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24"/>
  </p:notesMasterIdLst>
  <p:sldIdLst>
    <p:sldId id="339" r:id="rId2"/>
    <p:sldId id="340" r:id="rId3"/>
    <p:sldId id="319" r:id="rId4"/>
    <p:sldId id="309" r:id="rId5"/>
    <p:sldId id="332" r:id="rId6"/>
    <p:sldId id="310" r:id="rId7"/>
    <p:sldId id="331" r:id="rId8"/>
    <p:sldId id="323" r:id="rId9"/>
    <p:sldId id="318" r:id="rId10"/>
    <p:sldId id="303" r:id="rId11"/>
    <p:sldId id="333" r:id="rId12"/>
    <p:sldId id="334" r:id="rId13"/>
    <p:sldId id="313" r:id="rId14"/>
    <p:sldId id="327" r:id="rId15"/>
    <p:sldId id="335" r:id="rId16"/>
    <p:sldId id="304" r:id="rId17"/>
    <p:sldId id="320" r:id="rId18"/>
    <p:sldId id="337" r:id="rId19"/>
    <p:sldId id="325" r:id="rId20"/>
    <p:sldId id="326" r:id="rId21"/>
    <p:sldId id="341" r:id="rId22"/>
    <p:sldId id="338"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50">
          <p15:clr>
            <a:srgbClr val="A4A3A4"/>
          </p15:clr>
        </p15:guide>
        <p15:guide id="2" orient="horz" pos="1616" userDrawn="1">
          <p15:clr>
            <a:srgbClr val="A4A3A4"/>
          </p15:clr>
        </p15:guide>
        <p15:guide id="3" pos="1509">
          <p15:clr>
            <a:srgbClr val="A4A3A4"/>
          </p15:clr>
        </p15:guide>
        <p15:guide id="4" pos="5009">
          <p15:clr>
            <a:srgbClr val="A4A3A4"/>
          </p15:clr>
        </p15:guide>
        <p15:guide id="5" pos="2428">
          <p15:clr>
            <a:srgbClr val="A4A3A4"/>
          </p15:clr>
        </p15:guide>
        <p15:guide id="6" orient="horz" pos="2924">
          <p15:clr>
            <a:srgbClr val="A4A3A4"/>
          </p15:clr>
        </p15:guide>
        <p15:guide id="7" orient="horz" pos="1823">
          <p15:clr>
            <a:srgbClr val="A4A3A4"/>
          </p15:clr>
        </p15:guide>
        <p15:guide id="8" pos="5199">
          <p15:clr>
            <a:srgbClr val="A4A3A4"/>
          </p15:clr>
        </p15:guide>
        <p15:guide id="9" pos="2268">
          <p15:clr>
            <a:srgbClr val="A4A3A4"/>
          </p15:clr>
        </p15:guide>
        <p15:guide id="10" orient="horz" pos="7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8A90"/>
    <a:srgbClr val="FCB363"/>
    <a:srgbClr val="60717F"/>
    <a:srgbClr val="FFFF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107" d="100"/>
          <a:sy n="107" d="100"/>
        </p:scale>
        <p:origin x="720" y="102"/>
      </p:cViewPr>
      <p:guideLst>
        <p:guide orient="horz" pos="3850"/>
        <p:guide orient="horz" pos="1616"/>
        <p:guide pos="1509"/>
        <p:guide pos="5009"/>
        <p:guide pos="2428"/>
        <p:guide orient="horz" pos="2924"/>
        <p:guide orient="horz" pos="1823"/>
        <p:guide pos="5199"/>
        <p:guide pos="2268"/>
        <p:guide orient="horz" pos="707"/>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F4FE1-B486-4459-AB3F-9EF65B7987C7}" type="datetimeFigureOut">
              <a:rPr lang="zh-CN" altLang="en-US" smtClean="0"/>
              <a:t>2023/9/15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A36C08-9850-44CF-850A-7173D083AD95}" type="slidenum">
              <a:rPr lang="zh-CN" altLang="en-US" smtClean="0"/>
              <a:t>‹#›</a:t>
            </a:fld>
            <a:endParaRPr lang="zh-CN" altLang="en-US"/>
          </a:p>
        </p:txBody>
      </p:sp>
    </p:spTree>
    <p:extLst>
      <p:ext uri="{BB962C8B-B14F-4D97-AF65-F5344CB8AC3E}">
        <p14:creationId xmlns:p14="http://schemas.microsoft.com/office/powerpoint/2010/main" val="3391346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A36C08-9850-44CF-850A-7173D083AD95}" type="slidenum">
              <a:rPr lang="zh-CN" altLang="en-US" smtClean="0"/>
              <a:t>20</a:t>
            </a:fld>
            <a:endParaRPr lang="zh-CN" altLang="en-US"/>
          </a:p>
        </p:txBody>
      </p:sp>
    </p:spTree>
    <p:extLst>
      <p:ext uri="{BB962C8B-B14F-4D97-AF65-F5344CB8AC3E}">
        <p14:creationId xmlns:p14="http://schemas.microsoft.com/office/powerpoint/2010/main" val="2610978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EDA5356-3145-4407-9B71-7EA1CE5D3AE0}" type="datetimeFigureOut">
              <a:rPr lang="zh-CN" altLang="en-US" smtClean="0"/>
              <a:t>2023/9/15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59374C-2C4E-45DF-9F3B-35209A3EA2C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EDA5356-3145-4407-9B71-7EA1CE5D3AE0}" type="datetimeFigureOut">
              <a:rPr lang="zh-CN" altLang="en-US" smtClean="0"/>
              <a:t>2023/9/15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59374C-2C4E-45DF-9F3B-35209A3EA2C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EDA5356-3145-4407-9B71-7EA1CE5D3AE0}" type="datetimeFigureOut">
              <a:rPr lang="zh-CN" altLang="en-US" smtClean="0"/>
              <a:t>2023/9/15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59374C-2C4E-45DF-9F3B-35209A3EA2C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EDA5356-3145-4407-9B71-7EA1CE5D3AE0}" type="datetimeFigureOut">
              <a:rPr lang="zh-CN" altLang="en-US" smtClean="0"/>
              <a:t>2023/9/15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59374C-2C4E-45DF-9F3B-35209A3EA2C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EDA5356-3145-4407-9B71-7EA1CE5D3AE0}" type="datetimeFigureOut">
              <a:rPr lang="zh-CN" altLang="en-US" smtClean="0"/>
              <a:t>2023/9/15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59374C-2C4E-45DF-9F3B-35209A3EA2C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EDA5356-3145-4407-9B71-7EA1CE5D3AE0}" type="datetimeFigureOut">
              <a:rPr lang="zh-CN" altLang="en-US" smtClean="0"/>
              <a:t>2023/9/15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659374C-2C4E-45DF-9F3B-35209A3EA2C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EDA5356-3145-4407-9B71-7EA1CE5D3AE0}" type="datetimeFigureOut">
              <a:rPr lang="zh-CN" altLang="en-US" smtClean="0"/>
              <a:t>2023/9/15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659374C-2C4E-45DF-9F3B-35209A3EA2C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EDA5356-3145-4407-9B71-7EA1CE5D3AE0}" type="datetimeFigureOut">
              <a:rPr lang="zh-CN" altLang="en-US" smtClean="0"/>
              <a:t>2023/9/15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659374C-2C4E-45DF-9F3B-35209A3EA2C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EDA5356-3145-4407-9B71-7EA1CE5D3AE0}" type="datetimeFigureOut">
              <a:rPr lang="zh-CN" altLang="en-US" smtClean="0"/>
              <a:t>2023/9/15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659374C-2C4E-45DF-9F3B-35209A3EA2C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EDA5356-3145-4407-9B71-7EA1CE5D3AE0}" type="datetimeFigureOut">
              <a:rPr lang="zh-CN" altLang="en-US" smtClean="0"/>
              <a:t>2023/9/15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659374C-2C4E-45DF-9F3B-35209A3EA2C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EDA5356-3145-4407-9B71-7EA1CE5D3AE0}" type="datetimeFigureOut">
              <a:rPr lang="zh-CN" altLang="en-US" smtClean="0"/>
              <a:t>2023/9/15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659374C-2C4E-45DF-9F3B-35209A3EA2C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A5356-3145-4407-9B71-7EA1CE5D3AE0}" type="datetimeFigureOut">
              <a:rPr lang="zh-CN" altLang="en-US" smtClean="0"/>
              <a:t>2023/9/15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9374C-2C4E-45DF-9F3B-35209A3EA2C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45" y="-17439"/>
            <a:ext cx="12163255" cy="6924612"/>
          </a:xfrm>
          <a:prstGeom prst="rect">
            <a:avLst/>
          </a:prstGeom>
        </p:spPr>
      </p:pic>
      <p:sp>
        <p:nvSpPr>
          <p:cNvPr id="3" name="Google Shape;66;p13"/>
          <p:cNvSpPr txBox="1">
            <a:spLocks/>
          </p:cNvSpPr>
          <p:nvPr/>
        </p:nvSpPr>
        <p:spPr>
          <a:xfrm>
            <a:off x="2985204" y="1196752"/>
            <a:ext cx="6250335" cy="11598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3600" b="1">
                <a:solidFill>
                  <a:schemeClr val="tx1">
                    <a:lumMod val="95000"/>
                    <a:lumOff val="5000"/>
                  </a:schemeClr>
                </a:solidFill>
                <a:latin typeface="+mn-lt"/>
              </a:rPr>
              <a:t>Chào mừng thầy cô và các em đến với buổi học </a:t>
            </a:r>
          </a:p>
        </p:txBody>
      </p:sp>
    </p:spTree>
    <p:extLst>
      <p:ext uri="{BB962C8B-B14F-4D97-AF65-F5344CB8AC3E}">
        <p14:creationId xmlns:p14="http://schemas.microsoft.com/office/powerpoint/2010/main" val="287094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1" nodeType="clickEffect">
                                  <p:stCondLst>
                                    <p:cond delay="0"/>
                                  </p:stCondLst>
                                  <p:childTnLst>
                                    <p:animRot by="120000">
                                      <p:cBhvr>
                                        <p:cTn id="11" dur="100" fill="hold">
                                          <p:stCondLst>
                                            <p:cond delay="0"/>
                                          </p:stCondLst>
                                        </p:cTn>
                                        <p:tgtEl>
                                          <p:spTgt spid="3"/>
                                        </p:tgtEl>
                                        <p:attrNameLst>
                                          <p:attrName>r</p:attrName>
                                        </p:attrNameLst>
                                      </p:cBhvr>
                                    </p:animRot>
                                    <p:animRot by="-240000">
                                      <p:cBhvr>
                                        <p:cTn id="12" dur="200" fill="hold">
                                          <p:stCondLst>
                                            <p:cond delay="200"/>
                                          </p:stCondLst>
                                        </p:cTn>
                                        <p:tgtEl>
                                          <p:spTgt spid="3"/>
                                        </p:tgtEl>
                                        <p:attrNameLst>
                                          <p:attrName>r</p:attrName>
                                        </p:attrNameLst>
                                      </p:cBhvr>
                                    </p:animRot>
                                    <p:animRot by="240000">
                                      <p:cBhvr>
                                        <p:cTn id="13" dur="200" fill="hold">
                                          <p:stCondLst>
                                            <p:cond delay="400"/>
                                          </p:stCondLst>
                                        </p:cTn>
                                        <p:tgtEl>
                                          <p:spTgt spid="3"/>
                                        </p:tgtEl>
                                        <p:attrNameLst>
                                          <p:attrName>r</p:attrName>
                                        </p:attrNameLst>
                                      </p:cBhvr>
                                    </p:animRot>
                                    <p:animRot by="-240000">
                                      <p:cBhvr>
                                        <p:cTn id="14" dur="200" fill="hold">
                                          <p:stCondLst>
                                            <p:cond delay="600"/>
                                          </p:stCondLst>
                                        </p:cTn>
                                        <p:tgtEl>
                                          <p:spTgt spid="3"/>
                                        </p:tgtEl>
                                        <p:attrNameLst>
                                          <p:attrName>r</p:attrName>
                                        </p:attrNameLst>
                                      </p:cBhvr>
                                    </p:animRot>
                                    <p:animRot by="120000">
                                      <p:cBhvr>
                                        <p:cTn id="15" dur="200" fill="hold">
                                          <p:stCondLst>
                                            <p:cond delay="800"/>
                                          </p:stCondLst>
                                        </p:cTn>
                                        <p:tgtEl>
                                          <p:spTgt spid="3"/>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6" presetClass="emph" presetSubtype="0" fill="hold" grpId="2" nodeType="clickEffect">
                                  <p:stCondLst>
                                    <p:cond delay="0"/>
                                  </p:stCondLst>
                                  <p:childTnLst>
                                    <p:animScale>
                                      <p:cBhvr>
                                        <p:cTn id="19"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组合 22"/>
          <p:cNvGrpSpPr/>
          <p:nvPr/>
        </p:nvGrpSpPr>
        <p:grpSpPr>
          <a:xfrm rot="19776565">
            <a:off x="9785828" y="4342300"/>
            <a:ext cx="2299539" cy="2686178"/>
            <a:chOff x="8907463" y="2051050"/>
            <a:chExt cx="2879724" cy="3363913"/>
          </a:xfrm>
        </p:grpSpPr>
        <p:grpSp>
          <p:nvGrpSpPr>
            <p:cNvPr id="24" name="Group 205"/>
            <p:cNvGrpSpPr/>
            <p:nvPr/>
          </p:nvGrpSpPr>
          <p:grpSpPr bwMode="auto">
            <a:xfrm>
              <a:off x="8907463" y="2051050"/>
              <a:ext cx="2879724" cy="2844800"/>
              <a:chOff x="5611" y="1292"/>
              <a:chExt cx="1814" cy="1792"/>
            </a:xfrm>
          </p:grpSpPr>
          <p:sp>
            <p:nvSpPr>
              <p:cNvPr id="274" name="Freeform 5"/>
              <p:cNvSpPr/>
              <p:nvPr/>
            </p:nvSpPr>
            <p:spPr bwMode="auto">
              <a:xfrm>
                <a:off x="6199" y="2286"/>
                <a:ext cx="14"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1" y="0"/>
                      <a:pt x="3" y="0"/>
                      <a:pt x="6" y="0"/>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75" name="Freeform 6"/>
              <p:cNvSpPr/>
              <p:nvPr/>
            </p:nvSpPr>
            <p:spPr bwMode="auto">
              <a:xfrm>
                <a:off x="6163" y="2051"/>
                <a:ext cx="5" cy="0"/>
              </a:xfrm>
              <a:custGeom>
                <a:avLst/>
                <a:gdLst>
                  <a:gd name="T0" fmla="*/ 0 w 2"/>
                  <a:gd name="T1" fmla="*/ 0 w 2"/>
                  <a:gd name="T2" fmla="*/ 0 w 2"/>
                  <a:gd name="T3" fmla="*/ 0 w 2"/>
                  <a:gd name="T4" fmla="*/ 2 w 2"/>
                  <a:gd name="T5" fmla="*/ 2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cubicBezTo>
                      <a:pt x="0" y="0"/>
                      <a:pt x="0" y="0"/>
                      <a:pt x="0" y="0"/>
                    </a:cubicBezTo>
                    <a:cubicBezTo>
                      <a:pt x="0" y="0"/>
                      <a:pt x="0" y="0"/>
                      <a:pt x="0" y="0"/>
                    </a:cubicBezTo>
                    <a:cubicBezTo>
                      <a:pt x="0" y="0"/>
                      <a:pt x="0" y="0"/>
                      <a:pt x="0" y="0"/>
                    </a:cubicBezTo>
                    <a:cubicBezTo>
                      <a:pt x="1" y="0"/>
                      <a:pt x="1" y="0"/>
                      <a:pt x="2" y="0"/>
                    </a:cubicBezTo>
                    <a:cubicBezTo>
                      <a:pt x="2" y="0"/>
                      <a:pt x="2" y="0"/>
                      <a:pt x="2"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76" name="Freeform 7"/>
              <p:cNvSpPr/>
              <p:nvPr/>
            </p:nvSpPr>
            <p:spPr bwMode="auto">
              <a:xfrm>
                <a:off x="6206" y="2063"/>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77" name="Freeform 8"/>
              <p:cNvSpPr/>
              <p:nvPr/>
            </p:nvSpPr>
            <p:spPr bwMode="auto">
              <a:xfrm>
                <a:off x="6151" y="2051"/>
                <a:ext cx="7" cy="0"/>
              </a:xfrm>
              <a:custGeom>
                <a:avLst/>
                <a:gdLst>
                  <a:gd name="T0" fmla="*/ 3 w 3"/>
                  <a:gd name="T1" fmla="*/ 3 w 3"/>
                </a:gdLst>
                <a:ahLst/>
                <a:cxnLst>
                  <a:cxn ang="0">
                    <a:pos x="T0" y="0"/>
                  </a:cxn>
                  <a:cxn ang="0">
                    <a:pos x="T1" y="0"/>
                  </a:cxn>
                </a:cxnLst>
                <a:rect l="0" t="0" r="r" b="b"/>
                <a:pathLst>
                  <a:path w="3">
                    <a:moveTo>
                      <a:pt x="3" y="0"/>
                    </a:moveTo>
                    <a:cubicBezTo>
                      <a:pt x="0" y="0"/>
                      <a:pt x="1"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78" name="Freeform 9"/>
              <p:cNvSpPr/>
              <p:nvPr/>
            </p:nvSpPr>
            <p:spPr bwMode="auto">
              <a:xfrm>
                <a:off x="6436" y="2511"/>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79" name="Freeform 10"/>
              <p:cNvSpPr/>
              <p:nvPr/>
            </p:nvSpPr>
            <p:spPr bwMode="auto">
              <a:xfrm>
                <a:off x="6237" y="2404"/>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80" name="Freeform 11"/>
              <p:cNvSpPr/>
              <p:nvPr/>
            </p:nvSpPr>
            <p:spPr bwMode="auto">
              <a:xfrm>
                <a:off x="6132" y="2342"/>
                <a:ext cx="3" cy="3"/>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0"/>
                      <a:pt x="1" y="1"/>
                      <a:pt x="1" y="1"/>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81" name="Freeform 12"/>
              <p:cNvSpPr/>
              <p:nvPr/>
            </p:nvSpPr>
            <p:spPr bwMode="auto">
              <a:xfrm>
                <a:off x="6201" y="2053"/>
                <a:ext cx="10" cy="10"/>
              </a:xfrm>
              <a:custGeom>
                <a:avLst/>
                <a:gdLst>
                  <a:gd name="T0" fmla="*/ 1 w 4"/>
                  <a:gd name="T1" fmla="*/ 1 h 4"/>
                  <a:gd name="T2" fmla="*/ 1 w 4"/>
                  <a:gd name="T3" fmla="*/ 2 h 4"/>
                  <a:gd name="T4" fmla="*/ 0 w 4"/>
                  <a:gd name="T5" fmla="*/ 2 h 4"/>
                  <a:gd name="T6" fmla="*/ 2 w 4"/>
                  <a:gd name="T7" fmla="*/ 4 h 4"/>
                  <a:gd name="T8" fmla="*/ 2 w 4"/>
                  <a:gd name="T9" fmla="*/ 2 h 4"/>
                  <a:gd name="T10" fmla="*/ 3 w 4"/>
                  <a:gd name="T11" fmla="*/ 1 h 4"/>
                  <a:gd name="T12" fmla="*/ 4 w 4"/>
                  <a:gd name="T13" fmla="*/ 0 h 4"/>
                  <a:gd name="T14" fmla="*/ 4 w 4"/>
                  <a:gd name="T15" fmla="*/ 0 h 4"/>
                  <a:gd name="T16" fmla="*/ 4 w 4"/>
                  <a:gd name="T17" fmla="*/ 0 h 4"/>
                  <a:gd name="T18" fmla="*/ 2 w 4"/>
                  <a:gd name="T19" fmla="*/ 0 h 4"/>
                  <a:gd name="T20" fmla="*/ 2 w 4"/>
                  <a:gd name="T21" fmla="*/ 0 h 4"/>
                  <a:gd name="T22" fmla="*/ 1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1" y="1"/>
                    </a:moveTo>
                    <a:cubicBezTo>
                      <a:pt x="1" y="2"/>
                      <a:pt x="1" y="2"/>
                      <a:pt x="1" y="2"/>
                    </a:cubicBezTo>
                    <a:cubicBezTo>
                      <a:pt x="1" y="2"/>
                      <a:pt x="0" y="2"/>
                      <a:pt x="0" y="2"/>
                    </a:cubicBezTo>
                    <a:cubicBezTo>
                      <a:pt x="1" y="2"/>
                      <a:pt x="2" y="3"/>
                      <a:pt x="2" y="4"/>
                    </a:cubicBezTo>
                    <a:cubicBezTo>
                      <a:pt x="2" y="3"/>
                      <a:pt x="2" y="3"/>
                      <a:pt x="2" y="2"/>
                    </a:cubicBezTo>
                    <a:cubicBezTo>
                      <a:pt x="3" y="1"/>
                      <a:pt x="3" y="1"/>
                      <a:pt x="3" y="1"/>
                    </a:cubicBezTo>
                    <a:cubicBezTo>
                      <a:pt x="4" y="0"/>
                      <a:pt x="4" y="0"/>
                      <a:pt x="4" y="0"/>
                    </a:cubicBezTo>
                    <a:cubicBezTo>
                      <a:pt x="4" y="0"/>
                      <a:pt x="4" y="0"/>
                      <a:pt x="4" y="0"/>
                    </a:cubicBezTo>
                    <a:cubicBezTo>
                      <a:pt x="4" y="0"/>
                      <a:pt x="4" y="0"/>
                      <a:pt x="4" y="0"/>
                    </a:cubicBezTo>
                    <a:cubicBezTo>
                      <a:pt x="3" y="0"/>
                      <a:pt x="2" y="0"/>
                      <a:pt x="2" y="0"/>
                    </a:cubicBezTo>
                    <a:cubicBezTo>
                      <a:pt x="2" y="0"/>
                      <a:pt x="2" y="0"/>
                      <a:pt x="2"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82" name="Freeform 13"/>
              <p:cNvSpPr/>
              <p:nvPr/>
            </p:nvSpPr>
            <p:spPr bwMode="auto">
              <a:xfrm>
                <a:off x="6554" y="2075"/>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83" name="Freeform 14"/>
              <p:cNvSpPr/>
              <p:nvPr/>
            </p:nvSpPr>
            <p:spPr bwMode="auto">
              <a:xfrm>
                <a:off x="6424" y="1918"/>
                <a:ext cx="2" cy="5"/>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1" y="2"/>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84" name="Freeform 15"/>
              <p:cNvSpPr/>
              <p:nvPr/>
            </p:nvSpPr>
            <p:spPr bwMode="auto">
              <a:xfrm>
                <a:off x="6464" y="2700"/>
                <a:ext cx="0" cy="3"/>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85" name="Freeform 16"/>
              <p:cNvSpPr/>
              <p:nvPr/>
            </p:nvSpPr>
            <p:spPr bwMode="auto">
              <a:xfrm>
                <a:off x="6573" y="278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86" name="Freeform 17"/>
              <p:cNvSpPr/>
              <p:nvPr/>
            </p:nvSpPr>
            <p:spPr bwMode="auto">
              <a:xfrm>
                <a:off x="6464" y="2700"/>
                <a:ext cx="3" cy="3"/>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87" name="Freeform 18"/>
              <p:cNvSpPr/>
              <p:nvPr/>
            </p:nvSpPr>
            <p:spPr bwMode="auto">
              <a:xfrm>
                <a:off x="6811" y="240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88" name="Freeform 19"/>
              <p:cNvSpPr/>
              <p:nvPr/>
            </p:nvSpPr>
            <p:spPr bwMode="auto">
              <a:xfrm>
                <a:off x="6699" y="2409"/>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89" name="Freeform 20"/>
              <p:cNvSpPr/>
              <p:nvPr/>
            </p:nvSpPr>
            <p:spPr bwMode="auto">
              <a:xfrm>
                <a:off x="6455" y="2696"/>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90" name="Freeform 21"/>
              <p:cNvSpPr/>
              <p:nvPr/>
            </p:nvSpPr>
            <p:spPr bwMode="auto">
              <a:xfrm>
                <a:off x="6585" y="2518"/>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91" name="Freeform 22"/>
              <p:cNvSpPr/>
              <p:nvPr/>
            </p:nvSpPr>
            <p:spPr bwMode="auto">
              <a:xfrm>
                <a:off x="6163" y="20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92" name="Freeform 23"/>
              <p:cNvSpPr/>
              <p:nvPr/>
            </p:nvSpPr>
            <p:spPr bwMode="auto">
              <a:xfrm>
                <a:off x="5833" y="27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93" name="Freeform 24"/>
              <p:cNvSpPr/>
              <p:nvPr/>
            </p:nvSpPr>
            <p:spPr bwMode="auto">
              <a:xfrm>
                <a:off x="5926" y="2696"/>
                <a:ext cx="2" cy="4"/>
              </a:xfrm>
              <a:custGeom>
                <a:avLst/>
                <a:gdLst>
                  <a:gd name="T0" fmla="*/ 1 w 1"/>
                  <a:gd name="T1" fmla="*/ 2 h 2"/>
                  <a:gd name="T2" fmla="*/ 1 w 1"/>
                  <a:gd name="T3" fmla="*/ 1 h 2"/>
                  <a:gd name="T4" fmla="*/ 1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0"/>
                      <a:pt x="1" y="1"/>
                      <a:pt x="1" y="1"/>
                    </a:cubicBezTo>
                    <a:cubicBezTo>
                      <a:pt x="1"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94" name="Freeform 25"/>
              <p:cNvSpPr/>
              <p:nvPr/>
            </p:nvSpPr>
            <p:spPr bwMode="auto">
              <a:xfrm>
                <a:off x="5921" y="2696"/>
                <a:ext cx="3"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95" name="Freeform 26"/>
              <p:cNvSpPr/>
              <p:nvPr/>
            </p:nvSpPr>
            <p:spPr bwMode="auto">
              <a:xfrm>
                <a:off x="5914" y="2696"/>
                <a:ext cx="2" cy="4"/>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0"/>
                      <a:pt x="1" y="1"/>
                      <a:pt x="0" y="1"/>
                    </a:cubicBezTo>
                    <a:cubicBezTo>
                      <a:pt x="1"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96" name="Freeform 27"/>
              <p:cNvSpPr/>
              <p:nvPr/>
            </p:nvSpPr>
            <p:spPr bwMode="auto">
              <a:xfrm>
                <a:off x="5957" y="2710"/>
                <a:ext cx="2" cy="5"/>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1" y="1"/>
                    </a:cubicBezTo>
                    <a:cubicBezTo>
                      <a:pt x="0"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97" name="Freeform 28"/>
              <p:cNvSpPr/>
              <p:nvPr/>
            </p:nvSpPr>
            <p:spPr bwMode="auto">
              <a:xfrm>
                <a:off x="5954" y="2707"/>
                <a:ext cx="3" cy="8"/>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0"/>
                      <a:pt x="0" y="0"/>
                      <a:pt x="0" y="0"/>
                    </a:cubicBezTo>
                    <a:cubicBezTo>
                      <a:pt x="0" y="2"/>
                      <a:pt x="1" y="2"/>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98" name="Freeform 29"/>
              <p:cNvSpPr/>
              <p:nvPr/>
            </p:nvSpPr>
            <p:spPr bwMode="auto">
              <a:xfrm>
                <a:off x="5900" y="2700"/>
                <a:ext cx="2" cy="5"/>
              </a:xfrm>
              <a:custGeom>
                <a:avLst/>
                <a:gdLst>
                  <a:gd name="T0" fmla="*/ 1 w 1"/>
                  <a:gd name="T1" fmla="*/ 1 h 2"/>
                  <a:gd name="T2" fmla="*/ 0 w 1"/>
                  <a:gd name="T3" fmla="*/ 0 h 2"/>
                  <a:gd name="T4" fmla="*/ 1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1" y="1"/>
                      <a:pt x="1" y="2"/>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99" name="Freeform 30"/>
              <p:cNvSpPr/>
              <p:nvPr/>
            </p:nvSpPr>
            <p:spPr bwMode="auto">
              <a:xfrm>
                <a:off x="6438" y="2482"/>
                <a:ext cx="5" cy="5"/>
              </a:xfrm>
              <a:custGeom>
                <a:avLst/>
                <a:gdLst>
                  <a:gd name="T0" fmla="*/ 1 w 2"/>
                  <a:gd name="T1" fmla="*/ 0 h 2"/>
                  <a:gd name="T2" fmla="*/ 0 w 2"/>
                  <a:gd name="T3" fmla="*/ 1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0" y="1"/>
                      <a:pt x="0" y="1"/>
                    </a:cubicBezTo>
                    <a:cubicBezTo>
                      <a:pt x="0" y="2"/>
                      <a:pt x="0" y="2"/>
                      <a:pt x="0" y="2"/>
                    </a:cubicBezTo>
                    <a:cubicBezTo>
                      <a:pt x="1"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00" name="Freeform 31"/>
              <p:cNvSpPr/>
              <p:nvPr/>
            </p:nvSpPr>
            <p:spPr bwMode="auto">
              <a:xfrm>
                <a:off x="5845" y="2762"/>
                <a:ext cx="3" cy="2"/>
              </a:xfrm>
              <a:custGeom>
                <a:avLst/>
                <a:gdLst>
                  <a:gd name="T0" fmla="*/ 3 w 3"/>
                  <a:gd name="T1" fmla="*/ 2 h 2"/>
                  <a:gd name="T2" fmla="*/ 0 w 3"/>
                  <a:gd name="T3" fmla="*/ 0 h 2"/>
                  <a:gd name="T4" fmla="*/ 0 w 3"/>
                  <a:gd name="T5" fmla="*/ 0 h 2"/>
                  <a:gd name="T6" fmla="*/ 3 w 3"/>
                  <a:gd name="T7" fmla="*/ 2 h 2"/>
                </a:gdLst>
                <a:ahLst/>
                <a:cxnLst>
                  <a:cxn ang="0">
                    <a:pos x="T0" y="T1"/>
                  </a:cxn>
                  <a:cxn ang="0">
                    <a:pos x="T2" y="T3"/>
                  </a:cxn>
                  <a:cxn ang="0">
                    <a:pos x="T4" y="T5"/>
                  </a:cxn>
                  <a:cxn ang="0">
                    <a:pos x="T6" y="T7"/>
                  </a:cxn>
                </a:cxnLst>
                <a:rect l="0" t="0" r="r" b="b"/>
                <a:pathLst>
                  <a:path w="3" h="2">
                    <a:moveTo>
                      <a:pt x="3" y="2"/>
                    </a:moveTo>
                    <a:lnTo>
                      <a:pt x="0" y="0"/>
                    </a:lnTo>
                    <a:lnTo>
                      <a:pt x="0" y="0"/>
                    </a:lnTo>
                    <a:lnTo>
                      <a:pt x="3"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01" name="Freeform 32"/>
              <p:cNvSpPr/>
              <p:nvPr/>
            </p:nvSpPr>
            <p:spPr bwMode="auto">
              <a:xfrm>
                <a:off x="6301" y="3061"/>
                <a:ext cx="7" cy="4"/>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2" y="0"/>
                    </a:cubicBezTo>
                    <a:cubicBezTo>
                      <a:pt x="0" y="0"/>
                      <a:pt x="3"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02" name="Freeform 33"/>
              <p:cNvSpPr/>
              <p:nvPr/>
            </p:nvSpPr>
            <p:spPr bwMode="auto">
              <a:xfrm>
                <a:off x="7325" y="2025"/>
                <a:ext cx="3"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0" y="1"/>
                    </a:cubicBezTo>
                    <a:cubicBezTo>
                      <a:pt x="0" y="0"/>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03" name="Freeform 34"/>
              <p:cNvSpPr/>
              <p:nvPr/>
            </p:nvSpPr>
            <p:spPr bwMode="auto">
              <a:xfrm>
                <a:off x="5812" y="2805"/>
                <a:ext cx="5" cy="4"/>
              </a:xfrm>
              <a:custGeom>
                <a:avLst/>
                <a:gdLst>
                  <a:gd name="T0" fmla="*/ 0 w 5"/>
                  <a:gd name="T1" fmla="*/ 2 h 4"/>
                  <a:gd name="T2" fmla="*/ 5 w 5"/>
                  <a:gd name="T3" fmla="*/ 4 h 4"/>
                  <a:gd name="T4" fmla="*/ 0 w 5"/>
                  <a:gd name="T5" fmla="*/ 0 h 4"/>
                  <a:gd name="T6" fmla="*/ 0 w 5"/>
                  <a:gd name="T7" fmla="*/ 2 h 4"/>
                </a:gdLst>
                <a:ahLst/>
                <a:cxnLst>
                  <a:cxn ang="0">
                    <a:pos x="T0" y="T1"/>
                  </a:cxn>
                  <a:cxn ang="0">
                    <a:pos x="T2" y="T3"/>
                  </a:cxn>
                  <a:cxn ang="0">
                    <a:pos x="T4" y="T5"/>
                  </a:cxn>
                  <a:cxn ang="0">
                    <a:pos x="T6" y="T7"/>
                  </a:cxn>
                </a:cxnLst>
                <a:rect l="0" t="0" r="r" b="b"/>
                <a:pathLst>
                  <a:path w="5" h="4">
                    <a:moveTo>
                      <a:pt x="0" y="2"/>
                    </a:moveTo>
                    <a:lnTo>
                      <a:pt x="5" y="4"/>
                    </a:lnTo>
                    <a:lnTo>
                      <a:pt x="0"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04" name="Freeform 35"/>
              <p:cNvSpPr/>
              <p:nvPr/>
            </p:nvSpPr>
            <p:spPr bwMode="auto">
              <a:xfrm>
                <a:off x="6156" y="2051"/>
                <a:ext cx="7" cy="7"/>
              </a:xfrm>
              <a:custGeom>
                <a:avLst/>
                <a:gdLst>
                  <a:gd name="T0" fmla="*/ 1 w 3"/>
                  <a:gd name="T1" fmla="*/ 0 h 3"/>
                  <a:gd name="T2" fmla="*/ 1 w 3"/>
                  <a:gd name="T3" fmla="*/ 0 h 3"/>
                  <a:gd name="T4" fmla="*/ 1 w 3"/>
                  <a:gd name="T5" fmla="*/ 0 h 3"/>
                  <a:gd name="T6" fmla="*/ 1 w 3"/>
                  <a:gd name="T7" fmla="*/ 0 h 3"/>
                  <a:gd name="T8" fmla="*/ 1 w 3"/>
                  <a:gd name="T9" fmla="*/ 0 h 3"/>
                  <a:gd name="T10" fmla="*/ 2 w 3"/>
                  <a:gd name="T11" fmla="*/ 1 h 3"/>
                  <a:gd name="T12" fmla="*/ 0 w 3"/>
                  <a:gd name="T13" fmla="*/ 2 h 3"/>
                  <a:gd name="T14" fmla="*/ 2 w 3"/>
                  <a:gd name="T15" fmla="*/ 2 h 3"/>
                  <a:gd name="T16" fmla="*/ 3 w 3"/>
                  <a:gd name="T17" fmla="*/ 0 h 3"/>
                  <a:gd name="T18" fmla="*/ 1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0"/>
                    </a:moveTo>
                    <a:cubicBezTo>
                      <a:pt x="1" y="0"/>
                      <a:pt x="1" y="0"/>
                      <a:pt x="1" y="0"/>
                    </a:cubicBezTo>
                    <a:cubicBezTo>
                      <a:pt x="1" y="0"/>
                      <a:pt x="1" y="0"/>
                      <a:pt x="1" y="0"/>
                    </a:cubicBezTo>
                    <a:cubicBezTo>
                      <a:pt x="1" y="0"/>
                      <a:pt x="1" y="0"/>
                      <a:pt x="1" y="0"/>
                    </a:cubicBezTo>
                    <a:cubicBezTo>
                      <a:pt x="1" y="0"/>
                      <a:pt x="1" y="0"/>
                      <a:pt x="1" y="0"/>
                    </a:cubicBezTo>
                    <a:cubicBezTo>
                      <a:pt x="2" y="1"/>
                      <a:pt x="2" y="1"/>
                      <a:pt x="2" y="1"/>
                    </a:cubicBezTo>
                    <a:cubicBezTo>
                      <a:pt x="1" y="2"/>
                      <a:pt x="0" y="0"/>
                      <a:pt x="0" y="2"/>
                    </a:cubicBezTo>
                    <a:cubicBezTo>
                      <a:pt x="0" y="3"/>
                      <a:pt x="1" y="3"/>
                      <a:pt x="2" y="2"/>
                    </a:cubicBezTo>
                    <a:cubicBezTo>
                      <a:pt x="3" y="0"/>
                      <a:pt x="3" y="0"/>
                      <a:pt x="3" y="0"/>
                    </a:cubicBezTo>
                    <a:cubicBezTo>
                      <a:pt x="3" y="0"/>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05" name="Freeform 36"/>
              <p:cNvSpPr/>
              <p:nvPr/>
            </p:nvSpPr>
            <p:spPr bwMode="auto">
              <a:xfrm>
                <a:off x="5750" y="2691"/>
                <a:ext cx="204" cy="194"/>
              </a:xfrm>
              <a:custGeom>
                <a:avLst/>
                <a:gdLst>
                  <a:gd name="T0" fmla="*/ 83 w 86"/>
                  <a:gd name="T1" fmla="*/ 5 h 82"/>
                  <a:gd name="T2" fmla="*/ 80 w 86"/>
                  <a:gd name="T3" fmla="*/ 4 h 82"/>
                  <a:gd name="T4" fmla="*/ 77 w 86"/>
                  <a:gd name="T5" fmla="*/ 8 h 82"/>
                  <a:gd name="T6" fmla="*/ 76 w 86"/>
                  <a:gd name="T7" fmla="*/ 6 h 82"/>
                  <a:gd name="T8" fmla="*/ 72 w 86"/>
                  <a:gd name="T9" fmla="*/ 7 h 82"/>
                  <a:gd name="T10" fmla="*/ 70 w 86"/>
                  <a:gd name="T11" fmla="*/ 4 h 82"/>
                  <a:gd name="T12" fmla="*/ 67 w 86"/>
                  <a:gd name="T13" fmla="*/ 1 h 82"/>
                  <a:gd name="T14" fmla="*/ 68 w 86"/>
                  <a:gd name="T15" fmla="*/ 6 h 82"/>
                  <a:gd name="T16" fmla="*/ 70 w 86"/>
                  <a:gd name="T17" fmla="*/ 10 h 82"/>
                  <a:gd name="T18" fmla="*/ 65 w 86"/>
                  <a:gd name="T19" fmla="*/ 6 h 82"/>
                  <a:gd name="T20" fmla="*/ 65 w 86"/>
                  <a:gd name="T21" fmla="*/ 8 h 82"/>
                  <a:gd name="T22" fmla="*/ 62 w 86"/>
                  <a:gd name="T23" fmla="*/ 6 h 82"/>
                  <a:gd name="T24" fmla="*/ 61 w 86"/>
                  <a:gd name="T25" fmla="*/ 8 h 82"/>
                  <a:gd name="T26" fmla="*/ 59 w 86"/>
                  <a:gd name="T27" fmla="*/ 9 h 82"/>
                  <a:gd name="T28" fmla="*/ 62 w 86"/>
                  <a:gd name="T29" fmla="*/ 15 h 82"/>
                  <a:gd name="T30" fmla="*/ 58 w 86"/>
                  <a:gd name="T31" fmla="*/ 10 h 82"/>
                  <a:gd name="T32" fmla="*/ 57 w 86"/>
                  <a:gd name="T33" fmla="*/ 12 h 82"/>
                  <a:gd name="T34" fmla="*/ 53 w 86"/>
                  <a:gd name="T35" fmla="*/ 17 h 82"/>
                  <a:gd name="T36" fmla="*/ 51 w 86"/>
                  <a:gd name="T37" fmla="*/ 19 h 82"/>
                  <a:gd name="T38" fmla="*/ 48 w 86"/>
                  <a:gd name="T39" fmla="*/ 22 h 82"/>
                  <a:gd name="T40" fmla="*/ 48 w 86"/>
                  <a:gd name="T41" fmla="*/ 24 h 82"/>
                  <a:gd name="T42" fmla="*/ 46 w 86"/>
                  <a:gd name="T43" fmla="*/ 24 h 82"/>
                  <a:gd name="T44" fmla="*/ 45 w 86"/>
                  <a:gd name="T45" fmla="*/ 25 h 82"/>
                  <a:gd name="T46" fmla="*/ 46 w 86"/>
                  <a:gd name="T47" fmla="*/ 27 h 82"/>
                  <a:gd name="T48" fmla="*/ 43 w 86"/>
                  <a:gd name="T49" fmla="*/ 28 h 82"/>
                  <a:gd name="T50" fmla="*/ 40 w 86"/>
                  <a:gd name="T51" fmla="*/ 30 h 82"/>
                  <a:gd name="T52" fmla="*/ 38 w 86"/>
                  <a:gd name="T53" fmla="*/ 32 h 82"/>
                  <a:gd name="T54" fmla="*/ 36 w 86"/>
                  <a:gd name="T55" fmla="*/ 34 h 82"/>
                  <a:gd name="T56" fmla="*/ 36 w 86"/>
                  <a:gd name="T57" fmla="*/ 37 h 82"/>
                  <a:gd name="T58" fmla="*/ 34 w 86"/>
                  <a:gd name="T59" fmla="*/ 36 h 82"/>
                  <a:gd name="T60" fmla="*/ 34 w 86"/>
                  <a:gd name="T61" fmla="*/ 37 h 82"/>
                  <a:gd name="T62" fmla="*/ 31 w 86"/>
                  <a:gd name="T63" fmla="*/ 41 h 82"/>
                  <a:gd name="T64" fmla="*/ 32 w 86"/>
                  <a:gd name="T65" fmla="*/ 45 h 82"/>
                  <a:gd name="T66" fmla="*/ 31 w 86"/>
                  <a:gd name="T67" fmla="*/ 48 h 82"/>
                  <a:gd name="T68" fmla="*/ 28 w 86"/>
                  <a:gd name="T69" fmla="*/ 47 h 82"/>
                  <a:gd name="T70" fmla="*/ 25 w 86"/>
                  <a:gd name="T71" fmla="*/ 53 h 82"/>
                  <a:gd name="T72" fmla="*/ 24 w 86"/>
                  <a:gd name="T73" fmla="*/ 55 h 82"/>
                  <a:gd name="T74" fmla="*/ 18 w 86"/>
                  <a:gd name="T75" fmla="*/ 59 h 82"/>
                  <a:gd name="T76" fmla="*/ 15 w 86"/>
                  <a:gd name="T77" fmla="*/ 59 h 82"/>
                  <a:gd name="T78" fmla="*/ 14 w 86"/>
                  <a:gd name="T79" fmla="*/ 60 h 82"/>
                  <a:gd name="T80" fmla="*/ 11 w 86"/>
                  <a:gd name="T81" fmla="*/ 69 h 82"/>
                  <a:gd name="T82" fmla="*/ 2 w 86"/>
                  <a:gd name="T83" fmla="*/ 75 h 82"/>
                  <a:gd name="T84" fmla="*/ 23 w 86"/>
                  <a:gd name="T85" fmla="*/ 72 h 82"/>
                  <a:gd name="T86" fmla="*/ 28 w 86"/>
                  <a:gd name="T87" fmla="*/ 68 h 82"/>
                  <a:gd name="T88" fmla="*/ 42 w 86"/>
                  <a:gd name="T89" fmla="*/ 48 h 82"/>
                  <a:gd name="T90" fmla="*/ 49 w 86"/>
                  <a:gd name="T91" fmla="*/ 45 h 82"/>
                  <a:gd name="T92" fmla="*/ 55 w 86"/>
                  <a:gd name="T93" fmla="*/ 43 h 82"/>
                  <a:gd name="T94" fmla="*/ 63 w 86"/>
                  <a:gd name="T95" fmla="*/ 35 h 82"/>
                  <a:gd name="T96" fmla="*/ 68 w 86"/>
                  <a:gd name="T97" fmla="*/ 31 h 82"/>
                  <a:gd name="T98" fmla="*/ 74 w 86"/>
                  <a:gd name="T99" fmla="*/ 23 h 82"/>
                  <a:gd name="T100" fmla="*/ 75 w 86"/>
                  <a:gd name="T101" fmla="*/ 16 h 82"/>
                  <a:gd name="T102" fmla="*/ 82 w 86"/>
                  <a:gd name="T103" fmla="*/ 14 h 82"/>
                  <a:gd name="T104" fmla="*/ 84 w 86"/>
                  <a:gd name="T105" fmla="*/ 13 h 82"/>
                  <a:gd name="T106" fmla="*/ 84 w 86"/>
                  <a:gd name="T107"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2">
                    <a:moveTo>
                      <a:pt x="84" y="7"/>
                    </a:moveTo>
                    <a:cubicBezTo>
                      <a:pt x="85" y="8"/>
                      <a:pt x="85" y="9"/>
                      <a:pt x="86" y="10"/>
                    </a:cubicBezTo>
                    <a:cubicBezTo>
                      <a:pt x="85" y="6"/>
                      <a:pt x="85" y="6"/>
                      <a:pt x="85" y="6"/>
                    </a:cubicBezTo>
                    <a:cubicBezTo>
                      <a:pt x="85" y="7"/>
                      <a:pt x="85" y="6"/>
                      <a:pt x="84" y="5"/>
                    </a:cubicBezTo>
                    <a:cubicBezTo>
                      <a:pt x="84" y="6"/>
                      <a:pt x="84" y="6"/>
                      <a:pt x="84" y="6"/>
                    </a:cubicBezTo>
                    <a:cubicBezTo>
                      <a:pt x="83" y="5"/>
                      <a:pt x="83" y="5"/>
                      <a:pt x="83" y="5"/>
                    </a:cubicBezTo>
                    <a:cubicBezTo>
                      <a:pt x="83" y="5"/>
                      <a:pt x="82" y="4"/>
                      <a:pt x="82" y="6"/>
                    </a:cubicBezTo>
                    <a:cubicBezTo>
                      <a:pt x="83" y="7"/>
                      <a:pt x="83" y="7"/>
                      <a:pt x="83" y="7"/>
                    </a:cubicBezTo>
                    <a:cubicBezTo>
                      <a:pt x="83" y="7"/>
                      <a:pt x="84" y="9"/>
                      <a:pt x="83" y="8"/>
                    </a:cubicBezTo>
                    <a:cubicBezTo>
                      <a:pt x="82" y="6"/>
                      <a:pt x="82" y="6"/>
                      <a:pt x="82" y="6"/>
                    </a:cubicBezTo>
                    <a:cubicBezTo>
                      <a:pt x="82" y="6"/>
                      <a:pt x="82" y="6"/>
                      <a:pt x="82" y="6"/>
                    </a:cubicBezTo>
                    <a:cubicBezTo>
                      <a:pt x="80" y="4"/>
                      <a:pt x="80" y="4"/>
                      <a:pt x="80" y="4"/>
                    </a:cubicBezTo>
                    <a:cubicBezTo>
                      <a:pt x="82" y="7"/>
                      <a:pt x="80" y="5"/>
                      <a:pt x="81" y="6"/>
                    </a:cubicBezTo>
                    <a:cubicBezTo>
                      <a:pt x="80" y="6"/>
                      <a:pt x="80" y="6"/>
                      <a:pt x="80" y="6"/>
                    </a:cubicBezTo>
                    <a:cubicBezTo>
                      <a:pt x="79" y="5"/>
                      <a:pt x="81" y="7"/>
                      <a:pt x="81" y="7"/>
                    </a:cubicBezTo>
                    <a:cubicBezTo>
                      <a:pt x="80" y="7"/>
                      <a:pt x="79" y="5"/>
                      <a:pt x="79" y="4"/>
                    </a:cubicBezTo>
                    <a:cubicBezTo>
                      <a:pt x="78" y="4"/>
                      <a:pt x="79" y="6"/>
                      <a:pt x="77" y="5"/>
                    </a:cubicBezTo>
                    <a:cubicBezTo>
                      <a:pt x="77" y="5"/>
                      <a:pt x="77" y="6"/>
                      <a:pt x="77" y="8"/>
                    </a:cubicBezTo>
                    <a:cubicBezTo>
                      <a:pt x="77" y="8"/>
                      <a:pt x="76" y="5"/>
                      <a:pt x="76" y="6"/>
                    </a:cubicBezTo>
                    <a:cubicBezTo>
                      <a:pt x="75" y="5"/>
                      <a:pt x="74" y="3"/>
                      <a:pt x="74" y="2"/>
                    </a:cubicBezTo>
                    <a:cubicBezTo>
                      <a:pt x="74" y="2"/>
                      <a:pt x="73" y="1"/>
                      <a:pt x="73" y="2"/>
                    </a:cubicBezTo>
                    <a:cubicBezTo>
                      <a:pt x="73" y="1"/>
                      <a:pt x="72" y="0"/>
                      <a:pt x="72" y="0"/>
                    </a:cubicBezTo>
                    <a:cubicBezTo>
                      <a:pt x="73" y="1"/>
                      <a:pt x="74" y="3"/>
                      <a:pt x="74" y="3"/>
                    </a:cubicBezTo>
                    <a:cubicBezTo>
                      <a:pt x="76" y="5"/>
                      <a:pt x="74" y="4"/>
                      <a:pt x="76" y="6"/>
                    </a:cubicBezTo>
                    <a:cubicBezTo>
                      <a:pt x="75" y="6"/>
                      <a:pt x="74" y="6"/>
                      <a:pt x="74" y="7"/>
                    </a:cubicBezTo>
                    <a:cubicBezTo>
                      <a:pt x="74" y="7"/>
                      <a:pt x="73" y="5"/>
                      <a:pt x="73" y="4"/>
                    </a:cubicBezTo>
                    <a:cubicBezTo>
                      <a:pt x="73" y="6"/>
                      <a:pt x="73" y="7"/>
                      <a:pt x="73" y="7"/>
                    </a:cubicBezTo>
                    <a:cubicBezTo>
                      <a:pt x="74" y="8"/>
                      <a:pt x="74" y="8"/>
                      <a:pt x="75" y="10"/>
                    </a:cubicBezTo>
                    <a:cubicBezTo>
                      <a:pt x="75" y="10"/>
                      <a:pt x="75" y="11"/>
                      <a:pt x="75" y="11"/>
                    </a:cubicBezTo>
                    <a:cubicBezTo>
                      <a:pt x="74" y="9"/>
                      <a:pt x="72" y="7"/>
                      <a:pt x="72" y="7"/>
                    </a:cubicBezTo>
                    <a:cubicBezTo>
                      <a:pt x="71" y="5"/>
                      <a:pt x="73" y="7"/>
                      <a:pt x="71" y="5"/>
                    </a:cubicBezTo>
                    <a:cubicBezTo>
                      <a:pt x="70" y="3"/>
                      <a:pt x="71" y="2"/>
                      <a:pt x="72" y="3"/>
                    </a:cubicBezTo>
                    <a:cubicBezTo>
                      <a:pt x="71" y="1"/>
                      <a:pt x="71" y="3"/>
                      <a:pt x="70" y="1"/>
                    </a:cubicBezTo>
                    <a:cubicBezTo>
                      <a:pt x="70" y="1"/>
                      <a:pt x="70" y="3"/>
                      <a:pt x="70" y="3"/>
                    </a:cubicBezTo>
                    <a:cubicBezTo>
                      <a:pt x="71" y="4"/>
                      <a:pt x="71" y="4"/>
                      <a:pt x="71" y="5"/>
                    </a:cubicBezTo>
                    <a:cubicBezTo>
                      <a:pt x="72" y="8"/>
                      <a:pt x="70" y="4"/>
                      <a:pt x="70" y="4"/>
                    </a:cubicBezTo>
                    <a:cubicBezTo>
                      <a:pt x="69" y="3"/>
                      <a:pt x="69" y="3"/>
                      <a:pt x="69" y="3"/>
                    </a:cubicBezTo>
                    <a:cubicBezTo>
                      <a:pt x="69" y="3"/>
                      <a:pt x="69" y="4"/>
                      <a:pt x="69" y="4"/>
                    </a:cubicBezTo>
                    <a:cubicBezTo>
                      <a:pt x="67" y="2"/>
                      <a:pt x="69" y="4"/>
                      <a:pt x="68" y="2"/>
                    </a:cubicBezTo>
                    <a:cubicBezTo>
                      <a:pt x="67" y="0"/>
                      <a:pt x="67" y="0"/>
                      <a:pt x="67" y="0"/>
                    </a:cubicBezTo>
                    <a:cubicBezTo>
                      <a:pt x="66" y="0"/>
                      <a:pt x="68" y="2"/>
                      <a:pt x="67" y="2"/>
                    </a:cubicBezTo>
                    <a:cubicBezTo>
                      <a:pt x="67" y="1"/>
                      <a:pt x="67" y="1"/>
                      <a:pt x="67" y="1"/>
                    </a:cubicBezTo>
                    <a:cubicBezTo>
                      <a:pt x="67" y="2"/>
                      <a:pt x="67" y="2"/>
                      <a:pt x="67" y="2"/>
                    </a:cubicBezTo>
                    <a:cubicBezTo>
                      <a:pt x="68" y="3"/>
                      <a:pt x="69" y="4"/>
                      <a:pt x="69" y="4"/>
                    </a:cubicBezTo>
                    <a:cubicBezTo>
                      <a:pt x="70" y="7"/>
                      <a:pt x="69" y="4"/>
                      <a:pt x="69" y="5"/>
                    </a:cubicBezTo>
                    <a:cubicBezTo>
                      <a:pt x="69" y="7"/>
                      <a:pt x="69" y="5"/>
                      <a:pt x="70" y="6"/>
                    </a:cubicBezTo>
                    <a:cubicBezTo>
                      <a:pt x="71" y="8"/>
                      <a:pt x="70" y="8"/>
                      <a:pt x="70" y="8"/>
                    </a:cubicBezTo>
                    <a:cubicBezTo>
                      <a:pt x="70" y="9"/>
                      <a:pt x="69" y="7"/>
                      <a:pt x="68" y="6"/>
                    </a:cubicBezTo>
                    <a:cubicBezTo>
                      <a:pt x="68" y="6"/>
                      <a:pt x="68" y="5"/>
                      <a:pt x="69" y="6"/>
                    </a:cubicBezTo>
                    <a:cubicBezTo>
                      <a:pt x="68" y="4"/>
                      <a:pt x="67" y="3"/>
                      <a:pt x="66" y="2"/>
                    </a:cubicBezTo>
                    <a:cubicBezTo>
                      <a:pt x="65" y="1"/>
                      <a:pt x="67" y="4"/>
                      <a:pt x="67" y="4"/>
                    </a:cubicBezTo>
                    <a:cubicBezTo>
                      <a:pt x="67" y="3"/>
                      <a:pt x="68" y="5"/>
                      <a:pt x="68" y="6"/>
                    </a:cubicBezTo>
                    <a:cubicBezTo>
                      <a:pt x="70" y="10"/>
                      <a:pt x="66" y="3"/>
                      <a:pt x="66" y="4"/>
                    </a:cubicBezTo>
                    <a:cubicBezTo>
                      <a:pt x="68" y="6"/>
                      <a:pt x="67" y="8"/>
                      <a:pt x="70" y="10"/>
                    </a:cubicBezTo>
                    <a:cubicBezTo>
                      <a:pt x="70" y="11"/>
                      <a:pt x="70" y="12"/>
                      <a:pt x="70" y="12"/>
                    </a:cubicBezTo>
                    <a:cubicBezTo>
                      <a:pt x="69" y="10"/>
                      <a:pt x="69" y="10"/>
                      <a:pt x="68" y="8"/>
                    </a:cubicBezTo>
                    <a:cubicBezTo>
                      <a:pt x="68" y="9"/>
                      <a:pt x="68" y="9"/>
                      <a:pt x="68" y="9"/>
                    </a:cubicBezTo>
                    <a:cubicBezTo>
                      <a:pt x="66" y="6"/>
                      <a:pt x="66" y="6"/>
                      <a:pt x="66" y="6"/>
                    </a:cubicBezTo>
                    <a:cubicBezTo>
                      <a:pt x="64" y="3"/>
                      <a:pt x="64" y="3"/>
                      <a:pt x="64" y="3"/>
                    </a:cubicBezTo>
                    <a:cubicBezTo>
                      <a:pt x="64" y="4"/>
                      <a:pt x="65" y="5"/>
                      <a:pt x="65" y="6"/>
                    </a:cubicBezTo>
                    <a:cubicBezTo>
                      <a:pt x="64" y="5"/>
                      <a:pt x="64" y="4"/>
                      <a:pt x="64" y="4"/>
                    </a:cubicBezTo>
                    <a:cubicBezTo>
                      <a:pt x="64" y="5"/>
                      <a:pt x="65" y="7"/>
                      <a:pt x="65" y="7"/>
                    </a:cubicBezTo>
                    <a:cubicBezTo>
                      <a:pt x="65" y="7"/>
                      <a:pt x="64" y="6"/>
                      <a:pt x="63" y="5"/>
                    </a:cubicBezTo>
                    <a:cubicBezTo>
                      <a:pt x="63" y="4"/>
                      <a:pt x="63" y="4"/>
                      <a:pt x="63" y="4"/>
                    </a:cubicBezTo>
                    <a:cubicBezTo>
                      <a:pt x="63" y="5"/>
                      <a:pt x="62" y="3"/>
                      <a:pt x="62" y="4"/>
                    </a:cubicBezTo>
                    <a:cubicBezTo>
                      <a:pt x="63" y="5"/>
                      <a:pt x="64" y="6"/>
                      <a:pt x="65" y="8"/>
                    </a:cubicBezTo>
                    <a:cubicBezTo>
                      <a:pt x="65" y="8"/>
                      <a:pt x="64" y="7"/>
                      <a:pt x="64" y="7"/>
                    </a:cubicBezTo>
                    <a:cubicBezTo>
                      <a:pt x="63" y="6"/>
                      <a:pt x="63" y="6"/>
                      <a:pt x="63" y="6"/>
                    </a:cubicBezTo>
                    <a:cubicBezTo>
                      <a:pt x="63" y="7"/>
                      <a:pt x="62" y="4"/>
                      <a:pt x="62" y="5"/>
                    </a:cubicBezTo>
                    <a:cubicBezTo>
                      <a:pt x="62" y="6"/>
                      <a:pt x="62" y="6"/>
                      <a:pt x="62" y="6"/>
                    </a:cubicBezTo>
                    <a:cubicBezTo>
                      <a:pt x="62" y="6"/>
                      <a:pt x="62" y="5"/>
                      <a:pt x="61" y="5"/>
                    </a:cubicBezTo>
                    <a:cubicBezTo>
                      <a:pt x="62" y="6"/>
                      <a:pt x="62" y="6"/>
                      <a:pt x="62" y="6"/>
                    </a:cubicBezTo>
                    <a:cubicBezTo>
                      <a:pt x="61" y="5"/>
                      <a:pt x="61" y="5"/>
                      <a:pt x="61" y="5"/>
                    </a:cubicBezTo>
                    <a:cubicBezTo>
                      <a:pt x="62" y="6"/>
                      <a:pt x="63" y="8"/>
                      <a:pt x="61" y="6"/>
                    </a:cubicBezTo>
                    <a:cubicBezTo>
                      <a:pt x="63" y="8"/>
                      <a:pt x="61" y="6"/>
                      <a:pt x="62" y="7"/>
                    </a:cubicBezTo>
                    <a:cubicBezTo>
                      <a:pt x="64" y="9"/>
                      <a:pt x="63" y="9"/>
                      <a:pt x="63" y="9"/>
                    </a:cubicBezTo>
                    <a:cubicBezTo>
                      <a:pt x="62" y="7"/>
                      <a:pt x="63" y="9"/>
                      <a:pt x="63" y="9"/>
                    </a:cubicBezTo>
                    <a:cubicBezTo>
                      <a:pt x="61" y="8"/>
                      <a:pt x="61" y="8"/>
                      <a:pt x="61" y="8"/>
                    </a:cubicBezTo>
                    <a:cubicBezTo>
                      <a:pt x="62" y="9"/>
                      <a:pt x="62" y="9"/>
                      <a:pt x="62" y="9"/>
                    </a:cubicBezTo>
                    <a:cubicBezTo>
                      <a:pt x="60" y="6"/>
                      <a:pt x="62" y="10"/>
                      <a:pt x="61" y="10"/>
                    </a:cubicBezTo>
                    <a:cubicBezTo>
                      <a:pt x="61" y="9"/>
                      <a:pt x="60" y="7"/>
                      <a:pt x="60" y="7"/>
                    </a:cubicBezTo>
                    <a:cubicBezTo>
                      <a:pt x="61" y="9"/>
                      <a:pt x="61" y="10"/>
                      <a:pt x="62" y="11"/>
                    </a:cubicBezTo>
                    <a:cubicBezTo>
                      <a:pt x="61" y="11"/>
                      <a:pt x="60" y="9"/>
                      <a:pt x="59" y="7"/>
                    </a:cubicBezTo>
                    <a:cubicBezTo>
                      <a:pt x="60" y="9"/>
                      <a:pt x="58" y="7"/>
                      <a:pt x="59" y="9"/>
                    </a:cubicBezTo>
                    <a:cubicBezTo>
                      <a:pt x="60" y="9"/>
                      <a:pt x="60" y="10"/>
                      <a:pt x="61" y="11"/>
                    </a:cubicBezTo>
                    <a:cubicBezTo>
                      <a:pt x="61" y="11"/>
                      <a:pt x="60" y="10"/>
                      <a:pt x="60" y="10"/>
                    </a:cubicBezTo>
                    <a:cubicBezTo>
                      <a:pt x="60" y="10"/>
                      <a:pt x="61" y="12"/>
                      <a:pt x="61" y="12"/>
                    </a:cubicBezTo>
                    <a:cubicBezTo>
                      <a:pt x="61" y="12"/>
                      <a:pt x="62" y="14"/>
                      <a:pt x="61" y="13"/>
                    </a:cubicBezTo>
                    <a:cubicBezTo>
                      <a:pt x="60" y="12"/>
                      <a:pt x="61" y="12"/>
                      <a:pt x="60" y="11"/>
                    </a:cubicBezTo>
                    <a:cubicBezTo>
                      <a:pt x="60" y="11"/>
                      <a:pt x="62" y="15"/>
                      <a:pt x="62" y="15"/>
                    </a:cubicBezTo>
                    <a:cubicBezTo>
                      <a:pt x="63" y="16"/>
                      <a:pt x="65" y="18"/>
                      <a:pt x="65" y="19"/>
                    </a:cubicBezTo>
                    <a:cubicBezTo>
                      <a:pt x="64" y="19"/>
                      <a:pt x="65" y="18"/>
                      <a:pt x="63" y="17"/>
                    </a:cubicBezTo>
                    <a:cubicBezTo>
                      <a:pt x="63" y="17"/>
                      <a:pt x="63" y="17"/>
                      <a:pt x="63" y="17"/>
                    </a:cubicBezTo>
                    <a:cubicBezTo>
                      <a:pt x="61" y="15"/>
                      <a:pt x="61" y="13"/>
                      <a:pt x="59" y="11"/>
                    </a:cubicBezTo>
                    <a:cubicBezTo>
                      <a:pt x="60" y="12"/>
                      <a:pt x="60" y="12"/>
                      <a:pt x="60" y="12"/>
                    </a:cubicBezTo>
                    <a:cubicBezTo>
                      <a:pt x="59" y="12"/>
                      <a:pt x="58" y="10"/>
                      <a:pt x="58" y="10"/>
                    </a:cubicBezTo>
                    <a:cubicBezTo>
                      <a:pt x="59" y="12"/>
                      <a:pt x="57" y="11"/>
                      <a:pt x="58" y="11"/>
                    </a:cubicBezTo>
                    <a:cubicBezTo>
                      <a:pt x="59" y="12"/>
                      <a:pt x="58" y="11"/>
                      <a:pt x="58" y="12"/>
                    </a:cubicBezTo>
                    <a:cubicBezTo>
                      <a:pt x="58" y="12"/>
                      <a:pt x="60" y="14"/>
                      <a:pt x="59" y="14"/>
                    </a:cubicBezTo>
                    <a:cubicBezTo>
                      <a:pt x="57" y="11"/>
                      <a:pt x="57" y="11"/>
                      <a:pt x="57" y="11"/>
                    </a:cubicBezTo>
                    <a:cubicBezTo>
                      <a:pt x="56" y="11"/>
                      <a:pt x="58" y="13"/>
                      <a:pt x="57" y="12"/>
                    </a:cubicBezTo>
                    <a:cubicBezTo>
                      <a:pt x="57" y="12"/>
                      <a:pt x="57" y="12"/>
                      <a:pt x="57" y="12"/>
                    </a:cubicBezTo>
                    <a:cubicBezTo>
                      <a:pt x="56" y="12"/>
                      <a:pt x="55" y="13"/>
                      <a:pt x="57" y="17"/>
                    </a:cubicBezTo>
                    <a:cubicBezTo>
                      <a:pt x="56" y="16"/>
                      <a:pt x="55" y="16"/>
                      <a:pt x="54" y="15"/>
                    </a:cubicBezTo>
                    <a:cubicBezTo>
                      <a:pt x="55" y="16"/>
                      <a:pt x="55" y="17"/>
                      <a:pt x="55" y="17"/>
                    </a:cubicBezTo>
                    <a:cubicBezTo>
                      <a:pt x="54" y="16"/>
                      <a:pt x="54" y="16"/>
                      <a:pt x="54" y="16"/>
                    </a:cubicBezTo>
                    <a:cubicBezTo>
                      <a:pt x="53" y="15"/>
                      <a:pt x="54" y="17"/>
                      <a:pt x="54" y="18"/>
                    </a:cubicBezTo>
                    <a:cubicBezTo>
                      <a:pt x="53" y="17"/>
                      <a:pt x="53" y="17"/>
                      <a:pt x="53" y="17"/>
                    </a:cubicBezTo>
                    <a:cubicBezTo>
                      <a:pt x="52" y="16"/>
                      <a:pt x="54" y="18"/>
                      <a:pt x="54" y="18"/>
                    </a:cubicBezTo>
                    <a:cubicBezTo>
                      <a:pt x="53" y="17"/>
                      <a:pt x="53" y="17"/>
                      <a:pt x="53" y="17"/>
                    </a:cubicBezTo>
                    <a:cubicBezTo>
                      <a:pt x="54" y="18"/>
                      <a:pt x="54" y="18"/>
                      <a:pt x="54" y="18"/>
                    </a:cubicBezTo>
                    <a:cubicBezTo>
                      <a:pt x="54" y="19"/>
                      <a:pt x="53" y="19"/>
                      <a:pt x="52" y="17"/>
                    </a:cubicBezTo>
                    <a:cubicBezTo>
                      <a:pt x="53" y="18"/>
                      <a:pt x="53" y="18"/>
                      <a:pt x="53" y="18"/>
                    </a:cubicBezTo>
                    <a:cubicBezTo>
                      <a:pt x="52" y="18"/>
                      <a:pt x="51" y="18"/>
                      <a:pt x="51" y="19"/>
                    </a:cubicBezTo>
                    <a:cubicBezTo>
                      <a:pt x="52" y="19"/>
                      <a:pt x="52" y="20"/>
                      <a:pt x="53" y="21"/>
                    </a:cubicBezTo>
                    <a:cubicBezTo>
                      <a:pt x="55" y="22"/>
                      <a:pt x="53" y="20"/>
                      <a:pt x="54" y="22"/>
                    </a:cubicBezTo>
                    <a:cubicBezTo>
                      <a:pt x="53" y="21"/>
                      <a:pt x="52" y="20"/>
                      <a:pt x="52" y="20"/>
                    </a:cubicBezTo>
                    <a:cubicBezTo>
                      <a:pt x="49" y="18"/>
                      <a:pt x="50" y="21"/>
                      <a:pt x="50" y="20"/>
                    </a:cubicBezTo>
                    <a:cubicBezTo>
                      <a:pt x="50" y="21"/>
                      <a:pt x="50" y="21"/>
                      <a:pt x="50" y="21"/>
                    </a:cubicBezTo>
                    <a:cubicBezTo>
                      <a:pt x="48" y="20"/>
                      <a:pt x="50" y="22"/>
                      <a:pt x="48" y="22"/>
                    </a:cubicBezTo>
                    <a:cubicBezTo>
                      <a:pt x="49" y="22"/>
                      <a:pt x="51" y="25"/>
                      <a:pt x="51" y="25"/>
                    </a:cubicBezTo>
                    <a:cubicBezTo>
                      <a:pt x="52" y="26"/>
                      <a:pt x="49" y="23"/>
                      <a:pt x="48" y="22"/>
                    </a:cubicBezTo>
                    <a:cubicBezTo>
                      <a:pt x="48" y="23"/>
                      <a:pt x="48" y="23"/>
                      <a:pt x="48" y="23"/>
                    </a:cubicBezTo>
                    <a:cubicBezTo>
                      <a:pt x="48" y="23"/>
                      <a:pt x="48" y="23"/>
                      <a:pt x="48" y="23"/>
                    </a:cubicBezTo>
                    <a:cubicBezTo>
                      <a:pt x="48" y="24"/>
                      <a:pt x="49" y="25"/>
                      <a:pt x="48" y="24"/>
                    </a:cubicBezTo>
                    <a:cubicBezTo>
                      <a:pt x="48" y="24"/>
                      <a:pt x="48" y="24"/>
                      <a:pt x="48" y="24"/>
                    </a:cubicBezTo>
                    <a:cubicBezTo>
                      <a:pt x="48" y="24"/>
                      <a:pt x="47" y="23"/>
                      <a:pt x="47" y="23"/>
                    </a:cubicBezTo>
                    <a:cubicBezTo>
                      <a:pt x="48" y="25"/>
                      <a:pt x="47" y="24"/>
                      <a:pt x="48" y="25"/>
                    </a:cubicBezTo>
                    <a:cubicBezTo>
                      <a:pt x="47" y="25"/>
                      <a:pt x="47" y="25"/>
                      <a:pt x="47" y="25"/>
                    </a:cubicBezTo>
                    <a:cubicBezTo>
                      <a:pt x="48" y="26"/>
                      <a:pt x="48" y="26"/>
                      <a:pt x="48" y="26"/>
                    </a:cubicBezTo>
                    <a:cubicBezTo>
                      <a:pt x="47" y="26"/>
                      <a:pt x="47" y="26"/>
                      <a:pt x="47" y="26"/>
                    </a:cubicBezTo>
                    <a:cubicBezTo>
                      <a:pt x="46" y="24"/>
                      <a:pt x="46" y="24"/>
                      <a:pt x="46" y="24"/>
                    </a:cubicBezTo>
                    <a:cubicBezTo>
                      <a:pt x="45" y="24"/>
                      <a:pt x="47" y="25"/>
                      <a:pt x="47" y="26"/>
                    </a:cubicBezTo>
                    <a:cubicBezTo>
                      <a:pt x="48" y="27"/>
                      <a:pt x="47" y="26"/>
                      <a:pt x="46" y="26"/>
                    </a:cubicBezTo>
                    <a:cubicBezTo>
                      <a:pt x="46" y="25"/>
                      <a:pt x="47" y="26"/>
                      <a:pt x="47" y="25"/>
                    </a:cubicBezTo>
                    <a:cubicBezTo>
                      <a:pt x="46" y="24"/>
                      <a:pt x="46" y="25"/>
                      <a:pt x="46" y="25"/>
                    </a:cubicBezTo>
                    <a:cubicBezTo>
                      <a:pt x="46" y="25"/>
                      <a:pt x="47" y="26"/>
                      <a:pt x="46" y="26"/>
                    </a:cubicBezTo>
                    <a:cubicBezTo>
                      <a:pt x="46" y="26"/>
                      <a:pt x="46" y="26"/>
                      <a:pt x="45" y="25"/>
                    </a:cubicBezTo>
                    <a:cubicBezTo>
                      <a:pt x="46" y="26"/>
                      <a:pt x="45" y="26"/>
                      <a:pt x="46" y="27"/>
                    </a:cubicBezTo>
                    <a:cubicBezTo>
                      <a:pt x="46" y="27"/>
                      <a:pt x="47" y="27"/>
                      <a:pt x="47" y="28"/>
                    </a:cubicBezTo>
                    <a:cubicBezTo>
                      <a:pt x="47" y="28"/>
                      <a:pt x="47" y="28"/>
                      <a:pt x="47" y="28"/>
                    </a:cubicBezTo>
                    <a:cubicBezTo>
                      <a:pt x="47" y="27"/>
                      <a:pt x="47" y="27"/>
                      <a:pt x="47" y="27"/>
                    </a:cubicBezTo>
                    <a:cubicBezTo>
                      <a:pt x="47" y="28"/>
                      <a:pt x="46" y="28"/>
                      <a:pt x="47" y="29"/>
                    </a:cubicBezTo>
                    <a:cubicBezTo>
                      <a:pt x="46" y="27"/>
                      <a:pt x="46" y="27"/>
                      <a:pt x="46" y="27"/>
                    </a:cubicBezTo>
                    <a:cubicBezTo>
                      <a:pt x="47" y="28"/>
                      <a:pt x="46" y="28"/>
                      <a:pt x="46" y="29"/>
                    </a:cubicBezTo>
                    <a:cubicBezTo>
                      <a:pt x="45" y="27"/>
                      <a:pt x="44" y="26"/>
                      <a:pt x="44" y="26"/>
                    </a:cubicBezTo>
                    <a:cubicBezTo>
                      <a:pt x="44" y="27"/>
                      <a:pt x="44" y="27"/>
                      <a:pt x="44" y="27"/>
                    </a:cubicBezTo>
                    <a:cubicBezTo>
                      <a:pt x="44" y="28"/>
                      <a:pt x="44" y="27"/>
                      <a:pt x="43" y="27"/>
                    </a:cubicBezTo>
                    <a:cubicBezTo>
                      <a:pt x="42" y="26"/>
                      <a:pt x="46" y="31"/>
                      <a:pt x="45" y="30"/>
                    </a:cubicBezTo>
                    <a:cubicBezTo>
                      <a:pt x="44" y="28"/>
                      <a:pt x="43" y="28"/>
                      <a:pt x="43" y="28"/>
                    </a:cubicBezTo>
                    <a:cubicBezTo>
                      <a:pt x="43" y="29"/>
                      <a:pt x="43" y="29"/>
                      <a:pt x="43" y="29"/>
                    </a:cubicBezTo>
                    <a:cubicBezTo>
                      <a:pt x="44" y="29"/>
                      <a:pt x="42" y="28"/>
                      <a:pt x="44" y="28"/>
                    </a:cubicBezTo>
                    <a:cubicBezTo>
                      <a:pt x="44" y="29"/>
                      <a:pt x="44" y="29"/>
                      <a:pt x="44" y="30"/>
                    </a:cubicBezTo>
                    <a:cubicBezTo>
                      <a:pt x="41" y="27"/>
                      <a:pt x="42" y="30"/>
                      <a:pt x="40" y="29"/>
                    </a:cubicBezTo>
                    <a:cubicBezTo>
                      <a:pt x="42" y="30"/>
                      <a:pt x="41" y="29"/>
                      <a:pt x="41" y="30"/>
                    </a:cubicBezTo>
                    <a:cubicBezTo>
                      <a:pt x="39" y="28"/>
                      <a:pt x="41" y="31"/>
                      <a:pt x="40" y="30"/>
                    </a:cubicBezTo>
                    <a:cubicBezTo>
                      <a:pt x="42" y="32"/>
                      <a:pt x="42" y="32"/>
                      <a:pt x="42" y="32"/>
                    </a:cubicBezTo>
                    <a:cubicBezTo>
                      <a:pt x="40" y="31"/>
                      <a:pt x="44" y="35"/>
                      <a:pt x="41" y="33"/>
                    </a:cubicBezTo>
                    <a:cubicBezTo>
                      <a:pt x="40" y="31"/>
                      <a:pt x="40" y="31"/>
                      <a:pt x="40" y="31"/>
                    </a:cubicBezTo>
                    <a:cubicBezTo>
                      <a:pt x="38" y="29"/>
                      <a:pt x="41" y="33"/>
                      <a:pt x="39" y="31"/>
                    </a:cubicBezTo>
                    <a:cubicBezTo>
                      <a:pt x="39" y="32"/>
                      <a:pt x="40" y="33"/>
                      <a:pt x="41" y="34"/>
                    </a:cubicBezTo>
                    <a:cubicBezTo>
                      <a:pt x="40" y="33"/>
                      <a:pt x="39" y="33"/>
                      <a:pt x="38" y="32"/>
                    </a:cubicBezTo>
                    <a:cubicBezTo>
                      <a:pt x="39" y="33"/>
                      <a:pt x="39" y="33"/>
                      <a:pt x="38" y="33"/>
                    </a:cubicBezTo>
                    <a:cubicBezTo>
                      <a:pt x="38" y="32"/>
                      <a:pt x="38" y="32"/>
                      <a:pt x="38" y="32"/>
                    </a:cubicBezTo>
                    <a:cubicBezTo>
                      <a:pt x="37" y="32"/>
                      <a:pt x="38" y="33"/>
                      <a:pt x="38" y="33"/>
                    </a:cubicBezTo>
                    <a:cubicBezTo>
                      <a:pt x="37" y="32"/>
                      <a:pt x="37" y="33"/>
                      <a:pt x="36" y="33"/>
                    </a:cubicBezTo>
                    <a:cubicBezTo>
                      <a:pt x="37" y="35"/>
                      <a:pt x="35" y="32"/>
                      <a:pt x="37" y="35"/>
                    </a:cubicBezTo>
                    <a:cubicBezTo>
                      <a:pt x="36" y="34"/>
                      <a:pt x="36" y="34"/>
                      <a:pt x="36" y="34"/>
                    </a:cubicBezTo>
                    <a:cubicBezTo>
                      <a:pt x="37" y="35"/>
                      <a:pt x="38" y="36"/>
                      <a:pt x="38" y="37"/>
                    </a:cubicBezTo>
                    <a:cubicBezTo>
                      <a:pt x="36" y="35"/>
                      <a:pt x="36" y="35"/>
                      <a:pt x="36" y="35"/>
                    </a:cubicBezTo>
                    <a:cubicBezTo>
                      <a:pt x="35" y="33"/>
                      <a:pt x="36" y="35"/>
                      <a:pt x="35" y="34"/>
                    </a:cubicBezTo>
                    <a:cubicBezTo>
                      <a:pt x="36" y="35"/>
                      <a:pt x="35" y="34"/>
                      <a:pt x="36" y="35"/>
                    </a:cubicBezTo>
                    <a:cubicBezTo>
                      <a:pt x="36" y="36"/>
                      <a:pt x="36" y="36"/>
                      <a:pt x="36" y="36"/>
                    </a:cubicBezTo>
                    <a:cubicBezTo>
                      <a:pt x="36" y="37"/>
                      <a:pt x="36" y="37"/>
                      <a:pt x="36" y="37"/>
                    </a:cubicBezTo>
                    <a:cubicBezTo>
                      <a:pt x="36" y="38"/>
                      <a:pt x="35" y="36"/>
                      <a:pt x="35" y="36"/>
                    </a:cubicBezTo>
                    <a:cubicBezTo>
                      <a:pt x="34" y="35"/>
                      <a:pt x="34" y="36"/>
                      <a:pt x="35" y="36"/>
                    </a:cubicBezTo>
                    <a:cubicBezTo>
                      <a:pt x="35" y="36"/>
                      <a:pt x="35" y="36"/>
                      <a:pt x="35" y="37"/>
                    </a:cubicBezTo>
                    <a:cubicBezTo>
                      <a:pt x="35" y="36"/>
                      <a:pt x="35" y="36"/>
                      <a:pt x="35" y="36"/>
                    </a:cubicBezTo>
                    <a:cubicBezTo>
                      <a:pt x="35" y="36"/>
                      <a:pt x="35" y="36"/>
                      <a:pt x="35" y="37"/>
                    </a:cubicBezTo>
                    <a:cubicBezTo>
                      <a:pt x="35" y="36"/>
                      <a:pt x="35" y="36"/>
                      <a:pt x="34" y="36"/>
                    </a:cubicBezTo>
                    <a:cubicBezTo>
                      <a:pt x="34" y="36"/>
                      <a:pt x="34" y="36"/>
                      <a:pt x="35" y="36"/>
                    </a:cubicBezTo>
                    <a:cubicBezTo>
                      <a:pt x="34" y="36"/>
                      <a:pt x="34" y="36"/>
                      <a:pt x="34" y="36"/>
                    </a:cubicBezTo>
                    <a:cubicBezTo>
                      <a:pt x="34" y="36"/>
                      <a:pt x="34" y="36"/>
                      <a:pt x="34" y="36"/>
                    </a:cubicBezTo>
                    <a:cubicBezTo>
                      <a:pt x="34" y="36"/>
                      <a:pt x="34" y="36"/>
                      <a:pt x="34" y="36"/>
                    </a:cubicBezTo>
                    <a:cubicBezTo>
                      <a:pt x="33" y="35"/>
                      <a:pt x="33" y="35"/>
                      <a:pt x="33" y="35"/>
                    </a:cubicBezTo>
                    <a:cubicBezTo>
                      <a:pt x="33" y="35"/>
                      <a:pt x="33" y="36"/>
                      <a:pt x="34" y="37"/>
                    </a:cubicBezTo>
                    <a:cubicBezTo>
                      <a:pt x="32" y="36"/>
                      <a:pt x="33" y="38"/>
                      <a:pt x="33" y="39"/>
                    </a:cubicBezTo>
                    <a:cubicBezTo>
                      <a:pt x="33" y="39"/>
                      <a:pt x="32" y="38"/>
                      <a:pt x="33" y="38"/>
                    </a:cubicBezTo>
                    <a:cubicBezTo>
                      <a:pt x="33" y="39"/>
                      <a:pt x="33" y="40"/>
                      <a:pt x="33" y="39"/>
                    </a:cubicBezTo>
                    <a:cubicBezTo>
                      <a:pt x="33" y="40"/>
                      <a:pt x="32" y="38"/>
                      <a:pt x="32" y="38"/>
                    </a:cubicBezTo>
                    <a:cubicBezTo>
                      <a:pt x="31" y="38"/>
                      <a:pt x="33" y="40"/>
                      <a:pt x="32" y="40"/>
                    </a:cubicBezTo>
                    <a:cubicBezTo>
                      <a:pt x="30" y="38"/>
                      <a:pt x="33" y="42"/>
                      <a:pt x="31" y="41"/>
                    </a:cubicBezTo>
                    <a:cubicBezTo>
                      <a:pt x="31" y="41"/>
                      <a:pt x="31" y="40"/>
                      <a:pt x="30" y="39"/>
                    </a:cubicBezTo>
                    <a:cubicBezTo>
                      <a:pt x="30" y="40"/>
                      <a:pt x="30" y="41"/>
                      <a:pt x="31" y="43"/>
                    </a:cubicBezTo>
                    <a:cubicBezTo>
                      <a:pt x="30" y="41"/>
                      <a:pt x="30" y="41"/>
                      <a:pt x="30" y="41"/>
                    </a:cubicBezTo>
                    <a:cubicBezTo>
                      <a:pt x="30" y="41"/>
                      <a:pt x="30" y="42"/>
                      <a:pt x="31" y="43"/>
                    </a:cubicBezTo>
                    <a:cubicBezTo>
                      <a:pt x="32" y="44"/>
                      <a:pt x="32" y="45"/>
                      <a:pt x="32" y="45"/>
                    </a:cubicBezTo>
                    <a:cubicBezTo>
                      <a:pt x="32" y="45"/>
                      <a:pt x="32" y="45"/>
                      <a:pt x="32" y="45"/>
                    </a:cubicBezTo>
                    <a:cubicBezTo>
                      <a:pt x="32" y="46"/>
                      <a:pt x="32" y="46"/>
                      <a:pt x="32" y="46"/>
                    </a:cubicBezTo>
                    <a:cubicBezTo>
                      <a:pt x="31" y="45"/>
                      <a:pt x="31" y="45"/>
                      <a:pt x="31" y="45"/>
                    </a:cubicBezTo>
                    <a:cubicBezTo>
                      <a:pt x="29" y="43"/>
                      <a:pt x="29" y="44"/>
                      <a:pt x="29" y="44"/>
                    </a:cubicBezTo>
                    <a:cubicBezTo>
                      <a:pt x="30" y="45"/>
                      <a:pt x="30" y="45"/>
                      <a:pt x="30" y="45"/>
                    </a:cubicBezTo>
                    <a:cubicBezTo>
                      <a:pt x="30" y="46"/>
                      <a:pt x="29" y="44"/>
                      <a:pt x="29" y="44"/>
                    </a:cubicBezTo>
                    <a:cubicBezTo>
                      <a:pt x="31" y="48"/>
                      <a:pt x="31" y="48"/>
                      <a:pt x="31" y="48"/>
                    </a:cubicBezTo>
                    <a:cubicBezTo>
                      <a:pt x="31" y="48"/>
                      <a:pt x="30" y="47"/>
                      <a:pt x="29" y="46"/>
                    </a:cubicBezTo>
                    <a:cubicBezTo>
                      <a:pt x="29" y="46"/>
                      <a:pt x="31" y="49"/>
                      <a:pt x="31" y="50"/>
                    </a:cubicBezTo>
                    <a:cubicBezTo>
                      <a:pt x="31" y="50"/>
                      <a:pt x="31" y="51"/>
                      <a:pt x="31" y="51"/>
                    </a:cubicBezTo>
                    <a:cubicBezTo>
                      <a:pt x="30" y="50"/>
                      <a:pt x="31" y="51"/>
                      <a:pt x="31" y="51"/>
                    </a:cubicBezTo>
                    <a:cubicBezTo>
                      <a:pt x="30" y="50"/>
                      <a:pt x="30" y="50"/>
                      <a:pt x="30" y="50"/>
                    </a:cubicBezTo>
                    <a:cubicBezTo>
                      <a:pt x="30" y="49"/>
                      <a:pt x="28" y="48"/>
                      <a:pt x="28" y="47"/>
                    </a:cubicBezTo>
                    <a:cubicBezTo>
                      <a:pt x="28" y="48"/>
                      <a:pt x="27" y="47"/>
                      <a:pt x="26" y="47"/>
                    </a:cubicBezTo>
                    <a:cubicBezTo>
                      <a:pt x="28" y="49"/>
                      <a:pt x="27" y="49"/>
                      <a:pt x="28" y="51"/>
                    </a:cubicBezTo>
                    <a:cubicBezTo>
                      <a:pt x="28" y="51"/>
                      <a:pt x="27" y="49"/>
                      <a:pt x="26" y="49"/>
                    </a:cubicBezTo>
                    <a:cubicBezTo>
                      <a:pt x="27" y="50"/>
                      <a:pt x="26" y="50"/>
                      <a:pt x="25" y="50"/>
                    </a:cubicBezTo>
                    <a:cubicBezTo>
                      <a:pt x="25" y="50"/>
                      <a:pt x="25" y="50"/>
                      <a:pt x="25" y="50"/>
                    </a:cubicBezTo>
                    <a:cubicBezTo>
                      <a:pt x="25" y="51"/>
                      <a:pt x="24" y="51"/>
                      <a:pt x="25" y="53"/>
                    </a:cubicBezTo>
                    <a:cubicBezTo>
                      <a:pt x="25" y="52"/>
                      <a:pt x="25" y="52"/>
                      <a:pt x="25" y="52"/>
                    </a:cubicBezTo>
                    <a:cubicBezTo>
                      <a:pt x="24" y="51"/>
                      <a:pt x="27" y="54"/>
                      <a:pt x="25" y="53"/>
                    </a:cubicBezTo>
                    <a:cubicBezTo>
                      <a:pt x="25" y="52"/>
                      <a:pt x="25" y="52"/>
                      <a:pt x="25" y="52"/>
                    </a:cubicBezTo>
                    <a:cubicBezTo>
                      <a:pt x="25" y="53"/>
                      <a:pt x="23" y="52"/>
                      <a:pt x="24" y="54"/>
                    </a:cubicBezTo>
                    <a:cubicBezTo>
                      <a:pt x="24" y="53"/>
                      <a:pt x="24" y="53"/>
                      <a:pt x="24" y="53"/>
                    </a:cubicBezTo>
                    <a:cubicBezTo>
                      <a:pt x="24" y="53"/>
                      <a:pt x="23" y="53"/>
                      <a:pt x="24" y="55"/>
                    </a:cubicBezTo>
                    <a:cubicBezTo>
                      <a:pt x="23" y="53"/>
                      <a:pt x="23" y="53"/>
                      <a:pt x="23" y="53"/>
                    </a:cubicBezTo>
                    <a:cubicBezTo>
                      <a:pt x="22" y="52"/>
                      <a:pt x="24" y="55"/>
                      <a:pt x="23" y="55"/>
                    </a:cubicBezTo>
                    <a:cubicBezTo>
                      <a:pt x="23" y="55"/>
                      <a:pt x="22" y="54"/>
                      <a:pt x="22" y="54"/>
                    </a:cubicBezTo>
                    <a:cubicBezTo>
                      <a:pt x="23" y="55"/>
                      <a:pt x="22" y="55"/>
                      <a:pt x="23" y="55"/>
                    </a:cubicBezTo>
                    <a:cubicBezTo>
                      <a:pt x="21" y="54"/>
                      <a:pt x="21" y="54"/>
                      <a:pt x="21" y="54"/>
                    </a:cubicBezTo>
                    <a:cubicBezTo>
                      <a:pt x="20" y="55"/>
                      <a:pt x="18" y="56"/>
                      <a:pt x="18" y="59"/>
                    </a:cubicBezTo>
                    <a:cubicBezTo>
                      <a:pt x="16" y="57"/>
                      <a:pt x="17" y="57"/>
                      <a:pt x="16" y="56"/>
                    </a:cubicBezTo>
                    <a:cubicBezTo>
                      <a:pt x="18" y="58"/>
                      <a:pt x="16" y="57"/>
                      <a:pt x="16" y="58"/>
                    </a:cubicBezTo>
                    <a:cubicBezTo>
                      <a:pt x="16" y="57"/>
                      <a:pt x="16" y="57"/>
                      <a:pt x="16" y="57"/>
                    </a:cubicBezTo>
                    <a:cubicBezTo>
                      <a:pt x="16" y="58"/>
                      <a:pt x="15" y="57"/>
                      <a:pt x="16" y="58"/>
                    </a:cubicBezTo>
                    <a:cubicBezTo>
                      <a:pt x="16" y="58"/>
                      <a:pt x="16" y="58"/>
                      <a:pt x="16" y="58"/>
                    </a:cubicBezTo>
                    <a:cubicBezTo>
                      <a:pt x="17" y="59"/>
                      <a:pt x="14" y="56"/>
                      <a:pt x="15" y="59"/>
                    </a:cubicBezTo>
                    <a:cubicBezTo>
                      <a:pt x="14" y="57"/>
                      <a:pt x="14" y="57"/>
                      <a:pt x="14" y="57"/>
                    </a:cubicBezTo>
                    <a:cubicBezTo>
                      <a:pt x="16" y="60"/>
                      <a:pt x="13" y="57"/>
                      <a:pt x="15" y="59"/>
                    </a:cubicBezTo>
                    <a:cubicBezTo>
                      <a:pt x="14" y="59"/>
                      <a:pt x="14" y="59"/>
                      <a:pt x="14" y="59"/>
                    </a:cubicBezTo>
                    <a:cubicBezTo>
                      <a:pt x="13" y="58"/>
                      <a:pt x="15" y="61"/>
                      <a:pt x="14" y="60"/>
                    </a:cubicBezTo>
                    <a:cubicBezTo>
                      <a:pt x="14" y="60"/>
                      <a:pt x="14" y="61"/>
                      <a:pt x="15" y="63"/>
                    </a:cubicBezTo>
                    <a:cubicBezTo>
                      <a:pt x="14" y="60"/>
                      <a:pt x="14" y="60"/>
                      <a:pt x="14" y="60"/>
                    </a:cubicBezTo>
                    <a:cubicBezTo>
                      <a:pt x="13" y="62"/>
                      <a:pt x="12" y="63"/>
                      <a:pt x="13" y="65"/>
                    </a:cubicBezTo>
                    <a:cubicBezTo>
                      <a:pt x="12" y="65"/>
                      <a:pt x="12" y="65"/>
                      <a:pt x="12" y="65"/>
                    </a:cubicBezTo>
                    <a:cubicBezTo>
                      <a:pt x="13" y="67"/>
                      <a:pt x="9" y="64"/>
                      <a:pt x="12" y="67"/>
                    </a:cubicBezTo>
                    <a:cubicBezTo>
                      <a:pt x="13" y="69"/>
                      <a:pt x="13" y="69"/>
                      <a:pt x="13" y="69"/>
                    </a:cubicBezTo>
                    <a:cubicBezTo>
                      <a:pt x="11" y="67"/>
                      <a:pt x="11" y="67"/>
                      <a:pt x="11" y="67"/>
                    </a:cubicBezTo>
                    <a:cubicBezTo>
                      <a:pt x="11" y="68"/>
                      <a:pt x="10" y="68"/>
                      <a:pt x="11" y="69"/>
                    </a:cubicBezTo>
                    <a:cubicBezTo>
                      <a:pt x="10" y="68"/>
                      <a:pt x="10" y="68"/>
                      <a:pt x="10" y="68"/>
                    </a:cubicBezTo>
                    <a:cubicBezTo>
                      <a:pt x="10" y="68"/>
                      <a:pt x="11" y="70"/>
                      <a:pt x="11" y="70"/>
                    </a:cubicBezTo>
                    <a:cubicBezTo>
                      <a:pt x="10" y="69"/>
                      <a:pt x="10" y="69"/>
                      <a:pt x="10" y="69"/>
                    </a:cubicBezTo>
                    <a:cubicBezTo>
                      <a:pt x="7" y="68"/>
                      <a:pt x="4" y="67"/>
                      <a:pt x="5" y="71"/>
                    </a:cubicBezTo>
                    <a:cubicBezTo>
                      <a:pt x="5" y="72"/>
                      <a:pt x="3" y="70"/>
                      <a:pt x="3" y="70"/>
                    </a:cubicBezTo>
                    <a:cubicBezTo>
                      <a:pt x="5" y="73"/>
                      <a:pt x="0" y="70"/>
                      <a:pt x="2" y="75"/>
                    </a:cubicBezTo>
                    <a:cubicBezTo>
                      <a:pt x="2" y="77"/>
                      <a:pt x="6" y="82"/>
                      <a:pt x="6" y="82"/>
                    </a:cubicBezTo>
                    <a:cubicBezTo>
                      <a:pt x="7" y="78"/>
                      <a:pt x="10" y="79"/>
                      <a:pt x="14" y="80"/>
                    </a:cubicBezTo>
                    <a:cubicBezTo>
                      <a:pt x="14" y="79"/>
                      <a:pt x="14" y="77"/>
                      <a:pt x="15" y="78"/>
                    </a:cubicBezTo>
                    <a:cubicBezTo>
                      <a:pt x="18" y="75"/>
                      <a:pt x="23" y="77"/>
                      <a:pt x="24" y="73"/>
                    </a:cubicBezTo>
                    <a:cubicBezTo>
                      <a:pt x="23" y="73"/>
                      <a:pt x="23" y="72"/>
                      <a:pt x="23" y="71"/>
                    </a:cubicBezTo>
                    <a:cubicBezTo>
                      <a:pt x="23" y="72"/>
                      <a:pt x="23" y="72"/>
                      <a:pt x="23" y="72"/>
                    </a:cubicBezTo>
                    <a:cubicBezTo>
                      <a:pt x="22" y="71"/>
                      <a:pt x="22" y="71"/>
                      <a:pt x="22" y="71"/>
                    </a:cubicBezTo>
                    <a:cubicBezTo>
                      <a:pt x="23" y="70"/>
                      <a:pt x="24" y="72"/>
                      <a:pt x="24" y="72"/>
                    </a:cubicBezTo>
                    <a:cubicBezTo>
                      <a:pt x="25" y="71"/>
                      <a:pt x="25" y="70"/>
                      <a:pt x="26" y="70"/>
                    </a:cubicBezTo>
                    <a:cubicBezTo>
                      <a:pt x="25" y="68"/>
                      <a:pt x="27" y="69"/>
                      <a:pt x="25" y="67"/>
                    </a:cubicBezTo>
                    <a:cubicBezTo>
                      <a:pt x="26" y="68"/>
                      <a:pt x="26" y="68"/>
                      <a:pt x="26" y="68"/>
                    </a:cubicBezTo>
                    <a:cubicBezTo>
                      <a:pt x="26" y="67"/>
                      <a:pt x="26" y="67"/>
                      <a:pt x="28" y="68"/>
                    </a:cubicBezTo>
                    <a:cubicBezTo>
                      <a:pt x="32" y="68"/>
                      <a:pt x="33" y="64"/>
                      <a:pt x="36" y="63"/>
                    </a:cubicBezTo>
                    <a:cubicBezTo>
                      <a:pt x="39" y="60"/>
                      <a:pt x="40" y="57"/>
                      <a:pt x="43" y="54"/>
                    </a:cubicBezTo>
                    <a:cubicBezTo>
                      <a:pt x="41" y="51"/>
                      <a:pt x="42" y="52"/>
                      <a:pt x="41" y="49"/>
                    </a:cubicBezTo>
                    <a:cubicBezTo>
                      <a:pt x="42" y="50"/>
                      <a:pt x="42" y="50"/>
                      <a:pt x="42" y="50"/>
                    </a:cubicBezTo>
                    <a:cubicBezTo>
                      <a:pt x="41" y="48"/>
                      <a:pt x="42" y="49"/>
                      <a:pt x="44" y="50"/>
                    </a:cubicBezTo>
                    <a:cubicBezTo>
                      <a:pt x="43" y="49"/>
                      <a:pt x="44" y="50"/>
                      <a:pt x="42" y="48"/>
                    </a:cubicBezTo>
                    <a:cubicBezTo>
                      <a:pt x="41" y="47"/>
                      <a:pt x="44" y="50"/>
                      <a:pt x="44" y="49"/>
                    </a:cubicBezTo>
                    <a:cubicBezTo>
                      <a:pt x="45" y="50"/>
                      <a:pt x="43" y="48"/>
                      <a:pt x="44" y="49"/>
                    </a:cubicBezTo>
                    <a:cubicBezTo>
                      <a:pt x="43" y="46"/>
                      <a:pt x="44" y="50"/>
                      <a:pt x="47" y="50"/>
                    </a:cubicBezTo>
                    <a:cubicBezTo>
                      <a:pt x="47" y="49"/>
                      <a:pt x="47" y="46"/>
                      <a:pt x="49" y="46"/>
                    </a:cubicBezTo>
                    <a:cubicBezTo>
                      <a:pt x="49" y="46"/>
                      <a:pt x="48" y="45"/>
                      <a:pt x="48" y="45"/>
                    </a:cubicBezTo>
                    <a:cubicBezTo>
                      <a:pt x="50" y="47"/>
                      <a:pt x="48" y="44"/>
                      <a:pt x="49" y="45"/>
                    </a:cubicBezTo>
                    <a:cubicBezTo>
                      <a:pt x="50" y="46"/>
                      <a:pt x="50" y="46"/>
                      <a:pt x="50" y="46"/>
                    </a:cubicBezTo>
                    <a:cubicBezTo>
                      <a:pt x="51" y="46"/>
                      <a:pt x="50" y="45"/>
                      <a:pt x="52" y="45"/>
                    </a:cubicBezTo>
                    <a:cubicBezTo>
                      <a:pt x="51" y="44"/>
                      <a:pt x="54" y="45"/>
                      <a:pt x="53" y="44"/>
                    </a:cubicBezTo>
                    <a:cubicBezTo>
                      <a:pt x="54" y="45"/>
                      <a:pt x="54" y="44"/>
                      <a:pt x="54" y="45"/>
                    </a:cubicBezTo>
                    <a:cubicBezTo>
                      <a:pt x="52" y="42"/>
                      <a:pt x="56" y="45"/>
                      <a:pt x="55" y="43"/>
                    </a:cubicBezTo>
                    <a:cubicBezTo>
                      <a:pt x="55" y="43"/>
                      <a:pt x="55" y="43"/>
                      <a:pt x="55" y="43"/>
                    </a:cubicBezTo>
                    <a:cubicBezTo>
                      <a:pt x="56" y="42"/>
                      <a:pt x="58" y="42"/>
                      <a:pt x="58" y="39"/>
                    </a:cubicBezTo>
                    <a:cubicBezTo>
                      <a:pt x="59" y="38"/>
                      <a:pt x="62" y="40"/>
                      <a:pt x="62" y="38"/>
                    </a:cubicBezTo>
                    <a:cubicBezTo>
                      <a:pt x="61" y="37"/>
                      <a:pt x="61" y="37"/>
                      <a:pt x="61" y="37"/>
                    </a:cubicBezTo>
                    <a:cubicBezTo>
                      <a:pt x="61" y="36"/>
                      <a:pt x="62" y="37"/>
                      <a:pt x="62" y="38"/>
                    </a:cubicBezTo>
                    <a:cubicBezTo>
                      <a:pt x="61" y="36"/>
                      <a:pt x="63" y="37"/>
                      <a:pt x="64" y="37"/>
                    </a:cubicBezTo>
                    <a:cubicBezTo>
                      <a:pt x="63" y="36"/>
                      <a:pt x="63" y="36"/>
                      <a:pt x="63" y="35"/>
                    </a:cubicBezTo>
                    <a:cubicBezTo>
                      <a:pt x="66" y="36"/>
                      <a:pt x="63" y="33"/>
                      <a:pt x="66" y="34"/>
                    </a:cubicBezTo>
                    <a:cubicBezTo>
                      <a:pt x="63" y="32"/>
                      <a:pt x="65" y="33"/>
                      <a:pt x="64" y="32"/>
                    </a:cubicBezTo>
                    <a:cubicBezTo>
                      <a:pt x="64" y="32"/>
                      <a:pt x="65" y="33"/>
                      <a:pt x="65" y="33"/>
                    </a:cubicBezTo>
                    <a:cubicBezTo>
                      <a:pt x="66" y="33"/>
                      <a:pt x="66" y="32"/>
                      <a:pt x="67" y="33"/>
                    </a:cubicBezTo>
                    <a:cubicBezTo>
                      <a:pt x="67" y="32"/>
                      <a:pt x="66" y="31"/>
                      <a:pt x="66" y="31"/>
                    </a:cubicBezTo>
                    <a:cubicBezTo>
                      <a:pt x="68" y="33"/>
                      <a:pt x="67" y="31"/>
                      <a:pt x="68" y="31"/>
                    </a:cubicBezTo>
                    <a:cubicBezTo>
                      <a:pt x="66" y="29"/>
                      <a:pt x="66" y="28"/>
                      <a:pt x="66" y="28"/>
                    </a:cubicBezTo>
                    <a:cubicBezTo>
                      <a:pt x="68" y="31"/>
                      <a:pt x="68" y="31"/>
                      <a:pt x="68" y="31"/>
                    </a:cubicBezTo>
                    <a:cubicBezTo>
                      <a:pt x="68" y="29"/>
                      <a:pt x="71" y="30"/>
                      <a:pt x="70" y="27"/>
                    </a:cubicBezTo>
                    <a:cubicBezTo>
                      <a:pt x="71" y="28"/>
                      <a:pt x="71" y="28"/>
                      <a:pt x="71" y="28"/>
                    </a:cubicBezTo>
                    <a:cubicBezTo>
                      <a:pt x="71" y="25"/>
                      <a:pt x="73" y="26"/>
                      <a:pt x="72" y="23"/>
                    </a:cubicBezTo>
                    <a:cubicBezTo>
                      <a:pt x="73" y="23"/>
                      <a:pt x="73" y="24"/>
                      <a:pt x="74" y="23"/>
                    </a:cubicBezTo>
                    <a:cubicBezTo>
                      <a:pt x="73" y="22"/>
                      <a:pt x="73" y="22"/>
                      <a:pt x="72" y="20"/>
                    </a:cubicBezTo>
                    <a:cubicBezTo>
                      <a:pt x="72" y="20"/>
                      <a:pt x="73" y="21"/>
                      <a:pt x="74" y="21"/>
                    </a:cubicBezTo>
                    <a:cubicBezTo>
                      <a:pt x="74" y="21"/>
                      <a:pt x="76" y="23"/>
                      <a:pt x="75" y="20"/>
                    </a:cubicBezTo>
                    <a:cubicBezTo>
                      <a:pt x="76" y="21"/>
                      <a:pt x="76" y="21"/>
                      <a:pt x="76" y="21"/>
                    </a:cubicBezTo>
                    <a:cubicBezTo>
                      <a:pt x="76" y="20"/>
                      <a:pt x="75" y="18"/>
                      <a:pt x="76" y="19"/>
                    </a:cubicBezTo>
                    <a:cubicBezTo>
                      <a:pt x="76" y="18"/>
                      <a:pt x="76" y="17"/>
                      <a:pt x="75" y="16"/>
                    </a:cubicBezTo>
                    <a:cubicBezTo>
                      <a:pt x="75" y="16"/>
                      <a:pt x="76" y="18"/>
                      <a:pt x="76" y="17"/>
                    </a:cubicBezTo>
                    <a:cubicBezTo>
                      <a:pt x="77" y="19"/>
                      <a:pt x="77" y="19"/>
                      <a:pt x="77" y="19"/>
                    </a:cubicBezTo>
                    <a:cubicBezTo>
                      <a:pt x="78" y="18"/>
                      <a:pt x="78" y="17"/>
                      <a:pt x="79" y="15"/>
                    </a:cubicBezTo>
                    <a:cubicBezTo>
                      <a:pt x="80" y="17"/>
                      <a:pt x="80" y="15"/>
                      <a:pt x="81" y="15"/>
                    </a:cubicBezTo>
                    <a:cubicBezTo>
                      <a:pt x="81" y="14"/>
                      <a:pt x="82" y="15"/>
                      <a:pt x="81" y="13"/>
                    </a:cubicBezTo>
                    <a:cubicBezTo>
                      <a:pt x="82" y="14"/>
                      <a:pt x="82" y="14"/>
                      <a:pt x="82" y="14"/>
                    </a:cubicBezTo>
                    <a:cubicBezTo>
                      <a:pt x="82" y="14"/>
                      <a:pt x="83" y="13"/>
                      <a:pt x="84" y="14"/>
                    </a:cubicBezTo>
                    <a:cubicBezTo>
                      <a:pt x="84" y="14"/>
                      <a:pt x="83" y="12"/>
                      <a:pt x="83" y="11"/>
                    </a:cubicBezTo>
                    <a:cubicBezTo>
                      <a:pt x="84" y="12"/>
                      <a:pt x="84" y="12"/>
                      <a:pt x="84" y="12"/>
                    </a:cubicBezTo>
                    <a:cubicBezTo>
                      <a:pt x="84" y="11"/>
                      <a:pt x="83" y="10"/>
                      <a:pt x="82" y="8"/>
                    </a:cubicBezTo>
                    <a:cubicBezTo>
                      <a:pt x="83" y="9"/>
                      <a:pt x="82" y="8"/>
                      <a:pt x="83" y="9"/>
                    </a:cubicBezTo>
                    <a:cubicBezTo>
                      <a:pt x="83" y="10"/>
                      <a:pt x="84" y="11"/>
                      <a:pt x="84" y="13"/>
                    </a:cubicBezTo>
                    <a:cubicBezTo>
                      <a:pt x="85" y="13"/>
                      <a:pt x="84" y="10"/>
                      <a:pt x="85" y="11"/>
                    </a:cubicBezTo>
                    <a:cubicBezTo>
                      <a:pt x="86" y="12"/>
                      <a:pt x="86" y="11"/>
                      <a:pt x="85" y="9"/>
                    </a:cubicBezTo>
                    <a:cubicBezTo>
                      <a:pt x="85" y="10"/>
                      <a:pt x="85" y="10"/>
                      <a:pt x="86" y="11"/>
                    </a:cubicBezTo>
                    <a:cubicBezTo>
                      <a:pt x="86" y="11"/>
                      <a:pt x="86" y="11"/>
                      <a:pt x="86" y="10"/>
                    </a:cubicBezTo>
                    <a:cubicBezTo>
                      <a:pt x="86" y="10"/>
                      <a:pt x="85" y="10"/>
                      <a:pt x="85" y="10"/>
                    </a:cubicBezTo>
                    <a:cubicBezTo>
                      <a:pt x="85" y="9"/>
                      <a:pt x="85" y="8"/>
                      <a:pt x="84" y="7"/>
                    </a:cubicBezTo>
                    <a:cubicBezTo>
                      <a:pt x="84" y="7"/>
                      <a:pt x="84" y="7"/>
                      <a:pt x="84" y="7"/>
                    </a:cubicBezTo>
                    <a:cubicBezTo>
                      <a:pt x="83" y="6"/>
                      <a:pt x="84" y="5"/>
                      <a:pt x="84"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06" name="Freeform 37"/>
              <p:cNvSpPr/>
              <p:nvPr/>
            </p:nvSpPr>
            <p:spPr bwMode="auto">
              <a:xfrm>
                <a:off x="6329" y="2470"/>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07" name="Freeform 38"/>
              <p:cNvSpPr/>
              <p:nvPr/>
            </p:nvSpPr>
            <p:spPr bwMode="auto">
              <a:xfrm>
                <a:off x="6049" y="22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08" name="Freeform 39"/>
              <p:cNvSpPr/>
              <p:nvPr/>
            </p:nvSpPr>
            <p:spPr bwMode="auto">
              <a:xfrm>
                <a:off x="6412" y="2850"/>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09" name="Freeform 40"/>
              <p:cNvSpPr/>
              <p:nvPr/>
            </p:nvSpPr>
            <p:spPr bwMode="auto">
              <a:xfrm>
                <a:off x="6045" y="2259"/>
                <a:ext cx="2" cy="3"/>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1" y="0"/>
                      <a:pt x="1"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10" name="Freeform 41"/>
              <p:cNvSpPr/>
              <p:nvPr/>
            </p:nvSpPr>
            <p:spPr bwMode="auto">
              <a:xfrm>
                <a:off x="6441" y="30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11" name="Freeform 42"/>
              <p:cNvSpPr/>
              <p:nvPr/>
            </p:nvSpPr>
            <p:spPr bwMode="auto">
              <a:xfrm>
                <a:off x="6040" y="234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12" name="Freeform 43"/>
              <p:cNvSpPr/>
              <p:nvPr/>
            </p:nvSpPr>
            <p:spPr bwMode="auto">
              <a:xfrm>
                <a:off x="6543" y="2821"/>
                <a:ext cx="0" cy="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13" name="Freeform 44"/>
              <p:cNvSpPr/>
              <p:nvPr/>
            </p:nvSpPr>
            <p:spPr bwMode="auto">
              <a:xfrm>
                <a:off x="6524" y="304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14" name="Freeform 45"/>
              <p:cNvSpPr/>
              <p:nvPr/>
            </p:nvSpPr>
            <p:spPr bwMode="auto">
              <a:xfrm>
                <a:off x="6554" y="2821"/>
                <a:ext cx="3" cy="3"/>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15" name="Freeform 46"/>
              <p:cNvSpPr/>
              <p:nvPr/>
            </p:nvSpPr>
            <p:spPr bwMode="auto">
              <a:xfrm>
                <a:off x="6469" y="294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16" name="Freeform 47"/>
              <p:cNvSpPr/>
              <p:nvPr/>
            </p:nvSpPr>
            <p:spPr bwMode="auto">
              <a:xfrm>
                <a:off x="6554" y="282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17" name="Freeform 48"/>
              <p:cNvSpPr/>
              <p:nvPr/>
            </p:nvSpPr>
            <p:spPr bwMode="auto">
              <a:xfrm>
                <a:off x="6424" y="30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18" name="Freeform 49"/>
              <p:cNvSpPr/>
              <p:nvPr/>
            </p:nvSpPr>
            <p:spPr bwMode="auto">
              <a:xfrm>
                <a:off x="6443" y="2473"/>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19" name="Freeform 50"/>
              <p:cNvSpPr/>
              <p:nvPr/>
            </p:nvSpPr>
            <p:spPr bwMode="auto">
              <a:xfrm>
                <a:off x="6045" y="226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20" name="Freeform 51"/>
              <p:cNvSpPr/>
              <p:nvPr/>
            </p:nvSpPr>
            <p:spPr bwMode="auto">
              <a:xfrm>
                <a:off x="7192" y="2542"/>
                <a:ext cx="3" cy="4"/>
              </a:xfrm>
              <a:custGeom>
                <a:avLst/>
                <a:gdLst>
                  <a:gd name="T0" fmla="*/ 0 w 1"/>
                  <a:gd name="T1" fmla="*/ 2 h 2"/>
                  <a:gd name="T2" fmla="*/ 0 w 1"/>
                  <a:gd name="T3" fmla="*/ 1 h 2"/>
                  <a:gd name="T4" fmla="*/ 0 w 1"/>
                  <a:gd name="T5" fmla="*/ 2 h 2"/>
                </a:gdLst>
                <a:ahLst/>
                <a:cxnLst>
                  <a:cxn ang="0">
                    <a:pos x="T0" y="T1"/>
                  </a:cxn>
                  <a:cxn ang="0">
                    <a:pos x="T2" y="T3"/>
                  </a:cxn>
                  <a:cxn ang="0">
                    <a:pos x="T4" y="T5"/>
                  </a:cxn>
                </a:cxnLst>
                <a:rect l="0" t="0" r="r" b="b"/>
                <a:pathLst>
                  <a:path w="1" h="2">
                    <a:moveTo>
                      <a:pt x="0" y="2"/>
                    </a:moveTo>
                    <a:cubicBezTo>
                      <a:pt x="0" y="2"/>
                      <a:pt x="1" y="0"/>
                      <a:pt x="0" y="1"/>
                    </a:cubicBezTo>
                    <a:cubicBezTo>
                      <a:pt x="1"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21" name="Freeform 52"/>
              <p:cNvSpPr/>
              <p:nvPr/>
            </p:nvSpPr>
            <p:spPr bwMode="auto">
              <a:xfrm>
                <a:off x="7159" y="2527"/>
                <a:ext cx="3" cy="3"/>
              </a:xfrm>
              <a:custGeom>
                <a:avLst/>
                <a:gdLst>
                  <a:gd name="T0" fmla="*/ 3 w 3"/>
                  <a:gd name="T1" fmla="*/ 3 h 3"/>
                  <a:gd name="T2" fmla="*/ 3 w 3"/>
                  <a:gd name="T3" fmla="*/ 0 h 3"/>
                  <a:gd name="T4" fmla="*/ 0 w 3"/>
                  <a:gd name="T5" fmla="*/ 3 h 3"/>
                  <a:gd name="T6" fmla="*/ 3 w 3"/>
                  <a:gd name="T7" fmla="*/ 3 h 3"/>
                </a:gdLst>
                <a:ahLst/>
                <a:cxnLst>
                  <a:cxn ang="0">
                    <a:pos x="T0" y="T1"/>
                  </a:cxn>
                  <a:cxn ang="0">
                    <a:pos x="T2" y="T3"/>
                  </a:cxn>
                  <a:cxn ang="0">
                    <a:pos x="T4" y="T5"/>
                  </a:cxn>
                  <a:cxn ang="0">
                    <a:pos x="T6" y="T7"/>
                  </a:cxn>
                </a:cxnLst>
                <a:rect l="0" t="0" r="r" b="b"/>
                <a:pathLst>
                  <a:path w="3" h="3">
                    <a:moveTo>
                      <a:pt x="3" y="3"/>
                    </a:moveTo>
                    <a:lnTo>
                      <a:pt x="3" y="0"/>
                    </a:lnTo>
                    <a:lnTo>
                      <a:pt x="0" y="3"/>
                    </a:lnTo>
                    <a:lnTo>
                      <a:pt x="3"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22" name="Freeform 53"/>
              <p:cNvSpPr/>
              <p:nvPr/>
            </p:nvSpPr>
            <p:spPr bwMode="auto">
              <a:xfrm>
                <a:off x="7140" y="2473"/>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23" name="Freeform 54"/>
              <p:cNvSpPr/>
              <p:nvPr/>
            </p:nvSpPr>
            <p:spPr bwMode="auto">
              <a:xfrm>
                <a:off x="7067" y="2494"/>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24" name="Freeform 55"/>
              <p:cNvSpPr/>
              <p:nvPr/>
            </p:nvSpPr>
            <p:spPr bwMode="auto">
              <a:xfrm>
                <a:off x="7062" y="2480"/>
                <a:ext cx="5" cy="2"/>
              </a:xfrm>
              <a:custGeom>
                <a:avLst/>
                <a:gdLst>
                  <a:gd name="T0" fmla="*/ 1 w 2"/>
                  <a:gd name="T1" fmla="*/ 1 h 1"/>
                  <a:gd name="T2" fmla="*/ 1 w 2"/>
                  <a:gd name="T3" fmla="*/ 1 h 1"/>
                  <a:gd name="T4" fmla="*/ 1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0" y="1"/>
                      <a:pt x="1" y="1"/>
                      <a:pt x="1" y="1"/>
                    </a:cubicBezTo>
                    <a:cubicBezTo>
                      <a:pt x="1" y="0"/>
                      <a:pt x="2" y="0"/>
                      <a:pt x="1"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25" name="Freeform 56"/>
              <p:cNvSpPr/>
              <p:nvPr/>
            </p:nvSpPr>
            <p:spPr bwMode="auto">
              <a:xfrm>
                <a:off x="7064" y="2485"/>
                <a:ext cx="5"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26" name="Freeform 57"/>
              <p:cNvSpPr/>
              <p:nvPr/>
            </p:nvSpPr>
            <p:spPr bwMode="auto">
              <a:xfrm>
                <a:off x="7199" y="253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27" name="Freeform 58"/>
              <p:cNvSpPr/>
              <p:nvPr/>
            </p:nvSpPr>
            <p:spPr bwMode="auto">
              <a:xfrm>
                <a:off x="6192" y="2051"/>
                <a:ext cx="30" cy="2"/>
              </a:xfrm>
              <a:custGeom>
                <a:avLst/>
                <a:gdLst>
                  <a:gd name="T0" fmla="*/ 4 w 13"/>
                  <a:gd name="T1" fmla="*/ 1 h 1"/>
                  <a:gd name="T2" fmla="*/ 6 w 13"/>
                  <a:gd name="T3" fmla="*/ 1 h 1"/>
                  <a:gd name="T4" fmla="*/ 6 w 13"/>
                  <a:gd name="T5" fmla="*/ 1 h 1"/>
                  <a:gd name="T6" fmla="*/ 6 w 13"/>
                  <a:gd name="T7" fmla="*/ 1 h 1"/>
                  <a:gd name="T8" fmla="*/ 6 w 13"/>
                  <a:gd name="T9" fmla="*/ 1 h 1"/>
                  <a:gd name="T10" fmla="*/ 6 w 13"/>
                  <a:gd name="T11" fmla="*/ 1 h 1"/>
                  <a:gd name="T12" fmla="*/ 6 w 13"/>
                  <a:gd name="T13" fmla="*/ 1 h 1"/>
                  <a:gd name="T14" fmla="*/ 6 w 13"/>
                  <a:gd name="T15" fmla="*/ 1 h 1"/>
                  <a:gd name="T16" fmla="*/ 4 w 13"/>
                  <a:gd name="T17" fmla="*/ 1 h 1"/>
                  <a:gd name="T18" fmla="*/ 4 w 13"/>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
                    <a:moveTo>
                      <a:pt x="4" y="1"/>
                    </a:moveTo>
                    <a:cubicBezTo>
                      <a:pt x="4" y="1"/>
                      <a:pt x="5"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0" y="0"/>
                      <a:pt x="13" y="1"/>
                      <a:pt x="4" y="1"/>
                    </a:cubicBezTo>
                    <a:cubicBezTo>
                      <a:pt x="4" y="1"/>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28" name="Freeform 59"/>
              <p:cNvSpPr/>
              <p:nvPr/>
            </p:nvSpPr>
            <p:spPr bwMode="auto">
              <a:xfrm>
                <a:off x="7190" y="2542"/>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29" name="Freeform 60"/>
              <p:cNvSpPr/>
              <p:nvPr/>
            </p:nvSpPr>
            <p:spPr bwMode="auto">
              <a:xfrm>
                <a:off x="7062" y="2480"/>
                <a:ext cx="5" cy="9"/>
              </a:xfrm>
              <a:custGeom>
                <a:avLst/>
                <a:gdLst>
                  <a:gd name="T0" fmla="*/ 2 w 2"/>
                  <a:gd name="T1" fmla="*/ 1 h 4"/>
                  <a:gd name="T2" fmla="*/ 2 w 2"/>
                  <a:gd name="T3" fmla="*/ 0 h 4"/>
                  <a:gd name="T4" fmla="*/ 1 w 2"/>
                  <a:gd name="T5" fmla="*/ 2 h 4"/>
                  <a:gd name="T6" fmla="*/ 1 w 2"/>
                  <a:gd name="T7" fmla="*/ 2 h 4"/>
                  <a:gd name="T8" fmla="*/ 0 w 2"/>
                  <a:gd name="T9" fmla="*/ 4 h 4"/>
                  <a:gd name="T10" fmla="*/ 2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2" y="1"/>
                    </a:moveTo>
                    <a:cubicBezTo>
                      <a:pt x="2" y="1"/>
                      <a:pt x="2" y="0"/>
                      <a:pt x="2" y="0"/>
                    </a:cubicBezTo>
                    <a:cubicBezTo>
                      <a:pt x="1" y="1"/>
                      <a:pt x="1" y="1"/>
                      <a:pt x="1" y="2"/>
                    </a:cubicBezTo>
                    <a:cubicBezTo>
                      <a:pt x="1" y="2"/>
                      <a:pt x="0" y="3"/>
                      <a:pt x="1" y="2"/>
                    </a:cubicBezTo>
                    <a:cubicBezTo>
                      <a:pt x="0" y="3"/>
                      <a:pt x="0" y="4"/>
                      <a:pt x="0" y="4"/>
                    </a:cubicBezTo>
                    <a:cubicBezTo>
                      <a:pt x="1" y="3"/>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30" name="Freeform 61"/>
              <p:cNvSpPr/>
              <p:nvPr/>
            </p:nvSpPr>
            <p:spPr bwMode="auto">
              <a:xfrm>
                <a:off x="7216" y="2537"/>
                <a:ext cx="2" cy="2"/>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31" name="Freeform 62"/>
              <p:cNvSpPr/>
              <p:nvPr/>
            </p:nvSpPr>
            <p:spPr bwMode="auto">
              <a:xfrm>
                <a:off x="7199" y="2534"/>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32" name="Freeform 63"/>
              <p:cNvSpPr/>
              <p:nvPr/>
            </p:nvSpPr>
            <p:spPr bwMode="auto">
              <a:xfrm>
                <a:off x="7074" y="2499"/>
                <a:ext cx="5" cy="5"/>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0" y="2"/>
                      <a:pt x="1" y="1"/>
                      <a:pt x="1" y="1"/>
                    </a:cubicBezTo>
                    <a:cubicBezTo>
                      <a:pt x="2"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33" name="Freeform 64"/>
              <p:cNvSpPr/>
              <p:nvPr/>
            </p:nvSpPr>
            <p:spPr bwMode="auto">
              <a:xfrm>
                <a:off x="7062" y="2485"/>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34" name="Freeform 65"/>
              <p:cNvSpPr/>
              <p:nvPr/>
            </p:nvSpPr>
            <p:spPr bwMode="auto">
              <a:xfrm>
                <a:off x="5890" y="2063"/>
                <a:ext cx="3" cy="7"/>
              </a:xfrm>
              <a:custGeom>
                <a:avLst/>
                <a:gdLst>
                  <a:gd name="T0" fmla="*/ 0 w 1"/>
                  <a:gd name="T1" fmla="*/ 3 h 3"/>
                  <a:gd name="T2" fmla="*/ 1 w 1"/>
                  <a:gd name="T3" fmla="*/ 3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3"/>
                      <a:pt x="0" y="3"/>
                      <a:pt x="1" y="3"/>
                    </a:cubicBezTo>
                    <a:cubicBezTo>
                      <a:pt x="1" y="2"/>
                      <a:pt x="1" y="1"/>
                      <a:pt x="1"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35" name="Freeform 66"/>
              <p:cNvSpPr/>
              <p:nvPr/>
            </p:nvSpPr>
            <p:spPr bwMode="auto">
              <a:xfrm>
                <a:off x="6151" y="2587"/>
                <a:ext cx="3"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36" name="Freeform 67"/>
              <p:cNvSpPr/>
              <p:nvPr/>
            </p:nvSpPr>
            <p:spPr bwMode="auto">
              <a:xfrm>
                <a:off x="6049" y="2252"/>
                <a:ext cx="0" cy="3"/>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37" name="Freeform 68"/>
              <p:cNvSpPr/>
              <p:nvPr/>
            </p:nvSpPr>
            <p:spPr bwMode="auto">
              <a:xfrm>
                <a:off x="6704" y="1688"/>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38" name="Freeform 69"/>
              <p:cNvSpPr/>
              <p:nvPr/>
            </p:nvSpPr>
            <p:spPr bwMode="auto">
              <a:xfrm>
                <a:off x="6047" y="2252"/>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0" y="0"/>
                      <a:pt x="0" y="0"/>
                    </a:cubicBezTo>
                    <a:cubicBezTo>
                      <a:pt x="0" y="0"/>
                      <a:pt x="0" y="0"/>
                      <a:pt x="0" y="0"/>
                    </a:cubicBezTo>
                    <a:cubicBezTo>
                      <a:pt x="0" y="0"/>
                      <a:pt x="0" y="0"/>
                      <a:pt x="1"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39" name="Freeform 70"/>
              <p:cNvSpPr/>
              <p:nvPr/>
            </p:nvSpPr>
            <p:spPr bwMode="auto">
              <a:xfrm>
                <a:off x="6049" y="2252"/>
                <a:ext cx="0" cy="3"/>
              </a:xfrm>
              <a:custGeom>
                <a:avLst/>
                <a:gdLst>
                  <a:gd name="T0" fmla="*/ 0 h 1"/>
                  <a:gd name="T1" fmla="*/ 1 h 1"/>
                  <a:gd name="T2" fmla="*/ 1 h 1"/>
                  <a:gd name="T3" fmla="*/ 1 h 1"/>
                  <a:gd name="T4" fmla="*/ 1 h 1"/>
                  <a:gd name="T5" fmla="*/ 1 h 1"/>
                  <a:gd name="T6" fmla="*/ 0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40" name="Freeform 71"/>
              <p:cNvSpPr/>
              <p:nvPr/>
            </p:nvSpPr>
            <p:spPr bwMode="auto">
              <a:xfrm>
                <a:off x="6303" y="1646"/>
                <a:ext cx="5" cy="2"/>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0" y="1"/>
                      <a:pt x="1" y="0"/>
                      <a:pt x="2"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41" name="Freeform 72"/>
              <p:cNvSpPr/>
              <p:nvPr/>
            </p:nvSpPr>
            <p:spPr bwMode="auto">
              <a:xfrm>
                <a:off x="5990" y="2264"/>
                <a:ext cx="19" cy="17"/>
              </a:xfrm>
              <a:custGeom>
                <a:avLst/>
                <a:gdLst>
                  <a:gd name="T0" fmla="*/ 2 w 8"/>
                  <a:gd name="T1" fmla="*/ 5 h 7"/>
                  <a:gd name="T2" fmla="*/ 4 w 8"/>
                  <a:gd name="T3" fmla="*/ 2 h 7"/>
                  <a:gd name="T4" fmla="*/ 2 w 8"/>
                  <a:gd name="T5" fmla="*/ 5 h 7"/>
                </a:gdLst>
                <a:ahLst/>
                <a:cxnLst>
                  <a:cxn ang="0">
                    <a:pos x="T0" y="T1"/>
                  </a:cxn>
                  <a:cxn ang="0">
                    <a:pos x="T2" y="T3"/>
                  </a:cxn>
                  <a:cxn ang="0">
                    <a:pos x="T4" y="T5"/>
                  </a:cxn>
                </a:cxnLst>
                <a:rect l="0" t="0" r="r" b="b"/>
                <a:pathLst>
                  <a:path w="8" h="7">
                    <a:moveTo>
                      <a:pt x="2" y="5"/>
                    </a:moveTo>
                    <a:cubicBezTo>
                      <a:pt x="8" y="0"/>
                      <a:pt x="0" y="7"/>
                      <a:pt x="4" y="2"/>
                    </a:cubicBezTo>
                    <a:cubicBezTo>
                      <a:pt x="2" y="3"/>
                      <a:pt x="2" y="4"/>
                      <a:pt x="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42" name="Freeform 73"/>
              <p:cNvSpPr/>
              <p:nvPr/>
            </p:nvSpPr>
            <p:spPr bwMode="auto">
              <a:xfrm>
                <a:off x="7062" y="2447"/>
                <a:ext cx="2" cy="4"/>
              </a:xfrm>
              <a:custGeom>
                <a:avLst/>
                <a:gdLst>
                  <a:gd name="T0" fmla="*/ 0 w 1"/>
                  <a:gd name="T1" fmla="*/ 1 h 2"/>
                  <a:gd name="T2" fmla="*/ 1 w 1"/>
                  <a:gd name="T3" fmla="*/ 0 h 2"/>
                  <a:gd name="T4" fmla="*/ 0 w 1"/>
                  <a:gd name="T5" fmla="*/ 1 h 2"/>
                </a:gdLst>
                <a:ahLst/>
                <a:cxnLst>
                  <a:cxn ang="0">
                    <a:pos x="T0" y="T1"/>
                  </a:cxn>
                  <a:cxn ang="0">
                    <a:pos x="T2" y="T3"/>
                  </a:cxn>
                  <a:cxn ang="0">
                    <a:pos x="T4" y="T5"/>
                  </a:cxn>
                </a:cxnLst>
                <a:rect l="0" t="0" r="r" b="b"/>
                <a:pathLst>
                  <a:path w="1" h="2">
                    <a:moveTo>
                      <a:pt x="0" y="1"/>
                    </a:moveTo>
                    <a:cubicBezTo>
                      <a:pt x="0" y="2"/>
                      <a:pt x="0" y="0"/>
                      <a:pt x="1" y="0"/>
                    </a:cubicBezTo>
                    <a:cubicBezTo>
                      <a:pt x="1" y="0"/>
                      <a:pt x="1"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43" name="Freeform 74"/>
              <p:cNvSpPr/>
              <p:nvPr/>
            </p:nvSpPr>
            <p:spPr bwMode="auto">
              <a:xfrm>
                <a:off x="7062" y="2447"/>
                <a:ext cx="2" cy="7"/>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1" y="2"/>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44" name="Freeform 75"/>
              <p:cNvSpPr/>
              <p:nvPr/>
            </p:nvSpPr>
            <p:spPr bwMode="auto">
              <a:xfrm>
                <a:off x="6540" y="164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45" name="Freeform 76"/>
              <p:cNvSpPr/>
              <p:nvPr/>
            </p:nvSpPr>
            <p:spPr bwMode="auto">
              <a:xfrm>
                <a:off x="5874" y="1603"/>
                <a:ext cx="1188" cy="1363"/>
              </a:xfrm>
              <a:custGeom>
                <a:avLst/>
                <a:gdLst>
                  <a:gd name="T0" fmla="*/ 307 w 501"/>
                  <a:gd name="T1" fmla="*/ 7 h 575"/>
                  <a:gd name="T2" fmla="*/ 204 w 501"/>
                  <a:gd name="T3" fmla="*/ 13 h 575"/>
                  <a:gd name="T4" fmla="*/ 130 w 501"/>
                  <a:gd name="T5" fmla="*/ 42 h 575"/>
                  <a:gd name="T6" fmla="*/ 23 w 501"/>
                  <a:gd name="T7" fmla="*/ 152 h 575"/>
                  <a:gd name="T8" fmla="*/ 0 w 501"/>
                  <a:gd name="T9" fmla="*/ 247 h 575"/>
                  <a:gd name="T10" fmla="*/ 50 w 501"/>
                  <a:gd name="T11" fmla="*/ 385 h 575"/>
                  <a:gd name="T12" fmla="*/ 111 w 501"/>
                  <a:gd name="T13" fmla="*/ 430 h 575"/>
                  <a:gd name="T14" fmla="*/ 184 w 501"/>
                  <a:gd name="T15" fmla="*/ 490 h 575"/>
                  <a:gd name="T16" fmla="*/ 202 w 501"/>
                  <a:gd name="T17" fmla="*/ 528 h 575"/>
                  <a:gd name="T18" fmla="*/ 213 w 501"/>
                  <a:gd name="T19" fmla="*/ 562 h 575"/>
                  <a:gd name="T20" fmla="*/ 214 w 501"/>
                  <a:gd name="T21" fmla="*/ 567 h 575"/>
                  <a:gd name="T22" fmla="*/ 211 w 501"/>
                  <a:gd name="T23" fmla="*/ 536 h 575"/>
                  <a:gd name="T24" fmla="*/ 199 w 501"/>
                  <a:gd name="T25" fmla="*/ 494 h 575"/>
                  <a:gd name="T26" fmla="*/ 165 w 501"/>
                  <a:gd name="T27" fmla="*/ 454 h 575"/>
                  <a:gd name="T28" fmla="*/ 164 w 501"/>
                  <a:gd name="T29" fmla="*/ 451 h 575"/>
                  <a:gd name="T30" fmla="*/ 135 w 501"/>
                  <a:gd name="T31" fmla="*/ 430 h 575"/>
                  <a:gd name="T32" fmla="*/ 134 w 501"/>
                  <a:gd name="T33" fmla="*/ 428 h 575"/>
                  <a:gd name="T34" fmla="*/ 125 w 501"/>
                  <a:gd name="T35" fmla="*/ 419 h 575"/>
                  <a:gd name="T36" fmla="*/ 97 w 501"/>
                  <a:gd name="T37" fmla="*/ 407 h 575"/>
                  <a:gd name="T38" fmla="*/ 85 w 501"/>
                  <a:gd name="T39" fmla="*/ 394 h 575"/>
                  <a:gd name="T40" fmla="*/ 77 w 501"/>
                  <a:gd name="T41" fmla="*/ 384 h 575"/>
                  <a:gd name="T42" fmla="*/ 63 w 501"/>
                  <a:gd name="T43" fmla="*/ 368 h 575"/>
                  <a:gd name="T44" fmla="*/ 49 w 501"/>
                  <a:gd name="T45" fmla="*/ 353 h 575"/>
                  <a:gd name="T46" fmla="*/ 40 w 501"/>
                  <a:gd name="T47" fmla="*/ 338 h 575"/>
                  <a:gd name="T48" fmla="*/ 25 w 501"/>
                  <a:gd name="T49" fmla="*/ 323 h 575"/>
                  <a:gd name="T50" fmla="*/ 29 w 501"/>
                  <a:gd name="T51" fmla="*/ 315 h 575"/>
                  <a:gd name="T52" fmla="*/ 21 w 501"/>
                  <a:gd name="T53" fmla="*/ 247 h 575"/>
                  <a:gd name="T54" fmla="*/ 23 w 501"/>
                  <a:gd name="T55" fmla="*/ 221 h 575"/>
                  <a:gd name="T56" fmla="*/ 26 w 501"/>
                  <a:gd name="T57" fmla="*/ 191 h 575"/>
                  <a:gd name="T58" fmla="*/ 56 w 501"/>
                  <a:gd name="T59" fmla="*/ 133 h 575"/>
                  <a:gd name="T60" fmla="*/ 74 w 501"/>
                  <a:gd name="T61" fmla="*/ 107 h 575"/>
                  <a:gd name="T62" fmla="*/ 84 w 501"/>
                  <a:gd name="T63" fmla="*/ 99 h 575"/>
                  <a:gd name="T64" fmla="*/ 90 w 501"/>
                  <a:gd name="T65" fmla="*/ 91 h 575"/>
                  <a:gd name="T66" fmla="*/ 110 w 501"/>
                  <a:gd name="T67" fmla="*/ 80 h 575"/>
                  <a:gd name="T68" fmla="*/ 129 w 501"/>
                  <a:gd name="T69" fmla="*/ 65 h 575"/>
                  <a:gd name="T70" fmla="*/ 182 w 501"/>
                  <a:gd name="T71" fmla="*/ 36 h 575"/>
                  <a:gd name="T72" fmla="*/ 211 w 501"/>
                  <a:gd name="T73" fmla="*/ 29 h 575"/>
                  <a:gd name="T74" fmla="*/ 253 w 501"/>
                  <a:gd name="T75" fmla="*/ 19 h 575"/>
                  <a:gd name="T76" fmla="*/ 281 w 501"/>
                  <a:gd name="T77" fmla="*/ 19 h 575"/>
                  <a:gd name="T78" fmla="*/ 284 w 501"/>
                  <a:gd name="T79" fmla="*/ 19 h 575"/>
                  <a:gd name="T80" fmla="*/ 320 w 501"/>
                  <a:gd name="T81" fmla="*/ 24 h 575"/>
                  <a:gd name="T82" fmla="*/ 369 w 501"/>
                  <a:gd name="T83" fmla="*/ 42 h 575"/>
                  <a:gd name="T84" fmla="*/ 388 w 501"/>
                  <a:gd name="T85" fmla="*/ 53 h 575"/>
                  <a:gd name="T86" fmla="*/ 407 w 501"/>
                  <a:gd name="T87" fmla="*/ 71 h 575"/>
                  <a:gd name="T88" fmla="*/ 435 w 501"/>
                  <a:gd name="T89" fmla="*/ 107 h 575"/>
                  <a:gd name="T90" fmla="*/ 462 w 501"/>
                  <a:gd name="T91" fmla="*/ 154 h 575"/>
                  <a:gd name="T92" fmla="*/ 471 w 501"/>
                  <a:gd name="T93" fmla="*/ 184 h 575"/>
                  <a:gd name="T94" fmla="*/ 464 w 501"/>
                  <a:gd name="T95" fmla="*/ 279 h 575"/>
                  <a:gd name="T96" fmla="*/ 451 w 501"/>
                  <a:gd name="T97" fmla="*/ 307 h 575"/>
                  <a:gd name="T98" fmla="*/ 395 w 501"/>
                  <a:gd name="T99" fmla="*/ 377 h 575"/>
                  <a:gd name="T100" fmla="*/ 368 w 501"/>
                  <a:gd name="T101" fmla="*/ 412 h 575"/>
                  <a:gd name="T102" fmla="*/ 363 w 501"/>
                  <a:gd name="T103" fmla="*/ 573 h 575"/>
                  <a:gd name="T104" fmla="*/ 446 w 501"/>
                  <a:gd name="T105" fmla="*/ 342 h 575"/>
                  <a:gd name="T106" fmla="*/ 463 w 501"/>
                  <a:gd name="T107" fmla="*/ 11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575">
                    <a:moveTo>
                      <a:pt x="463" y="118"/>
                    </a:moveTo>
                    <a:cubicBezTo>
                      <a:pt x="439" y="74"/>
                      <a:pt x="402" y="38"/>
                      <a:pt x="355" y="17"/>
                    </a:cubicBezTo>
                    <a:cubicBezTo>
                      <a:pt x="347" y="17"/>
                      <a:pt x="337" y="12"/>
                      <a:pt x="328" y="12"/>
                    </a:cubicBezTo>
                    <a:cubicBezTo>
                      <a:pt x="328" y="11"/>
                      <a:pt x="328" y="11"/>
                      <a:pt x="328" y="11"/>
                    </a:cubicBezTo>
                    <a:cubicBezTo>
                      <a:pt x="320" y="11"/>
                      <a:pt x="319" y="8"/>
                      <a:pt x="310" y="5"/>
                    </a:cubicBezTo>
                    <a:cubicBezTo>
                      <a:pt x="309" y="7"/>
                      <a:pt x="306" y="5"/>
                      <a:pt x="307" y="7"/>
                    </a:cubicBezTo>
                    <a:cubicBezTo>
                      <a:pt x="303" y="8"/>
                      <a:pt x="301" y="3"/>
                      <a:pt x="296" y="4"/>
                    </a:cubicBezTo>
                    <a:cubicBezTo>
                      <a:pt x="296" y="3"/>
                      <a:pt x="296" y="5"/>
                      <a:pt x="295" y="4"/>
                    </a:cubicBezTo>
                    <a:cubicBezTo>
                      <a:pt x="282" y="5"/>
                      <a:pt x="298" y="3"/>
                      <a:pt x="282" y="0"/>
                    </a:cubicBezTo>
                    <a:cubicBezTo>
                      <a:pt x="259" y="0"/>
                      <a:pt x="236" y="5"/>
                      <a:pt x="215" y="9"/>
                    </a:cubicBezTo>
                    <a:cubicBezTo>
                      <a:pt x="216" y="9"/>
                      <a:pt x="217" y="10"/>
                      <a:pt x="215" y="11"/>
                    </a:cubicBezTo>
                    <a:cubicBezTo>
                      <a:pt x="212" y="8"/>
                      <a:pt x="208" y="13"/>
                      <a:pt x="204" y="13"/>
                    </a:cubicBezTo>
                    <a:cubicBezTo>
                      <a:pt x="204" y="12"/>
                      <a:pt x="206" y="12"/>
                      <a:pt x="207" y="11"/>
                    </a:cubicBezTo>
                    <a:cubicBezTo>
                      <a:pt x="197" y="13"/>
                      <a:pt x="190" y="17"/>
                      <a:pt x="181" y="19"/>
                    </a:cubicBezTo>
                    <a:cubicBezTo>
                      <a:pt x="173" y="24"/>
                      <a:pt x="163" y="25"/>
                      <a:pt x="158" y="29"/>
                    </a:cubicBezTo>
                    <a:cubicBezTo>
                      <a:pt x="159" y="27"/>
                      <a:pt x="154" y="30"/>
                      <a:pt x="152" y="30"/>
                    </a:cubicBezTo>
                    <a:cubicBezTo>
                      <a:pt x="148" y="37"/>
                      <a:pt x="136" y="37"/>
                      <a:pt x="131" y="43"/>
                    </a:cubicBezTo>
                    <a:cubicBezTo>
                      <a:pt x="130" y="42"/>
                      <a:pt x="130" y="42"/>
                      <a:pt x="130" y="42"/>
                    </a:cubicBezTo>
                    <a:cubicBezTo>
                      <a:pt x="110" y="54"/>
                      <a:pt x="88" y="68"/>
                      <a:pt x="70" y="87"/>
                    </a:cubicBezTo>
                    <a:cubicBezTo>
                      <a:pt x="59" y="96"/>
                      <a:pt x="48" y="108"/>
                      <a:pt x="39" y="121"/>
                    </a:cubicBezTo>
                    <a:cubicBezTo>
                      <a:pt x="38" y="123"/>
                      <a:pt x="40" y="122"/>
                      <a:pt x="39" y="124"/>
                    </a:cubicBezTo>
                    <a:cubicBezTo>
                      <a:pt x="37" y="127"/>
                      <a:pt x="38" y="123"/>
                      <a:pt x="37" y="124"/>
                    </a:cubicBezTo>
                    <a:cubicBezTo>
                      <a:pt x="34" y="132"/>
                      <a:pt x="28" y="140"/>
                      <a:pt x="23" y="148"/>
                    </a:cubicBezTo>
                    <a:cubicBezTo>
                      <a:pt x="23" y="150"/>
                      <a:pt x="22" y="152"/>
                      <a:pt x="23" y="152"/>
                    </a:cubicBezTo>
                    <a:cubicBezTo>
                      <a:pt x="17" y="161"/>
                      <a:pt x="14" y="176"/>
                      <a:pt x="9" y="185"/>
                    </a:cubicBezTo>
                    <a:cubicBezTo>
                      <a:pt x="14" y="183"/>
                      <a:pt x="10" y="192"/>
                      <a:pt x="10" y="196"/>
                    </a:cubicBezTo>
                    <a:cubicBezTo>
                      <a:pt x="9" y="198"/>
                      <a:pt x="8" y="198"/>
                      <a:pt x="8" y="197"/>
                    </a:cubicBezTo>
                    <a:cubicBezTo>
                      <a:pt x="6" y="205"/>
                      <a:pt x="5" y="209"/>
                      <a:pt x="3" y="219"/>
                    </a:cubicBezTo>
                    <a:cubicBezTo>
                      <a:pt x="2" y="223"/>
                      <a:pt x="4" y="225"/>
                      <a:pt x="3" y="230"/>
                    </a:cubicBezTo>
                    <a:cubicBezTo>
                      <a:pt x="0" y="233"/>
                      <a:pt x="1" y="241"/>
                      <a:pt x="0" y="247"/>
                    </a:cubicBezTo>
                    <a:cubicBezTo>
                      <a:pt x="2" y="245"/>
                      <a:pt x="4" y="252"/>
                      <a:pt x="3" y="257"/>
                    </a:cubicBezTo>
                    <a:cubicBezTo>
                      <a:pt x="0" y="256"/>
                      <a:pt x="0" y="256"/>
                      <a:pt x="0" y="256"/>
                    </a:cubicBezTo>
                    <a:cubicBezTo>
                      <a:pt x="1" y="272"/>
                      <a:pt x="0" y="297"/>
                      <a:pt x="9" y="316"/>
                    </a:cubicBezTo>
                    <a:cubicBezTo>
                      <a:pt x="8" y="318"/>
                      <a:pt x="8" y="318"/>
                      <a:pt x="8" y="318"/>
                    </a:cubicBezTo>
                    <a:cubicBezTo>
                      <a:pt x="17" y="337"/>
                      <a:pt x="25" y="356"/>
                      <a:pt x="39" y="370"/>
                    </a:cubicBezTo>
                    <a:cubicBezTo>
                      <a:pt x="42" y="375"/>
                      <a:pt x="47" y="381"/>
                      <a:pt x="50" y="385"/>
                    </a:cubicBezTo>
                    <a:cubicBezTo>
                      <a:pt x="56" y="390"/>
                      <a:pt x="58" y="391"/>
                      <a:pt x="63" y="393"/>
                    </a:cubicBezTo>
                    <a:cubicBezTo>
                      <a:pt x="65" y="395"/>
                      <a:pt x="65" y="397"/>
                      <a:pt x="65" y="398"/>
                    </a:cubicBezTo>
                    <a:cubicBezTo>
                      <a:pt x="71" y="405"/>
                      <a:pt x="76" y="411"/>
                      <a:pt x="83" y="414"/>
                    </a:cubicBezTo>
                    <a:cubicBezTo>
                      <a:pt x="83" y="415"/>
                      <a:pt x="83" y="415"/>
                      <a:pt x="83" y="415"/>
                    </a:cubicBezTo>
                    <a:cubicBezTo>
                      <a:pt x="89" y="419"/>
                      <a:pt x="98" y="423"/>
                      <a:pt x="104" y="429"/>
                    </a:cubicBezTo>
                    <a:cubicBezTo>
                      <a:pt x="106" y="429"/>
                      <a:pt x="113" y="433"/>
                      <a:pt x="111" y="430"/>
                    </a:cubicBezTo>
                    <a:cubicBezTo>
                      <a:pt x="114" y="431"/>
                      <a:pt x="111" y="433"/>
                      <a:pt x="115" y="433"/>
                    </a:cubicBezTo>
                    <a:cubicBezTo>
                      <a:pt x="111" y="433"/>
                      <a:pt x="111" y="433"/>
                      <a:pt x="111" y="433"/>
                    </a:cubicBezTo>
                    <a:cubicBezTo>
                      <a:pt x="125" y="443"/>
                      <a:pt x="138" y="450"/>
                      <a:pt x="152" y="459"/>
                    </a:cubicBezTo>
                    <a:cubicBezTo>
                      <a:pt x="154" y="464"/>
                      <a:pt x="165" y="469"/>
                      <a:pt x="170" y="476"/>
                    </a:cubicBezTo>
                    <a:cubicBezTo>
                      <a:pt x="175" y="479"/>
                      <a:pt x="180" y="487"/>
                      <a:pt x="185" y="489"/>
                    </a:cubicBezTo>
                    <a:cubicBezTo>
                      <a:pt x="184" y="490"/>
                      <a:pt x="184" y="490"/>
                      <a:pt x="184" y="490"/>
                    </a:cubicBezTo>
                    <a:cubicBezTo>
                      <a:pt x="188" y="495"/>
                      <a:pt x="194" y="503"/>
                      <a:pt x="196" y="512"/>
                    </a:cubicBezTo>
                    <a:cubicBezTo>
                      <a:pt x="198" y="518"/>
                      <a:pt x="200" y="517"/>
                      <a:pt x="202" y="521"/>
                    </a:cubicBezTo>
                    <a:cubicBezTo>
                      <a:pt x="201" y="521"/>
                      <a:pt x="201" y="521"/>
                      <a:pt x="201" y="521"/>
                    </a:cubicBezTo>
                    <a:cubicBezTo>
                      <a:pt x="203" y="525"/>
                      <a:pt x="206" y="526"/>
                      <a:pt x="207" y="528"/>
                    </a:cubicBezTo>
                    <a:cubicBezTo>
                      <a:pt x="207" y="532"/>
                      <a:pt x="208" y="532"/>
                      <a:pt x="208" y="536"/>
                    </a:cubicBezTo>
                    <a:cubicBezTo>
                      <a:pt x="207" y="532"/>
                      <a:pt x="205" y="530"/>
                      <a:pt x="202" y="528"/>
                    </a:cubicBezTo>
                    <a:cubicBezTo>
                      <a:pt x="203" y="534"/>
                      <a:pt x="207" y="539"/>
                      <a:pt x="206" y="543"/>
                    </a:cubicBezTo>
                    <a:cubicBezTo>
                      <a:pt x="207" y="547"/>
                      <a:pt x="207" y="551"/>
                      <a:pt x="209" y="551"/>
                    </a:cubicBezTo>
                    <a:cubicBezTo>
                      <a:pt x="209" y="552"/>
                      <a:pt x="208" y="555"/>
                      <a:pt x="207" y="552"/>
                    </a:cubicBezTo>
                    <a:cubicBezTo>
                      <a:pt x="208" y="556"/>
                      <a:pt x="208" y="558"/>
                      <a:pt x="209" y="560"/>
                    </a:cubicBezTo>
                    <a:cubicBezTo>
                      <a:pt x="209" y="560"/>
                      <a:pt x="209" y="559"/>
                      <a:pt x="209" y="558"/>
                    </a:cubicBezTo>
                    <a:cubicBezTo>
                      <a:pt x="211" y="560"/>
                      <a:pt x="211" y="563"/>
                      <a:pt x="213" y="562"/>
                    </a:cubicBezTo>
                    <a:cubicBezTo>
                      <a:pt x="212" y="561"/>
                      <a:pt x="212" y="560"/>
                      <a:pt x="212" y="558"/>
                    </a:cubicBezTo>
                    <a:cubicBezTo>
                      <a:pt x="213" y="559"/>
                      <a:pt x="214" y="565"/>
                      <a:pt x="213" y="567"/>
                    </a:cubicBezTo>
                    <a:cubicBezTo>
                      <a:pt x="212" y="569"/>
                      <a:pt x="210" y="563"/>
                      <a:pt x="210" y="566"/>
                    </a:cubicBezTo>
                    <a:cubicBezTo>
                      <a:pt x="213" y="575"/>
                      <a:pt x="213" y="575"/>
                      <a:pt x="213" y="575"/>
                    </a:cubicBezTo>
                    <a:cubicBezTo>
                      <a:pt x="213" y="573"/>
                      <a:pt x="214" y="570"/>
                      <a:pt x="215" y="571"/>
                    </a:cubicBezTo>
                    <a:cubicBezTo>
                      <a:pt x="214" y="567"/>
                      <a:pt x="214" y="567"/>
                      <a:pt x="214" y="567"/>
                    </a:cubicBezTo>
                    <a:cubicBezTo>
                      <a:pt x="215" y="567"/>
                      <a:pt x="215" y="567"/>
                      <a:pt x="215" y="567"/>
                    </a:cubicBezTo>
                    <a:cubicBezTo>
                      <a:pt x="214" y="560"/>
                      <a:pt x="215" y="555"/>
                      <a:pt x="214" y="548"/>
                    </a:cubicBezTo>
                    <a:cubicBezTo>
                      <a:pt x="212" y="551"/>
                      <a:pt x="212" y="551"/>
                      <a:pt x="212" y="551"/>
                    </a:cubicBezTo>
                    <a:cubicBezTo>
                      <a:pt x="212" y="547"/>
                      <a:pt x="209" y="543"/>
                      <a:pt x="210" y="539"/>
                    </a:cubicBezTo>
                    <a:cubicBezTo>
                      <a:pt x="211" y="541"/>
                      <a:pt x="211" y="539"/>
                      <a:pt x="212" y="539"/>
                    </a:cubicBezTo>
                    <a:cubicBezTo>
                      <a:pt x="212" y="538"/>
                      <a:pt x="211" y="537"/>
                      <a:pt x="211" y="536"/>
                    </a:cubicBezTo>
                    <a:cubicBezTo>
                      <a:pt x="214" y="538"/>
                      <a:pt x="214" y="538"/>
                      <a:pt x="214" y="538"/>
                    </a:cubicBezTo>
                    <a:cubicBezTo>
                      <a:pt x="210" y="536"/>
                      <a:pt x="210" y="526"/>
                      <a:pt x="210" y="525"/>
                    </a:cubicBezTo>
                    <a:cubicBezTo>
                      <a:pt x="210" y="525"/>
                      <a:pt x="210" y="525"/>
                      <a:pt x="210" y="525"/>
                    </a:cubicBezTo>
                    <a:cubicBezTo>
                      <a:pt x="209" y="519"/>
                      <a:pt x="209" y="527"/>
                      <a:pt x="208" y="523"/>
                    </a:cubicBezTo>
                    <a:cubicBezTo>
                      <a:pt x="207" y="519"/>
                      <a:pt x="210" y="520"/>
                      <a:pt x="210" y="517"/>
                    </a:cubicBezTo>
                    <a:cubicBezTo>
                      <a:pt x="207" y="511"/>
                      <a:pt x="202" y="501"/>
                      <a:pt x="199" y="494"/>
                    </a:cubicBezTo>
                    <a:cubicBezTo>
                      <a:pt x="196" y="489"/>
                      <a:pt x="191" y="484"/>
                      <a:pt x="186" y="481"/>
                    </a:cubicBezTo>
                    <a:cubicBezTo>
                      <a:pt x="183" y="477"/>
                      <a:pt x="189" y="480"/>
                      <a:pt x="184" y="476"/>
                    </a:cubicBezTo>
                    <a:cubicBezTo>
                      <a:pt x="186" y="476"/>
                      <a:pt x="186" y="475"/>
                      <a:pt x="186" y="474"/>
                    </a:cubicBezTo>
                    <a:cubicBezTo>
                      <a:pt x="185" y="474"/>
                      <a:pt x="179" y="467"/>
                      <a:pt x="181" y="471"/>
                    </a:cubicBezTo>
                    <a:cubicBezTo>
                      <a:pt x="176" y="466"/>
                      <a:pt x="169" y="460"/>
                      <a:pt x="163" y="455"/>
                    </a:cubicBezTo>
                    <a:cubicBezTo>
                      <a:pt x="165" y="457"/>
                      <a:pt x="167" y="456"/>
                      <a:pt x="165" y="454"/>
                    </a:cubicBezTo>
                    <a:cubicBezTo>
                      <a:pt x="162" y="453"/>
                      <a:pt x="156" y="450"/>
                      <a:pt x="151" y="445"/>
                    </a:cubicBezTo>
                    <a:cubicBezTo>
                      <a:pt x="150" y="447"/>
                      <a:pt x="152" y="448"/>
                      <a:pt x="150" y="449"/>
                    </a:cubicBezTo>
                    <a:cubicBezTo>
                      <a:pt x="149" y="449"/>
                      <a:pt x="147" y="449"/>
                      <a:pt x="146" y="447"/>
                    </a:cubicBezTo>
                    <a:cubicBezTo>
                      <a:pt x="147" y="445"/>
                      <a:pt x="148" y="443"/>
                      <a:pt x="144" y="440"/>
                    </a:cubicBezTo>
                    <a:cubicBezTo>
                      <a:pt x="146" y="438"/>
                      <a:pt x="152" y="446"/>
                      <a:pt x="151" y="442"/>
                    </a:cubicBezTo>
                    <a:cubicBezTo>
                      <a:pt x="154" y="442"/>
                      <a:pt x="163" y="448"/>
                      <a:pt x="164" y="451"/>
                    </a:cubicBezTo>
                    <a:cubicBezTo>
                      <a:pt x="170" y="452"/>
                      <a:pt x="161" y="448"/>
                      <a:pt x="163" y="447"/>
                    </a:cubicBezTo>
                    <a:cubicBezTo>
                      <a:pt x="159" y="444"/>
                      <a:pt x="157" y="444"/>
                      <a:pt x="151" y="440"/>
                    </a:cubicBezTo>
                    <a:cubicBezTo>
                      <a:pt x="150" y="440"/>
                      <a:pt x="152" y="442"/>
                      <a:pt x="148" y="441"/>
                    </a:cubicBezTo>
                    <a:cubicBezTo>
                      <a:pt x="142" y="439"/>
                      <a:pt x="143" y="435"/>
                      <a:pt x="141" y="434"/>
                    </a:cubicBezTo>
                    <a:cubicBezTo>
                      <a:pt x="144" y="435"/>
                      <a:pt x="144" y="435"/>
                      <a:pt x="144" y="435"/>
                    </a:cubicBezTo>
                    <a:cubicBezTo>
                      <a:pt x="141" y="432"/>
                      <a:pt x="139" y="432"/>
                      <a:pt x="135" y="430"/>
                    </a:cubicBezTo>
                    <a:cubicBezTo>
                      <a:pt x="136" y="426"/>
                      <a:pt x="142" y="434"/>
                      <a:pt x="144" y="433"/>
                    </a:cubicBezTo>
                    <a:cubicBezTo>
                      <a:pt x="143" y="429"/>
                      <a:pt x="143" y="429"/>
                      <a:pt x="143" y="429"/>
                    </a:cubicBezTo>
                    <a:cubicBezTo>
                      <a:pt x="137" y="425"/>
                      <a:pt x="140" y="430"/>
                      <a:pt x="134" y="425"/>
                    </a:cubicBezTo>
                    <a:cubicBezTo>
                      <a:pt x="135" y="425"/>
                      <a:pt x="135" y="425"/>
                      <a:pt x="135" y="425"/>
                    </a:cubicBezTo>
                    <a:cubicBezTo>
                      <a:pt x="131" y="423"/>
                      <a:pt x="131" y="423"/>
                      <a:pt x="131" y="423"/>
                    </a:cubicBezTo>
                    <a:cubicBezTo>
                      <a:pt x="131" y="424"/>
                      <a:pt x="130" y="426"/>
                      <a:pt x="134" y="428"/>
                    </a:cubicBezTo>
                    <a:cubicBezTo>
                      <a:pt x="130" y="429"/>
                      <a:pt x="131" y="427"/>
                      <a:pt x="125" y="424"/>
                    </a:cubicBezTo>
                    <a:cubicBezTo>
                      <a:pt x="122" y="424"/>
                      <a:pt x="127" y="425"/>
                      <a:pt x="126" y="427"/>
                    </a:cubicBezTo>
                    <a:cubicBezTo>
                      <a:pt x="126" y="428"/>
                      <a:pt x="123" y="426"/>
                      <a:pt x="120" y="425"/>
                    </a:cubicBezTo>
                    <a:cubicBezTo>
                      <a:pt x="116" y="422"/>
                      <a:pt x="119" y="421"/>
                      <a:pt x="118" y="419"/>
                    </a:cubicBezTo>
                    <a:cubicBezTo>
                      <a:pt x="119" y="420"/>
                      <a:pt x="122" y="422"/>
                      <a:pt x="121" y="422"/>
                    </a:cubicBezTo>
                    <a:cubicBezTo>
                      <a:pt x="127" y="424"/>
                      <a:pt x="121" y="418"/>
                      <a:pt x="125" y="419"/>
                    </a:cubicBezTo>
                    <a:cubicBezTo>
                      <a:pt x="122" y="415"/>
                      <a:pt x="121" y="417"/>
                      <a:pt x="118" y="416"/>
                    </a:cubicBezTo>
                    <a:cubicBezTo>
                      <a:pt x="119" y="417"/>
                      <a:pt x="117" y="418"/>
                      <a:pt x="117" y="419"/>
                    </a:cubicBezTo>
                    <a:cubicBezTo>
                      <a:pt x="108" y="418"/>
                      <a:pt x="115" y="413"/>
                      <a:pt x="108" y="409"/>
                    </a:cubicBezTo>
                    <a:cubicBezTo>
                      <a:pt x="108" y="413"/>
                      <a:pt x="98" y="407"/>
                      <a:pt x="100" y="413"/>
                    </a:cubicBezTo>
                    <a:cubicBezTo>
                      <a:pt x="98" y="412"/>
                      <a:pt x="96" y="411"/>
                      <a:pt x="95" y="410"/>
                    </a:cubicBezTo>
                    <a:cubicBezTo>
                      <a:pt x="98" y="409"/>
                      <a:pt x="93" y="407"/>
                      <a:pt x="97" y="407"/>
                    </a:cubicBezTo>
                    <a:cubicBezTo>
                      <a:pt x="95" y="405"/>
                      <a:pt x="95" y="405"/>
                      <a:pt x="95" y="405"/>
                    </a:cubicBezTo>
                    <a:cubicBezTo>
                      <a:pt x="100" y="406"/>
                      <a:pt x="100" y="406"/>
                      <a:pt x="100" y="406"/>
                    </a:cubicBezTo>
                    <a:cubicBezTo>
                      <a:pt x="98" y="403"/>
                      <a:pt x="95" y="399"/>
                      <a:pt x="94" y="397"/>
                    </a:cubicBezTo>
                    <a:cubicBezTo>
                      <a:pt x="91" y="395"/>
                      <a:pt x="94" y="399"/>
                      <a:pt x="90" y="397"/>
                    </a:cubicBezTo>
                    <a:cubicBezTo>
                      <a:pt x="92" y="397"/>
                      <a:pt x="91" y="394"/>
                      <a:pt x="89" y="393"/>
                    </a:cubicBezTo>
                    <a:cubicBezTo>
                      <a:pt x="92" y="396"/>
                      <a:pt x="87" y="395"/>
                      <a:pt x="85" y="394"/>
                    </a:cubicBezTo>
                    <a:cubicBezTo>
                      <a:pt x="82" y="392"/>
                      <a:pt x="81" y="388"/>
                      <a:pt x="81" y="388"/>
                    </a:cubicBezTo>
                    <a:cubicBezTo>
                      <a:pt x="86" y="389"/>
                      <a:pt x="86" y="389"/>
                      <a:pt x="86" y="389"/>
                    </a:cubicBezTo>
                    <a:cubicBezTo>
                      <a:pt x="82" y="388"/>
                      <a:pt x="85" y="388"/>
                      <a:pt x="82" y="386"/>
                    </a:cubicBezTo>
                    <a:cubicBezTo>
                      <a:pt x="81" y="386"/>
                      <a:pt x="78" y="386"/>
                      <a:pt x="77" y="387"/>
                    </a:cubicBezTo>
                    <a:cubicBezTo>
                      <a:pt x="75" y="385"/>
                      <a:pt x="74" y="383"/>
                      <a:pt x="73" y="383"/>
                    </a:cubicBezTo>
                    <a:cubicBezTo>
                      <a:pt x="77" y="384"/>
                      <a:pt x="77" y="384"/>
                      <a:pt x="77" y="384"/>
                    </a:cubicBezTo>
                    <a:cubicBezTo>
                      <a:pt x="73" y="381"/>
                      <a:pt x="79" y="381"/>
                      <a:pt x="74" y="378"/>
                    </a:cubicBezTo>
                    <a:cubicBezTo>
                      <a:pt x="72" y="378"/>
                      <a:pt x="72" y="378"/>
                      <a:pt x="72" y="378"/>
                    </a:cubicBezTo>
                    <a:cubicBezTo>
                      <a:pt x="72" y="377"/>
                      <a:pt x="72" y="376"/>
                      <a:pt x="73" y="377"/>
                    </a:cubicBezTo>
                    <a:cubicBezTo>
                      <a:pt x="71" y="377"/>
                      <a:pt x="69" y="375"/>
                      <a:pt x="68" y="374"/>
                    </a:cubicBezTo>
                    <a:cubicBezTo>
                      <a:pt x="69" y="373"/>
                      <a:pt x="69" y="373"/>
                      <a:pt x="69" y="373"/>
                    </a:cubicBezTo>
                    <a:cubicBezTo>
                      <a:pt x="67" y="372"/>
                      <a:pt x="63" y="371"/>
                      <a:pt x="63" y="368"/>
                    </a:cubicBezTo>
                    <a:cubicBezTo>
                      <a:pt x="62" y="371"/>
                      <a:pt x="65" y="370"/>
                      <a:pt x="66" y="373"/>
                    </a:cubicBezTo>
                    <a:cubicBezTo>
                      <a:pt x="66" y="377"/>
                      <a:pt x="62" y="372"/>
                      <a:pt x="62" y="371"/>
                    </a:cubicBezTo>
                    <a:cubicBezTo>
                      <a:pt x="64" y="370"/>
                      <a:pt x="58" y="367"/>
                      <a:pt x="56" y="364"/>
                    </a:cubicBezTo>
                    <a:cubicBezTo>
                      <a:pt x="56" y="363"/>
                      <a:pt x="55" y="361"/>
                      <a:pt x="55" y="360"/>
                    </a:cubicBezTo>
                    <a:cubicBezTo>
                      <a:pt x="53" y="360"/>
                      <a:pt x="53" y="360"/>
                      <a:pt x="53" y="360"/>
                    </a:cubicBezTo>
                    <a:cubicBezTo>
                      <a:pt x="56" y="357"/>
                      <a:pt x="49" y="356"/>
                      <a:pt x="49" y="353"/>
                    </a:cubicBezTo>
                    <a:cubicBezTo>
                      <a:pt x="50" y="354"/>
                      <a:pt x="51" y="353"/>
                      <a:pt x="51" y="351"/>
                    </a:cubicBezTo>
                    <a:cubicBezTo>
                      <a:pt x="50" y="355"/>
                      <a:pt x="45" y="349"/>
                      <a:pt x="44" y="350"/>
                    </a:cubicBezTo>
                    <a:cubicBezTo>
                      <a:pt x="42" y="345"/>
                      <a:pt x="48" y="349"/>
                      <a:pt x="48" y="347"/>
                    </a:cubicBezTo>
                    <a:cubicBezTo>
                      <a:pt x="45" y="346"/>
                      <a:pt x="46" y="341"/>
                      <a:pt x="43" y="341"/>
                    </a:cubicBezTo>
                    <a:cubicBezTo>
                      <a:pt x="44" y="345"/>
                      <a:pt x="41" y="341"/>
                      <a:pt x="40" y="341"/>
                    </a:cubicBezTo>
                    <a:cubicBezTo>
                      <a:pt x="38" y="337"/>
                      <a:pt x="41" y="341"/>
                      <a:pt x="40" y="338"/>
                    </a:cubicBezTo>
                    <a:cubicBezTo>
                      <a:pt x="39" y="336"/>
                      <a:pt x="36" y="335"/>
                      <a:pt x="37" y="338"/>
                    </a:cubicBezTo>
                    <a:cubicBezTo>
                      <a:pt x="36" y="335"/>
                      <a:pt x="32" y="333"/>
                      <a:pt x="32" y="330"/>
                    </a:cubicBezTo>
                    <a:cubicBezTo>
                      <a:pt x="33" y="328"/>
                      <a:pt x="36" y="335"/>
                      <a:pt x="36" y="333"/>
                    </a:cubicBezTo>
                    <a:cubicBezTo>
                      <a:pt x="32" y="326"/>
                      <a:pt x="30" y="331"/>
                      <a:pt x="27" y="325"/>
                    </a:cubicBezTo>
                    <a:cubicBezTo>
                      <a:pt x="27" y="328"/>
                      <a:pt x="24" y="327"/>
                      <a:pt x="22" y="324"/>
                    </a:cubicBezTo>
                    <a:cubicBezTo>
                      <a:pt x="19" y="317"/>
                      <a:pt x="24" y="327"/>
                      <a:pt x="25" y="323"/>
                    </a:cubicBezTo>
                    <a:cubicBezTo>
                      <a:pt x="23" y="321"/>
                      <a:pt x="23" y="321"/>
                      <a:pt x="23" y="321"/>
                    </a:cubicBezTo>
                    <a:cubicBezTo>
                      <a:pt x="25" y="316"/>
                      <a:pt x="31" y="327"/>
                      <a:pt x="32" y="322"/>
                    </a:cubicBezTo>
                    <a:cubicBezTo>
                      <a:pt x="30" y="320"/>
                      <a:pt x="30" y="320"/>
                      <a:pt x="30" y="320"/>
                    </a:cubicBezTo>
                    <a:cubicBezTo>
                      <a:pt x="31" y="320"/>
                      <a:pt x="32" y="321"/>
                      <a:pt x="33" y="319"/>
                    </a:cubicBezTo>
                    <a:cubicBezTo>
                      <a:pt x="30" y="319"/>
                      <a:pt x="30" y="313"/>
                      <a:pt x="29" y="312"/>
                    </a:cubicBezTo>
                    <a:cubicBezTo>
                      <a:pt x="27" y="312"/>
                      <a:pt x="30" y="315"/>
                      <a:pt x="29" y="315"/>
                    </a:cubicBezTo>
                    <a:cubicBezTo>
                      <a:pt x="27" y="312"/>
                      <a:pt x="24" y="311"/>
                      <a:pt x="24" y="306"/>
                    </a:cubicBezTo>
                    <a:cubicBezTo>
                      <a:pt x="26" y="308"/>
                      <a:pt x="26" y="304"/>
                      <a:pt x="27" y="305"/>
                    </a:cubicBezTo>
                    <a:cubicBezTo>
                      <a:pt x="27" y="303"/>
                      <a:pt x="25" y="305"/>
                      <a:pt x="25" y="301"/>
                    </a:cubicBezTo>
                    <a:cubicBezTo>
                      <a:pt x="26" y="301"/>
                      <a:pt x="26" y="301"/>
                      <a:pt x="26" y="301"/>
                    </a:cubicBezTo>
                    <a:cubicBezTo>
                      <a:pt x="23" y="289"/>
                      <a:pt x="22" y="272"/>
                      <a:pt x="18" y="260"/>
                    </a:cubicBezTo>
                    <a:cubicBezTo>
                      <a:pt x="20" y="258"/>
                      <a:pt x="20" y="254"/>
                      <a:pt x="21" y="247"/>
                    </a:cubicBezTo>
                    <a:cubicBezTo>
                      <a:pt x="21" y="250"/>
                      <a:pt x="19" y="247"/>
                      <a:pt x="19" y="246"/>
                    </a:cubicBezTo>
                    <a:cubicBezTo>
                      <a:pt x="21" y="242"/>
                      <a:pt x="21" y="242"/>
                      <a:pt x="21" y="242"/>
                    </a:cubicBezTo>
                    <a:cubicBezTo>
                      <a:pt x="23" y="239"/>
                      <a:pt x="22" y="233"/>
                      <a:pt x="21" y="230"/>
                    </a:cubicBezTo>
                    <a:cubicBezTo>
                      <a:pt x="22" y="229"/>
                      <a:pt x="22" y="229"/>
                      <a:pt x="23" y="229"/>
                    </a:cubicBezTo>
                    <a:cubicBezTo>
                      <a:pt x="24" y="225"/>
                      <a:pt x="22" y="225"/>
                      <a:pt x="22" y="224"/>
                    </a:cubicBezTo>
                    <a:cubicBezTo>
                      <a:pt x="23" y="221"/>
                      <a:pt x="23" y="221"/>
                      <a:pt x="23" y="221"/>
                    </a:cubicBezTo>
                    <a:cubicBezTo>
                      <a:pt x="22" y="221"/>
                      <a:pt x="22" y="221"/>
                      <a:pt x="22" y="221"/>
                    </a:cubicBezTo>
                    <a:cubicBezTo>
                      <a:pt x="22" y="217"/>
                      <a:pt x="23" y="213"/>
                      <a:pt x="25" y="213"/>
                    </a:cubicBezTo>
                    <a:cubicBezTo>
                      <a:pt x="25" y="212"/>
                      <a:pt x="25" y="211"/>
                      <a:pt x="24" y="212"/>
                    </a:cubicBezTo>
                    <a:cubicBezTo>
                      <a:pt x="26" y="209"/>
                      <a:pt x="28" y="200"/>
                      <a:pt x="29" y="193"/>
                    </a:cubicBezTo>
                    <a:cubicBezTo>
                      <a:pt x="28" y="196"/>
                      <a:pt x="27" y="196"/>
                      <a:pt x="26" y="196"/>
                    </a:cubicBezTo>
                    <a:cubicBezTo>
                      <a:pt x="24" y="194"/>
                      <a:pt x="27" y="194"/>
                      <a:pt x="26" y="191"/>
                    </a:cubicBezTo>
                    <a:cubicBezTo>
                      <a:pt x="27" y="192"/>
                      <a:pt x="28" y="189"/>
                      <a:pt x="28" y="192"/>
                    </a:cubicBezTo>
                    <a:cubicBezTo>
                      <a:pt x="33" y="185"/>
                      <a:pt x="36" y="173"/>
                      <a:pt x="40" y="164"/>
                    </a:cubicBezTo>
                    <a:cubicBezTo>
                      <a:pt x="40" y="162"/>
                      <a:pt x="40" y="162"/>
                      <a:pt x="39" y="161"/>
                    </a:cubicBezTo>
                    <a:cubicBezTo>
                      <a:pt x="45" y="156"/>
                      <a:pt x="47" y="148"/>
                      <a:pt x="51" y="142"/>
                    </a:cubicBezTo>
                    <a:cubicBezTo>
                      <a:pt x="49" y="143"/>
                      <a:pt x="48" y="139"/>
                      <a:pt x="50" y="136"/>
                    </a:cubicBezTo>
                    <a:cubicBezTo>
                      <a:pt x="51" y="131"/>
                      <a:pt x="53" y="136"/>
                      <a:pt x="56" y="133"/>
                    </a:cubicBezTo>
                    <a:cubicBezTo>
                      <a:pt x="57" y="131"/>
                      <a:pt x="59" y="128"/>
                      <a:pt x="60" y="127"/>
                    </a:cubicBezTo>
                    <a:cubicBezTo>
                      <a:pt x="60" y="127"/>
                      <a:pt x="60" y="127"/>
                      <a:pt x="60" y="127"/>
                    </a:cubicBezTo>
                    <a:cubicBezTo>
                      <a:pt x="61" y="125"/>
                      <a:pt x="63" y="121"/>
                      <a:pt x="65" y="120"/>
                    </a:cubicBezTo>
                    <a:cubicBezTo>
                      <a:pt x="65" y="120"/>
                      <a:pt x="65" y="120"/>
                      <a:pt x="65" y="120"/>
                    </a:cubicBezTo>
                    <a:cubicBezTo>
                      <a:pt x="67" y="118"/>
                      <a:pt x="69" y="117"/>
                      <a:pt x="71" y="115"/>
                    </a:cubicBezTo>
                    <a:cubicBezTo>
                      <a:pt x="70" y="113"/>
                      <a:pt x="75" y="109"/>
                      <a:pt x="74" y="107"/>
                    </a:cubicBezTo>
                    <a:cubicBezTo>
                      <a:pt x="75" y="107"/>
                      <a:pt x="74" y="107"/>
                      <a:pt x="75" y="107"/>
                    </a:cubicBezTo>
                    <a:cubicBezTo>
                      <a:pt x="74" y="106"/>
                      <a:pt x="74" y="106"/>
                      <a:pt x="74" y="106"/>
                    </a:cubicBezTo>
                    <a:cubicBezTo>
                      <a:pt x="78" y="103"/>
                      <a:pt x="78" y="103"/>
                      <a:pt x="78" y="103"/>
                    </a:cubicBezTo>
                    <a:cubicBezTo>
                      <a:pt x="78" y="104"/>
                      <a:pt x="78" y="105"/>
                      <a:pt x="78" y="106"/>
                    </a:cubicBezTo>
                    <a:cubicBezTo>
                      <a:pt x="82" y="103"/>
                      <a:pt x="78" y="104"/>
                      <a:pt x="79" y="101"/>
                    </a:cubicBezTo>
                    <a:cubicBezTo>
                      <a:pt x="81" y="98"/>
                      <a:pt x="82" y="99"/>
                      <a:pt x="84" y="99"/>
                    </a:cubicBezTo>
                    <a:cubicBezTo>
                      <a:pt x="84" y="100"/>
                      <a:pt x="82" y="100"/>
                      <a:pt x="81" y="101"/>
                    </a:cubicBezTo>
                    <a:cubicBezTo>
                      <a:pt x="81" y="103"/>
                      <a:pt x="83" y="100"/>
                      <a:pt x="84" y="101"/>
                    </a:cubicBezTo>
                    <a:cubicBezTo>
                      <a:pt x="85" y="100"/>
                      <a:pt x="84" y="98"/>
                      <a:pt x="86" y="97"/>
                    </a:cubicBezTo>
                    <a:cubicBezTo>
                      <a:pt x="88" y="96"/>
                      <a:pt x="92" y="92"/>
                      <a:pt x="92" y="93"/>
                    </a:cubicBezTo>
                    <a:cubicBezTo>
                      <a:pt x="93" y="91"/>
                      <a:pt x="95" y="90"/>
                      <a:pt x="96" y="88"/>
                    </a:cubicBezTo>
                    <a:cubicBezTo>
                      <a:pt x="94" y="89"/>
                      <a:pt x="91" y="91"/>
                      <a:pt x="90" y="91"/>
                    </a:cubicBezTo>
                    <a:cubicBezTo>
                      <a:pt x="91" y="90"/>
                      <a:pt x="94" y="87"/>
                      <a:pt x="94" y="87"/>
                    </a:cubicBezTo>
                    <a:cubicBezTo>
                      <a:pt x="94" y="88"/>
                      <a:pt x="94" y="88"/>
                      <a:pt x="94" y="88"/>
                    </a:cubicBezTo>
                    <a:cubicBezTo>
                      <a:pt x="94" y="87"/>
                      <a:pt x="99" y="84"/>
                      <a:pt x="96" y="85"/>
                    </a:cubicBezTo>
                    <a:cubicBezTo>
                      <a:pt x="100" y="84"/>
                      <a:pt x="100" y="84"/>
                      <a:pt x="100" y="84"/>
                    </a:cubicBezTo>
                    <a:cubicBezTo>
                      <a:pt x="100" y="82"/>
                      <a:pt x="103" y="80"/>
                      <a:pt x="105" y="78"/>
                    </a:cubicBezTo>
                    <a:cubicBezTo>
                      <a:pt x="106" y="80"/>
                      <a:pt x="106" y="82"/>
                      <a:pt x="110" y="80"/>
                    </a:cubicBezTo>
                    <a:cubicBezTo>
                      <a:pt x="113" y="76"/>
                      <a:pt x="113" y="76"/>
                      <a:pt x="113" y="76"/>
                    </a:cubicBezTo>
                    <a:cubicBezTo>
                      <a:pt x="115" y="74"/>
                      <a:pt x="116" y="74"/>
                      <a:pt x="116" y="75"/>
                    </a:cubicBezTo>
                    <a:cubicBezTo>
                      <a:pt x="124" y="71"/>
                      <a:pt x="121" y="66"/>
                      <a:pt x="128" y="64"/>
                    </a:cubicBezTo>
                    <a:cubicBezTo>
                      <a:pt x="126" y="67"/>
                      <a:pt x="129" y="66"/>
                      <a:pt x="132" y="65"/>
                    </a:cubicBezTo>
                    <a:cubicBezTo>
                      <a:pt x="131" y="65"/>
                      <a:pt x="131" y="64"/>
                      <a:pt x="132" y="63"/>
                    </a:cubicBezTo>
                    <a:cubicBezTo>
                      <a:pt x="131" y="63"/>
                      <a:pt x="132" y="65"/>
                      <a:pt x="129" y="65"/>
                    </a:cubicBezTo>
                    <a:cubicBezTo>
                      <a:pt x="128" y="65"/>
                      <a:pt x="131" y="63"/>
                      <a:pt x="132" y="62"/>
                    </a:cubicBezTo>
                    <a:cubicBezTo>
                      <a:pt x="139" y="63"/>
                      <a:pt x="150" y="53"/>
                      <a:pt x="160" y="50"/>
                    </a:cubicBezTo>
                    <a:cubicBezTo>
                      <a:pt x="158" y="48"/>
                      <a:pt x="163" y="48"/>
                      <a:pt x="164" y="46"/>
                    </a:cubicBezTo>
                    <a:cubicBezTo>
                      <a:pt x="165" y="49"/>
                      <a:pt x="169" y="43"/>
                      <a:pt x="172" y="44"/>
                    </a:cubicBezTo>
                    <a:cubicBezTo>
                      <a:pt x="170" y="42"/>
                      <a:pt x="170" y="42"/>
                      <a:pt x="170" y="42"/>
                    </a:cubicBezTo>
                    <a:cubicBezTo>
                      <a:pt x="176" y="41"/>
                      <a:pt x="177" y="34"/>
                      <a:pt x="182" y="36"/>
                    </a:cubicBezTo>
                    <a:cubicBezTo>
                      <a:pt x="185" y="35"/>
                      <a:pt x="182" y="38"/>
                      <a:pt x="181" y="39"/>
                    </a:cubicBezTo>
                    <a:cubicBezTo>
                      <a:pt x="186" y="40"/>
                      <a:pt x="191" y="32"/>
                      <a:pt x="196" y="34"/>
                    </a:cubicBezTo>
                    <a:cubicBezTo>
                      <a:pt x="196" y="33"/>
                      <a:pt x="194" y="32"/>
                      <a:pt x="197" y="30"/>
                    </a:cubicBezTo>
                    <a:cubicBezTo>
                      <a:pt x="201" y="30"/>
                      <a:pt x="207" y="29"/>
                      <a:pt x="207" y="29"/>
                    </a:cubicBezTo>
                    <a:cubicBezTo>
                      <a:pt x="209" y="28"/>
                      <a:pt x="210" y="27"/>
                      <a:pt x="213" y="27"/>
                    </a:cubicBezTo>
                    <a:cubicBezTo>
                      <a:pt x="213" y="28"/>
                      <a:pt x="212" y="28"/>
                      <a:pt x="211" y="29"/>
                    </a:cubicBezTo>
                    <a:cubicBezTo>
                      <a:pt x="215" y="28"/>
                      <a:pt x="219" y="26"/>
                      <a:pt x="222" y="24"/>
                    </a:cubicBezTo>
                    <a:cubicBezTo>
                      <a:pt x="225" y="26"/>
                      <a:pt x="233" y="23"/>
                      <a:pt x="238" y="23"/>
                    </a:cubicBezTo>
                    <a:cubicBezTo>
                      <a:pt x="241" y="20"/>
                      <a:pt x="247" y="23"/>
                      <a:pt x="247" y="20"/>
                    </a:cubicBezTo>
                    <a:cubicBezTo>
                      <a:pt x="247" y="20"/>
                      <a:pt x="247" y="20"/>
                      <a:pt x="248" y="21"/>
                    </a:cubicBezTo>
                    <a:cubicBezTo>
                      <a:pt x="249" y="19"/>
                      <a:pt x="251" y="17"/>
                      <a:pt x="253" y="17"/>
                    </a:cubicBezTo>
                    <a:cubicBezTo>
                      <a:pt x="253" y="19"/>
                      <a:pt x="253" y="19"/>
                      <a:pt x="253" y="19"/>
                    </a:cubicBezTo>
                    <a:cubicBezTo>
                      <a:pt x="252" y="22"/>
                      <a:pt x="260" y="19"/>
                      <a:pt x="261" y="20"/>
                    </a:cubicBezTo>
                    <a:cubicBezTo>
                      <a:pt x="258" y="19"/>
                      <a:pt x="263" y="20"/>
                      <a:pt x="263" y="18"/>
                    </a:cubicBezTo>
                    <a:cubicBezTo>
                      <a:pt x="266" y="18"/>
                      <a:pt x="266" y="18"/>
                      <a:pt x="266" y="18"/>
                    </a:cubicBezTo>
                    <a:cubicBezTo>
                      <a:pt x="271" y="17"/>
                      <a:pt x="267" y="17"/>
                      <a:pt x="273" y="16"/>
                    </a:cubicBezTo>
                    <a:cubicBezTo>
                      <a:pt x="276" y="16"/>
                      <a:pt x="274" y="19"/>
                      <a:pt x="273" y="19"/>
                    </a:cubicBezTo>
                    <a:cubicBezTo>
                      <a:pt x="275" y="20"/>
                      <a:pt x="278" y="19"/>
                      <a:pt x="281" y="19"/>
                    </a:cubicBezTo>
                    <a:cubicBezTo>
                      <a:pt x="280" y="18"/>
                      <a:pt x="280" y="18"/>
                      <a:pt x="281" y="18"/>
                    </a:cubicBezTo>
                    <a:cubicBezTo>
                      <a:pt x="281" y="18"/>
                      <a:pt x="281" y="18"/>
                      <a:pt x="281" y="19"/>
                    </a:cubicBezTo>
                    <a:cubicBezTo>
                      <a:pt x="282" y="18"/>
                      <a:pt x="283" y="18"/>
                      <a:pt x="285" y="18"/>
                    </a:cubicBezTo>
                    <a:cubicBezTo>
                      <a:pt x="285" y="19"/>
                      <a:pt x="285" y="19"/>
                      <a:pt x="285" y="19"/>
                    </a:cubicBezTo>
                    <a:cubicBezTo>
                      <a:pt x="283" y="19"/>
                      <a:pt x="282" y="19"/>
                      <a:pt x="281" y="19"/>
                    </a:cubicBezTo>
                    <a:cubicBezTo>
                      <a:pt x="282" y="19"/>
                      <a:pt x="283" y="19"/>
                      <a:pt x="284" y="19"/>
                    </a:cubicBezTo>
                    <a:cubicBezTo>
                      <a:pt x="285" y="19"/>
                      <a:pt x="285" y="19"/>
                      <a:pt x="285" y="19"/>
                    </a:cubicBezTo>
                    <a:cubicBezTo>
                      <a:pt x="286" y="19"/>
                      <a:pt x="287" y="19"/>
                      <a:pt x="288" y="20"/>
                    </a:cubicBezTo>
                    <a:cubicBezTo>
                      <a:pt x="287" y="21"/>
                      <a:pt x="287" y="21"/>
                      <a:pt x="287" y="21"/>
                    </a:cubicBezTo>
                    <a:cubicBezTo>
                      <a:pt x="289" y="22"/>
                      <a:pt x="294" y="20"/>
                      <a:pt x="294" y="20"/>
                    </a:cubicBezTo>
                    <a:cubicBezTo>
                      <a:pt x="303" y="22"/>
                      <a:pt x="318" y="23"/>
                      <a:pt x="322" y="24"/>
                    </a:cubicBezTo>
                    <a:cubicBezTo>
                      <a:pt x="319" y="23"/>
                      <a:pt x="318" y="24"/>
                      <a:pt x="320" y="24"/>
                    </a:cubicBezTo>
                    <a:cubicBezTo>
                      <a:pt x="323" y="25"/>
                      <a:pt x="326" y="24"/>
                      <a:pt x="326" y="25"/>
                    </a:cubicBezTo>
                    <a:cubicBezTo>
                      <a:pt x="329" y="25"/>
                      <a:pt x="328" y="27"/>
                      <a:pt x="332" y="28"/>
                    </a:cubicBezTo>
                    <a:cubicBezTo>
                      <a:pt x="332" y="29"/>
                      <a:pt x="333" y="27"/>
                      <a:pt x="332" y="27"/>
                    </a:cubicBezTo>
                    <a:cubicBezTo>
                      <a:pt x="337" y="31"/>
                      <a:pt x="347" y="31"/>
                      <a:pt x="354" y="36"/>
                    </a:cubicBezTo>
                    <a:cubicBezTo>
                      <a:pt x="353" y="36"/>
                      <a:pt x="352" y="36"/>
                      <a:pt x="351" y="37"/>
                    </a:cubicBezTo>
                    <a:cubicBezTo>
                      <a:pt x="357" y="38"/>
                      <a:pt x="363" y="41"/>
                      <a:pt x="369" y="42"/>
                    </a:cubicBezTo>
                    <a:cubicBezTo>
                      <a:pt x="368" y="42"/>
                      <a:pt x="368" y="43"/>
                      <a:pt x="366" y="43"/>
                    </a:cubicBezTo>
                    <a:cubicBezTo>
                      <a:pt x="369" y="44"/>
                      <a:pt x="372" y="46"/>
                      <a:pt x="375" y="47"/>
                    </a:cubicBezTo>
                    <a:cubicBezTo>
                      <a:pt x="375" y="47"/>
                      <a:pt x="375" y="47"/>
                      <a:pt x="375" y="47"/>
                    </a:cubicBezTo>
                    <a:cubicBezTo>
                      <a:pt x="373" y="44"/>
                      <a:pt x="378" y="46"/>
                      <a:pt x="381" y="48"/>
                    </a:cubicBezTo>
                    <a:cubicBezTo>
                      <a:pt x="380" y="48"/>
                      <a:pt x="380" y="48"/>
                      <a:pt x="380" y="48"/>
                    </a:cubicBezTo>
                    <a:cubicBezTo>
                      <a:pt x="384" y="51"/>
                      <a:pt x="385" y="50"/>
                      <a:pt x="388" y="53"/>
                    </a:cubicBezTo>
                    <a:cubicBezTo>
                      <a:pt x="390" y="55"/>
                      <a:pt x="386" y="52"/>
                      <a:pt x="386" y="53"/>
                    </a:cubicBezTo>
                    <a:cubicBezTo>
                      <a:pt x="386" y="56"/>
                      <a:pt x="393" y="61"/>
                      <a:pt x="394" y="62"/>
                    </a:cubicBezTo>
                    <a:cubicBezTo>
                      <a:pt x="395" y="62"/>
                      <a:pt x="396" y="63"/>
                      <a:pt x="397" y="62"/>
                    </a:cubicBezTo>
                    <a:cubicBezTo>
                      <a:pt x="400" y="64"/>
                      <a:pt x="397" y="64"/>
                      <a:pt x="399" y="66"/>
                    </a:cubicBezTo>
                    <a:cubicBezTo>
                      <a:pt x="409" y="69"/>
                      <a:pt x="409" y="69"/>
                      <a:pt x="409" y="69"/>
                    </a:cubicBezTo>
                    <a:cubicBezTo>
                      <a:pt x="408" y="69"/>
                      <a:pt x="410" y="73"/>
                      <a:pt x="407" y="71"/>
                    </a:cubicBezTo>
                    <a:cubicBezTo>
                      <a:pt x="412" y="76"/>
                      <a:pt x="417" y="77"/>
                      <a:pt x="422" y="80"/>
                    </a:cubicBezTo>
                    <a:cubicBezTo>
                      <a:pt x="423" y="82"/>
                      <a:pt x="428" y="87"/>
                      <a:pt x="430" y="89"/>
                    </a:cubicBezTo>
                    <a:cubicBezTo>
                      <a:pt x="429" y="90"/>
                      <a:pt x="428" y="87"/>
                      <a:pt x="427" y="87"/>
                    </a:cubicBezTo>
                    <a:cubicBezTo>
                      <a:pt x="428" y="91"/>
                      <a:pt x="428" y="91"/>
                      <a:pt x="428" y="91"/>
                    </a:cubicBezTo>
                    <a:cubicBezTo>
                      <a:pt x="425" y="87"/>
                      <a:pt x="427" y="93"/>
                      <a:pt x="424" y="91"/>
                    </a:cubicBezTo>
                    <a:cubicBezTo>
                      <a:pt x="428" y="94"/>
                      <a:pt x="432" y="102"/>
                      <a:pt x="435" y="107"/>
                    </a:cubicBezTo>
                    <a:cubicBezTo>
                      <a:pt x="435" y="102"/>
                      <a:pt x="440" y="113"/>
                      <a:pt x="443" y="111"/>
                    </a:cubicBezTo>
                    <a:cubicBezTo>
                      <a:pt x="447" y="117"/>
                      <a:pt x="443" y="115"/>
                      <a:pt x="443" y="118"/>
                    </a:cubicBezTo>
                    <a:cubicBezTo>
                      <a:pt x="448" y="124"/>
                      <a:pt x="451" y="130"/>
                      <a:pt x="453" y="136"/>
                    </a:cubicBezTo>
                    <a:cubicBezTo>
                      <a:pt x="453" y="136"/>
                      <a:pt x="453" y="136"/>
                      <a:pt x="453" y="136"/>
                    </a:cubicBezTo>
                    <a:cubicBezTo>
                      <a:pt x="456" y="141"/>
                      <a:pt x="459" y="150"/>
                      <a:pt x="464" y="155"/>
                    </a:cubicBezTo>
                    <a:cubicBezTo>
                      <a:pt x="463" y="154"/>
                      <a:pt x="463" y="155"/>
                      <a:pt x="462" y="154"/>
                    </a:cubicBezTo>
                    <a:cubicBezTo>
                      <a:pt x="463" y="160"/>
                      <a:pt x="465" y="154"/>
                      <a:pt x="466" y="161"/>
                    </a:cubicBezTo>
                    <a:cubicBezTo>
                      <a:pt x="465" y="160"/>
                      <a:pt x="465" y="160"/>
                      <a:pt x="465" y="160"/>
                    </a:cubicBezTo>
                    <a:cubicBezTo>
                      <a:pt x="467" y="164"/>
                      <a:pt x="467" y="169"/>
                      <a:pt x="470" y="173"/>
                    </a:cubicBezTo>
                    <a:cubicBezTo>
                      <a:pt x="469" y="174"/>
                      <a:pt x="469" y="173"/>
                      <a:pt x="468" y="172"/>
                    </a:cubicBezTo>
                    <a:cubicBezTo>
                      <a:pt x="470" y="177"/>
                      <a:pt x="471" y="182"/>
                      <a:pt x="474" y="186"/>
                    </a:cubicBezTo>
                    <a:cubicBezTo>
                      <a:pt x="473" y="186"/>
                      <a:pt x="472" y="186"/>
                      <a:pt x="471" y="184"/>
                    </a:cubicBezTo>
                    <a:cubicBezTo>
                      <a:pt x="471" y="189"/>
                      <a:pt x="474" y="189"/>
                      <a:pt x="474" y="193"/>
                    </a:cubicBezTo>
                    <a:cubicBezTo>
                      <a:pt x="475" y="194"/>
                      <a:pt x="474" y="197"/>
                      <a:pt x="474" y="196"/>
                    </a:cubicBezTo>
                    <a:cubicBezTo>
                      <a:pt x="475" y="198"/>
                      <a:pt x="476" y="205"/>
                      <a:pt x="477" y="207"/>
                    </a:cubicBezTo>
                    <a:cubicBezTo>
                      <a:pt x="476" y="208"/>
                      <a:pt x="476" y="209"/>
                      <a:pt x="475" y="212"/>
                    </a:cubicBezTo>
                    <a:cubicBezTo>
                      <a:pt x="478" y="236"/>
                      <a:pt x="473" y="260"/>
                      <a:pt x="467" y="283"/>
                    </a:cubicBezTo>
                    <a:cubicBezTo>
                      <a:pt x="463" y="286"/>
                      <a:pt x="467" y="277"/>
                      <a:pt x="464" y="279"/>
                    </a:cubicBezTo>
                    <a:cubicBezTo>
                      <a:pt x="467" y="280"/>
                      <a:pt x="464" y="283"/>
                      <a:pt x="461" y="290"/>
                    </a:cubicBezTo>
                    <a:cubicBezTo>
                      <a:pt x="461" y="290"/>
                      <a:pt x="461" y="290"/>
                      <a:pt x="461" y="290"/>
                    </a:cubicBezTo>
                    <a:cubicBezTo>
                      <a:pt x="460" y="293"/>
                      <a:pt x="458" y="294"/>
                      <a:pt x="457" y="297"/>
                    </a:cubicBezTo>
                    <a:cubicBezTo>
                      <a:pt x="458" y="297"/>
                      <a:pt x="458" y="297"/>
                      <a:pt x="458" y="297"/>
                    </a:cubicBezTo>
                    <a:cubicBezTo>
                      <a:pt x="458" y="301"/>
                      <a:pt x="452" y="303"/>
                      <a:pt x="453" y="306"/>
                    </a:cubicBezTo>
                    <a:cubicBezTo>
                      <a:pt x="451" y="307"/>
                      <a:pt x="451" y="307"/>
                      <a:pt x="451" y="307"/>
                    </a:cubicBezTo>
                    <a:cubicBezTo>
                      <a:pt x="451" y="312"/>
                      <a:pt x="447" y="312"/>
                      <a:pt x="447" y="316"/>
                    </a:cubicBezTo>
                    <a:cubicBezTo>
                      <a:pt x="447" y="316"/>
                      <a:pt x="447" y="316"/>
                      <a:pt x="447" y="316"/>
                    </a:cubicBezTo>
                    <a:cubicBezTo>
                      <a:pt x="443" y="320"/>
                      <a:pt x="442" y="327"/>
                      <a:pt x="439" y="328"/>
                    </a:cubicBezTo>
                    <a:cubicBezTo>
                      <a:pt x="437" y="332"/>
                      <a:pt x="434" y="337"/>
                      <a:pt x="435" y="339"/>
                    </a:cubicBezTo>
                    <a:cubicBezTo>
                      <a:pt x="433" y="339"/>
                      <a:pt x="433" y="338"/>
                      <a:pt x="433" y="337"/>
                    </a:cubicBezTo>
                    <a:cubicBezTo>
                      <a:pt x="422" y="352"/>
                      <a:pt x="406" y="365"/>
                      <a:pt x="395" y="377"/>
                    </a:cubicBezTo>
                    <a:cubicBezTo>
                      <a:pt x="394" y="378"/>
                      <a:pt x="395" y="377"/>
                      <a:pt x="395" y="376"/>
                    </a:cubicBezTo>
                    <a:cubicBezTo>
                      <a:pt x="389" y="385"/>
                      <a:pt x="378" y="390"/>
                      <a:pt x="378" y="398"/>
                    </a:cubicBezTo>
                    <a:cubicBezTo>
                      <a:pt x="377" y="402"/>
                      <a:pt x="377" y="402"/>
                      <a:pt x="377" y="402"/>
                    </a:cubicBezTo>
                    <a:cubicBezTo>
                      <a:pt x="375" y="403"/>
                      <a:pt x="375" y="402"/>
                      <a:pt x="373" y="403"/>
                    </a:cubicBezTo>
                    <a:cubicBezTo>
                      <a:pt x="373" y="406"/>
                      <a:pt x="368" y="411"/>
                      <a:pt x="369" y="413"/>
                    </a:cubicBezTo>
                    <a:cubicBezTo>
                      <a:pt x="368" y="414"/>
                      <a:pt x="369" y="412"/>
                      <a:pt x="368" y="412"/>
                    </a:cubicBezTo>
                    <a:cubicBezTo>
                      <a:pt x="365" y="416"/>
                      <a:pt x="365" y="422"/>
                      <a:pt x="363" y="426"/>
                    </a:cubicBezTo>
                    <a:cubicBezTo>
                      <a:pt x="363" y="424"/>
                      <a:pt x="363" y="424"/>
                      <a:pt x="363" y="424"/>
                    </a:cubicBezTo>
                    <a:cubicBezTo>
                      <a:pt x="349" y="443"/>
                      <a:pt x="340" y="473"/>
                      <a:pt x="342" y="493"/>
                    </a:cubicBezTo>
                    <a:cubicBezTo>
                      <a:pt x="343" y="498"/>
                      <a:pt x="340" y="495"/>
                      <a:pt x="340" y="497"/>
                    </a:cubicBezTo>
                    <a:cubicBezTo>
                      <a:pt x="342" y="517"/>
                      <a:pt x="338" y="542"/>
                      <a:pt x="349" y="558"/>
                    </a:cubicBezTo>
                    <a:cubicBezTo>
                      <a:pt x="355" y="570"/>
                      <a:pt x="363" y="573"/>
                      <a:pt x="363" y="573"/>
                    </a:cubicBezTo>
                    <a:cubicBezTo>
                      <a:pt x="346" y="542"/>
                      <a:pt x="349" y="513"/>
                      <a:pt x="356" y="481"/>
                    </a:cubicBezTo>
                    <a:cubicBezTo>
                      <a:pt x="356" y="470"/>
                      <a:pt x="359" y="457"/>
                      <a:pt x="363" y="448"/>
                    </a:cubicBezTo>
                    <a:cubicBezTo>
                      <a:pt x="376" y="404"/>
                      <a:pt x="410" y="388"/>
                      <a:pt x="444" y="349"/>
                    </a:cubicBezTo>
                    <a:cubicBezTo>
                      <a:pt x="442" y="350"/>
                      <a:pt x="443" y="348"/>
                      <a:pt x="444" y="346"/>
                    </a:cubicBezTo>
                    <a:cubicBezTo>
                      <a:pt x="445" y="345"/>
                      <a:pt x="445" y="345"/>
                      <a:pt x="445" y="345"/>
                    </a:cubicBezTo>
                    <a:cubicBezTo>
                      <a:pt x="446" y="342"/>
                      <a:pt x="446" y="342"/>
                      <a:pt x="446" y="342"/>
                    </a:cubicBezTo>
                    <a:cubicBezTo>
                      <a:pt x="448" y="339"/>
                      <a:pt x="449" y="341"/>
                      <a:pt x="447" y="344"/>
                    </a:cubicBezTo>
                    <a:cubicBezTo>
                      <a:pt x="459" y="329"/>
                      <a:pt x="467" y="314"/>
                      <a:pt x="475" y="297"/>
                    </a:cubicBezTo>
                    <a:cubicBezTo>
                      <a:pt x="474" y="295"/>
                      <a:pt x="479" y="288"/>
                      <a:pt x="477" y="286"/>
                    </a:cubicBezTo>
                    <a:cubicBezTo>
                      <a:pt x="478" y="286"/>
                      <a:pt x="478" y="286"/>
                      <a:pt x="478" y="287"/>
                    </a:cubicBezTo>
                    <a:cubicBezTo>
                      <a:pt x="481" y="274"/>
                      <a:pt x="482" y="274"/>
                      <a:pt x="487" y="263"/>
                    </a:cubicBezTo>
                    <a:cubicBezTo>
                      <a:pt x="501" y="211"/>
                      <a:pt x="485" y="161"/>
                      <a:pt x="463" y="1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46" name="Rectangle 77"/>
              <p:cNvSpPr>
                <a:spLocks noChangeArrowheads="1"/>
              </p:cNvSpPr>
              <p:nvPr/>
            </p:nvSpPr>
            <p:spPr bwMode="auto">
              <a:xfrm>
                <a:off x="7292" y="2051"/>
                <a:ext cx="1"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47" name="Freeform 78"/>
              <p:cNvSpPr/>
              <p:nvPr/>
            </p:nvSpPr>
            <p:spPr bwMode="auto">
              <a:xfrm>
                <a:off x="6566" y="3084"/>
                <a:ext cx="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48" name="Freeform 79"/>
              <p:cNvSpPr/>
              <p:nvPr/>
            </p:nvSpPr>
            <p:spPr bwMode="auto">
              <a:xfrm>
                <a:off x="7339" y="2013"/>
                <a:ext cx="3" cy="2"/>
              </a:xfrm>
              <a:custGeom>
                <a:avLst/>
                <a:gdLst>
                  <a:gd name="T0" fmla="*/ 3 w 3"/>
                  <a:gd name="T1" fmla="*/ 2 h 2"/>
                  <a:gd name="T2" fmla="*/ 3 w 3"/>
                  <a:gd name="T3" fmla="*/ 2 h 2"/>
                  <a:gd name="T4" fmla="*/ 0 w 3"/>
                  <a:gd name="T5" fmla="*/ 0 h 2"/>
                  <a:gd name="T6" fmla="*/ 3 w 3"/>
                  <a:gd name="T7" fmla="*/ 2 h 2"/>
                </a:gdLst>
                <a:ahLst/>
                <a:cxnLst>
                  <a:cxn ang="0">
                    <a:pos x="T0" y="T1"/>
                  </a:cxn>
                  <a:cxn ang="0">
                    <a:pos x="T2" y="T3"/>
                  </a:cxn>
                  <a:cxn ang="0">
                    <a:pos x="T4" y="T5"/>
                  </a:cxn>
                  <a:cxn ang="0">
                    <a:pos x="T6" y="T7"/>
                  </a:cxn>
                </a:cxnLst>
                <a:rect l="0" t="0" r="r" b="b"/>
                <a:pathLst>
                  <a:path w="3" h="2">
                    <a:moveTo>
                      <a:pt x="3" y="2"/>
                    </a:moveTo>
                    <a:lnTo>
                      <a:pt x="3" y="2"/>
                    </a:lnTo>
                    <a:lnTo>
                      <a:pt x="0" y="0"/>
                    </a:lnTo>
                    <a:lnTo>
                      <a:pt x="3"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49" name="Freeform 80"/>
              <p:cNvSpPr/>
              <p:nvPr/>
            </p:nvSpPr>
            <p:spPr bwMode="auto">
              <a:xfrm>
                <a:off x="6599" y="3080"/>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50" name="Freeform 81"/>
              <p:cNvSpPr/>
              <p:nvPr/>
            </p:nvSpPr>
            <p:spPr bwMode="auto">
              <a:xfrm>
                <a:off x="7328" y="2034"/>
                <a:ext cx="2" cy="5"/>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0"/>
                      <a:pt x="1" y="2"/>
                      <a:pt x="1" y="2"/>
                    </a:cubicBezTo>
                    <a:cubicBezTo>
                      <a:pt x="1" y="1"/>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51" name="Freeform 82"/>
              <p:cNvSpPr/>
              <p:nvPr/>
            </p:nvSpPr>
            <p:spPr bwMode="auto">
              <a:xfrm>
                <a:off x="6429" y="246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52" name="Freeform 83"/>
              <p:cNvSpPr/>
              <p:nvPr/>
            </p:nvSpPr>
            <p:spPr bwMode="auto">
              <a:xfrm>
                <a:off x="6497" y="2660"/>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53" name="Freeform 84"/>
              <p:cNvSpPr/>
              <p:nvPr/>
            </p:nvSpPr>
            <p:spPr bwMode="auto">
              <a:xfrm>
                <a:off x="7328" y="202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54" name="Freeform 85"/>
              <p:cNvSpPr/>
              <p:nvPr/>
            </p:nvSpPr>
            <p:spPr bwMode="auto">
              <a:xfrm>
                <a:off x="6414" y="2475"/>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55" name="Freeform 86"/>
              <p:cNvSpPr/>
              <p:nvPr/>
            </p:nvSpPr>
            <p:spPr bwMode="auto">
              <a:xfrm>
                <a:off x="6422" y="2468"/>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1" y="0"/>
                      <a:pt x="1" y="1"/>
                      <a:pt x="1" y="1"/>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56" name="Freeform 87"/>
              <p:cNvSpPr/>
              <p:nvPr/>
            </p:nvSpPr>
            <p:spPr bwMode="auto">
              <a:xfrm>
                <a:off x="6500" y="261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57" name="Freeform 88"/>
              <p:cNvSpPr/>
              <p:nvPr/>
            </p:nvSpPr>
            <p:spPr bwMode="auto">
              <a:xfrm>
                <a:off x="6424" y="2468"/>
                <a:ext cx="7" cy="0"/>
              </a:xfrm>
              <a:custGeom>
                <a:avLst/>
                <a:gdLst>
                  <a:gd name="T0" fmla="*/ 1 w 3"/>
                  <a:gd name="T1" fmla="*/ 0 w 3"/>
                  <a:gd name="T2" fmla="*/ 1 w 3"/>
                </a:gdLst>
                <a:ahLst/>
                <a:cxnLst>
                  <a:cxn ang="0">
                    <a:pos x="T0" y="0"/>
                  </a:cxn>
                  <a:cxn ang="0">
                    <a:pos x="T1" y="0"/>
                  </a:cxn>
                  <a:cxn ang="0">
                    <a:pos x="T2" y="0"/>
                  </a:cxn>
                </a:cxnLst>
                <a:rect l="0" t="0" r="r" b="b"/>
                <a:pathLst>
                  <a:path w="3">
                    <a:moveTo>
                      <a:pt x="1" y="0"/>
                    </a:moveTo>
                    <a:cubicBezTo>
                      <a:pt x="0" y="0"/>
                      <a:pt x="0" y="0"/>
                      <a:pt x="0" y="0"/>
                    </a:cubicBezTo>
                    <a:cubicBezTo>
                      <a:pt x="3"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58" name="Freeform 89"/>
              <p:cNvSpPr/>
              <p:nvPr/>
            </p:nvSpPr>
            <p:spPr bwMode="auto">
              <a:xfrm>
                <a:off x="6564" y="244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59" name="Freeform 90"/>
              <p:cNvSpPr/>
              <p:nvPr/>
            </p:nvSpPr>
            <p:spPr bwMode="auto">
              <a:xfrm>
                <a:off x="6497" y="2409"/>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60" name="Oval 91"/>
              <p:cNvSpPr>
                <a:spLocks noChangeArrowheads="1"/>
              </p:cNvSpPr>
              <p:nvPr/>
            </p:nvSpPr>
            <p:spPr bwMode="auto">
              <a:xfrm>
                <a:off x="6429" y="2468"/>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61" name="Freeform 92"/>
              <p:cNvSpPr/>
              <p:nvPr/>
            </p:nvSpPr>
            <p:spPr bwMode="auto">
              <a:xfrm>
                <a:off x="6414" y="2179"/>
                <a:ext cx="5" cy="7"/>
              </a:xfrm>
              <a:custGeom>
                <a:avLst/>
                <a:gdLst>
                  <a:gd name="T0" fmla="*/ 1 w 2"/>
                  <a:gd name="T1" fmla="*/ 0 h 3"/>
                  <a:gd name="T2" fmla="*/ 2 w 2"/>
                  <a:gd name="T3" fmla="*/ 3 h 3"/>
                  <a:gd name="T4" fmla="*/ 1 w 2"/>
                  <a:gd name="T5" fmla="*/ 2 h 3"/>
                  <a:gd name="T6" fmla="*/ 1 w 2"/>
                  <a:gd name="T7" fmla="*/ 0 h 3"/>
                </a:gdLst>
                <a:ahLst/>
                <a:cxnLst>
                  <a:cxn ang="0">
                    <a:pos x="T0" y="T1"/>
                  </a:cxn>
                  <a:cxn ang="0">
                    <a:pos x="T2" y="T3"/>
                  </a:cxn>
                  <a:cxn ang="0">
                    <a:pos x="T4" y="T5"/>
                  </a:cxn>
                  <a:cxn ang="0">
                    <a:pos x="T6" y="T7"/>
                  </a:cxn>
                </a:cxnLst>
                <a:rect l="0" t="0" r="r" b="b"/>
                <a:pathLst>
                  <a:path w="2" h="3">
                    <a:moveTo>
                      <a:pt x="1" y="0"/>
                    </a:moveTo>
                    <a:cubicBezTo>
                      <a:pt x="0" y="0"/>
                      <a:pt x="0" y="1"/>
                      <a:pt x="2" y="3"/>
                    </a:cubicBezTo>
                    <a:cubicBezTo>
                      <a:pt x="1" y="2"/>
                      <a:pt x="1" y="2"/>
                      <a:pt x="1" y="2"/>
                    </a:cubicBezTo>
                    <a:cubicBezTo>
                      <a:pt x="1" y="1"/>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62" name="Freeform 93"/>
              <p:cNvSpPr/>
              <p:nvPr/>
            </p:nvSpPr>
            <p:spPr bwMode="auto">
              <a:xfrm>
                <a:off x="6455" y="268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63" name="Freeform 94"/>
              <p:cNvSpPr/>
              <p:nvPr/>
            </p:nvSpPr>
            <p:spPr bwMode="auto">
              <a:xfrm>
                <a:off x="7081" y="2501"/>
                <a:ext cx="2" cy="3"/>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64" name="Freeform 95"/>
              <p:cNvSpPr/>
              <p:nvPr/>
            </p:nvSpPr>
            <p:spPr bwMode="auto">
              <a:xfrm>
                <a:off x="7057" y="2449"/>
                <a:ext cx="254" cy="133"/>
              </a:xfrm>
              <a:custGeom>
                <a:avLst/>
                <a:gdLst>
                  <a:gd name="T0" fmla="*/ 90 w 107"/>
                  <a:gd name="T1" fmla="*/ 34 h 56"/>
                  <a:gd name="T2" fmla="*/ 75 w 107"/>
                  <a:gd name="T3" fmla="*/ 23 h 56"/>
                  <a:gd name="T4" fmla="*/ 59 w 107"/>
                  <a:gd name="T5" fmla="*/ 22 h 56"/>
                  <a:gd name="T6" fmla="*/ 54 w 107"/>
                  <a:gd name="T7" fmla="*/ 18 h 56"/>
                  <a:gd name="T8" fmla="*/ 44 w 107"/>
                  <a:gd name="T9" fmla="*/ 13 h 56"/>
                  <a:gd name="T10" fmla="*/ 37 w 107"/>
                  <a:gd name="T11" fmla="*/ 9 h 56"/>
                  <a:gd name="T12" fmla="*/ 30 w 107"/>
                  <a:gd name="T13" fmla="*/ 11 h 56"/>
                  <a:gd name="T14" fmla="*/ 20 w 107"/>
                  <a:gd name="T15" fmla="*/ 8 h 56"/>
                  <a:gd name="T16" fmla="*/ 15 w 107"/>
                  <a:gd name="T17" fmla="*/ 6 h 56"/>
                  <a:gd name="T18" fmla="*/ 9 w 107"/>
                  <a:gd name="T19" fmla="*/ 1 h 56"/>
                  <a:gd name="T20" fmla="*/ 6 w 107"/>
                  <a:gd name="T21" fmla="*/ 1 h 56"/>
                  <a:gd name="T22" fmla="*/ 3 w 107"/>
                  <a:gd name="T23" fmla="*/ 3 h 56"/>
                  <a:gd name="T24" fmla="*/ 0 w 107"/>
                  <a:gd name="T25" fmla="*/ 5 h 56"/>
                  <a:gd name="T26" fmla="*/ 1 w 107"/>
                  <a:gd name="T27" fmla="*/ 8 h 56"/>
                  <a:gd name="T28" fmla="*/ 6 w 107"/>
                  <a:gd name="T29" fmla="*/ 9 h 56"/>
                  <a:gd name="T30" fmla="*/ 8 w 107"/>
                  <a:gd name="T31" fmla="*/ 14 h 56"/>
                  <a:gd name="T32" fmla="*/ 3 w 107"/>
                  <a:gd name="T33" fmla="*/ 19 h 56"/>
                  <a:gd name="T34" fmla="*/ 5 w 107"/>
                  <a:gd name="T35" fmla="*/ 20 h 56"/>
                  <a:gd name="T36" fmla="*/ 8 w 107"/>
                  <a:gd name="T37" fmla="*/ 18 h 56"/>
                  <a:gd name="T38" fmla="*/ 8 w 107"/>
                  <a:gd name="T39" fmla="*/ 20 h 56"/>
                  <a:gd name="T40" fmla="*/ 12 w 107"/>
                  <a:gd name="T41" fmla="*/ 17 h 56"/>
                  <a:gd name="T42" fmla="*/ 11 w 107"/>
                  <a:gd name="T43" fmla="*/ 22 h 56"/>
                  <a:gd name="T44" fmla="*/ 11 w 107"/>
                  <a:gd name="T45" fmla="*/ 25 h 56"/>
                  <a:gd name="T46" fmla="*/ 13 w 107"/>
                  <a:gd name="T47" fmla="*/ 23 h 56"/>
                  <a:gd name="T48" fmla="*/ 14 w 107"/>
                  <a:gd name="T49" fmla="*/ 25 h 56"/>
                  <a:gd name="T50" fmla="*/ 17 w 107"/>
                  <a:gd name="T51" fmla="*/ 22 h 56"/>
                  <a:gd name="T52" fmla="*/ 21 w 107"/>
                  <a:gd name="T53" fmla="*/ 18 h 56"/>
                  <a:gd name="T54" fmla="*/ 20 w 107"/>
                  <a:gd name="T55" fmla="*/ 23 h 56"/>
                  <a:gd name="T56" fmla="*/ 24 w 107"/>
                  <a:gd name="T57" fmla="*/ 26 h 56"/>
                  <a:gd name="T58" fmla="*/ 26 w 107"/>
                  <a:gd name="T59" fmla="*/ 27 h 56"/>
                  <a:gd name="T60" fmla="*/ 28 w 107"/>
                  <a:gd name="T61" fmla="*/ 27 h 56"/>
                  <a:gd name="T62" fmla="*/ 33 w 107"/>
                  <a:gd name="T63" fmla="*/ 29 h 56"/>
                  <a:gd name="T64" fmla="*/ 35 w 107"/>
                  <a:gd name="T65" fmla="*/ 30 h 56"/>
                  <a:gd name="T66" fmla="*/ 36 w 107"/>
                  <a:gd name="T67" fmla="*/ 30 h 56"/>
                  <a:gd name="T68" fmla="*/ 38 w 107"/>
                  <a:gd name="T69" fmla="*/ 28 h 56"/>
                  <a:gd name="T70" fmla="*/ 39 w 107"/>
                  <a:gd name="T71" fmla="*/ 31 h 56"/>
                  <a:gd name="T72" fmla="*/ 41 w 107"/>
                  <a:gd name="T73" fmla="*/ 30 h 56"/>
                  <a:gd name="T74" fmla="*/ 44 w 107"/>
                  <a:gd name="T75" fmla="*/ 33 h 56"/>
                  <a:gd name="T76" fmla="*/ 48 w 107"/>
                  <a:gd name="T77" fmla="*/ 34 h 56"/>
                  <a:gd name="T78" fmla="*/ 50 w 107"/>
                  <a:gd name="T79" fmla="*/ 37 h 56"/>
                  <a:gd name="T80" fmla="*/ 52 w 107"/>
                  <a:gd name="T81" fmla="*/ 36 h 56"/>
                  <a:gd name="T82" fmla="*/ 52 w 107"/>
                  <a:gd name="T83" fmla="*/ 37 h 56"/>
                  <a:gd name="T84" fmla="*/ 55 w 107"/>
                  <a:gd name="T85" fmla="*/ 37 h 56"/>
                  <a:gd name="T86" fmla="*/ 58 w 107"/>
                  <a:gd name="T87" fmla="*/ 38 h 56"/>
                  <a:gd name="T88" fmla="*/ 61 w 107"/>
                  <a:gd name="T89" fmla="*/ 38 h 56"/>
                  <a:gd name="T90" fmla="*/ 67 w 107"/>
                  <a:gd name="T91" fmla="*/ 33 h 56"/>
                  <a:gd name="T92" fmla="*/ 67 w 107"/>
                  <a:gd name="T93" fmla="*/ 38 h 56"/>
                  <a:gd name="T94" fmla="*/ 71 w 107"/>
                  <a:gd name="T95" fmla="*/ 39 h 56"/>
                  <a:gd name="T96" fmla="*/ 73 w 107"/>
                  <a:gd name="T97" fmla="*/ 40 h 56"/>
                  <a:gd name="T98" fmla="*/ 79 w 107"/>
                  <a:gd name="T99" fmla="*/ 44 h 56"/>
                  <a:gd name="T100" fmla="*/ 81 w 107"/>
                  <a:gd name="T101" fmla="*/ 46 h 56"/>
                  <a:gd name="T102" fmla="*/ 90 w 107"/>
                  <a:gd name="T103" fmla="*/ 46 h 56"/>
                  <a:gd name="T104" fmla="*/ 93 w 107"/>
                  <a:gd name="T105"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56">
                    <a:moveTo>
                      <a:pt x="102" y="41"/>
                    </a:moveTo>
                    <a:cubicBezTo>
                      <a:pt x="101" y="41"/>
                      <a:pt x="100" y="41"/>
                      <a:pt x="100" y="40"/>
                    </a:cubicBezTo>
                    <a:cubicBezTo>
                      <a:pt x="96" y="38"/>
                      <a:pt x="96" y="32"/>
                      <a:pt x="92" y="32"/>
                    </a:cubicBezTo>
                    <a:cubicBezTo>
                      <a:pt x="91" y="33"/>
                      <a:pt x="91" y="34"/>
                      <a:pt x="90" y="34"/>
                    </a:cubicBezTo>
                    <a:cubicBezTo>
                      <a:pt x="91" y="33"/>
                      <a:pt x="91" y="33"/>
                      <a:pt x="91" y="33"/>
                    </a:cubicBezTo>
                    <a:cubicBezTo>
                      <a:pt x="90" y="34"/>
                      <a:pt x="90" y="34"/>
                      <a:pt x="90" y="34"/>
                    </a:cubicBezTo>
                    <a:cubicBezTo>
                      <a:pt x="89" y="34"/>
                      <a:pt x="90" y="33"/>
                      <a:pt x="91" y="33"/>
                    </a:cubicBezTo>
                    <a:cubicBezTo>
                      <a:pt x="89" y="32"/>
                      <a:pt x="88" y="32"/>
                      <a:pt x="87" y="31"/>
                    </a:cubicBezTo>
                    <a:cubicBezTo>
                      <a:pt x="86" y="32"/>
                      <a:pt x="86" y="30"/>
                      <a:pt x="85" y="32"/>
                    </a:cubicBezTo>
                    <a:cubicBezTo>
                      <a:pt x="86" y="31"/>
                      <a:pt x="86" y="31"/>
                      <a:pt x="86" y="31"/>
                    </a:cubicBezTo>
                    <a:cubicBezTo>
                      <a:pt x="84" y="32"/>
                      <a:pt x="84" y="32"/>
                      <a:pt x="85" y="29"/>
                    </a:cubicBezTo>
                    <a:cubicBezTo>
                      <a:pt x="82" y="25"/>
                      <a:pt x="78" y="26"/>
                      <a:pt x="75" y="23"/>
                    </a:cubicBezTo>
                    <a:cubicBezTo>
                      <a:pt x="72" y="22"/>
                      <a:pt x="68" y="22"/>
                      <a:pt x="64" y="21"/>
                    </a:cubicBezTo>
                    <a:cubicBezTo>
                      <a:pt x="62" y="24"/>
                      <a:pt x="62" y="23"/>
                      <a:pt x="60" y="25"/>
                    </a:cubicBezTo>
                    <a:cubicBezTo>
                      <a:pt x="61" y="24"/>
                      <a:pt x="61" y="24"/>
                      <a:pt x="61" y="24"/>
                    </a:cubicBezTo>
                    <a:cubicBezTo>
                      <a:pt x="60" y="25"/>
                      <a:pt x="60" y="24"/>
                      <a:pt x="60" y="22"/>
                    </a:cubicBezTo>
                    <a:cubicBezTo>
                      <a:pt x="60" y="23"/>
                      <a:pt x="60" y="22"/>
                      <a:pt x="59" y="24"/>
                    </a:cubicBezTo>
                    <a:cubicBezTo>
                      <a:pt x="58" y="26"/>
                      <a:pt x="60" y="21"/>
                      <a:pt x="59" y="22"/>
                    </a:cubicBezTo>
                    <a:cubicBezTo>
                      <a:pt x="60" y="21"/>
                      <a:pt x="59" y="23"/>
                      <a:pt x="59" y="22"/>
                    </a:cubicBezTo>
                    <a:cubicBezTo>
                      <a:pt x="57" y="24"/>
                      <a:pt x="60" y="22"/>
                      <a:pt x="59" y="19"/>
                    </a:cubicBezTo>
                    <a:cubicBezTo>
                      <a:pt x="57" y="19"/>
                      <a:pt x="55" y="20"/>
                      <a:pt x="54" y="19"/>
                    </a:cubicBezTo>
                    <a:cubicBezTo>
                      <a:pt x="54" y="19"/>
                      <a:pt x="54" y="20"/>
                      <a:pt x="54" y="20"/>
                    </a:cubicBezTo>
                    <a:cubicBezTo>
                      <a:pt x="55" y="17"/>
                      <a:pt x="53" y="21"/>
                      <a:pt x="53" y="19"/>
                    </a:cubicBezTo>
                    <a:cubicBezTo>
                      <a:pt x="53" y="19"/>
                      <a:pt x="53" y="19"/>
                      <a:pt x="54" y="18"/>
                    </a:cubicBezTo>
                    <a:cubicBezTo>
                      <a:pt x="54" y="17"/>
                      <a:pt x="52" y="18"/>
                      <a:pt x="52" y="17"/>
                    </a:cubicBezTo>
                    <a:cubicBezTo>
                      <a:pt x="51" y="18"/>
                      <a:pt x="52" y="15"/>
                      <a:pt x="51" y="16"/>
                    </a:cubicBezTo>
                    <a:cubicBezTo>
                      <a:pt x="51" y="15"/>
                      <a:pt x="51" y="15"/>
                      <a:pt x="51" y="15"/>
                    </a:cubicBezTo>
                    <a:cubicBezTo>
                      <a:pt x="49" y="18"/>
                      <a:pt x="50" y="13"/>
                      <a:pt x="49" y="15"/>
                    </a:cubicBezTo>
                    <a:cubicBezTo>
                      <a:pt x="49" y="14"/>
                      <a:pt x="49" y="14"/>
                      <a:pt x="49" y="14"/>
                    </a:cubicBezTo>
                    <a:cubicBezTo>
                      <a:pt x="47" y="14"/>
                      <a:pt x="46" y="12"/>
                      <a:pt x="44" y="13"/>
                    </a:cubicBezTo>
                    <a:cubicBezTo>
                      <a:pt x="43" y="13"/>
                      <a:pt x="43" y="10"/>
                      <a:pt x="41" y="11"/>
                    </a:cubicBezTo>
                    <a:cubicBezTo>
                      <a:pt x="40" y="12"/>
                      <a:pt x="40" y="12"/>
                      <a:pt x="40" y="12"/>
                    </a:cubicBezTo>
                    <a:cubicBezTo>
                      <a:pt x="40" y="12"/>
                      <a:pt x="41" y="11"/>
                      <a:pt x="41" y="11"/>
                    </a:cubicBezTo>
                    <a:cubicBezTo>
                      <a:pt x="40" y="12"/>
                      <a:pt x="40" y="10"/>
                      <a:pt x="39" y="10"/>
                    </a:cubicBezTo>
                    <a:cubicBezTo>
                      <a:pt x="39" y="10"/>
                      <a:pt x="39" y="10"/>
                      <a:pt x="39" y="11"/>
                    </a:cubicBezTo>
                    <a:cubicBezTo>
                      <a:pt x="39" y="9"/>
                      <a:pt x="37" y="11"/>
                      <a:pt x="37" y="9"/>
                    </a:cubicBezTo>
                    <a:cubicBezTo>
                      <a:pt x="35" y="12"/>
                      <a:pt x="35" y="11"/>
                      <a:pt x="35" y="11"/>
                    </a:cubicBezTo>
                    <a:cubicBezTo>
                      <a:pt x="35" y="11"/>
                      <a:pt x="35" y="10"/>
                      <a:pt x="35" y="10"/>
                    </a:cubicBezTo>
                    <a:cubicBezTo>
                      <a:pt x="35" y="10"/>
                      <a:pt x="34" y="10"/>
                      <a:pt x="34" y="9"/>
                    </a:cubicBezTo>
                    <a:cubicBezTo>
                      <a:pt x="34" y="9"/>
                      <a:pt x="33" y="11"/>
                      <a:pt x="33" y="10"/>
                    </a:cubicBezTo>
                    <a:cubicBezTo>
                      <a:pt x="34" y="8"/>
                      <a:pt x="32" y="10"/>
                      <a:pt x="32" y="9"/>
                    </a:cubicBezTo>
                    <a:cubicBezTo>
                      <a:pt x="31" y="10"/>
                      <a:pt x="30" y="12"/>
                      <a:pt x="30" y="11"/>
                    </a:cubicBezTo>
                    <a:cubicBezTo>
                      <a:pt x="32" y="8"/>
                      <a:pt x="32" y="8"/>
                      <a:pt x="32" y="8"/>
                    </a:cubicBezTo>
                    <a:cubicBezTo>
                      <a:pt x="30" y="9"/>
                      <a:pt x="30" y="6"/>
                      <a:pt x="27" y="8"/>
                    </a:cubicBezTo>
                    <a:cubicBezTo>
                      <a:pt x="28" y="7"/>
                      <a:pt x="28" y="7"/>
                      <a:pt x="28" y="7"/>
                    </a:cubicBezTo>
                    <a:cubicBezTo>
                      <a:pt x="26" y="8"/>
                      <a:pt x="25" y="5"/>
                      <a:pt x="23" y="7"/>
                    </a:cubicBezTo>
                    <a:cubicBezTo>
                      <a:pt x="23" y="6"/>
                      <a:pt x="23" y="6"/>
                      <a:pt x="22" y="5"/>
                    </a:cubicBezTo>
                    <a:cubicBezTo>
                      <a:pt x="21" y="7"/>
                      <a:pt x="21" y="6"/>
                      <a:pt x="20" y="8"/>
                    </a:cubicBezTo>
                    <a:cubicBezTo>
                      <a:pt x="19" y="8"/>
                      <a:pt x="20" y="7"/>
                      <a:pt x="20" y="6"/>
                    </a:cubicBezTo>
                    <a:cubicBezTo>
                      <a:pt x="20" y="6"/>
                      <a:pt x="21" y="3"/>
                      <a:pt x="19" y="5"/>
                    </a:cubicBezTo>
                    <a:cubicBezTo>
                      <a:pt x="20" y="4"/>
                      <a:pt x="20" y="4"/>
                      <a:pt x="20" y="4"/>
                    </a:cubicBezTo>
                    <a:cubicBezTo>
                      <a:pt x="18" y="5"/>
                      <a:pt x="17" y="6"/>
                      <a:pt x="17" y="5"/>
                    </a:cubicBezTo>
                    <a:cubicBezTo>
                      <a:pt x="16" y="6"/>
                      <a:pt x="16" y="6"/>
                      <a:pt x="15" y="7"/>
                    </a:cubicBezTo>
                    <a:cubicBezTo>
                      <a:pt x="15" y="7"/>
                      <a:pt x="16" y="5"/>
                      <a:pt x="15" y="6"/>
                    </a:cubicBezTo>
                    <a:cubicBezTo>
                      <a:pt x="16" y="5"/>
                      <a:pt x="16" y="5"/>
                      <a:pt x="16" y="5"/>
                    </a:cubicBezTo>
                    <a:cubicBezTo>
                      <a:pt x="16" y="4"/>
                      <a:pt x="14" y="4"/>
                      <a:pt x="13" y="4"/>
                    </a:cubicBezTo>
                    <a:cubicBezTo>
                      <a:pt x="14" y="2"/>
                      <a:pt x="11" y="4"/>
                      <a:pt x="12" y="2"/>
                    </a:cubicBezTo>
                    <a:cubicBezTo>
                      <a:pt x="11" y="3"/>
                      <a:pt x="11" y="1"/>
                      <a:pt x="9" y="4"/>
                    </a:cubicBezTo>
                    <a:cubicBezTo>
                      <a:pt x="10" y="3"/>
                      <a:pt x="10" y="3"/>
                      <a:pt x="10" y="3"/>
                    </a:cubicBezTo>
                    <a:cubicBezTo>
                      <a:pt x="9" y="2"/>
                      <a:pt x="9" y="2"/>
                      <a:pt x="9" y="1"/>
                    </a:cubicBezTo>
                    <a:cubicBezTo>
                      <a:pt x="8" y="0"/>
                      <a:pt x="7" y="2"/>
                      <a:pt x="7" y="3"/>
                    </a:cubicBezTo>
                    <a:cubicBezTo>
                      <a:pt x="7" y="1"/>
                      <a:pt x="7" y="1"/>
                      <a:pt x="7" y="1"/>
                    </a:cubicBezTo>
                    <a:cubicBezTo>
                      <a:pt x="7" y="2"/>
                      <a:pt x="5" y="4"/>
                      <a:pt x="4" y="5"/>
                    </a:cubicBezTo>
                    <a:cubicBezTo>
                      <a:pt x="5" y="4"/>
                      <a:pt x="4" y="5"/>
                      <a:pt x="4" y="4"/>
                    </a:cubicBezTo>
                    <a:cubicBezTo>
                      <a:pt x="5" y="3"/>
                      <a:pt x="6" y="2"/>
                      <a:pt x="7" y="1"/>
                    </a:cubicBezTo>
                    <a:cubicBezTo>
                      <a:pt x="7" y="0"/>
                      <a:pt x="5" y="3"/>
                      <a:pt x="6" y="1"/>
                    </a:cubicBezTo>
                    <a:cubicBezTo>
                      <a:pt x="6" y="0"/>
                      <a:pt x="5" y="0"/>
                      <a:pt x="4" y="2"/>
                    </a:cubicBezTo>
                    <a:cubicBezTo>
                      <a:pt x="5" y="1"/>
                      <a:pt x="5" y="1"/>
                      <a:pt x="5" y="0"/>
                    </a:cubicBezTo>
                    <a:cubicBezTo>
                      <a:pt x="5" y="0"/>
                      <a:pt x="5" y="0"/>
                      <a:pt x="4" y="1"/>
                    </a:cubicBezTo>
                    <a:cubicBezTo>
                      <a:pt x="4" y="1"/>
                      <a:pt x="4" y="1"/>
                      <a:pt x="4" y="1"/>
                    </a:cubicBezTo>
                    <a:cubicBezTo>
                      <a:pt x="3" y="2"/>
                      <a:pt x="3" y="2"/>
                      <a:pt x="2" y="4"/>
                    </a:cubicBezTo>
                    <a:cubicBezTo>
                      <a:pt x="2" y="3"/>
                      <a:pt x="3" y="3"/>
                      <a:pt x="3" y="3"/>
                    </a:cubicBezTo>
                    <a:cubicBezTo>
                      <a:pt x="2" y="4"/>
                      <a:pt x="1" y="5"/>
                      <a:pt x="2" y="3"/>
                    </a:cubicBezTo>
                    <a:cubicBezTo>
                      <a:pt x="2" y="2"/>
                      <a:pt x="3" y="2"/>
                      <a:pt x="4" y="1"/>
                    </a:cubicBezTo>
                    <a:cubicBezTo>
                      <a:pt x="1" y="3"/>
                      <a:pt x="1" y="3"/>
                      <a:pt x="1" y="3"/>
                    </a:cubicBezTo>
                    <a:cubicBezTo>
                      <a:pt x="2" y="2"/>
                      <a:pt x="1" y="3"/>
                      <a:pt x="0" y="5"/>
                    </a:cubicBezTo>
                    <a:cubicBezTo>
                      <a:pt x="1" y="4"/>
                      <a:pt x="1" y="4"/>
                      <a:pt x="1" y="4"/>
                    </a:cubicBezTo>
                    <a:cubicBezTo>
                      <a:pt x="0" y="5"/>
                      <a:pt x="0" y="5"/>
                      <a:pt x="0" y="5"/>
                    </a:cubicBezTo>
                    <a:cubicBezTo>
                      <a:pt x="1" y="5"/>
                      <a:pt x="0" y="6"/>
                      <a:pt x="2" y="6"/>
                    </a:cubicBezTo>
                    <a:cubicBezTo>
                      <a:pt x="2" y="4"/>
                      <a:pt x="2" y="4"/>
                      <a:pt x="2" y="4"/>
                    </a:cubicBezTo>
                    <a:cubicBezTo>
                      <a:pt x="3" y="4"/>
                      <a:pt x="4" y="3"/>
                      <a:pt x="3" y="4"/>
                    </a:cubicBezTo>
                    <a:cubicBezTo>
                      <a:pt x="2" y="6"/>
                      <a:pt x="2" y="6"/>
                      <a:pt x="2" y="6"/>
                    </a:cubicBezTo>
                    <a:cubicBezTo>
                      <a:pt x="2" y="6"/>
                      <a:pt x="3" y="6"/>
                      <a:pt x="3" y="6"/>
                    </a:cubicBezTo>
                    <a:cubicBezTo>
                      <a:pt x="1" y="8"/>
                      <a:pt x="1" y="8"/>
                      <a:pt x="1" y="8"/>
                    </a:cubicBezTo>
                    <a:cubicBezTo>
                      <a:pt x="3" y="5"/>
                      <a:pt x="3" y="7"/>
                      <a:pt x="3" y="7"/>
                    </a:cubicBezTo>
                    <a:cubicBezTo>
                      <a:pt x="3" y="7"/>
                      <a:pt x="3" y="7"/>
                      <a:pt x="3" y="7"/>
                    </a:cubicBezTo>
                    <a:cubicBezTo>
                      <a:pt x="2" y="9"/>
                      <a:pt x="3" y="6"/>
                      <a:pt x="4" y="6"/>
                    </a:cubicBezTo>
                    <a:cubicBezTo>
                      <a:pt x="4" y="7"/>
                      <a:pt x="2" y="9"/>
                      <a:pt x="2" y="10"/>
                    </a:cubicBezTo>
                    <a:cubicBezTo>
                      <a:pt x="2" y="10"/>
                      <a:pt x="4" y="9"/>
                      <a:pt x="3" y="11"/>
                    </a:cubicBezTo>
                    <a:cubicBezTo>
                      <a:pt x="4" y="10"/>
                      <a:pt x="5" y="10"/>
                      <a:pt x="6" y="9"/>
                    </a:cubicBezTo>
                    <a:cubicBezTo>
                      <a:pt x="6" y="9"/>
                      <a:pt x="4" y="11"/>
                      <a:pt x="5" y="11"/>
                    </a:cubicBezTo>
                    <a:cubicBezTo>
                      <a:pt x="5" y="11"/>
                      <a:pt x="4" y="12"/>
                      <a:pt x="4" y="13"/>
                    </a:cubicBezTo>
                    <a:cubicBezTo>
                      <a:pt x="5" y="12"/>
                      <a:pt x="4" y="13"/>
                      <a:pt x="5" y="11"/>
                    </a:cubicBezTo>
                    <a:cubicBezTo>
                      <a:pt x="6" y="12"/>
                      <a:pt x="6" y="13"/>
                      <a:pt x="7" y="12"/>
                    </a:cubicBezTo>
                    <a:cubicBezTo>
                      <a:pt x="7" y="12"/>
                      <a:pt x="6" y="14"/>
                      <a:pt x="5" y="15"/>
                    </a:cubicBezTo>
                    <a:cubicBezTo>
                      <a:pt x="6" y="13"/>
                      <a:pt x="7" y="13"/>
                      <a:pt x="8" y="14"/>
                    </a:cubicBezTo>
                    <a:cubicBezTo>
                      <a:pt x="9" y="12"/>
                      <a:pt x="8" y="12"/>
                      <a:pt x="9" y="11"/>
                    </a:cubicBezTo>
                    <a:cubicBezTo>
                      <a:pt x="10" y="10"/>
                      <a:pt x="10" y="10"/>
                      <a:pt x="10" y="10"/>
                    </a:cubicBezTo>
                    <a:cubicBezTo>
                      <a:pt x="9" y="11"/>
                      <a:pt x="8" y="14"/>
                      <a:pt x="8" y="14"/>
                    </a:cubicBezTo>
                    <a:cubicBezTo>
                      <a:pt x="6" y="16"/>
                      <a:pt x="8" y="13"/>
                      <a:pt x="6" y="16"/>
                    </a:cubicBezTo>
                    <a:cubicBezTo>
                      <a:pt x="5" y="18"/>
                      <a:pt x="4" y="17"/>
                      <a:pt x="5" y="16"/>
                    </a:cubicBezTo>
                    <a:cubicBezTo>
                      <a:pt x="3" y="18"/>
                      <a:pt x="5" y="17"/>
                      <a:pt x="3" y="19"/>
                    </a:cubicBezTo>
                    <a:cubicBezTo>
                      <a:pt x="4" y="19"/>
                      <a:pt x="5" y="18"/>
                      <a:pt x="5" y="18"/>
                    </a:cubicBezTo>
                    <a:cubicBezTo>
                      <a:pt x="6" y="17"/>
                      <a:pt x="6" y="16"/>
                      <a:pt x="7" y="16"/>
                    </a:cubicBezTo>
                    <a:cubicBezTo>
                      <a:pt x="8" y="14"/>
                      <a:pt x="6" y="17"/>
                      <a:pt x="6" y="18"/>
                    </a:cubicBezTo>
                    <a:cubicBezTo>
                      <a:pt x="6" y="18"/>
                      <a:pt x="6" y="18"/>
                      <a:pt x="6" y="18"/>
                    </a:cubicBezTo>
                    <a:cubicBezTo>
                      <a:pt x="6" y="19"/>
                      <a:pt x="7" y="18"/>
                      <a:pt x="7" y="18"/>
                    </a:cubicBezTo>
                    <a:cubicBezTo>
                      <a:pt x="5" y="21"/>
                      <a:pt x="6" y="18"/>
                      <a:pt x="5" y="20"/>
                    </a:cubicBezTo>
                    <a:cubicBezTo>
                      <a:pt x="4" y="22"/>
                      <a:pt x="4" y="22"/>
                      <a:pt x="4" y="22"/>
                    </a:cubicBezTo>
                    <a:cubicBezTo>
                      <a:pt x="4" y="22"/>
                      <a:pt x="6" y="19"/>
                      <a:pt x="6" y="20"/>
                    </a:cubicBezTo>
                    <a:cubicBezTo>
                      <a:pt x="5" y="21"/>
                      <a:pt x="5" y="21"/>
                      <a:pt x="5" y="21"/>
                    </a:cubicBezTo>
                    <a:cubicBezTo>
                      <a:pt x="6" y="21"/>
                      <a:pt x="6" y="21"/>
                      <a:pt x="6" y="21"/>
                    </a:cubicBezTo>
                    <a:cubicBezTo>
                      <a:pt x="6" y="20"/>
                      <a:pt x="7" y="18"/>
                      <a:pt x="7" y="18"/>
                    </a:cubicBezTo>
                    <a:cubicBezTo>
                      <a:pt x="9" y="16"/>
                      <a:pt x="7" y="18"/>
                      <a:pt x="8" y="18"/>
                    </a:cubicBezTo>
                    <a:cubicBezTo>
                      <a:pt x="9" y="16"/>
                      <a:pt x="8" y="18"/>
                      <a:pt x="9" y="16"/>
                    </a:cubicBezTo>
                    <a:cubicBezTo>
                      <a:pt x="9" y="15"/>
                      <a:pt x="10" y="15"/>
                      <a:pt x="10" y="15"/>
                    </a:cubicBezTo>
                    <a:cubicBezTo>
                      <a:pt x="10" y="15"/>
                      <a:pt x="9" y="17"/>
                      <a:pt x="9" y="18"/>
                    </a:cubicBezTo>
                    <a:cubicBezTo>
                      <a:pt x="9" y="18"/>
                      <a:pt x="8" y="18"/>
                      <a:pt x="9" y="17"/>
                    </a:cubicBezTo>
                    <a:cubicBezTo>
                      <a:pt x="7" y="19"/>
                      <a:pt x="7" y="21"/>
                      <a:pt x="6" y="21"/>
                    </a:cubicBezTo>
                    <a:cubicBezTo>
                      <a:pt x="6" y="23"/>
                      <a:pt x="7" y="20"/>
                      <a:pt x="8" y="20"/>
                    </a:cubicBezTo>
                    <a:cubicBezTo>
                      <a:pt x="7" y="21"/>
                      <a:pt x="8" y="19"/>
                      <a:pt x="9" y="18"/>
                    </a:cubicBezTo>
                    <a:cubicBezTo>
                      <a:pt x="12" y="14"/>
                      <a:pt x="7" y="21"/>
                      <a:pt x="8" y="21"/>
                    </a:cubicBezTo>
                    <a:cubicBezTo>
                      <a:pt x="10" y="18"/>
                      <a:pt x="11" y="18"/>
                      <a:pt x="12" y="15"/>
                    </a:cubicBezTo>
                    <a:cubicBezTo>
                      <a:pt x="13" y="14"/>
                      <a:pt x="13" y="14"/>
                      <a:pt x="13" y="14"/>
                    </a:cubicBezTo>
                    <a:cubicBezTo>
                      <a:pt x="12" y="16"/>
                      <a:pt x="13" y="16"/>
                      <a:pt x="11" y="17"/>
                    </a:cubicBezTo>
                    <a:cubicBezTo>
                      <a:pt x="12" y="17"/>
                      <a:pt x="12" y="17"/>
                      <a:pt x="12" y="17"/>
                    </a:cubicBezTo>
                    <a:cubicBezTo>
                      <a:pt x="10" y="19"/>
                      <a:pt x="10" y="19"/>
                      <a:pt x="10" y="19"/>
                    </a:cubicBezTo>
                    <a:cubicBezTo>
                      <a:pt x="10" y="21"/>
                      <a:pt x="9" y="22"/>
                      <a:pt x="9" y="23"/>
                    </a:cubicBezTo>
                    <a:cubicBezTo>
                      <a:pt x="10" y="22"/>
                      <a:pt x="10" y="21"/>
                      <a:pt x="10" y="21"/>
                    </a:cubicBezTo>
                    <a:cubicBezTo>
                      <a:pt x="10" y="22"/>
                      <a:pt x="9" y="23"/>
                      <a:pt x="10" y="23"/>
                    </a:cubicBezTo>
                    <a:cubicBezTo>
                      <a:pt x="10" y="22"/>
                      <a:pt x="11" y="20"/>
                      <a:pt x="11" y="20"/>
                    </a:cubicBezTo>
                    <a:cubicBezTo>
                      <a:pt x="12" y="20"/>
                      <a:pt x="11" y="22"/>
                      <a:pt x="11" y="22"/>
                    </a:cubicBezTo>
                    <a:cubicBezTo>
                      <a:pt x="10" y="24"/>
                      <a:pt x="10" y="24"/>
                      <a:pt x="10" y="24"/>
                    </a:cubicBezTo>
                    <a:cubicBezTo>
                      <a:pt x="11" y="23"/>
                      <a:pt x="9" y="24"/>
                      <a:pt x="10" y="24"/>
                    </a:cubicBezTo>
                    <a:cubicBezTo>
                      <a:pt x="12" y="20"/>
                      <a:pt x="12" y="20"/>
                      <a:pt x="12" y="20"/>
                    </a:cubicBezTo>
                    <a:cubicBezTo>
                      <a:pt x="13" y="20"/>
                      <a:pt x="12" y="21"/>
                      <a:pt x="12" y="21"/>
                    </a:cubicBezTo>
                    <a:cubicBezTo>
                      <a:pt x="11" y="22"/>
                      <a:pt x="11" y="22"/>
                      <a:pt x="11" y="22"/>
                    </a:cubicBezTo>
                    <a:cubicBezTo>
                      <a:pt x="12" y="22"/>
                      <a:pt x="10" y="25"/>
                      <a:pt x="11" y="25"/>
                    </a:cubicBezTo>
                    <a:cubicBezTo>
                      <a:pt x="12" y="23"/>
                      <a:pt x="12" y="23"/>
                      <a:pt x="12" y="23"/>
                    </a:cubicBezTo>
                    <a:cubicBezTo>
                      <a:pt x="11" y="25"/>
                      <a:pt x="11" y="25"/>
                      <a:pt x="11" y="25"/>
                    </a:cubicBezTo>
                    <a:cubicBezTo>
                      <a:pt x="11" y="24"/>
                      <a:pt x="12" y="24"/>
                      <a:pt x="12" y="24"/>
                    </a:cubicBezTo>
                    <a:cubicBezTo>
                      <a:pt x="11" y="25"/>
                      <a:pt x="11" y="25"/>
                      <a:pt x="11" y="25"/>
                    </a:cubicBezTo>
                    <a:cubicBezTo>
                      <a:pt x="12" y="24"/>
                      <a:pt x="13" y="22"/>
                      <a:pt x="12" y="24"/>
                    </a:cubicBezTo>
                    <a:cubicBezTo>
                      <a:pt x="14" y="22"/>
                      <a:pt x="12" y="24"/>
                      <a:pt x="13" y="23"/>
                    </a:cubicBezTo>
                    <a:cubicBezTo>
                      <a:pt x="13" y="21"/>
                      <a:pt x="14" y="21"/>
                      <a:pt x="14" y="21"/>
                    </a:cubicBezTo>
                    <a:cubicBezTo>
                      <a:pt x="13" y="24"/>
                      <a:pt x="14" y="22"/>
                      <a:pt x="14" y="22"/>
                    </a:cubicBezTo>
                    <a:cubicBezTo>
                      <a:pt x="14" y="23"/>
                      <a:pt x="14" y="23"/>
                      <a:pt x="14" y="24"/>
                    </a:cubicBezTo>
                    <a:cubicBezTo>
                      <a:pt x="15" y="22"/>
                      <a:pt x="15" y="22"/>
                      <a:pt x="15" y="22"/>
                    </a:cubicBezTo>
                    <a:cubicBezTo>
                      <a:pt x="13" y="25"/>
                      <a:pt x="15" y="22"/>
                      <a:pt x="15" y="23"/>
                    </a:cubicBezTo>
                    <a:cubicBezTo>
                      <a:pt x="14" y="24"/>
                      <a:pt x="14" y="25"/>
                      <a:pt x="14" y="25"/>
                    </a:cubicBezTo>
                    <a:cubicBezTo>
                      <a:pt x="15" y="23"/>
                      <a:pt x="16" y="23"/>
                      <a:pt x="16" y="21"/>
                    </a:cubicBezTo>
                    <a:cubicBezTo>
                      <a:pt x="16" y="22"/>
                      <a:pt x="15" y="24"/>
                      <a:pt x="14" y="26"/>
                    </a:cubicBezTo>
                    <a:cubicBezTo>
                      <a:pt x="15" y="24"/>
                      <a:pt x="14" y="27"/>
                      <a:pt x="15" y="25"/>
                    </a:cubicBezTo>
                    <a:cubicBezTo>
                      <a:pt x="15" y="24"/>
                      <a:pt x="16" y="23"/>
                      <a:pt x="17" y="22"/>
                    </a:cubicBezTo>
                    <a:cubicBezTo>
                      <a:pt x="17" y="23"/>
                      <a:pt x="16" y="23"/>
                      <a:pt x="16" y="24"/>
                    </a:cubicBezTo>
                    <a:cubicBezTo>
                      <a:pt x="16" y="24"/>
                      <a:pt x="17" y="23"/>
                      <a:pt x="17" y="22"/>
                    </a:cubicBezTo>
                    <a:cubicBezTo>
                      <a:pt x="17" y="22"/>
                      <a:pt x="19" y="20"/>
                      <a:pt x="18" y="22"/>
                    </a:cubicBezTo>
                    <a:cubicBezTo>
                      <a:pt x="18" y="23"/>
                      <a:pt x="17" y="22"/>
                      <a:pt x="17" y="23"/>
                    </a:cubicBezTo>
                    <a:cubicBezTo>
                      <a:pt x="17" y="24"/>
                      <a:pt x="19" y="20"/>
                      <a:pt x="20" y="20"/>
                    </a:cubicBezTo>
                    <a:cubicBezTo>
                      <a:pt x="20" y="19"/>
                      <a:pt x="22" y="16"/>
                      <a:pt x="22" y="15"/>
                    </a:cubicBezTo>
                    <a:cubicBezTo>
                      <a:pt x="23" y="16"/>
                      <a:pt x="22" y="16"/>
                      <a:pt x="21" y="18"/>
                    </a:cubicBezTo>
                    <a:cubicBezTo>
                      <a:pt x="21" y="18"/>
                      <a:pt x="21" y="18"/>
                      <a:pt x="21" y="18"/>
                    </a:cubicBezTo>
                    <a:cubicBezTo>
                      <a:pt x="20" y="21"/>
                      <a:pt x="18" y="22"/>
                      <a:pt x="18" y="24"/>
                    </a:cubicBezTo>
                    <a:cubicBezTo>
                      <a:pt x="18" y="23"/>
                      <a:pt x="18" y="23"/>
                      <a:pt x="18" y="23"/>
                    </a:cubicBezTo>
                    <a:cubicBezTo>
                      <a:pt x="17" y="26"/>
                      <a:pt x="17" y="26"/>
                      <a:pt x="17" y="26"/>
                    </a:cubicBezTo>
                    <a:cubicBezTo>
                      <a:pt x="18" y="24"/>
                      <a:pt x="18" y="26"/>
                      <a:pt x="18" y="26"/>
                    </a:cubicBezTo>
                    <a:cubicBezTo>
                      <a:pt x="19" y="24"/>
                      <a:pt x="17" y="26"/>
                      <a:pt x="18" y="25"/>
                    </a:cubicBezTo>
                    <a:cubicBezTo>
                      <a:pt x="19" y="25"/>
                      <a:pt x="20" y="22"/>
                      <a:pt x="20" y="23"/>
                    </a:cubicBezTo>
                    <a:cubicBezTo>
                      <a:pt x="18" y="26"/>
                      <a:pt x="18" y="26"/>
                      <a:pt x="18" y="26"/>
                    </a:cubicBezTo>
                    <a:cubicBezTo>
                      <a:pt x="18" y="27"/>
                      <a:pt x="19" y="24"/>
                      <a:pt x="19" y="25"/>
                    </a:cubicBezTo>
                    <a:cubicBezTo>
                      <a:pt x="19" y="26"/>
                      <a:pt x="19" y="26"/>
                      <a:pt x="19" y="26"/>
                    </a:cubicBezTo>
                    <a:cubicBezTo>
                      <a:pt x="19" y="27"/>
                      <a:pt x="21" y="28"/>
                      <a:pt x="23" y="24"/>
                    </a:cubicBezTo>
                    <a:cubicBezTo>
                      <a:pt x="23" y="26"/>
                      <a:pt x="23" y="26"/>
                      <a:pt x="23" y="27"/>
                    </a:cubicBezTo>
                    <a:cubicBezTo>
                      <a:pt x="23" y="27"/>
                      <a:pt x="24" y="26"/>
                      <a:pt x="24" y="26"/>
                    </a:cubicBezTo>
                    <a:cubicBezTo>
                      <a:pt x="23" y="28"/>
                      <a:pt x="23" y="28"/>
                      <a:pt x="23" y="28"/>
                    </a:cubicBezTo>
                    <a:cubicBezTo>
                      <a:pt x="23" y="29"/>
                      <a:pt x="24" y="27"/>
                      <a:pt x="25" y="26"/>
                    </a:cubicBezTo>
                    <a:cubicBezTo>
                      <a:pt x="25" y="28"/>
                      <a:pt x="25" y="28"/>
                      <a:pt x="25" y="28"/>
                    </a:cubicBezTo>
                    <a:cubicBezTo>
                      <a:pt x="24" y="29"/>
                      <a:pt x="25" y="27"/>
                      <a:pt x="26" y="26"/>
                    </a:cubicBezTo>
                    <a:cubicBezTo>
                      <a:pt x="25" y="28"/>
                      <a:pt x="25" y="28"/>
                      <a:pt x="25" y="28"/>
                    </a:cubicBezTo>
                    <a:cubicBezTo>
                      <a:pt x="26" y="27"/>
                      <a:pt x="26" y="27"/>
                      <a:pt x="26" y="27"/>
                    </a:cubicBezTo>
                    <a:cubicBezTo>
                      <a:pt x="26" y="26"/>
                      <a:pt x="27" y="26"/>
                      <a:pt x="26" y="28"/>
                    </a:cubicBezTo>
                    <a:cubicBezTo>
                      <a:pt x="26" y="27"/>
                      <a:pt x="26" y="27"/>
                      <a:pt x="26" y="27"/>
                    </a:cubicBezTo>
                    <a:cubicBezTo>
                      <a:pt x="26" y="28"/>
                      <a:pt x="27" y="29"/>
                      <a:pt x="27" y="28"/>
                    </a:cubicBezTo>
                    <a:cubicBezTo>
                      <a:pt x="28" y="28"/>
                      <a:pt x="28" y="27"/>
                      <a:pt x="28" y="26"/>
                    </a:cubicBezTo>
                    <a:cubicBezTo>
                      <a:pt x="29" y="24"/>
                      <a:pt x="28" y="26"/>
                      <a:pt x="29" y="25"/>
                    </a:cubicBezTo>
                    <a:cubicBezTo>
                      <a:pt x="28" y="27"/>
                      <a:pt x="28" y="27"/>
                      <a:pt x="28" y="27"/>
                    </a:cubicBezTo>
                    <a:cubicBezTo>
                      <a:pt x="27" y="30"/>
                      <a:pt x="29" y="28"/>
                      <a:pt x="30" y="29"/>
                    </a:cubicBezTo>
                    <a:cubicBezTo>
                      <a:pt x="31" y="28"/>
                      <a:pt x="31" y="28"/>
                      <a:pt x="31" y="28"/>
                    </a:cubicBezTo>
                    <a:cubicBezTo>
                      <a:pt x="30" y="30"/>
                      <a:pt x="32" y="28"/>
                      <a:pt x="32" y="30"/>
                    </a:cubicBezTo>
                    <a:cubicBezTo>
                      <a:pt x="32" y="29"/>
                      <a:pt x="33" y="26"/>
                      <a:pt x="34" y="26"/>
                    </a:cubicBezTo>
                    <a:cubicBezTo>
                      <a:pt x="35" y="25"/>
                      <a:pt x="33" y="29"/>
                      <a:pt x="32" y="30"/>
                    </a:cubicBezTo>
                    <a:cubicBezTo>
                      <a:pt x="33" y="29"/>
                      <a:pt x="33" y="29"/>
                      <a:pt x="33" y="29"/>
                    </a:cubicBezTo>
                    <a:cubicBezTo>
                      <a:pt x="33" y="30"/>
                      <a:pt x="33" y="30"/>
                      <a:pt x="33" y="30"/>
                    </a:cubicBezTo>
                    <a:cubicBezTo>
                      <a:pt x="34" y="29"/>
                      <a:pt x="34" y="28"/>
                      <a:pt x="34" y="29"/>
                    </a:cubicBezTo>
                    <a:cubicBezTo>
                      <a:pt x="34" y="29"/>
                      <a:pt x="34" y="29"/>
                      <a:pt x="34" y="29"/>
                    </a:cubicBezTo>
                    <a:cubicBezTo>
                      <a:pt x="34" y="30"/>
                      <a:pt x="34" y="31"/>
                      <a:pt x="34" y="31"/>
                    </a:cubicBezTo>
                    <a:cubicBezTo>
                      <a:pt x="35" y="29"/>
                      <a:pt x="35" y="30"/>
                      <a:pt x="36" y="29"/>
                    </a:cubicBezTo>
                    <a:cubicBezTo>
                      <a:pt x="35" y="30"/>
                      <a:pt x="35" y="30"/>
                      <a:pt x="35" y="30"/>
                    </a:cubicBezTo>
                    <a:cubicBezTo>
                      <a:pt x="36" y="28"/>
                      <a:pt x="36" y="28"/>
                      <a:pt x="36" y="28"/>
                    </a:cubicBezTo>
                    <a:cubicBezTo>
                      <a:pt x="36" y="29"/>
                      <a:pt x="36" y="29"/>
                      <a:pt x="36" y="29"/>
                    </a:cubicBezTo>
                    <a:cubicBezTo>
                      <a:pt x="35" y="31"/>
                      <a:pt x="35" y="31"/>
                      <a:pt x="35" y="31"/>
                    </a:cubicBezTo>
                    <a:cubicBezTo>
                      <a:pt x="35" y="32"/>
                      <a:pt x="36" y="29"/>
                      <a:pt x="36" y="29"/>
                    </a:cubicBezTo>
                    <a:cubicBezTo>
                      <a:pt x="37" y="28"/>
                      <a:pt x="37" y="29"/>
                      <a:pt x="36" y="30"/>
                    </a:cubicBezTo>
                    <a:cubicBezTo>
                      <a:pt x="36" y="30"/>
                      <a:pt x="36" y="29"/>
                      <a:pt x="36" y="30"/>
                    </a:cubicBezTo>
                    <a:cubicBezTo>
                      <a:pt x="35" y="31"/>
                      <a:pt x="36" y="30"/>
                      <a:pt x="36" y="31"/>
                    </a:cubicBezTo>
                    <a:cubicBezTo>
                      <a:pt x="36" y="31"/>
                      <a:pt x="37" y="29"/>
                      <a:pt x="37" y="30"/>
                    </a:cubicBezTo>
                    <a:cubicBezTo>
                      <a:pt x="37" y="30"/>
                      <a:pt x="37" y="30"/>
                      <a:pt x="37" y="31"/>
                    </a:cubicBezTo>
                    <a:cubicBezTo>
                      <a:pt x="37" y="30"/>
                      <a:pt x="37" y="31"/>
                      <a:pt x="38" y="30"/>
                    </a:cubicBezTo>
                    <a:cubicBezTo>
                      <a:pt x="38" y="30"/>
                      <a:pt x="38" y="29"/>
                      <a:pt x="38" y="28"/>
                    </a:cubicBezTo>
                    <a:cubicBezTo>
                      <a:pt x="38" y="28"/>
                      <a:pt x="39" y="28"/>
                      <a:pt x="38" y="28"/>
                    </a:cubicBezTo>
                    <a:cubicBezTo>
                      <a:pt x="38" y="29"/>
                      <a:pt x="38" y="29"/>
                      <a:pt x="38" y="29"/>
                    </a:cubicBezTo>
                    <a:cubicBezTo>
                      <a:pt x="38" y="28"/>
                      <a:pt x="38" y="29"/>
                      <a:pt x="39" y="28"/>
                    </a:cubicBezTo>
                    <a:cubicBezTo>
                      <a:pt x="38" y="30"/>
                      <a:pt x="38" y="30"/>
                      <a:pt x="38" y="30"/>
                    </a:cubicBezTo>
                    <a:cubicBezTo>
                      <a:pt x="39" y="29"/>
                      <a:pt x="39" y="29"/>
                      <a:pt x="39" y="29"/>
                    </a:cubicBezTo>
                    <a:cubicBezTo>
                      <a:pt x="39" y="30"/>
                      <a:pt x="38" y="32"/>
                      <a:pt x="38" y="32"/>
                    </a:cubicBezTo>
                    <a:cubicBezTo>
                      <a:pt x="39" y="31"/>
                      <a:pt x="39" y="31"/>
                      <a:pt x="39" y="31"/>
                    </a:cubicBezTo>
                    <a:cubicBezTo>
                      <a:pt x="39" y="31"/>
                      <a:pt x="39" y="31"/>
                      <a:pt x="39" y="32"/>
                    </a:cubicBezTo>
                    <a:cubicBezTo>
                      <a:pt x="39" y="33"/>
                      <a:pt x="41" y="28"/>
                      <a:pt x="41" y="30"/>
                    </a:cubicBezTo>
                    <a:cubicBezTo>
                      <a:pt x="40" y="31"/>
                      <a:pt x="40" y="32"/>
                      <a:pt x="40" y="32"/>
                    </a:cubicBezTo>
                    <a:cubicBezTo>
                      <a:pt x="40" y="32"/>
                      <a:pt x="41" y="31"/>
                      <a:pt x="41" y="31"/>
                    </a:cubicBezTo>
                    <a:cubicBezTo>
                      <a:pt x="41" y="31"/>
                      <a:pt x="40" y="33"/>
                      <a:pt x="40" y="31"/>
                    </a:cubicBezTo>
                    <a:cubicBezTo>
                      <a:pt x="41" y="30"/>
                      <a:pt x="41" y="31"/>
                      <a:pt x="41" y="30"/>
                    </a:cubicBezTo>
                    <a:cubicBezTo>
                      <a:pt x="40" y="35"/>
                      <a:pt x="42" y="32"/>
                      <a:pt x="42" y="34"/>
                    </a:cubicBezTo>
                    <a:cubicBezTo>
                      <a:pt x="43" y="32"/>
                      <a:pt x="43" y="34"/>
                      <a:pt x="43" y="33"/>
                    </a:cubicBezTo>
                    <a:cubicBezTo>
                      <a:pt x="42" y="35"/>
                      <a:pt x="44" y="33"/>
                      <a:pt x="43" y="34"/>
                    </a:cubicBezTo>
                    <a:cubicBezTo>
                      <a:pt x="44" y="32"/>
                      <a:pt x="44" y="32"/>
                      <a:pt x="44" y="32"/>
                    </a:cubicBezTo>
                    <a:cubicBezTo>
                      <a:pt x="44" y="33"/>
                      <a:pt x="46" y="29"/>
                      <a:pt x="45" y="31"/>
                    </a:cubicBezTo>
                    <a:cubicBezTo>
                      <a:pt x="45" y="32"/>
                      <a:pt x="45" y="33"/>
                      <a:pt x="44" y="33"/>
                    </a:cubicBezTo>
                    <a:cubicBezTo>
                      <a:pt x="44" y="36"/>
                      <a:pt x="46" y="32"/>
                      <a:pt x="45" y="35"/>
                    </a:cubicBezTo>
                    <a:cubicBezTo>
                      <a:pt x="46" y="34"/>
                      <a:pt x="46" y="32"/>
                      <a:pt x="47" y="31"/>
                    </a:cubicBezTo>
                    <a:cubicBezTo>
                      <a:pt x="47" y="33"/>
                      <a:pt x="47" y="34"/>
                      <a:pt x="46" y="34"/>
                    </a:cubicBezTo>
                    <a:cubicBezTo>
                      <a:pt x="47" y="34"/>
                      <a:pt x="47" y="33"/>
                      <a:pt x="47" y="34"/>
                    </a:cubicBezTo>
                    <a:cubicBezTo>
                      <a:pt x="47" y="35"/>
                      <a:pt x="47" y="35"/>
                      <a:pt x="46" y="35"/>
                    </a:cubicBezTo>
                    <a:cubicBezTo>
                      <a:pt x="46" y="36"/>
                      <a:pt x="47" y="35"/>
                      <a:pt x="48" y="34"/>
                    </a:cubicBezTo>
                    <a:cubicBezTo>
                      <a:pt x="47" y="36"/>
                      <a:pt x="48" y="35"/>
                      <a:pt x="48" y="37"/>
                    </a:cubicBezTo>
                    <a:cubicBezTo>
                      <a:pt x="49" y="35"/>
                      <a:pt x="48" y="38"/>
                      <a:pt x="49" y="35"/>
                    </a:cubicBezTo>
                    <a:cubicBezTo>
                      <a:pt x="49" y="36"/>
                      <a:pt x="49" y="36"/>
                      <a:pt x="49" y="36"/>
                    </a:cubicBezTo>
                    <a:cubicBezTo>
                      <a:pt x="50" y="35"/>
                      <a:pt x="51" y="33"/>
                      <a:pt x="51" y="33"/>
                    </a:cubicBezTo>
                    <a:cubicBezTo>
                      <a:pt x="50" y="35"/>
                      <a:pt x="50" y="35"/>
                      <a:pt x="50" y="35"/>
                    </a:cubicBezTo>
                    <a:cubicBezTo>
                      <a:pt x="49" y="37"/>
                      <a:pt x="50" y="36"/>
                      <a:pt x="50" y="37"/>
                    </a:cubicBezTo>
                    <a:cubicBezTo>
                      <a:pt x="50" y="35"/>
                      <a:pt x="50" y="37"/>
                      <a:pt x="51" y="36"/>
                    </a:cubicBezTo>
                    <a:cubicBezTo>
                      <a:pt x="51" y="35"/>
                      <a:pt x="51" y="35"/>
                      <a:pt x="51" y="35"/>
                    </a:cubicBezTo>
                    <a:cubicBezTo>
                      <a:pt x="52" y="35"/>
                      <a:pt x="52" y="34"/>
                      <a:pt x="52" y="34"/>
                    </a:cubicBezTo>
                    <a:cubicBezTo>
                      <a:pt x="52" y="34"/>
                      <a:pt x="51" y="36"/>
                      <a:pt x="51" y="36"/>
                    </a:cubicBezTo>
                    <a:cubicBezTo>
                      <a:pt x="51" y="37"/>
                      <a:pt x="51" y="37"/>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7"/>
                      <a:pt x="52" y="37"/>
                      <a:pt x="52" y="37"/>
                    </a:cubicBezTo>
                    <a:cubicBezTo>
                      <a:pt x="52" y="37"/>
                      <a:pt x="52" y="37"/>
                      <a:pt x="52" y="37"/>
                    </a:cubicBezTo>
                    <a:cubicBezTo>
                      <a:pt x="52" y="37"/>
                      <a:pt x="52" y="37"/>
                      <a:pt x="52" y="37"/>
                    </a:cubicBezTo>
                    <a:cubicBezTo>
                      <a:pt x="51" y="39"/>
                      <a:pt x="51" y="39"/>
                      <a:pt x="51" y="39"/>
                    </a:cubicBezTo>
                    <a:cubicBezTo>
                      <a:pt x="51" y="39"/>
                      <a:pt x="52" y="37"/>
                      <a:pt x="53" y="37"/>
                    </a:cubicBezTo>
                    <a:cubicBezTo>
                      <a:pt x="53" y="38"/>
                      <a:pt x="54" y="37"/>
                      <a:pt x="55" y="37"/>
                    </a:cubicBezTo>
                    <a:cubicBezTo>
                      <a:pt x="55" y="37"/>
                      <a:pt x="54" y="38"/>
                      <a:pt x="55" y="37"/>
                    </a:cubicBezTo>
                    <a:cubicBezTo>
                      <a:pt x="55" y="37"/>
                      <a:pt x="56" y="36"/>
                      <a:pt x="55" y="37"/>
                    </a:cubicBezTo>
                    <a:cubicBezTo>
                      <a:pt x="56" y="36"/>
                      <a:pt x="55" y="38"/>
                      <a:pt x="55" y="38"/>
                    </a:cubicBezTo>
                    <a:cubicBezTo>
                      <a:pt x="55" y="38"/>
                      <a:pt x="56" y="37"/>
                      <a:pt x="56" y="37"/>
                    </a:cubicBezTo>
                    <a:cubicBezTo>
                      <a:pt x="55" y="39"/>
                      <a:pt x="58" y="36"/>
                      <a:pt x="57" y="38"/>
                    </a:cubicBezTo>
                    <a:cubicBezTo>
                      <a:pt x="58" y="37"/>
                      <a:pt x="57" y="38"/>
                      <a:pt x="57" y="39"/>
                    </a:cubicBezTo>
                    <a:cubicBezTo>
                      <a:pt x="57" y="38"/>
                      <a:pt x="58" y="38"/>
                      <a:pt x="59" y="36"/>
                    </a:cubicBezTo>
                    <a:cubicBezTo>
                      <a:pt x="58" y="38"/>
                      <a:pt x="58" y="38"/>
                      <a:pt x="58" y="38"/>
                    </a:cubicBezTo>
                    <a:cubicBezTo>
                      <a:pt x="59" y="38"/>
                      <a:pt x="59" y="38"/>
                      <a:pt x="60" y="37"/>
                    </a:cubicBezTo>
                    <a:cubicBezTo>
                      <a:pt x="60" y="36"/>
                      <a:pt x="61" y="35"/>
                      <a:pt x="61" y="35"/>
                    </a:cubicBezTo>
                    <a:cubicBezTo>
                      <a:pt x="61" y="35"/>
                      <a:pt x="61" y="35"/>
                      <a:pt x="61" y="35"/>
                    </a:cubicBezTo>
                    <a:cubicBezTo>
                      <a:pt x="61" y="36"/>
                      <a:pt x="62" y="35"/>
                      <a:pt x="62" y="35"/>
                    </a:cubicBezTo>
                    <a:cubicBezTo>
                      <a:pt x="62" y="36"/>
                      <a:pt x="62" y="35"/>
                      <a:pt x="61" y="36"/>
                    </a:cubicBezTo>
                    <a:cubicBezTo>
                      <a:pt x="60" y="39"/>
                      <a:pt x="61" y="38"/>
                      <a:pt x="61" y="38"/>
                    </a:cubicBezTo>
                    <a:cubicBezTo>
                      <a:pt x="62" y="37"/>
                      <a:pt x="62" y="37"/>
                      <a:pt x="62" y="37"/>
                    </a:cubicBezTo>
                    <a:cubicBezTo>
                      <a:pt x="63" y="36"/>
                      <a:pt x="61" y="38"/>
                      <a:pt x="62" y="38"/>
                    </a:cubicBezTo>
                    <a:cubicBezTo>
                      <a:pt x="64" y="34"/>
                      <a:pt x="64" y="34"/>
                      <a:pt x="64" y="34"/>
                    </a:cubicBezTo>
                    <a:cubicBezTo>
                      <a:pt x="64" y="34"/>
                      <a:pt x="64" y="36"/>
                      <a:pt x="63" y="37"/>
                    </a:cubicBezTo>
                    <a:cubicBezTo>
                      <a:pt x="64" y="37"/>
                      <a:pt x="65" y="34"/>
                      <a:pt x="66" y="33"/>
                    </a:cubicBezTo>
                    <a:cubicBezTo>
                      <a:pt x="66" y="34"/>
                      <a:pt x="67" y="33"/>
                      <a:pt x="67" y="33"/>
                    </a:cubicBezTo>
                    <a:cubicBezTo>
                      <a:pt x="67" y="34"/>
                      <a:pt x="67" y="33"/>
                      <a:pt x="67" y="34"/>
                    </a:cubicBezTo>
                    <a:cubicBezTo>
                      <a:pt x="66" y="35"/>
                      <a:pt x="66" y="35"/>
                      <a:pt x="66" y="35"/>
                    </a:cubicBezTo>
                    <a:cubicBezTo>
                      <a:pt x="66" y="35"/>
                      <a:pt x="65" y="37"/>
                      <a:pt x="65" y="38"/>
                    </a:cubicBezTo>
                    <a:cubicBezTo>
                      <a:pt x="65" y="37"/>
                      <a:pt x="66" y="39"/>
                      <a:pt x="66" y="39"/>
                    </a:cubicBezTo>
                    <a:cubicBezTo>
                      <a:pt x="67" y="36"/>
                      <a:pt x="67" y="38"/>
                      <a:pt x="68" y="36"/>
                    </a:cubicBezTo>
                    <a:cubicBezTo>
                      <a:pt x="69" y="36"/>
                      <a:pt x="67" y="38"/>
                      <a:pt x="67" y="38"/>
                    </a:cubicBezTo>
                    <a:cubicBezTo>
                      <a:pt x="68" y="38"/>
                      <a:pt x="68" y="39"/>
                      <a:pt x="69" y="39"/>
                    </a:cubicBezTo>
                    <a:cubicBezTo>
                      <a:pt x="69" y="39"/>
                      <a:pt x="69" y="39"/>
                      <a:pt x="69" y="39"/>
                    </a:cubicBezTo>
                    <a:cubicBezTo>
                      <a:pt x="69" y="38"/>
                      <a:pt x="70" y="39"/>
                      <a:pt x="71" y="38"/>
                    </a:cubicBezTo>
                    <a:cubicBezTo>
                      <a:pt x="70" y="39"/>
                      <a:pt x="70" y="39"/>
                      <a:pt x="70" y="39"/>
                    </a:cubicBezTo>
                    <a:cubicBezTo>
                      <a:pt x="70" y="40"/>
                      <a:pt x="72" y="36"/>
                      <a:pt x="72" y="37"/>
                    </a:cubicBezTo>
                    <a:cubicBezTo>
                      <a:pt x="71" y="39"/>
                      <a:pt x="71" y="39"/>
                      <a:pt x="71" y="39"/>
                    </a:cubicBezTo>
                    <a:cubicBezTo>
                      <a:pt x="72" y="38"/>
                      <a:pt x="71" y="40"/>
                      <a:pt x="72" y="38"/>
                    </a:cubicBezTo>
                    <a:cubicBezTo>
                      <a:pt x="72" y="39"/>
                      <a:pt x="72" y="39"/>
                      <a:pt x="72" y="39"/>
                    </a:cubicBezTo>
                    <a:cubicBezTo>
                      <a:pt x="72" y="39"/>
                      <a:pt x="73" y="39"/>
                      <a:pt x="74" y="38"/>
                    </a:cubicBezTo>
                    <a:cubicBezTo>
                      <a:pt x="73" y="40"/>
                      <a:pt x="73" y="40"/>
                      <a:pt x="73" y="40"/>
                    </a:cubicBezTo>
                    <a:cubicBezTo>
                      <a:pt x="72" y="41"/>
                      <a:pt x="74" y="38"/>
                      <a:pt x="74" y="39"/>
                    </a:cubicBezTo>
                    <a:cubicBezTo>
                      <a:pt x="74" y="39"/>
                      <a:pt x="74" y="40"/>
                      <a:pt x="73" y="40"/>
                    </a:cubicBezTo>
                    <a:cubicBezTo>
                      <a:pt x="74" y="39"/>
                      <a:pt x="75" y="39"/>
                      <a:pt x="75" y="39"/>
                    </a:cubicBezTo>
                    <a:cubicBezTo>
                      <a:pt x="74" y="41"/>
                      <a:pt x="74" y="41"/>
                      <a:pt x="74" y="41"/>
                    </a:cubicBezTo>
                    <a:cubicBezTo>
                      <a:pt x="76" y="42"/>
                      <a:pt x="77" y="43"/>
                      <a:pt x="80" y="42"/>
                    </a:cubicBezTo>
                    <a:cubicBezTo>
                      <a:pt x="79" y="44"/>
                      <a:pt x="79" y="43"/>
                      <a:pt x="78" y="45"/>
                    </a:cubicBezTo>
                    <a:cubicBezTo>
                      <a:pt x="79" y="43"/>
                      <a:pt x="79" y="44"/>
                      <a:pt x="79" y="44"/>
                    </a:cubicBezTo>
                    <a:cubicBezTo>
                      <a:pt x="79" y="44"/>
                      <a:pt x="79" y="44"/>
                      <a:pt x="79" y="44"/>
                    </a:cubicBezTo>
                    <a:cubicBezTo>
                      <a:pt x="80" y="44"/>
                      <a:pt x="79" y="45"/>
                      <a:pt x="80" y="45"/>
                    </a:cubicBezTo>
                    <a:cubicBezTo>
                      <a:pt x="80" y="44"/>
                      <a:pt x="80" y="44"/>
                      <a:pt x="80" y="44"/>
                    </a:cubicBezTo>
                    <a:cubicBezTo>
                      <a:pt x="81" y="43"/>
                      <a:pt x="79" y="47"/>
                      <a:pt x="81" y="45"/>
                    </a:cubicBezTo>
                    <a:cubicBezTo>
                      <a:pt x="80" y="46"/>
                      <a:pt x="80" y="46"/>
                      <a:pt x="80" y="46"/>
                    </a:cubicBezTo>
                    <a:cubicBezTo>
                      <a:pt x="81" y="44"/>
                      <a:pt x="80" y="47"/>
                      <a:pt x="81" y="46"/>
                    </a:cubicBezTo>
                    <a:cubicBezTo>
                      <a:pt x="81" y="46"/>
                      <a:pt x="81" y="46"/>
                      <a:pt x="81" y="46"/>
                    </a:cubicBezTo>
                    <a:cubicBezTo>
                      <a:pt x="81" y="47"/>
                      <a:pt x="83" y="44"/>
                      <a:pt x="82" y="46"/>
                    </a:cubicBezTo>
                    <a:cubicBezTo>
                      <a:pt x="83" y="46"/>
                      <a:pt x="83" y="46"/>
                      <a:pt x="84" y="44"/>
                    </a:cubicBezTo>
                    <a:cubicBezTo>
                      <a:pt x="83" y="46"/>
                      <a:pt x="83" y="46"/>
                      <a:pt x="83" y="46"/>
                    </a:cubicBezTo>
                    <a:cubicBezTo>
                      <a:pt x="85" y="46"/>
                      <a:pt x="86" y="47"/>
                      <a:pt x="88" y="46"/>
                    </a:cubicBezTo>
                    <a:cubicBezTo>
                      <a:pt x="87" y="47"/>
                      <a:pt x="87" y="47"/>
                      <a:pt x="87" y="47"/>
                    </a:cubicBezTo>
                    <a:cubicBezTo>
                      <a:pt x="89" y="45"/>
                      <a:pt x="87" y="49"/>
                      <a:pt x="90" y="46"/>
                    </a:cubicBezTo>
                    <a:cubicBezTo>
                      <a:pt x="92" y="45"/>
                      <a:pt x="92" y="45"/>
                      <a:pt x="92" y="45"/>
                    </a:cubicBezTo>
                    <a:cubicBezTo>
                      <a:pt x="90" y="47"/>
                      <a:pt x="90" y="47"/>
                      <a:pt x="90" y="47"/>
                    </a:cubicBezTo>
                    <a:cubicBezTo>
                      <a:pt x="91" y="46"/>
                      <a:pt x="91" y="47"/>
                      <a:pt x="92" y="46"/>
                    </a:cubicBezTo>
                    <a:cubicBezTo>
                      <a:pt x="91" y="47"/>
                      <a:pt x="91" y="47"/>
                      <a:pt x="91" y="47"/>
                    </a:cubicBezTo>
                    <a:cubicBezTo>
                      <a:pt x="91" y="47"/>
                      <a:pt x="93" y="45"/>
                      <a:pt x="93" y="46"/>
                    </a:cubicBezTo>
                    <a:cubicBezTo>
                      <a:pt x="93" y="47"/>
                      <a:pt x="93" y="47"/>
                      <a:pt x="93" y="47"/>
                    </a:cubicBezTo>
                    <a:cubicBezTo>
                      <a:pt x="92" y="50"/>
                      <a:pt x="93" y="54"/>
                      <a:pt x="96" y="51"/>
                    </a:cubicBezTo>
                    <a:cubicBezTo>
                      <a:pt x="97" y="51"/>
                      <a:pt x="95" y="53"/>
                      <a:pt x="95" y="53"/>
                    </a:cubicBezTo>
                    <a:cubicBezTo>
                      <a:pt x="99" y="51"/>
                      <a:pt x="97" y="56"/>
                      <a:pt x="101" y="53"/>
                    </a:cubicBezTo>
                    <a:cubicBezTo>
                      <a:pt x="103" y="52"/>
                      <a:pt x="107" y="48"/>
                      <a:pt x="107" y="48"/>
                    </a:cubicBezTo>
                    <a:cubicBezTo>
                      <a:pt x="103" y="48"/>
                      <a:pt x="103" y="45"/>
                      <a:pt x="102"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65" name="Freeform 96"/>
              <p:cNvSpPr/>
              <p:nvPr/>
            </p:nvSpPr>
            <p:spPr bwMode="auto">
              <a:xfrm>
                <a:off x="6768" y="243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66" name="Freeform 97"/>
              <p:cNvSpPr/>
              <p:nvPr/>
            </p:nvSpPr>
            <p:spPr bwMode="auto">
              <a:xfrm>
                <a:off x="7180" y="253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67" name="Freeform 98"/>
              <p:cNvSpPr/>
              <p:nvPr/>
            </p:nvSpPr>
            <p:spPr bwMode="auto">
              <a:xfrm>
                <a:off x="7069" y="2489"/>
                <a:ext cx="2" cy="5"/>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1"/>
                      <a:pt x="0" y="1"/>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68" name="Freeform 99"/>
              <p:cNvSpPr/>
              <p:nvPr/>
            </p:nvSpPr>
            <p:spPr bwMode="auto">
              <a:xfrm>
                <a:off x="7204" y="2096"/>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69" name="Freeform 100"/>
              <p:cNvSpPr/>
              <p:nvPr/>
            </p:nvSpPr>
            <p:spPr bwMode="auto">
              <a:xfrm>
                <a:off x="7180" y="2489"/>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70" name="Freeform 101"/>
              <p:cNvSpPr/>
              <p:nvPr/>
            </p:nvSpPr>
            <p:spPr bwMode="auto">
              <a:xfrm>
                <a:off x="7211" y="2091"/>
                <a:ext cx="0" cy="5"/>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71" name="Freeform 102"/>
              <p:cNvSpPr/>
              <p:nvPr/>
            </p:nvSpPr>
            <p:spPr bwMode="auto">
              <a:xfrm>
                <a:off x="7202" y="2089"/>
                <a:ext cx="0" cy="5"/>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1"/>
                      <a:pt x="0" y="0"/>
                      <a:pt x="0" y="0"/>
                    </a:cubicBezTo>
                    <a:cubicBezTo>
                      <a:pt x="0" y="2"/>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72" name="Freeform 103"/>
              <p:cNvSpPr/>
              <p:nvPr/>
            </p:nvSpPr>
            <p:spPr bwMode="auto">
              <a:xfrm>
                <a:off x="7214" y="2089"/>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73" name="Freeform 104"/>
              <p:cNvSpPr/>
              <p:nvPr/>
            </p:nvSpPr>
            <p:spPr bwMode="auto">
              <a:xfrm>
                <a:off x="7190" y="2086"/>
                <a:ext cx="2" cy="5"/>
              </a:xfrm>
              <a:custGeom>
                <a:avLst/>
                <a:gdLst>
                  <a:gd name="T0" fmla="*/ 1 w 1"/>
                  <a:gd name="T1" fmla="*/ 1 h 2"/>
                  <a:gd name="T2" fmla="*/ 0 w 1"/>
                  <a:gd name="T3" fmla="*/ 0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0"/>
                      <a:pt x="0" y="0"/>
                    </a:cubicBezTo>
                    <a:cubicBezTo>
                      <a:pt x="1" y="1"/>
                      <a:pt x="1" y="1"/>
                      <a:pt x="1" y="1"/>
                    </a:cubicBezTo>
                    <a:cubicBezTo>
                      <a:pt x="1" y="2"/>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74" name="Freeform 105"/>
              <p:cNvSpPr/>
              <p:nvPr/>
            </p:nvSpPr>
            <p:spPr bwMode="auto">
              <a:xfrm>
                <a:off x="5743" y="2352"/>
                <a:ext cx="0" cy="5"/>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0"/>
                      <a:pt x="0" y="1"/>
                      <a:pt x="0" y="1"/>
                    </a:cubicBezTo>
                    <a:cubicBezTo>
                      <a:pt x="0"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75" name="Freeform 106"/>
              <p:cNvSpPr/>
              <p:nvPr/>
            </p:nvSpPr>
            <p:spPr bwMode="auto">
              <a:xfrm>
                <a:off x="6128" y="166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76" name="Freeform 107"/>
              <p:cNvSpPr/>
              <p:nvPr/>
            </p:nvSpPr>
            <p:spPr bwMode="auto">
              <a:xfrm>
                <a:off x="6540" y="1520"/>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77" name="Freeform 108"/>
              <p:cNvSpPr/>
              <p:nvPr/>
            </p:nvSpPr>
            <p:spPr bwMode="auto">
              <a:xfrm>
                <a:off x="6543" y="1511"/>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2" y="1"/>
                      <a:pt x="0" y="1"/>
                      <a:pt x="1" y="0"/>
                    </a:cubicBezTo>
                    <a:cubicBezTo>
                      <a:pt x="1"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78" name="Freeform 109"/>
              <p:cNvSpPr/>
              <p:nvPr/>
            </p:nvSpPr>
            <p:spPr bwMode="auto">
              <a:xfrm>
                <a:off x="6516" y="1546"/>
                <a:ext cx="5" cy="5"/>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0"/>
                      <a:pt x="1" y="1"/>
                      <a:pt x="1" y="1"/>
                    </a:cubicBezTo>
                    <a:cubicBezTo>
                      <a:pt x="0" y="2"/>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79" name="Freeform 110"/>
              <p:cNvSpPr/>
              <p:nvPr/>
            </p:nvSpPr>
            <p:spPr bwMode="auto">
              <a:xfrm>
                <a:off x="6516" y="1541"/>
                <a:ext cx="8" cy="7"/>
              </a:xfrm>
              <a:custGeom>
                <a:avLst/>
                <a:gdLst>
                  <a:gd name="T0" fmla="*/ 0 w 3"/>
                  <a:gd name="T1" fmla="*/ 3 h 3"/>
                  <a:gd name="T2" fmla="*/ 3 w 3"/>
                  <a:gd name="T3" fmla="*/ 0 h 3"/>
                  <a:gd name="T4" fmla="*/ 0 w 3"/>
                  <a:gd name="T5" fmla="*/ 3 h 3"/>
                </a:gdLst>
                <a:ahLst/>
                <a:cxnLst>
                  <a:cxn ang="0">
                    <a:pos x="T0" y="T1"/>
                  </a:cxn>
                  <a:cxn ang="0">
                    <a:pos x="T2" y="T3"/>
                  </a:cxn>
                  <a:cxn ang="0">
                    <a:pos x="T4" y="T5"/>
                  </a:cxn>
                </a:cxnLst>
                <a:rect l="0" t="0" r="r" b="b"/>
                <a:pathLst>
                  <a:path w="3" h="3">
                    <a:moveTo>
                      <a:pt x="0" y="3"/>
                    </a:moveTo>
                    <a:cubicBezTo>
                      <a:pt x="3" y="0"/>
                      <a:pt x="3" y="0"/>
                      <a:pt x="3" y="0"/>
                    </a:cubicBezTo>
                    <a:cubicBezTo>
                      <a:pt x="1" y="1"/>
                      <a:pt x="1"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80" name="Freeform 111"/>
              <p:cNvSpPr/>
              <p:nvPr/>
            </p:nvSpPr>
            <p:spPr bwMode="auto">
              <a:xfrm>
                <a:off x="6535" y="1520"/>
                <a:ext cx="5" cy="0"/>
              </a:xfrm>
              <a:custGeom>
                <a:avLst/>
                <a:gdLst>
                  <a:gd name="T0" fmla="*/ 0 w 2"/>
                  <a:gd name="T1" fmla="*/ 2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2"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81" name="Freeform 112"/>
              <p:cNvSpPr/>
              <p:nvPr/>
            </p:nvSpPr>
            <p:spPr bwMode="auto">
              <a:xfrm>
                <a:off x="6538" y="1518"/>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82" name="Freeform 113"/>
              <p:cNvSpPr/>
              <p:nvPr/>
            </p:nvSpPr>
            <p:spPr bwMode="auto">
              <a:xfrm>
                <a:off x="7164" y="1951"/>
                <a:ext cx="261" cy="150"/>
              </a:xfrm>
              <a:custGeom>
                <a:avLst/>
                <a:gdLst>
                  <a:gd name="T0" fmla="*/ 86 w 110"/>
                  <a:gd name="T1" fmla="*/ 5 h 63"/>
                  <a:gd name="T2" fmla="*/ 79 w 110"/>
                  <a:gd name="T3" fmla="*/ 7 h 63"/>
                  <a:gd name="T4" fmla="*/ 58 w 110"/>
                  <a:gd name="T5" fmla="*/ 24 h 63"/>
                  <a:gd name="T6" fmla="*/ 50 w 110"/>
                  <a:gd name="T7" fmla="*/ 26 h 63"/>
                  <a:gd name="T8" fmla="*/ 44 w 110"/>
                  <a:gd name="T9" fmla="*/ 26 h 63"/>
                  <a:gd name="T10" fmla="*/ 34 w 110"/>
                  <a:gd name="T11" fmla="*/ 31 h 63"/>
                  <a:gd name="T12" fmla="*/ 28 w 110"/>
                  <a:gd name="T13" fmla="*/ 33 h 63"/>
                  <a:gd name="T14" fmla="*/ 17 w 110"/>
                  <a:gd name="T15" fmla="*/ 38 h 63"/>
                  <a:gd name="T16" fmla="*/ 13 w 110"/>
                  <a:gd name="T17" fmla="*/ 45 h 63"/>
                  <a:gd name="T18" fmla="*/ 5 w 110"/>
                  <a:gd name="T19" fmla="*/ 47 h 63"/>
                  <a:gd name="T20" fmla="*/ 1 w 110"/>
                  <a:gd name="T21" fmla="*/ 50 h 63"/>
                  <a:gd name="T22" fmla="*/ 3 w 110"/>
                  <a:gd name="T23" fmla="*/ 55 h 63"/>
                  <a:gd name="T24" fmla="*/ 3 w 110"/>
                  <a:gd name="T25" fmla="*/ 56 h 63"/>
                  <a:gd name="T26" fmla="*/ 5 w 110"/>
                  <a:gd name="T27" fmla="*/ 55 h 63"/>
                  <a:gd name="T28" fmla="*/ 9 w 110"/>
                  <a:gd name="T29" fmla="*/ 56 h 63"/>
                  <a:gd name="T30" fmla="*/ 12 w 110"/>
                  <a:gd name="T31" fmla="*/ 58 h 63"/>
                  <a:gd name="T32" fmla="*/ 12 w 110"/>
                  <a:gd name="T33" fmla="*/ 51 h 63"/>
                  <a:gd name="T34" fmla="*/ 15 w 110"/>
                  <a:gd name="T35" fmla="*/ 57 h 63"/>
                  <a:gd name="T36" fmla="*/ 18 w 110"/>
                  <a:gd name="T37" fmla="*/ 61 h 63"/>
                  <a:gd name="T38" fmla="*/ 16 w 110"/>
                  <a:gd name="T39" fmla="*/ 54 h 63"/>
                  <a:gd name="T40" fmla="*/ 19 w 110"/>
                  <a:gd name="T41" fmla="*/ 59 h 63"/>
                  <a:gd name="T42" fmla="*/ 21 w 110"/>
                  <a:gd name="T43" fmla="*/ 60 h 63"/>
                  <a:gd name="T44" fmla="*/ 22 w 110"/>
                  <a:gd name="T45" fmla="*/ 60 h 63"/>
                  <a:gd name="T46" fmla="*/ 23 w 110"/>
                  <a:gd name="T47" fmla="*/ 60 h 63"/>
                  <a:gd name="T48" fmla="*/ 23 w 110"/>
                  <a:gd name="T49" fmla="*/ 55 h 63"/>
                  <a:gd name="T50" fmla="*/ 26 w 110"/>
                  <a:gd name="T51" fmla="*/ 58 h 63"/>
                  <a:gd name="T52" fmla="*/ 26 w 110"/>
                  <a:gd name="T53" fmla="*/ 54 h 63"/>
                  <a:gd name="T54" fmla="*/ 27 w 110"/>
                  <a:gd name="T55" fmla="*/ 54 h 63"/>
                  <a:gd name="T56" fmla="*/ 29 w 110"/>
                  <a:gd name="T57" fmla="*/ 54 h 63"/>
                  <a:gd name="T58" fmla="*/ 34 w 110"/>
                  <a:gd name="T59" fmla="*/ 51 h 63"/>
                  <a:gd name="T60" fmla="*/ 36 w 110"/>
                  <a:gd name="T61" fmla="*/ 51 h 63"/>
                  <a:gd name="T62" fmla="*/ 40 w 110"/>
                  <a:gd name="T63" fmla="*/ 49 h 63"/>
                  <a:gd name="T64" fmla="*/ 44 w 110"/>
                  <a:gd name="T65" fmla="*/ 47 h 63"/>
                  <a:gd name="T66" fmla="*/ 45 w 110"/>
                  <a:gd name="T67" fmla="*/ 45 h 63"/>
                  <a:gd name="T68" fmla="*/ 46 w 110"/>
                  <a:gd name="T69" fmla="*/ 45 h 63"/>
                  <a:gd name="T70" fmla="*/ 46 w 110"/>
                  <a:gd name="T71" fmla="*/ 42 h 63"/>
                  <a:gd name="T72" fmla="*/ 49 w 110"/>
                  <a:gd name="T73" fmla="*/ 42 h 63"/>
                  <a:gd name="T74" fmla="*/ 53 w 110"/>
                  <a:gd name="T75" fmla="*/ 42 h 63"/>
                  <a:gd name="T76" fmla="*/ 55 w 110"/>
                  <a:gd name="T77" fmla="*/ 39 h 63"/>
                  <a:gd name="T78" fmla="*/ 60 w 110"/>
                  <a:gd name="T79" fmla="*/ 39 h 63"/>
                  <a:gd name="T80" fmla="*/ 61 w 110"/>
                  <a:gd name="T81" fmla="*/ 38 h 63"/>
                  <a:gd name="T82" fmla="*/ 62 w 110"/>
                  <a:gd name="T83" fmla="*/ 38 h 63"/>
                  <a:gd name="T84" fmla="*/ 64 w 110"/>
                  <a:gd name="T85" fmla="*/ 40 h 63"/>
                  <a:gd name="T86" fmla="*/ 66 w 110"/>
                  <a:gd name="T87" fmla="*/ 35 h 63"/>
                  <a:gd name="T88" fmla="*/ 68 w 110"/>
                  <a:gd name="T89" fmla="*/ 30 h 63"/>
                  <a:gd name="T90" fmla="*/ 71 w 110"/>
                  <a:gd name="T91" fmla="*/ 31 h 63"/>
                  <a:gd name="T92" fmla="*/ 72 w 110"/>
                  <a:gd name="T93" fmla="*/ 26 h 63"/>
                  <a:gd name="T94" fmla="*/ 76 w 110"/>
                  <a:gd name="T95" fmla="*/ 26 h 63"/>
                  <a:gd name="T96" fmla="*/ 79 w 110"/>
                  <a:gd name="T97" fmla="*/ 24 h 63"/>
                  <a:gd name="T98" fmla="*/ 82 w 110"/>
                  <a:gd name="T99" fmla="*/ 23 h 63"/>
                  <a:gd name="T100" fmla="*/ 88 w 110"/>
                  <a:gd name="T101" fmla="*/ 20 h 63"/>
                  <a:gd name="T102" fmla="*/ 91 w 110"/>
                  <a:gd name="T103" fmla="*/ 16 h 63"/>
                  <a:gd name="T104" fmla="*/ 97 w 110"/>
                  <a:gd name="T105" fmla="*/ 13 h 63"/>
                  <a:gd name="T106" fmla="*/ 105 w 110"/>
                  <a:gd name="T107"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63">
                    <a:moveTo>
                      <a:pt x="108" y="1"/>
                    </a:moveTo>
                    <a:cubicBezTo>
                      <a:pt x="106" y="4"/>
                      <a:pt x="103" y="2"/>
                      <a:pt x="100" y="0"/>
                    </a:cubicBezTo>
                    <a:cubicBezTo>
                      <a:pt x="99" y="1"/>
                      <a:pt x="98" y="2"/>
                      <a:pt x="97" y="1"/>
                    </a:cubicBezTo>
                    <a:cubicBezTo>
                      <a:pt x="94" y="3"/>
                      <a:pt x="88" y="0"/>
                      <a:pt x="85" y="3"/>
                    </a:cubicBezTo>
                    <a:cubicBezTo>
                      <a:pt x="86" y="4"/>
                      <a:pt x="86" y="5"/>
                      <a:pt x="86" y="5"/>
                    </a:cubicBezTo>
                    <a:cubicBezTo>
                      <a:pt x="86" y="5"/>
                      <a:pt x="86" y="5"/>
                      <a:pt x="86" y="5"/>
                    </a:cubicBezTo>
                    <a:cubicBezTo>
                      <a:pt x="86" y="6"/>
                      <a:pt x="86" y="6"/>
                      <a:pt x="86" y="6"/>
                    </a:cubicBezTo>
                    <a:cubicBezTo>
                      <a:pt x="86" y="7"/>
                      <a:pt x="85" y="5"/>
                      <a:pt x="85" y="5"/>
                    </a:cubicBezTo>
                    <a:cubicBezTo>
                      <a:pt x="84" y="5"/>
                      <a:pt x="83" y="6"/>
                      <a:pt x="82" y="6"/>
                    </a:cubicBezTo>
                    <a:cubicBezTo>
                      <a:pt x="82" y="8"/>
                      <a:pt x="81" y="7"/>
                      <a:pt x="82" y="9"/>
                    </a:cubicBezTo>
                    <a:cubicBezTo>
                      <a:pt x="81" y="8"/>
                      <a:pt x="81" y="8"/>
                      <a:pt x="81" y="8"/>
                    </a:cubicBezTo>
                    <a:cubicBezTo>
                      <a:pt x="81" y="10"/>
                      <a:pt x="81" y="10"/>
                      <a:pt x="79" y="7"/>
                    </a:cubicBezTo>
                    <a:cubicBezTo>
                      <a:pt x="75" y="7"/>
                      <a:pt x="72" y="10"/>
                      <a:pt x="68" y="11"/>
                    </a:cubicBezTo>
                    <a:cubicBezTo>
                      <a:pt x="65" y="13"/>
                      <a:pt x="63" y="16"/>
                      <a:pt x="60" y="19"/>
                    </a:cubicBezTo>
                    <a:cubicBezTo>
                      <a:pt x="60" y="22"/>
                      <a:pt x="59" y="21"/>
                      <a:pt x="60" y="24"/>
                    </a:cubicBezTo>
                    <a:cubicBezTo>
                      <a:pt x="59" y="23"/>
                      <a:pt x="59" y="23"/>
                      <a:pt x="59" y="23"/>
                    </a:cubicBezTo>
                    <a:cubicBezTo>
                      <a:pt x="59" y="24"/>
                      <a:pt x="59" y="23"/>
                      <a:pt x="57" y="22"/>
                    </a:cubicBezTo>
                    <a:cubicBezTo>
                      <a:pt x="58" y="23"/>
                      <a:pt x="57" y="22"/>
                      <a:pt x="58" y="24"/>
                    </a:cubicBezTo>
                    <a:cubicBezTo>
                      <a:pt x="59" y="26"/>
                      <a:pt x="57" y="22"/>
                      <a:pt x="57" y="23"/>
                    </a:cubicBezTo>
                    <a:cubicBezTo>
                      <a:pt x="56" y="22"/>
                      <a:pt x="57" y="24"/>
                      <a:pt x="57" y="23"/>
                    </a:cubicBezTo>
                    <a:cubicBezTo>
                      <a:pt x="57" y="26"/>
                      <a:pt x="56" y="22"/>
                      <a:pt x="55" y="21"/>
                    </a:cubicBezTo>
                    <a:cubicBezTo>
                      <a:pt x="53" y="22"/>
                      <a:pt x="53" y="25"/>
                      <a:pt x="51" y="25"/>
                    </a:cubicBezTo>
                    <a:cubicBezTo>
                      <a:pt x="51" y="24"/>
                      <a:pt x="51" y="26"/>
                      <a:pt x="51" y="26"/>
                    </a:cubicBezTo>
                    <a:cubicBezTo>
                      <a:pt x="50" y="23"/>
                      <a:pt x="51" y="27"/>
                      <a:pt x="50" y="26"/>
                    </a:cubicBezTo>
                    <a:cubicBezTo>
                      <a:pt x="50" y="25"/>
                      <a:pt x="50" y="25"/>
                      <a:pt x="50" y="25"/>
                    </a:cubicBezTo>
                    <a:cubicBezTo>
                      <a:pt x="49" y="24"/>
                      <a:pt x="49" y="26"/>
                      <a:pt x="48" y="25"/>
                    </a:cubicBezTo>
                    <a:cubicBezTo>
                      <a:pt x="48" y="26"/>
                      <a:pt x="46" y="24"/>
                      <a:pt x="46" y="26"/>
                    </a:cubicBezTo>
                    <a:cubicBezTo>
                      <a:pt x="46" y="24"/>
                      <a:pt x="46" y="25"/>
                      <a:pt x="45" y="24"/>
                    </a:cubicBezTo>
                    <a:cubicBezTo>
                      <a:pt x="46" y="28"/>
                      <a:pt x="44" y="24"/>
                      <a:pt x="44" y="26"/>
                    </a:cubicBezTo>
                    <a:cubicBezTo>
                      <a:pt x="44" y="26"/>
                      <a:pt x="44" y="26"/>
                      <a:pt x="44" y="26"/>
                    </a:cubicBezTo>
                    <a:cubicBezTo>
                      <a:pt x="42" y="26"/>
                      <a:pt x="40" y="26"/>
                      <a:pt x="39" y="29"/>
                    </a:cubicBezTo>
                    <a:cubicBezTo>
                      <a:pt x="39" y="29"/>
                      <a:pt x="36" y="27"/>
                      <a:pt x="36" y="29"/>
                    </a:cubicBezTo>
                    <a:cubicBezTo>
                      <a:pt x="36" y="30"/>
                      <a:pt x="36" y="30"/>
                      <a:pt x="36" y="30"/>
                    </a:cubicBezTo>
                    <a:cubicBezTo>
                      <a:pt x="36" y="30"/>
                      <a:pt x="36" y="29"/>
                      <a:pt x="36" y="29"/>
                    </a:cubicBezTo>
                    <a:cubicBezTo>
                      <a:pt x="36" y="30"/>
                      <a:pt x="34" y="29"/>
                      <a:pt x="34" y="29"/>
                    </a:cubicBezTo>
                    <a:cubicBezTo>
                      <a:pt x="34" y="30"/>
                      <a:pt x="34" y="30"/>
                      <a:pt x="34" y="31"/>
                    </a:cubicBezTo>
                    <a:cubicBezTo>
                      <a:pt x="32" y="29"/>
                      <a:pt x="33" y="33"/>
                      <a:pt x="31" y="31"/>
                    </a:cubicBezTo>
                    <a:cubicBezTo>
                      <a:pt x="32" y="34"/>
                      <a:pt x="32" y="33"/>
                      <a:pt x="32" y="34"/>
                    </a:cubicBezTo>
                    <a:cubicBezTo>
                      <a:pt x="32" y="33"/>
                      <a:pt x="31" y="33"/>
                      <a:pt x="31" y="32"/>
                    </a:cubicBezTo>
                    <a:cubicBezTo>
                      <a:pt x="31" y="32"/>
                      <a:pt x="30" y="33"/>
                      <a:pt x="30" y="32"/>
                    </a:cubicBezTo>
                    <a:cubicBezTo>
                      <a:pt x="29" y="32"/>
                      <a:pt x="30" y="34"/>
                      <a:pt x="29" y="34"/>
                    </a:cubicBezTo>
                    <a:cubicBezTo>
                      <a:pt x="28" y="32"/>
                      <a:pt x="28" y="34"/>
                      <a:pt x="28" y="33"/>
                    </a:cubicBezTo>
                    <a:cubicBezTo>
                      <a:pt x="28" y="35"/>
                      <a:pt x="28" y="37"/>
                      <a:pt x="28" y="36"/>
                    </a:cubicBezTo>
                    <a:cubicBezTo>
                      <a:pt x="27" y="33"/>
                      <a:pt x="27" y="33"/>
                      <a:pt x="27" y="33"/>
                    </a:cubicBezTo>
                    <a:cubicBezTo>
                      <a:pt x="26" y="35"/>
                      <a:pt x="24" y="32"/>
                      <a:pt x="23" y="36"/>
                    </a:cubicBezTo>
                    <a:cubicBezTo>
                      <a:pt x="23" y="35"/>
                      <a:pt x="23" y="35"/>
                      <a:pt x="23" y="35"/>
                    </a:cubicBezTo>
                    <a:cubicBezTo>
                      <a:pt x="22" y="37"/>
                      <a:pt x="20" y="36"/>
                      <a:pt x="19" y="39"/>
                    </a:cubicBezTo>
                    <a:cubicBezTo>
                      <a:pt x="18" y="38"/>
                      <a:pt x="18" y="38"/>
                      <a:pt x="17" y="38"/>
                    </a:cubicBezTo>
                    <a:cubicBezTo>
                      <a:pt x="17" y="40"/>
                      <a:pt x="17" y="40"/>
                      <a:pt x="17" y="42"/>
                    </a:cubicBezTo>
                    <a:cubicBezTo>
                      <a:pt x="17" y="42"/>
                      <a:pt x="16" y="41"/>
                      <a:pt x="16" y="40"/>
                    </a:cubicBezTo>
                    <a:cubicBezTo>
                      <a:pt x="15" y="40"/>
                      <a:pt x="14" y="38"/>
                      <a:pt x="14" y="41"/>
                    </a:cubicBezTo>
                    <a:cubicBezTo>
                      <a:pt x="14" y="39"/>
                      <a:pt x="14" y="39"/>
                      <a:pt x="14" y="39"/>
                    </a:cubicBezTo>
                    <a:cubicBezTo>
                      <a:pt x="14" y="41"/>
                      <a:pt x="13" y="43"/>
                      <a:pt x="12" y="42"/>
                    </a:cubicBezTo>
                    <a:cubicBezTo>
                      <a:pt x="13" y="43"/>
                      <a:pt x="12" y="44"/>
                      <a:pt x="13" y="45"/>
                    </a:cubicBezTo>
                    <a:cubicBezTo>
                      <a:pt x="13" y="45"/>
                      <a:pt x="12" y="43"/>
                      <a:pt x="12" y="44"/>
                    </a:cubicBezTo>
                    <a:cubicBezTo>
                      <a:pt x="12" y="42"/>
                      <a:pt x="12" y="42"/>
                      <a:pt x="12" y="42"/>
                    </a:cubicBezTo>
                    <a:cubicBezTo>
                      <a:pt x="10" y="43"/>
                      <a:pt x="9" y="44"/>
                      <a:pt x="8" y="46"/>
                    </a:cubicBezTo>
                    <a:cubicBezTo>
                      <a:pt x="7" y="44"/>
                      <a:pt x="7" y="46"/>
                      <a:pt x="6" y="45"/>
                    </a:cubicBezTo>
                    <a:cubicBezTo>
                      <a:pt x="6" y="47"/>
                      <a:pt x="4" y="46"/>
                      <a:pt x="6" y="48"/>
                    </a:cubicBezTo>
                    <a:cubicBezTo>
                      <a:pt x="5" y="47"/>
                      <a:pt x="5" y="47"/>
                      <a:pt x="5" y="47"/>
                    </a:cubicBezTo>
                    <a:cubicBezTo>
                      <a:pt x="4" y="47"/>
                      <a:pt x="4" y="48"/>
                      <a:pt x="2" y="48"/>
                    </a:cubicBezTo>
                    <a:cubicBezTo>
                      <a:pt x="2" y="48"/>
                      <a:pt x="3" y="50"/>
                      <a:pt x="3" y="51"/>
                    </a:cubicBezTo>
                    <a:cubicBezTo>
                      <a:pt x="2" y="50"/>
                      <a:pt x="2" y="50"/>
                      <a:pt x="2" y="50"/>
                    </a:cubicBezTo>
                    <a:cubicBezTo>
                      <a:pt x="2" y="51"/>
                      <a:pt x="4" y="52"/>
                      <a:pt x="5" y="53"/>
                    </a:cubicBezTo>
                    <a:cubicBezTo>
                      <a:pt x="4" y="53"/>
                      <a:pt x="4" y="54"/>
                      <a:pt x="4" y="53"/>
                    </a:cubicBezTo>
                    <a:cubicBezTo>
                      <a:pt x="3" y="52"/>
                      <a:pt x="2" y="51"/>
                      <a:pt x="1" y="50"/>
                    </a:cubicBezTo>
                    <a:cubicBezTo>
                      <a:pt x="0" y="50"/>
                      <a:pt x="2" y="53"/>
                      <a:pt x="1" y="51"/>
                    </a:cubicBezTo>
                    <a:cubicBezTo>
                      <a:pt x="0" y="51"/>
                      <a:pt x="0" y="52"/>
                      <a:pt x="1" y="53"/>
                    </a:cubicBezTo>
                    <a:cubicBezTo>
                      <a:pt x="1" y="53"/>
                      <a:pt x="0" y="53"/>
                      <a:pt x="0" y="52"/>
                    </a:cubicBezTo>
                    <a:cubicBezTo>
                      <a:pt x="0" y="52"/>
                      <a:pt x="0" y="53"/>
                      <a:pt x="0" y="53"/>
                    </a:cubicBezTo>
                    <a:cubicBezTo>
                      <a:pt x="0" y="53"/>
                      <a:pt x="0" y="53"/>
                      <a:pt x="0" y="53"/>
                    </a:cubicBezTo>
                    <a:cubicBezTo>
                      <a:pt x="1" y="54"/>
                      <a:pt x="1" y="54"/>
                      <a:pt x="3" y="55"/>
                    </a:cubicBezTo>
                    <a:cubicBezTo>
                      <a:pt x="3" y="55"/>
                      <a:pt x="2" y="55"/>
                      <a:pt x="3" y="55"/>
                    </a:cubicBezTo>
                    <a:cubicBezTo>
                      <a:pt x="4" y="56"/>
                      <a:pt x="4" y="56"/>
                      <a:pt x="3" y="56"/>
                    </a:cubicBezTo>
                    <a:cubicBezTo>
                      <a:pt x="1" y="55"/>
                      <a:pt x="1" y="54"/>
                      <a:pt x="0" y="54"/>
                    </a:cubicBezTo>
                    <a:cubicBezTo>
                      <a:pt x="2" y="56"/>
                      <a:pt x="2" y="56"/>
                      <a:pt x="2" y="56"/>
                    </a:cubicBezTo>
                    <a:cubicBezTo>
                      <a:pt x="2" y="56"/>
                      <a:pt x="3" y="56"/>
                      <a:pt x="4" y="57"/>
                    </a:cubicBezTo>
                    <a:cubicBezTo>
                      <a:pt x="3" y="56"/>
                      <a:pt x="3" y="56"/>
                      <a:pt x="3" y="56"/>
                    </a:cubicBezTo>
                    <a:cubicBezTo>
                      <a:pt x="4" y="57"/>
                      <a:pt x="4" y="57"/>
                      <a:pt x="4" y="57"/>
                    </a:cubicBezTo>
                    <a:cubicBezTo>
                      <a:pt x="4" y="56"/>
                      <a:pt x="6" y="57"/>
                      <a:pt x="5" y="56"/>
                    </a:cubicBezTo>
                    <a:cubicBezTo>
                      <a:pt x="4" y="55"/>
                      <a:pt x="4" y="55"/>
                      <a:pt x="4" y="55"/>
                    </a:cubicBezTo>
                    <a:cubicBezTo>
                      <a:pt x="4" y="55"/>
                      <a:pt x="3" y="53"/>
                      <a:pt x="4" y="54"/>
                    </a:cubicBezTo>
                    <a:cubicBezTo>
                      <a:pt x="6" y="56"/>
                      <a:pt x="6" y="56"/>
                      <a:pt x="6" y="56"/>
                    </a:cubicBezTo>
                    <a:cubicBezTo>
                      <a:pt x="6" y="56"/>
                      <a:pt x="5" y="55"/>
                      <a:pt x="5" y="55"/>
                    </a:cubicBezTo>
                    <a:cubicBezTo>
                      <a:pt x="7" y="57"/>
                      <a:pt x="7" y="57"/>
                      <a:pt x="7" y="57"/>
                    </a:cubicBezTo>
                    <a:cubicBezTo>
                      <a:pt x="5" y="55"/>
                      <a:pt x="7" y="56"/>
                      <a:pt x="7" y="55"/>
                    </a:cubicBezTo>
                    <a:cubicBezTo>
                      <a:pt x="7" y="56"/>
                      <a:pt x="7" y="56"/>
                      <a:pt x="7" y="56"/>
                    </a:cubicBezTo>
                    <a:cubicBezTo>
                      <a:pt x="8" y="56"/>
                      <a:pt x="6" y="55"/>
                      <a:pt x="6" y="54"/>
                    </a:cubicBezTo>
                    <a:cubicBezTo>
                      <a:pt x="6" y="55"/>
                      <a:pt x="8" y="56"/>
                      <a:pt x="9" y="57"/>
                    </a:cubicBezTo>
                    <a:cubicBezTo>
                      <a:pt x="9" y="57"/>
                      <a:pt x="8" y="55"/>
                      <a:pt x="9" y="56"/>
                    </a:cubicBezTo>
                    <a:cubicBezTo>
                      <a:pt x="9" y="56"/>
                      <a:pt x="9" y="55"/>
                      <a:pt x="9" y="53"/>
                    </a:cubicBezTo>
                    <a:cubicBezTo>
                      <a:pt x="9" y="53"/>
                      <a:pt x="10" y="56"/>
                      <a:pt x="10" y="55"/>
                    </a:cubicBezTo>
                    <a:cubicBezTo>
                      <a:pt x="11" y="56"/>
                      <a:pt x="12" y="58"/>
                      <a:pt x="12" y="59"/>
                    </a:cubicBezTo>
                    <a:cubicBezTo>
                      <a:pt x="13" y="59"/>
                      <a:pt x="14" y="60"/>
                      <a:pt x="13" y="60"/>
                    </a:cubicBezTo>
                    <a:cubicBezTo>
                      <a:pt x="13" y="60"/>
                      <a:pt x="14" y="61"/>
                      <a:pt x="14" y="61"/>
                    </a:cubicBezTo>
                    <a:cubicBezTo>
                      <a:pt x="14" y="60"/>
                      <a:pt x="12" y="58"/>
                      <a:pt x="12" y="58"/>
                    </a:cubicBezTo>
                    <a:cubicBezTo>
                      <a:pt x="11" y="56"/>
                      <a:pt x="12" y="57"/>
                      <a:pt x="11" y="55"/>
                    </a:cubicBezTo>
                    <a:cubicBezTo>
                      <a:pt x="11" y="55"/>
                      <a:pt x="12" y="55"/>
                      <a:pt x="12" y="55"/>
                    </a:cubicBezTo>
                    <a:cubicBezTo>
                      <a:pt x="12" y="55"/>
                      <a:pt x="13" y="56"/>
                      <a:pt x="14" y="57"/>
                    </a:cubicBezTo>
                    <a:cubicBezTo>
                      <a:pt x="13" y="56"/>
                      <a:pt x="13" y="55"/>
                      <a:pt x="14" y="55"/>
                    </a:cubicBezTo>
                    <a:cubicBezTo>
                      <a:pt x="13" y="53"/>
                      <a:pt x="13" y="53"/>
                      <a:pt x="12" y="52"/>
                    </a:cubicBezTo>
                    <a:cubicBezTo>
                      <a:pt x="12" y="51"/>
                      <a:pt x="12" y="51"/>
                      <a:pt x="12" y="51"/>
                    </a:cubicBezTo>
                    <a:cubicBezTo>
                      <a:pt x="13" y="52"/>
                      <a:pt x="14" y="55"/>
                      <a:pt x="14" y="55"/>
                    </a:cubicBezTo>
                    <a:cubicBezTo>
                      <a:pt x="15" y="57"/>
                      <a:pt x="14" y="55"/>
                      <a:pt x="15" y="57"/>
                    </a:cubicBezTo>
                    <a:cubicBezTo>
                      <a:pt x="16" y="59"/>
                      <a:pt x="15" y="60"/>
                      <a:pt x="14" y="58"/>
                    </a:cubicBezTo>
                    <a:cubicBezTo>
                      <a:pt x="15" y="61"/>
                      <a:pt x="15" y="59"/>
                      <a:pt x="16" y="61"/>
                    </a:cubicBezTo>
                    <a:cubicBezTo>
                      <a:pt x="16" y="61"/>
                      <a:pt x="15" y="59"/>
                      <a:pt x="16" y="59"/>
                    </a:cubicBezTo>
                    <a:cubicBezTo>
                      <a:pt x="15" y="58"/>
                      <a:pt x="15" y="58"/>
                      <a:pt x="15" y="57"/>
                    </a:cubicBezTo>
                    <a:cubicBezTo>
                      <a:pt x="14" y="54"/>
                      <a:pt x="16" y="58"/>
                      <a:pt x="16" y="58"/>
                    </a:cubicBezTo>
                    <a:cubicBezTo>
                      <a:pt x="16" y="59"/>
                      <a:pt x="16" y="59"/>
                      <a:pt x="16" y="59"/>
                    </a:cubicBezTo>
                    <a:cubicBezTo>
                      <a:pt x="17" y="60"/>
                      <a:pt x="16" y="58"/>
                      <a:pt x="17" y="58"/>
                    </a:cubicBezTo>
                    <a:cubicBezTo>
                      <a:pt x="18" y="61"/>
                      <a:pt x="16" y="58"/>
                      <a:pt x="17" y="60"/>
                    </a:cubicBezTo>
                    <a:cubicBezTo>
                      <a:pt x="18" y="62"/>
                      <a:pt x="18" y="62"/>
                      <a:pt x="18" y="62"/>
                    </a:cubicBezTo>
                    <a:cubicBezTo>
                      <a:pt x="19" y="63"/>
                      <a:pt x="17" y="60"/>
                      <a:pt x="18" y="61"/>
                    </a:cubicBezTo>
                    <a:cubicBezTo>
                      <a:pt x="18" y="62"/>
                      <a:pt x="18" y="62"/>
                      <a:pt x="18" y="62"/>
                    </a:cubicBezTo>
                    <a:cubicBezTo>
                      <a:pt x="18" y="61"/>
                      <a:pt x="18" y="61"/>
                      <a:pt x="18" y="61"/>
                    </a:cubicBezTo>
                    <a:cubicBezTo>
                      <a:pt x="18" y="60"/>
                      <a:pt x="17" y="58"/>
                      <a:pt x="17" y="58"/>
                    </a:cubicBezTo>
                    <a:cubicBezTo>
                      <a:pt x="16" y="55"/>
                      <a:pt x="17" y="58"/>
                      <a:pt x="17" y="57"/>
                    </a:cubicBezTo>
                    <a:cubicBezTo>
                      <a:pt x="16" y="55"/>
                      <a:pt x="17" y="57"/>
                      <a:pt x="16" y="56"/>
                    </a:cubicBezTo>
                    <a:cubicBezTo>
                      <a:pt x="16" y="54"/>
                      <a:pt x="16" y="54"/>
                      <a:pt x="16" y="54"/>
                    </a:cubicBezTo>
                    <a:cubicBezTo>
                      <a:pt x="16" y="54"/>
                      <a:pt x="17" y="55"/>
                      <a:pt x="17" y="57"/>
                    </a:cubicBezTo>
                    <a:cubicBezTo>
                      <a:pt x="17" y="57"/>
                      <a:pt x="17" y="57"/>
                      <a:pt x="17" y="56"/>
                    </a:cubicBezTo>
                    <a:cubicBezTo>
                      <a:pt x="17" y="58"/>
                      <a:pt x="18" y="60"/>
                      <a:pt x="19" y="61"/>
                    </a:cubicBezTo>
                    <a:cubicBezTo>
                      <a:pt x="19" y="62"/>
                      <a:pt x="18" y="60"/>
                      <a:pt x="18" y="59"/>
                    </a:cubicBezTo>
                    <a:cubicBezTo>
                      <a:pt x="18" y="59"/>
                      <a:pt x="18" y="57"/>
                      <a:pt x="18" y="57"/>
                    </a:cubicBezTo>
                    <a:cubicBezTo>
                      <a:pt x="16" y="52"/>
                      <a:pt x="19" y="60"/>
                      <a:pt x="19" y="59"/>
                    </a:cubicBezTo>
                    <a:cubicBezTo>
                      <a:pt x="18" y="56"/>
                      <a:pt x="18" y="55"/>
                      <a:pt x="17" y="52"/>
                    </a:cubicBezTo>
                    <a:cubicBezTo>
                      <a:pt x="17" y="51"/>
                      <a:pt x="17" y="50"/>
                      <a:pt x="17" y="51"/>
                    </a:cubicBezTo>
                    <a:cubicBezTo>
                      <a:pt x="18" y="53"/>
                      <a:pt x="18" y="52"/>
                      <a:pt x="18" y="54"/>
                    </a:cubicBezTo>
                    <a:cubicBezTo>
                      <a:pt x="18" y="54"/>
                      <a:pt x="18" y="54"/>
                      <a:pt x="18" y="54"/>
                    </a:cubicBezTo>
                    <a:cubicBezTo>
                      <a:pt x="19" y="56"/>
                      <a:pt x="19" y="56"/>
                      <a:pt x="19" y="56"/>
                    </a:cubicBezTo>
                    <a:cubicBezTo>
                      <a:pt x="21" y="60"/>
                      <a:pt x="21" y="60"/>
                      <a:pt x="21" y="60"/>
                    </a:cubicBezTo>
                    <a:cubicBezTo>
                      <a:pt x="21" y="59"/>
                      <a:pt x="20" y="58"/>
                      <a:pt x="20" y="57"/>
                    </a:cubicBezTo>
                    <a:cubicBezTo>
                      <a:pt x="20" y="58"/>
                      <a:pt x="21" y="59"/>
                      <a:pt x="21" y="59"/>
                    </a:cubicBezTo>
                    <a:cubicBezTo>
                      <a:pt x="20" y="59"/>
                      <a:pt x="20" y="56"/>
                      <a:pt x="20" y="56"/>
                    </a:cubicBezTo>
                    <a:cubicBezTo>
                      <a:pt x="20" y="56"/>
                      <a:pt x="21" y="58"/>
                      <a:pt x="21" y="58"/>
                    </a:cubicBezTo>
                    <a:cubicBezTo>
                      <a:pt x="22" y="60"/>
                      <a:pt x="22" y="60"/>
                      <a:pt x="22" y="60"/>
                    </a:cubicBezTo>
                    <a:cubicBezTo>
                      <a:pt x="21" y="58"/>
                      <a:pt x="22" y="61"/>
                      <a:pt x="22" y="60"/>
                    </a:cubicBezTo>
                    <a:cubicBezTo>
                      <a:pt x="22" y="59"/>
                      <a:pt x="21" y="57"/>
                      <a:pt x="21" y="56"/>
                    </a:cubicBezTo>
                    <a:cubicBezTo>
                      <a:pt x="21" y="55"/>
                      <a:pt x="22" y="56"/>
                      <a:pt x="22" y="56"/>
                    </a:cubicBezTo>
                    <a:cubicBezTo>
                      <a:pt x="22" y="57"/>
                      <a:pt x="22" y="57"/>
                      <a:pt x="22" y="57"/>
                    </a:cubicBezTo>
                    <a:cubicBezTo>
                      <a:pt x="22" y="57"/>
                      <a:pt x="23" y="61"/>
                      <a:pt x="23" y="60"/>
                    </a:cubicBezTo>
                    <a:cubicBezTo>
                      <a:pt x="22" y="58"/>
                      <a:pt x="22" y="58"/>
                      <a:pt x="22" y="58"/>
                    </a:cubicBezTo>
                    <a:cubicBezTo>
                      <a:pt x="23" y="58"/>
                      <a:pt x="23" y="59"/>
                      <a:pt x="23" y="60"/>
                    </a:cubicBezTo>
                    <a:cubicBezTo>
                      <a:pt x="23" y="58"/>
                      <a:pt x="23" y="59"/>
                      <a:pt x="23" y="58"/>
                    </a:cubicBezTo>
                    <a:cubicBezTo>
                      <a:pt x="23" y="59"/>
                      <a:pt x="23" y="59"/>
                      <a:pt x="23" y="59"/>
                    </a:cubicBezTo>
                    <a:cubicBezTo>
                      <a:pt x="23" y="58"/>
                      <a:pt x="23" y="56"/>
                      <a:pt x="24" y="58"/>
                    </a:cubicBezTo>
                    <a:cubicBezTo>
                      <a:pt x="23" y="56"/>
                      <a:pt x="23" y="58"/>
                      <a:pt x="23" y="57"/>
                    </a:cubicBezTo>
                    <a:cubicBezTo>
                      <a:pt x="22" y="55"/>
                      <a:pt x="22" y="55"/>
                      <a:pt x="22" y="55"/>
                    </a:cubicBezTo>
                    <a:cubicBezTo>
                      <a:pt x="23" y="58"/>
                      <a:pt x="23" y="55"/>
                      <a:pt x="23" y="55"/>
                    </a:cubicBezTo>
                    <a:cubicBezTo>
                      <a:pt x="24" y="56"/>
                      <a:pt x="24" y="56"/>
                      <a:pt x="24" y="57"/>
                    </a:cubicBezTo>
                    <a:cubicBezTo>
                      <a:pt x="24" y="55"/>
                      <a:pt x="24" y="55"/>
                      <a:pt x="24" y="55"/>
                    </a:cubicBezTo>
                    <a:cubicBezTo>
                      <a:pt x="25" y="59"/>
                      <a:pt x="24" y="54"/>
                      <a:pt x="24" y="55"/>
                    </a:cubicBezTo>
                    <a:cubicBezTo>
                      <a:pt x="25" y="56"/>
                      <a:pt x="25" y="58"/>
                      <a:pt x="25" y="58"/>
                    </a:cubicBezTo>
                    <a:cubicBezTo>
                      <a:pt x="24" y="56"/>
                      <a:pt x="25" y="55"/>
                      <a:pt x="24" y="53"/>
                    </a:cubicBezTo>
                    <a:cubicBezTo>
                      <a:pt x="25" y="54"/>
                      <a:pt x="25" y="56"/>
                      <a:pt x="26" y="58"/>
                    </a:cubicBezTo>
                    <a:cubicBezTo>
                      <a:pt x="25" y="56"/>
                      <a:pt x="26" y="59"/>
                      <a:pt x="26" y="57"/>
                    </a:cubicBezTo>
                    <a:cubicBezTo>
                      <a:pt x="25" y="56"/>
                      <a:pt x="25" y="55"/>
                      <a:pt x="25" y="54"/>
                    </a:cubicBezTo>
                    <a:cubicBezTo>
                      <a:pt x="26" y="54"/>
                      <a:pt x="25" y="55"/>
                      <a:pt x="26" y="56"/>
                    </a:cubicBezTo>
                    <a:cubicBezTo>
                      <a:pt x="26" y="56"/>
                      <a:pt x="26" y="54"/>
                      <a:pt x="25" y="53"/>
                    </a:cubicBezTo>
                    <a:cubicBezTo>
                      <a:pt x="26" y="53"/>
                      <a:pt x="25" y="51"/>
                      <a:pt x="26" y="52"/>
                    </a:cubicBezTo>
                    <a:cubicBezTo>
                      <a:pt x="26" y="54"/>
                      <a:pt x="26" y="53"/>
                      <a:pt x="26" y="54"/>
                    </a:cubicBezTo>
                    <a:cubicBezTo>
                      <a:pt x="27" y="54"/>
                      <a:pt x="25" y="50"/>
                      <a:pt x="26" y="50"/>
                    </a:cubicBezTo>
                    <a:cubicBezTo>
                      <a:pt x="25" y="49"/>
                      <a:pt x="25" y="46"/>
                      <a:pt x="25" y="45"/>
                    </a:cubicBezTo>
                    <a:cubicBezTo>
                      <a:pt x="25" y="45"/>
                      <a:pt x="25" y="46"/>
                      <a:pt x="25" y="48"/>
                    </a:cubicBezTo>
                    <a:cubicBezTo>
                      <a:pt x="25" y="48"/>
                      <a:pt x="25" y="48"/>
                      <a:pt x="25" y="48"/>
                    </a:cubicBezTo>
                    <a:cubicBezTo>
                      <a:pt x="27" y="50"/>
                      <a:pt x="26" y="52"/>
                      <a:pt x="27" y="55"/>
                    </a:cubicBezTo>
                    <a:cubicBezTo>
                      <a:pt x="27" y="54"/>
                      <a:pt x="27" y="54"/>
                      <a:pt x="27" y="54"/>
                    </a:cubicBezTo>
                    <a:cubicBezTo>
                      <a:pt x="28" y="57"/>
                      <a:pt x="28" y="57"/>
                      <a:pt x="28" y="57"/>
                    </a:cubicBezTo>
                    <a:cubicBezTo>
                      <a:pt x="27" y="55"/>
                      <a:pt x="28" y="56"/>
                      <a:pt x="28" y="55"/>
                    </a:cubicBezTo>
                    <a:cubicBezTo>
                      <a:pt x="28" y="54"/>
                      <a:pt x="28" y="56"/>
                      <a:pt x="28" y="55"/>
                    </a:cubicBezTo>
                    <a:cubicBezTo>
                      <a:pt x="28" y="54"/>
                      <a:pt x="27" y="51"/>
                      <a:pt x="28" y="52"/>
                    </a:cubicBezTo>
                    <a:cubicBezTo>
                      <a:pt x="29" y="55"/>
                      <a:pt x="29" y="55"/>
                      <a:pt x="29" y="55"/>
                    </a:cubicBezTo>
                    <a:cubicBezTo>
                      <a:pt x="29" y="56"/>
                      <a:pt x="28" y="53"/>
                      <a:pt x="29" y="54"/>
                    </a:cubicBezTo>
                    <a:cubicBezTo>
                      <a:pt x="29" y="55"/>
                      <a:pt x="29" y="55"/>
                      <a:pt x="29" y="55"/>
                    </a:cubicBezTo>
                    <a:cubicBezTo>
                      <a:pt x="30" y="55"/>
                      <a:pt x="32" y="55"/>
                      <a:pt x="31" y="51"/>
                    </a:cubicBezTo>
                    <a:cubicBezTo>
                      <a:pt x="32" y="52"/>
                      <a:pt x="32" y="52"/>
                      <a:pt x="33" y="53"/>
                    </a:cubicBezTo>
                    <a:cubicBezTo>
                      <a:pt x="33" y="53"/>
                      <a:pt x="33" y="51"/>
                      <a:pt x="33" y="51"/>
                    </a:cubicBezTo>
                    <a:cubicBezTo>
                      <a:pt x="34" y="53"/>
                      <a:pt x="34" y="53"/>
                      <a:pt x="34" y="53"/>
                    </a:cubicBezTo>
                    <a:cubicBezTo>
                      <a:pt x="34" y="54"/>
                      <a:pt x="34" y="52"/>
                      <a:pt x="34" y="51"/>
                    </a:cubicBezTo>
                    <a:cubicBezTo>
                      <a:pt x="35" y="52"/>
                      <a:pt x="35" y="52"/>
                      <a:pt x="35" y="52"/>
                    </a:cubicBezTo>
                    <a:cubicBezTo>
                      <a:pt x="35" y="54"/>
                      <a:pt x="35" y="51"/>
                      <a:pt x="35" y="51"/>
                    </a:cubicBezTo>
                    <a:cubicBezTo>
                      <a:pt x="35" y="52"/>
                      <a:pt x="35" y="52"/>
                      <a:pt x="35" y="52"/>
                    </a:cubicBezTo>
                    <a:cubicBezTo>
                      <a:pt x="35" y="51"/>
                      <a:pt x="35" y="51"/>
                      <a:pt x="35" y="51"/>
                    </a:cubicBezTo>
                    <a:cubicBezTo>
                      <a:pt x="35" y="50"/>
                      <a:pt x="35" y="50"/>
                      <a:pt x="36" y="52"/>
                    </a:cubicBezTo>
                    <a:cubicBezTo>
                      <a:pt x="36" y="51"/>
                      <a:pt x="36" y="51"/>
                      <a:pt x="36" y="51"/>
                    </a:cubicBezTo>
                    <a:cubicBezTo>
                      <a:pt x="37" y="52"/>
                      <a:pt x="37" y="52"/>
                      <a:pt x="38" y="51"/>
                    </a:cubicBezTo>
                    <a:cubicBezTo>
                      <a:pt x="37" y="51"/>
                      <a:pt x="37" y="50"/>
                      <a:pt x="37" y="49"/>
                    </a:cubicBezTo>
                    <a:cubicBezTo>
                      <a:pt x="36" y="46"/>
                      <a:pt x="37" y="49"/>
                      <a:pt x="37" y="47"/>
                    </a:cubicBezTo>
                    <a:cubicBezTo>
                      <a:pt x="37" y="48"/>
                      <a:pt x="38" y="49"/>
                      <a:pt x="38" y="50"/>
                    </a:cubicBezTo>
                    <a:cubicBezTo>
                      <a:pt x="39" y="52"/>
                      <a:pt x="39" y="50"/>
                      <a:pt x="40" y="50"/>
                    </a:cubicBezTo>
                    <a:cubicBezTo>
                      <a:pt x="40" y="49"/>
                      <a:pt x="40" y="49"/>
                      <a:pt x="40" y="49"/>
                    </a:cubicBezTo>
                    <a:cubicBezTo>
                      <a:pt x="42" y="51"/>
                      <a:pt x="41" y="48"/>
                      <a:pt x="42" y="49"/>
                    </a:cubicBezTo>
                    <a:cubicBezTo>
                      <a:pt x="42" y="48"/>
                      <a:pt x="41" y="45"/>
                      <a:pt x="41" y="45"/>
                    </a:cubicBezTo>
                    <a:cubicBezTo>
                      <a:pt x="41" y="43"/>
                      <a:pt x="42" y="47"/>
                      <a:pt x="43" y="48"/>
                    </a:cubicBezTo>
                    <a:cubicBezTo>
                      <a:pt x="43" y="48"/>
                      <a:pt x="43" y="47"/>
                      <a:pt x="43" y="47"/>
                    </a:cubicBezTo>
                    <a:cubicBezTo>
                      <a:pt x="43" y="48"/>
                      <a:pt x="43" y="48"/>
                      <a:pt x="43" y="48"/>
                    </a:cubicBezTo>
                    <a:cubicBezTo>
                      <a:pt x="43" y="47"/>
                      <a:pt x="43" y="46"/>
                      <a:pt x="44" y="47"/>
                    </a:cubicBezTo>
                    <a:cubicBezTo>
                      <a:pt x="44" y="47"/>
                      <a:pt x="44" y="47"/>
                      <a:pt x="44" y="47"/>
                    </a:cubicBezTo>
                    <a:cubicBezTo>
                      <a:pt x="44" y="47"/>
                      <a:pt x="45" y="48"/>
                      <a:pt x="45" y="48"/>
                    </a:cubicBezTo>
                    <a:cubicBezTo>
                      <a:pt x="44" y="46"/>
                      <a:pt x="45" y="47"/>
                      <a:pt x="45" y="45"/>
                    </a:cubicBezTo>
                    <a:cubicBezTo>
                      <a:pt x="45" y="46"/>
                      <a:pt x="45" y="46"/>
                      <a:pt x="45" y="46"/>
                    </a:cubicBezTo>
                    <a:cubicBezTo>
                      <a:pt x="45" y="44"/>
                      <a:pt x="45" y="44"/>
                      <a:pt x="45" y="44"/>
                    </a:cubicBezTo>
                    <a:cubicBezTo>
                      <a:pt x="45" y="45"/>
                      <a:pt x="45" y="45"/>
                      <a:pt x="45" y="45"/>
                    </a:cubicBezTo>
                    <a:cubicBezTo>
                      <a:pt x="46" y="47"/>
                      <a:pt x="46" y="47"/>
                      <a:pt x="46" y="47"/>
                    </a:cubicBezTo>
                    <a:cubicBezTo>
                      <a:pt x="46" y="48"/>
                      <a:pt x="45" y="45"/>
                      <a:pt x="45" y="45"/>
                    </a:cubicBezTo>
                    <a:cubicBezTo>
                      <a:pt x="45" y="43"/>
                      <a:pt x="46" y="45"/>
                      <a:pt x="46" y="45"/>
                    </a:cubicBezTo>
                    <a:cubicBezTo>
                      <a:pt x="46" y="46"/>
                      <a:pt x="46" y="45"/>
                      <a:pt x="46" y="45"/>
                    </a:cubicBezTo>
                    <a:cubicBezTo>
                      <a:pt x="46" y="47"/>
                      <a:pt x="46" y="46"/>
                      <a:pt x="46" y="47"/>
                    </a:cubicBezTo>
                    <a:cubicBezTo>
                      <a:pt x="46" y="47"/>
                      <a:pt x="46" y="45"/>
                      <a:pt x="46" y="45"/>
                    </a:cubicBezTo>
                    <a:cubicBezTo>
                      <a:pt x="46" y="45"/>
                      <a:pt x="47" y="45"/>
                      <a:pt x="47" y="46"/>
                    </a:cubicBezTo>
                    <a:cubicBezTo>
                      <a:pt x="47" y="45"/>
                      <a:pt x="47" y="45"/>
                      <a:pt x="47" y="45"/>
                    </a:cubicBezTo>
                    <a:cubicBezTo>
                      <a:pt x="47" y="44"/>
                      <a:pt x="46" y="44"/>
                      <a:pt x="46" y="43"/>
                    </a:cubicBezTo>
                    <a:cubicBezTo>
                      <a:pt x="46" y="43"/>
                      <a:pt x="46" y="42"/>
                      <a:pt x="46" y="43"/>
                    </a:cubicBezTo>
                    <a:cubicBezTo>
                      <a:pt x="46" y="43"/>
                      <a:pt x="46" y="43"/>
                      <a:pt x="46" y="43"/>
                    </a:cubicBezTo>
                    <a:cubicBezTo>
                      <a:pt x="46" y="43"/>
                      <a:pt x="47" y="43"/>
                      <a:pt x="46" y="42"/>
                    </a:cubicBezTo>
                    <a:cubicBezTo>
                      <a:pt x="47" y="44"/>
                      <a:pt x="47" y="44"/>
                      <a:pt x="47" y="44"/>
                    </a:cubicBezTo>
                    <a:cubicBezTo>
                      <a:pt x="47" y="43"/>
                      <a:pt x="47" y="43"/>
                      <a:pt x="47" y="42"/>
                    </a:cubicBezTo>
                    <a:cubicBezTo>
                      <a:pt x="48" y="44"/>
                      <a:pt x="49" y="46"/>
                      <a:pt x="49" y="46"/>
                    </a:cubicBezTo>
                    <a:cubicBezTo>
                      <a:pt x="49" y="44"/>
                      <a:pt x="49" y="44"/>
                      <a:pt x="49" y="44"/>
                    </a:cubicBezTo>
                    <a:cubicBezTo>
                      <a:pt x="49" y="44"/>
                      <a:pt x="49" y="44"/>
                      <a:pt x="50" y="45"/>
                    </a:cubicBezTo>
                    <a:cubicBezTo>
                      <a:pt x="51" y="46"/>
                      <a:pt x="48" y="40"/>
                      <a:pt x="49" y="42"/>
                    </a:cubicBezTo>
                    <a:cubicBezTo>
                      <a:pt x="50" y="44"/>
                      <a:pt x="50" y="44"/>
                      <a:pt x="51" y="44"/>
                    </a:cubicBezTo>
                    <a:cubicBezTo>
                      <a:pt x="50" y="43"/>
                      <a:pt x="50" y="43"/>
                      <a:pt x="50" y="43"/>
                    </a:cubicBezTo>
                    <a:cubicBezTo>
                      <a:pt x="50" y="42"/>
                      <a:pt x="51" y="45"/>
                      <a:pt x="50" y="43"/>
                    </a:cubicBezTo>
                    <a:cubicBezTo>
                      <a:pt x="50" y="42"/>
                      <a:pt x="50" y="42"/>
                      <a:pt x="50" y="42"/>
                    </a:cubicBezTo>
                    <a:cubicBezTo>
                      <a:pt x="52" y="46"/>
                      <a:pt x="52" y="42"/>
                      <a:pt x="54" y="44"/>
                    </a:cubicBezTo>
                    <a:cubicBezTo>
                      <a:pt x="52" y="42"/>
                      <a:pt x="54" y="43"/>
                      <a:pt x="53" y="42"/>
                    </a:cubicBezTo>
                    <a:cubicBezTo>
                      <a:pt x="54" y="45"/>
                      <a:pt x="54" y="42"/>
                      <a:pt x="54" y="43"/>
                    </a:cubicBezTo>
                    <a:cubicBezTo>
                      <a:pt x="53" y="41"/>
                      <a:pt x="53" y="41"/>
                      <a:pt x="53" y="41"/>
                    </a:cubicBezTo>
                    <a:cubicBezTo>
                      <a:pt x="54" y="42"/>
                      <a:pt x="53" y="37"/>
                      <a:pt x="54" y="40"/>
                    </a:cubicBezTo>
                    <a:cubicBezTo>
                      <a:pt x="55" y="40"/>
                      <a:pt x="55" y="41"/>
                      <a:pt x="55" y="42"/>
                    </a:cubicBezTo>
                    <a:cubicBezTo>
                      <a:pt x="56" y="44"/>
                      <a:pt x="55" y="39"/>
                      <a:pt x="56" y="42"/>
                    </a:cubicBezTo>
                    <a:cubicBezTo>
                      <a:pt x="56" y="41"/>
                      <a:pt x="55" y="40"/>
                      <a:pt x="55" y="39"/>
                    </a:cubicBezTo>
                    <a:cubicBezTo>
                      <a:pt x="56" y="40"/>
                      <a:pt x="57" y="41"/>
                      <a:pt x="57" y="41"/>
                    </a:cubicBezTo>
                    <a:cubicBezTo>
                      <a:pt x="57" y="41"/>
                      <a:pt x="57" y="40"/>
                      <a:pt x="57" y="40"/>
                    </a:cubicBezTo>
                    <a:cubicBezTo>
                      <a:pt x="57" y="41"/>
                      <a:pt x="57" y="41"/>
                      <a:pt x="57" y="42"/>
                    </a:cubicBezTo>
                    <a:cubicBezTo>
                      <a:pt x="58" y="42"/>
                      <a:pt x="58" y="41"/>
                      <a:pt x="58" y="40"/>
                    </a:cubicBezTo>
                    <a:cubicBezTo>
                      <a:pt x="59" y="41"/>
                      <a:pt x="59" y="40"/>
                      <a:pt x="60" y="41"/>
                    </a:cubicBezTo>
                    <a:cubicBezTo>
                      <a:pt x="59" y="39"/>
                      <a:pt x="61" y="42"/>
                      <a:pt x="60" y="39"/>
                    </a:cubicBezTo>
                    <a:cubicBezTo>
                      <a:pt x="60" y="40"/>
                      <a:pt x="60" y="40"/>
                      <a:pt x="60" y="40"/>
                    </a:cubicBezTo>
                    <a:cubicBezTo>
                      <a:pt x="60" y="39"/>
                      <a:pt x="59" y="37"/>
                      <a:pt x="59" y="37"/>
                    </a:cubicBezTo>
                    <a:cubicBezTo>
                      <a:pt x="60" y="39"/>
                      <a:pt x="60" y="39"/>
                      <a:pt x="60" y="39"/>
                    </a:cubicBezTo>
                    <a:cubicBezTo>
                      <a:pt x="61" y="41"/>
                      <a:pt x="61" y="39"/>
                      <a:pt x="61" y="40"/>
                    </a:cubicBezTo>
                    <a:cubicBezTo>
                      <a:pt x="60" y="38"/>
                      <a:pt x="62" y="40"/>
                      <a:pt x="61" y="38"/>
                    </a:cubicBezTo>
                    <a:cubicBezTo>
                      <a:pt x="61" y="38"/>
                      <a:pt x="61" y="38"/>
                      <a:pt x="61" y="38"/>
                    </a:cubicBezTo>
                    <a:cubicBezTo>
                      <a:pt x="61" y="37"/>
                      <a:pt x="60" y="37"/>
                      <a:pt x="61" y="36"/>
                    </a:cubicBezTo>
                    <a:cubicBezTo>
                      <a:pt x="61" y="36"/>
                      <a:pt x="62" y="38"/>
                      <a:pt x="62" y="38"/>
                    </a:cubicBezTo>
                    <a:cubicBezTo>
                      <a:pt x="62" y="39"/>
                      <a:pt x="62" y="38"/>
                      <a:pt x="62" y="38"/>
                    </a:cubicBezTo>
                    <a:cubicBezTo>
                      <a:pt x="62" y="38"/>
                      <a:pt x="62" y="38"/>
                      <a:pt x="62" y="37"/>
                    </a:cubicBezTo>
                    <a:cubicBezTo>
                      <a:pt x="62" y="38"/>
                      <a:pt x="62" y="38"/>
                      <a:pt x="62" y="38"/>
                    </a:cubicBezTo>
                    <a:cubicBezTo>
                      <a:pt x="62" y="38"/>
                      <a:pt x="62" y="38"/>
                      <a:pt x="62" y="38"/>
                    </a:cubicBezTo>
                    <a:cubicBezTo>
                      <a:pt x="62" y="38"/>
                      <a:pt x="62" y="38"/>
                      <a:pt x="62" y="38"/>
                    </a:cubicBezTo>
                    <a:cubicBezTo>
                      <a:pt x="62" y="38"/>
                      <a:pt x="62" y="38"/>
                      <a:pt x="62" y="38"/>
                    </a:cubicBezTo>
                    <a:cubicBezTo>
                      <a:pt x="62" y="38"/>
                      <a:pt x="63" y="38"/>
                      <a:pt x="63" y="38"/>
                    </a:cubicBezTo>
                    <a:cubicBezTo>
                      <a:pt x="63" y="38"/>
                      <a:pt x="63" y="38"/>
                      <a:pt x="63" y="38"/>
                    </a:cubicBezTo>
                    <a:cubicBezTo>
                      <a:pt x="63" y="38"/>
                      <a:pt x="63" y="38"/>
                      <a:pt x="63" y="38"/>
                    </a:cubicBezTo>
                    <a:cubicBezTo>
                      <a:pt x="64" y="40"/>
                      <a:pt x="64" y="40"/>
                      <a:pt x="64" y="40"/>
                    </a:cubicBezTo>
                    <a:cubicBezTo>
                      <a:pt x="64" y="40"/>
                      <a:pt x="64" y="38"/>
                      <a:pt x="63" y="37"/>
                    </a:cubicBezTo>
                    <a:cubicBezTo>
                      <a:pt x="64" y="38"/>
                      <a:pt x="65" y="36"/>
                      <a:pt x="65" y="36"/>
                    </a:cubicBezTo>
                    <a:cubicBezTo>
                      <a:pt x="65" y="36"/>
                      <a:pt x="65" y="37"/>
                      <a:pt x="65" y="36"/>
                    </a:cubicBezTo>
                    <a:cubicBezTo>
                      <a:pt x="65" y="36"/>
                      <a:pt x="65" y="34"/>
                      <a:pt x="65" y="35"/>
                    </a:cubicBezTo>
                    <a:cubicBezTo>
                      <a:pt x="65" y="35"/>
                      <a:pt x="66" y="36"/>
                      <a:pt x="66" y="36"/>
                    </a:cubicBezTo>
                    <a:cubicBezTo>
                      <a:pt x="66" y="37"/>
                      <a:pt x="66" y="35"/>
                      <a:pt x="66" y="35"/>
                    </a:cubicBezTo>
                    <a:cubicBezTo>
                      <a:pt x="67" y="37"/>
                      <a:pt x="66" y="33"/>
                      <a:pt x="67" y="34"/>
                    </a:cubicBezTo>
                    <a:cubicBezTo>
                      <a:pt x="67" y="34"/>
                      <a:pt x="68" y="35"/>
                      <a:pt x="68" y="36"/>
                    </a:cubicBezTo>
                    <a:cubicBezTo>
                      <a:pt x="68" y="35"/>
                      <a:pt x="68" y="34"/>
                      <a:pt x="68" y="32"/>
                    </a:cubicBezTo>
                    <a:cubicBezTo>
                      <a:pt x="68" y="34"/>
                      <a:pt x="68" y="34"/>
                      <a:pt x="68" y="34"/>
                    </a:cubicBezTo>
                    <a:cubicBezTo>
                      <a:pt x="69" y="34"/>
                      <a:pt x="69" y="33"/>
                      <a:pt x="69" y="32"/>
                    </a:cubicBezTo>
                    <a:cubicBezTo>
                      <a:pt x="68" y="31"/>
                      <a:pt x="68" y="30"/>
                      <a:pt x="68" y="30"/>
                    </a:cubicBezTo>
                    <a:cubicBezTo>
                      <a:pt x="68" y="30"/>
                      <a:pt x="68" y="30"/>
                      <a:pt x="68" y="30"/>
                    </a:cubicBezTo>
                    <a:cubicBezTo>
                      <a:pt x="68" y="29"/>
                      <a:pt x="68" y="29"/>
                      <a:pt x="68" y="29"/>
                    </a:cubicBezTo>
                    <a:cubicBezTo>
                      <a:pt x="69" y="30"/>
                      <a:pt x="68" y="30"/>
                      <a:pt x="69" y="30"/>
                    </a:cubicBezTo>
                    <a:cubicBezTo>
                      <a:pt x="70" y="33"/>
                      <a:pt x="70" y="31"/>
                      <a:pt x="70" y="32"/>
                    </a:cubicBezTo>
                    <a:cubicBezTo>
                      <a:pt x="70" y="30"/>
                      <a:pt x="70" y="30"/>
                      <a:pt x="70" y="30"/>
                    </a:cubicBezTo>
                    <a:cubicBezTo>
                      <a:pt x="70" y="29"/>
                      <a:pt x="71" y="31"/>
                      <a:pt x="71" y="31"/>
                    </a:cubicBezTo>
                    <a:cubicBezTo>
                      <a:pt x="69" y="26"/>
                      <a:pt x="69" y="26"/>
                      <a:pt x="69" y="26"/>
                    </a:cubicBezTo>
                    <a:cubicBezTo>
                      <a:pt x="69" y="27"/>
                      <a:pt x="71" y="28"/>
                      <a:pt x="71" y="29"/>
                    </a:cubicBezTo>
                    <a:cubicBezTo>
                      <a:pt x="71" y="29"/>
                      <a:pt x="70" y="26"/>
                      <a:pt x="70" y="24"/>
                    </a:cubicBezTo>
                    <a:cubicBezTo>
                      <a:pt x="70" y="25"/>
                      <a:pt x="70" y="24"/>
                      <a:pt x="70" y="23"/>
                    </a:cubicBezTo>
                    <a:cubicBezTo>
                      <a:pt x="71" y="25"/>
                      <a:pt x="70" y="23"/>
                      <a:pt x="71" y="24"/>
                    </a:cubicBezTo>
                    <a:cubicBezTo>
                      <a:pt x="72" y="26"/>
                      <a:pt x="72" y="26"/>
                      <a:pt x="72" y="26"/>
                    </a:cubicBezTo>
                    <a:cubicBezTo>
                      <a:pt x="71" y="26"/>
                      <a:pt x="73" y="28"/>
                      <a:pt x="73" y="29"/>
                    </a:cubicBezTo>
                    <a:cubicBezTo>
                      <a:pt x="73" y="28"/>
                      <a:pt x="74" y="28"/>
                      <a:pt x="75" y="29"/>
                    </a:cubicBezTo>
                    <a:cubicBezTo>
                      <a:pt x="73" y="26"/>
                      <a:pt x="74" y="27"/>
                      <a:pt x="73" y="25"/>
                    </a:cubicBezTo>
                    <a:cubicBezTo>
                      <a:pt x="74" y="24"/>
                      <a:pt x="74" y="27"/>
                      <a:pt x="75" y="27"/>
                    </a:cubicBezTo>
                    <a:cubicBezTo>
                      <a:pt x="75" y="26"/>
                      <a:pt x="76" y="26"/>
                      <a:pt x="76" y="26"/>
                    </a:cubicBezTo>
                    <a:cubicBezTo>
                      <a:pt x="76" y="26"/>
                      <a:pt x="76" y="26"/>
                      <a:pt x="76" y="26"/>
                    </a:cubicBezTo>
                    <a:cubicBezTo>
                      <a:pt x="76" y="25"/>
                      <a:pt x="77" y="26"/>
                      <a:pt x="77" y="23"/>
                    </a:cubicBezTo>
                    <a:cubicBezTo>
                      <a:pt x="77" y="25"/>
                      <a:pt x="77" y="25"/>
                      <a:pt x="77" y="25"/>
                    </a:cubicBezTo>
                    <a:cubicBezTo>
                      <a:pt x="78" y="25"/>
                      <a:pt x="76" y="22"/>
                      <a:pt x="77" y="23"/>
                    </a:cubicBezTo>
                    <a:cubicBezTo>
                      <a:pt x="78" y="24"/>
                      <a:pt x="78" y="24"/>
                      <a:pt x="78" y="24"/>
                    </a:cubicBezTo>
                    <a:cubicBezTo>
                      <a:pt x="78" y="23"/>
                      <a:pt x="79" y="25"/>
                      <a:pt x="78" y="23"/>
                    </a:cubicBezTo>
                    <a:cubicBezTo>
                      <a:pt x="79" y="24"/>
                      <a:pt x="79" y="24"/>
                      <a:pt x="79" y="24"/>
                    </a:cubicBezTo>
                    <a:cubicBezTo>
                      <a:pt x="79" y="23"/>
                      <a:pt x="79" y="24"/>
                      <a:pt x="79" y="22"/>
                    </a:cubicBezTo>
                    <a:cubicBezTo>
                      <a:pt x="80" y="24"/>
                      <a:pt x="80" y="24"/>
                      <a:pt x="80" y="24"/>
                    </a:cubicBezTo>
                    <a:cubicBezTo>
                      <a:pt x="80" y="25"/>
                      <a:pt x="79" y="22"/>
                      <a:pt x="80" y="22"/>
                    </a:cubicBezTo>
                    <a:cubicBezTo>
                      <a:pt x="80" y="22"/>
                      <a:pt x="81" y="23"/>
                      <a:pt x="81" y="23"/>
                    </a:cubicBezTo>
                    <a:cubicBezTo>
                      <a:pt x="80" y="22"/>
                      <a:pt x="81" y="22"/>
                      <a:pt x="81" y="21"/>
                    </a:cubicBezTo>
                    <a:cubicBezTo>
                      <a:pt x="82" y="23"/>
                      <a:pt x="82" y="23"/>
                      <a:pt x="82" y="23"/>
                    </a:cubicBezTo>
                    <a:cubicBezTo>
                      <a:pt x="84" y="22"/>
                      <a:pt x="86" y="22"/>
                      <a:pt x="86" y="19"/>
                    </a:cubicBezTo>
                    <a:cubicBezTo>
                      <a:pt x="88" y="21"/>
                      <a:pt x="87" y="21"/>
                      <a:pt x="87" y="22"/>
                    </a:cubicBezTo>
                    <a:cubicBezTo>
                      <a:pt x="87" y="20"/>
                      <a:pt x="87" y="22"/>
                      <a:pt x="88" y="21"/>
                    </a:cubicBezTo>
                    <a:cubicBezTo>
                      <a:pt x="88" y="21"/>
                      <a:pt x="88" y="21"/>
                      <a:pt x="88" y="21"/>
                    </a:cubicBezTo>
                    <a:cubicBezTo>
                      <a:pt x="88" y="20"/>
                      <a:pt x="89" y="22"/>
                      <a:pt x="89" y="21"/>
                    </a:cubicBezTo>
                    <a:cubicBezTo>
                      <a:pt x="88" y="20"/>
                      <a:pt x="88" y="20"/>
                      <a:pt x="88" y="20"/>
                    </a:cubicBezTo>
                    <a:cubicBezTo>
                      <a:pt x="88" y="19"/>
                      <a:pt x="90" y="23"/>
                      <a:pt x="89" y="20"/>
                    </a:cubicBezTo>
                    <a:cubicBezTo>
                      <a:pt x="90" y="22"/>
                      <a:pt x="90" y="22"/>
                      <a:pt x="90" y="22"/>
                    </a:cubicBezTo>
                    <a:cubicBezTo>
                      <a:pt x="89" y="19"/>
                      <a:pt x="91" y="22"/>
                      <a:pt x="90" y="20"/>
                    </a:cubicBezTo>
                    <a:cubicBezTo>
                      <a:pt x="90" y="20"/>
                      <a:pt x="90" y="20"/>
                      <a:pt x="90" y="20"/>
                    </a:cubicBezTo>
                    <a:cubicBezTo>
                      <a:pt x="91" y="21"/>
                      <a:pt x="90" y="17"/>
                      <a:pt x="91" y="19"/>
                    </a:cubicBezTo>
                    <a:cubicBezTo>
                      <a:pt x="91" y="19"/>
                      <a:pt x="91" y="18"/>
                      <a:pt x="91" y="16"/>
                    </a:cubicBezTo>
                    <a:cubicBezTo>
                      <a:pt x="92" y="19"/>
                      <a:pt x="92" y="19"/>
                      <a:pt x="92" y="19"/>
                    </a:cubicBezTo>
                    <a:cubicBezTo>
                      <a:pt x="93" y="17"/>
                      <a:pt x="94" y="17"/>
                      <a:pt x="94" y="14"/>
                    </a:cubicBezTo>
                    <a:cubicBezTo>
                      <a:pt x="95" y="15"/>
                      <a:pt x="95" y="15"/>
                      <a:pt x="95" y="15"/>
                    </a:cubicBezTo>
                    <a:cubicBezTo>
                      <a:pt x="95" y="13"/>
                      <a:pt x="97" y="17"/>
                      <a:pt x="96" y="13"/>
                    </a:cubicBezTo>
                    <a:cubicBezTo>
                      <a:pt x="96" y="11"/>
                      <a:pt x="96" y="11"/>
                      <a:pt x="96" y="11"/>
                    </a:cubicBezTo>
                    <a:cubicBezTo>
                      <a:pt x="97" y="13"/>
                      <a:pt x="97" y="13"/>
                      <a:pt x="97" y="13"/>
                    </a:cubicBezTo>
                    <a:cubicBezTo>
                      <a:pt x="97" y="12"/>
                      <a:pt x="98" y="13"/>
                      <a:pt x="97" y="11"/>
                    </a:cubicBezTo>
                    <a:cubicBezTo>
                      <a:pt x="98" y="13"/>
                      <a:pt x="98" y="13"/>
                      <a:pt x="98" y="13"/>
                    </a:cubicBezTo>
                    <a:cubicBezTo>
                      <a:pt x="98" y="13"/>
                      <a:pt x="98" y="10"/>
                      <a:pt x="98" y="11"/>
                    </a:cubicBezTo>
                    <a:cubicBezTo>
                      <a:pt x="98" y="11"/>
                      <a:pt x="98" y="11"/>
                      <a:pt x="98" y="11"/>
                    </a:cubicBezTo>
                    <a:cubicBezTo>
                      <a:pt x="101" y="14"/>
                      <a:pt x="104" y="15"/>
                      <a:pt x="104" y="11"/>
                    </a:cubicBezTo>
                    <a:cubicBezTo>
                      <a:pt x="104" y="10"/>
                      <a:pt x="105" y="13"/>
                      <a:pt x="105" y="13"/>
                    </a:cubicBezTo>
                    <a:cubicBezTo>
                      <a:pt x="106" y="9"/>
                      <a:pt x="109" y="14"/>
                      <a:pt x="109" y="8"/>
                    </a:cubicBezTo>
                    <a:cubicBezTo>
                      <a:pt x="110" y="6"/>
                      <a:pt x="108" y="1"/>
                      <a:pt x="10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83" name="Freeform 114"/>
              <p:cNvSpPr/>
              <p:nvPr/>
            </p:nvSpPr>
            <p:spPr bwMode="auto">
              <a:xfrm>
                <a:off x="6521" y="1354"/>
                <a:ext cx="7" cy="2"/>
              </a:xfrm>
              <a:custGeom>
                <a:avLst/>
                <a:gdLst>
                  <a:gd name="T0" fmla="*/ 7 w 7"/>
                  <a:gd name="T1" fmla="*/ 0 h 2"/>
                  <a:gd name="T2" fmla="*/ 7 w 7"/>
                  <a:gd name="T3" fmla="*/ 0 h 2"/>
                  <a:gd name="T4" fmla="*/ 0 w 7"/>
                  <a:gd name="T5" fmla="*/ 2 h 2"/>
                  <a:gd name="T6" fmla="*/ 7 w 7"/>
                  <a:gd name="T7" fmla="*/ 0 h 2"/>
                </a:gdLst>
                <a:ahLst/>
                <a:cxnLst>
                  <a:cxn ang="0">
                    <a:pos x="T0" y="T1"/>
                  </a:cxn>
                  <a:cxn ang="0">
                    <a:pos x="T2" y="T3"/>
                  </a:cxn>
                  <a:cxn ang="0">
                    <a:pos x="T4" y="T5"/>
                  </a:cxn>
                  <a:cxn ang="0">
                    <a:pos x="T6" y="T7"/>
                  </a:cxn>
                </a:cxnLst>
                <a:rect l="0" t="0" r="r" b="b"/>
                <a:pathLst>
                  <a:path w="7" h="2">
                    <a:moveTo>
                      <a:pt x="7" y="0"/>
                    </a:moveTo>
                    <a:lnTo>
                      <a:pt x="7" y="0"/>
                    </a:lnTo>
                    <a:lnTo>
                      <a:pt x="0" y="2"/>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84" name="Freeform 115"/>
              <p:cNvSpPr/>
              <p:nvPr/>
            </p:nvSpPr>
            <p:spPr bwMode="auto">
              <a:xfrm>
                <a:off x="6564" y="1292"/>
                <a:ext cx="88" cy="283"/>
              </a:xfrm>
              <a:custGeom>
                <a:avLst/>
                <a:gdLst>
                  <a:gd name="T0" fmla="*/ 15 w 37"/>
                  <a:gd name="T1" fmla="*/ 54 h 119"/>
                  <a:gd name="T2" fmla="*/ 12 w 37"/>
                  <a:gd name="T3" fmla="*/ 62 h 119"/>
                  <a:gd name="T4" fmla="*/ 8 w 37"/>
                  <a:gd name="T5" fmla="*/ 67 h 119"/>
                  <a:gd name="T6" fmla="*/ 6 w 37"/>
                  <a:gd name="T7" fmla="*/ 78 h 119"/>
                  <a:gd name="T8" fmla="*/ 4 w 37"/>
                  <a:gd name="T9" fmla="*/ 84 h 119"/>
                  <a:gd name="T10" fmla="*/ 2 w 37"/>
                  <a:gd name="T11" fmla="*/ 96 h 119"/>
                  <a:gd name="T12" fmla="*/ 5 w 37"/>
                  <a:gd name="T13" fmla="*/ 103 h 119"/>
                  <a:gd name="T14" fmla="*/ 2 w 37"/>
                  <a:gd name="T15" fmla="*/ 111 h 119"/>
                  <a:gd name="T16" fmla="*/ 2 w 37"/>
                  <a:gd name="T17" fmla="*/ 115 h 119"/>
                  <a:gd name="T18" fmla="*/ 7 w 37"/>
                  <a:gd name="T19" fmla="*/ 117 h 119"/>
                  <a:gd name="T20" fmla="*/ 8 w 37"/>
                  <a:gd name="T21" fmla="*/ 117 h 119"/>
                  <a:gd name="T22" fmla="*/ 9 w 37"/>
                  <a:gd name="T23" fmla="*/ 115 h 119"/>
                  <a:gd name="T24" fmla="*/ 12 w 37"/>
                  <a:gd name="T25" fmla="*/ 113 h 119"/>
                  <a:gd name="T26" fmla="*/ 15 w 37"/>
                  <a:gd name="T27" fmla="*/ 110 h 119"/>
                  <a:gd name="T28" fmla="*/ 17 w 37"/>
                  <a:gd name="T29" fmla="*/ 110 h 119"/>
                  <a:gd name="T30" fmla="*/ 17 w 37"/>
                  <a:gd name="T31" fmla="*/ 108 h 119"/>
                  <a:gd name="T32" fmla="*/ 18 w 37"/>
                  <a:gd name="T33" fmla="*/ 108 h 119"/>
                  <a:gd name="T34" fmla="*/ 21 w 37"/>
                  <a:gd name="T35" fmla="*/ 108 h 119"/>
                  <a:gd name="T36" fmla="*/ 15 w 37"/>
                  <a:gd name="T37" fmla="*/ 104 h 119"/>
                  <a:gd name="T38" fmla="*/ 18 w 37"/>
                  <a:gd name="T39" fmla="*/ 104 h 119"/>
                  <a:gd name="T40" fmla="*/ 20 w 37"/>
                  <a:gd name="T41" fmla="*/ 104 h 119"/>
                  <a:gd name="T42" fmla="*/ 22 w 37"/>
                  <a:gd name="T43" fmla="*/ 102 h 119"/>
                  <a:gd name="T44" fmla="*/ 20 w 37"/>
                  <a:gd name="T45" fmla="*/ 100 h 119"/>
                  <a:gd name="T46" fmla="*/ 22 w 37"/>
                  <a:gd name="T47" fmla="*/ 99 h 119"/>
                  <a:gd name="T48" fmla="*/ 15 w 37"/>
                  <a:gd name="T49" fmla="*/ 95 h 119"/>
                  <a:gd name="T50" fmla="*/ 21 w 37"/>
                  <a:gd name="T51" fmla="*/ 97 h 119"/>
                  <a:gd name="T52" fmla="*/ 24 w 37"/>
                  <a:gd name="T53" fmla="*/ 92 h 119"/>
                  <a:gd name="T54" fmla="*/ 24 w 37"/>
                  <a:gd name="T55" fmla="*/ 89 h 119"/>
                  <a:gd name="T56" fmla="*/ 21 w 37"/>
                  <a:gd name="T57" fmla="*/ 85 h 119"/>
                  <a:gd name="T58" fmla="*/ 26 w 37"/>
                  <a:gd name="T59" fmla="*/ 81 h 119"/>
                  <a:gd name="T60" fmla="*/ 24 w 37"/>
                  <a:gd name="T61" fmla="*/ 78 h 119"/>
                  <a:gd name="T62" fmla="*/ 25 w 37"/>
                  <a:gd name="T63" fmla="*/ 77 h 119"/>
                  <a:gd name="T64" fmla="*/ 23 w 37"/>
                  <a:gd name="T65" fmla="*/ 75 h 119"/>
                  <a:gd name="T66" fmla="*/ 27 w 37"/>
                  <a:gd name="T67" fmla="*/ 75 h 119"/>
                  <a:gd name="T68" fmla="*/ 26 w 37"/>
                  <a:gd name="T69" fmla="*/ 72 h 119"/>
                  <a:gd name="T70" fmla="*/ 25 w 37"/>
                  <a:gd name="T71" fmla="*/ 67 h 119"/>
                  <a:gd name="T72" fmla="*/ 29 w 37"/>
                  <a:gd name="T73" fmla="*/ 65 h 119"/>
                  <a:gd name="T74" fmla="*/ 28 w 37"/>
                  <a:gd name="T75" fmla="*/ 61 h 119"/>
                  <a:gd name="T76" fmla="*/ 29 w 37"/>
                  <a:gd name="T77" fmla="*/ 59 h 119"/>
                  <a:gd name="T78" fmla="*/ 29 w 37"/>
                  <a:gd name="T79" fmla="*/ 59 h 119"/>
                  <a:gd name="T80" fmla="*/ 29 w 37"/>
                  <a:gd name="T81" fmla="*/ 56 h 119"/>
                  <a:gd name="T82" fmla="*/ 27 w 37"/>
                  <a:gd name="T83" fmla="*/ 51 h 119"/>
                  <a:gd name="T84" fmla="*/ 25 w 37"/>
                  <a:gd name="T85" fmla="*/ 49 h 119"/>
                  <a:gd name="T86" fmla="*/ 27 w 37"/>
                  <a:gd name="T87" fmla="*/ 47 h 119"/>
                  <a:gd name="T88" fmla="*/ 29 w 37"/>
                  <a:gd name="T89" fmla="*/ 44 h 119"/>
                  <a:gd name="T90" fmla="*/ 27 w 37"/>
                  <a:gd name="T91" fmla="*/ 39 h 119"/>
                  <a:gd name="T92" fmla="*/ 28 w 37"/>
                  <a:gd name="T93" fmla="*/ 37 h 119"/>
                  <a:gd name="T94" fmla="*/ 31 w 37"/>
                  <a:gd name="T95" fmla="*/ 30 h 119"/>
                  <a:gd name="T96" fmla="*/ 32 w 37"/>
                  <a:gd name="T97" fmla="*/ 27 h 119"/>
                  <a:gd name="T98" fmla="*/ 29 w 37"/>
                  <a:gd name="T99" fmla="*/ 19 h 119"/>
                  <a:gd name="T100" fmla="*/ 30 w 37"/>
                  <a:gd name="T101" fmla="*/ 16 h 119"/>
                  <a:gd name="T102" fmla="*/ 26 w 37"/>
                  <a:gd name="T103" fmla="*/ 0 h 119"/>
                  <a:gd name="T104" fmla="*/ 18 w 37"/>
                  <a:gd name="T105" fmla="*/ 21 h 119"/>
                  <a:gd name="T106" fmla="*/ 11 w 37"/>
                  <a:gd name="T107" fmla="*/ 3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119">
                    <a:moveTo>
                      <a:pt x="11" y="38"/>
                    </a:moveTo>
                    <a:cubicBezTo>
                      <a:pt x="11" y="42"/>
                      <a:pt x="12" y="46"/>
                      <a:pt x="12" y="50"/>
                    </a:cubicBezTo>
                    <a:cubicBezTo>
                      <a:pt x="15" y="51"/>
                      <a:pt x="13" y="52"/>
                      <a:pt x="16" y="53"/>
                    </a:cubicBezTo>
                    <a:cubicBezTo>
                      <a:pt x="15" y="53"/>
                      <a:pt x="15" y="53"/>
                      <a:pt x="15" y="53"/>
                    </a:cubicBezTo>
                    <a:cubicBezTo>
                      <a:pt x="16" y="53"/>
                      <a:pt x="14" y="53"/>
                      <a:pt x="13" y="54"/>
                    </a:cubicBezTo>
                    <a:cubicBezTo>
                      <a:pt x="14" y="54"/>
                      <a:pt x="13" y="54"/>
                      <a:pt x="15" y="54"/>
                    </a:cubicBezTo>
                    <a:cubicBezTo>
                      <a:pt x="17" y="55"/>
                      <a:pt x="12" y="54"/>
                      <a:pt x="13" y="55"/>
                    </a:cubicBezTo>
                    <a:cubicBezTo>
                      <a:pt x="13" y="55"/>
                      <a:pt x="14" y="55"/>
                      <a:pt x="14" y="55"/>
                    </a:cubicBezTo>
                    <a:cubicBezTo>
                      <a:pt x="16" y="56"/>
                      <a:pt x="13" y="55"/>
                      <a:pt x="11" y="55"/>
                    </a:cubicBezTo>
                    <a:cubicBezTo>
                      <a:pt x="11" y="57"/>
                      <a:pt x="13" y="59"/>
                      <a:pt x="11" y="61"/>
                    </a:cubicBezTo>
                    <a:cubicBezTo>
                      <a:pt x="11" y="60"/>
                      <a:pt x="13" y="61"/>
                      <a:pt x="13" y="61"/>
                    </a:cubicBezTo>
                    <a:cubicBezTo>
                      <a:pt x="9" y="60"/>
                      <a:pt x="13" y="62"/>
                      <a:pt x="12" y="62"/>
                    </a:cubicBezTo>
                    <a:cubicBezTo>
                      <a:pt x="11" y="61"/>
                      <a:pt x="11" y="61"/>
                      <a:pt x="11" y="61"/>
                    </a:cubicBezTo>
                    <a:cubicBezTo>
                      <a:pt x="9" y="62"/>
                      <a:pt x="11" y="63"/>
                      <a:pt x="10" y="63"/>
                    </a:cubicBezTo>
                    <a:cubicBezTo>
                      <a:pt x="11" y="64"/>
                      <a:pt x="8" y="64"/>
                      <a:pt x="9" y="65"/>
                    </a:cubicBezTo>
                    <a:cubicBezTo>
                      <a:pt x="8" y="64"/>
                      <a:pt x="8" y="65"/>
                      <a:pt x="8" y="65"/>
                    </a:cubicBezTo>
                    <a:cubicBezTo>
                      <a:pt x="11" y="66"/>
                      <a:pt x="6" y="66"/>
                      <a:pt x="8" y="67"/>
                    </a:cubicBezTo>
                    <a:cubicBezTo>
                      <a:pt x="8" y="67"/>
                      <a:pt x="8" y="67"/>
                      <a:pt x="8" y="67"/>
                    </a:cubicBezTo>
                    <a:cubicBezTo>
                      <a:pt x="8" y="68"/>
                      <a:pt x="6" y="70"/>
                      <a:pt x="8" y="72"/>
                    </a:cubicBezTo>
                    <a:cubicBezTo>
                      <a:pt x="8" y="73"/>
                      <a:pt x="4" y="73"/>
                      <a:pt x="5" y="75"/>
                    </a:cubicBezTo>
                    <a:cubicBezTo>
                      <a:pt x="7" y="76"/>
                      <a:pt x="7" y="76"/>
                      <a:pt x="7" y="76"/>
                    </a:cubicBezTo>
                    <a:cubicBezTo>
                      <a:pt x="7" y="76"/>
                      <a:pt x="6" y="75"/>
                      <a:pt x="5" y="75"/>
                    </a:cubicBezTo>
                    <a:cubicBezTo>
                      <a:pt x="7" y="76"/>
                      <a:pt x="5" y="76"/>
                      <a:pt x="5" y="77"/>
                    </a:cubicBezTo>
                    <a:cubicBezTo>
                      <a:pt x="5" y="77"/>
                      <a:pt x="5" y="78"/>
                      <a:pt x="6" y="78"/>
                    </a:cubicBezTo>
                    <a:cubicBezTo>
                      <a:pt x="4" y="78"/>
                      <a:pt x="7" y="80"/>
                      <a:pt x="5" y="80"/>
                    </a:cubicBezTo>
                    <a:cubicBezTo>
                      <a:pt x="8" y="81"/>
                      <a:pt x="6" y="80"/>
                      <a:pt x="7" y="81"/>
                    </a:cubicBezTo>
                    <a:cubicBezTo>
                      <a:pt x="7" y="81"/>
                      <a:pt x="6" y="81"/>
                      <a:pt x="5" y="81"/>
                    </a:cubicBezTo>
                    <a:cubicBezTo>
                      <a:pt x="6" y="81"/>
                      <a:pt x="6" y="82"/>
                      <a:pt x="4" y="82"/>
                    </a:cubicBezTo>
                    <a:cubicBezTo>
                      <a:pt x="5" y="82"/>
                      <a:pt x="6" y="83"/>
                      <a:pt x="6" y="83"/>
                    </a:cubicBezTo>
                    <a:cubicBezTo>
                      <a:pt x="3" y="83"/>
                      <a:pt x="5" y="84"/>
                      <a:pt x="4" y="84"/>
                    </a:cubicBezTo>
                    <a:cubicBezTo>
                      <a:pt x="6" y="85"/>
                      <a:pt x="8" y="86"/>
                      <a:pt x="7" y="86"/>
                    </a:cubicBezTo>
                    <a:cubicBezTo>
                      <a:pt x="4" y="85"/>
                      <a:pt x="4" y="85"/>
                      <a:pt x="4" y="85"/>
                    </a:cubicBezTo>
                    <a:cubicBezTo>
                      <a:pt x="5" y="86"/>
                      <a:pt x="2" y="87"/>
                      <a:pt x="4" y="90"/>
                    </a:cubicBezTo>
                    <a:cubicBezTo>
                      <a:pt x="3" y="89"/>
                      <a:pt x="3" y="89"/>
                      <a:pt x="3" y="89"/>
                    </a:cubicBezTo>
                    <a:cubicBezTo>
                      <a:pt x="4" y="91"/>
                      <a:pt x="1" y="92"/>
                      <a:pt x="4" y="95"/>
                    </a:cubicBezTo>
                    <a:cubicBezTo>
                      <a:pt x="3" y="95"/>
                      <a:pt x="2" y="95"/>
                      <a:pt x="2" y="96"/>
                    </a:cubicBezTo>
                    <a:cubicBezTo>
                      <a:pt x="3" y="97"/>
                      <a:pt x="3" y="97"/>
                      <a:pt x="5" y="98"/>
                    </a:cubicBezTo>
                    <a:cubicBezTo>
                      <a:pt x="5" y="98"/>
                      <a:pt x="4" y="98"/>
                      <a:pt x="3" y="98"/>
                    </a:cubicBezTo>
                    <a:cubicBezTo>
                      <a:pt x="2" y="98"/>
                      <a:pt x="0" y="98"/>
                      <a:pt x="2" y="99"/>
                    </a:cubicBezTo>
                    <a:cubicBezTo>
                      <a:pt x="1" y="99"/>
                      <a:pt x="1" y="99"/>
                      <a:pt x="1" y="99"/>
                    </a:cubicBezTo>
                    <a:cubicBezTo>
                      <a:pt x="2" y="100"/>
                      <a:pt x="4" y="101"/>
                      <a:pt x="2" y="102"/>
                    </a:cubicBezTo>
                    <a:cubicBezTo>
                      <a:pt x="3" y="102"/>
                      <a:pt x="3" y="103"/>
                      <a:pt x="5" y="103"/>
                    </a:cubicBezTo>
                    <a:cubicBezTo>
                      <a:pt x="5" y="103"/>
                      <a:pt x="3" y="103"/>
                      <a:pt x="4" y="103"/>
                    </a:cubicBezTo>
                    <a:cubicBezTo>
                      <a:pt x="2" y="102"/>
                      <a:pt x="2" y="102"/>
                      <a:pt x="2" y="102"/>
                    </a:cubicBezTo>
                    <a:cubicBezTo>
                      <a:pt x="1" y="104"/>
                      <a:pt x="2" y="105"/>
                      <a:pt x="3" y="107"/>
                    </a:cubicBezTo>
                    <a:cubicBezTo>
                      <a:pt x="0" y="107"/>
                      <a:pt x="3" y="108"/>
                      <a:pt x="1" y="109"/>
                    </a:cubicBezTo>
                    <a:cubicBezTo>
                      <a:pt x="2" y="110"/>
                      <a:pt x="0" y="110"/>
                      <a:pt x="3" y="111"/>
                    </a:cubicBezTo>
                    <a:cubicBezTo>
                      <a:pt x="2" y="111"/>
                      <a:pt x="2" y="111"/>
                      <a:pt x="2" y="111"/>
                    </a:cubicBezTo>
                    <a:cubicBezTo>
                      <a:pt x="1" y="111"/>
                      <a:pt x="2" y="112"/>
                      <a:pt x="1" y="113"/>
                    </a:cubicBezTo>
                    <a:cubicBezTo>
                      <a:pt x="1" y="114"/>
                      <a:pt x="3" y="114"/>
                      <a:pt x="4" y="114"/>
                    </a:cubicBezTo>
                    <a:cubicBezTo>
                      <a:pt x="2" y="114"/>
                      <a:pt x="2" y="114"/>
                      <a:pt x="2" y="114"/>
                    </a:cubicBezTo>
                    <a:cubicBezTo>
                      <a:pt x="3" y="115"/>
                      <a:pt x="5" y="115"/>
                      <a:pt x="7" y="115"/>
                    </a:cubicBezTo>
                    <a:cubicBezTo>
                      <a:pt x="6" y="115"/>
                      <a:pt x="7" y="115"/>
                      <a:pt x="6" y="115"/>
                    </a:cubicBezTo>
                    <a:cubicBezTo>
                      <a:pt x="5" y="115"/>
                      <a:pt x="4" y="115"/>
                      <a:pt x="2" y="115"/>
                    </a:cubicBezTo>
                    <a:cubicBezTo>
                      <a:pt x="1" y="116"/>
                      <a:pt x="5" y="116"/>
                      <a:pt x="3" y="117"/>
                    </a:cubicBezTo>
                    <a:cubicBezTo>
                      <a:pt x="2" y="117"/>
                      <a:pt x="3" y="118"/>
                      <a:pt x="5" y="117"/>
                    </a:cubicBezTo>
                    <a:cubicBezTo>
                      <a:pt x="4" y="117"/>
                      <a:pt x="4" y="118"/>
                      <a:pt x="3" y="118"/>
                    </a:cubicBezTo>
                    <a:cubicBezTo>
                      <a:pt x="3" y="118"/>
                      <a:pt x="3" y="118"/>
                      <a:pt x="4" y="118"/>
                    </a:cubicBezTo>
                    <a:cubicBezTo>
                      <a:pt x="4" y="118"/>
                      <a:pt x="4" y="118"/>
                      <a:pt x="4" y="118"/>
                    </a:cubicBezTo>
                    <a:cubicBezTo>
                      <a:pt x="5" y="118"/>
                      <a:pt x="5" y="118"/>
                      <a:pt x="7" y="117"/>
                    </a:cubicBezTo>
                    <a:cubicBezTo>
                      <a:pt x="7" y="117"/>
                      <a:pt x="6" y="117"/>
                      <a:pt x="7" y="117"/>
                    </a:cubicBezTo>
                    <a:cubicBezTo>
                      <a:pt x="8" y="117"/>
                      <a:pt x="8" y="117"/>
                      <a:pt x="7" y="118"/>
                    </a:cubicBezTo>
                    <a:cubicBezTo>
                      <a:pt x="6" y="118"/>
                      <a:pt x="5" y="118"/>
                      <a:pt x="4" y="119"/>
                    </a:cubicBezTo>
                    <a:cubicBezTo>
                      <a:pt x="7" y="118"/>
                      <a:pt x="7" y="118"/>
                      <a:pt x="7" y="118"/>
                    </a:cubicBezTo>
                    <a:cubicBezTo>
                      <a:pt x="7" y="118"/>
                      <a:pt x="8" y="118"/>
                      <a:pt x="9" y="117"/>
                    </a:cubicBezTo>
                    <a:cubicBezTo>
                      <a:pt x="8" y="117"/>
                      <a:pt x="8" y="117"/>
                      <a:pt x="8" y="117"/>
                    </a:cubicBezTo>
                    <a:cubicBezTo>
                      <a:pt x="9" y="117"/>
                      <a:pt x="9" y="117"/>
                      <a:pt x="9" y="117"/>
                    </a:cubicBezTo>
                    <a:cubicBezTo>
                      <a:pt x="9" y="117"/>
                      <a:pt x="10" y="116"/>
                      <a:pt x="9" y="116"/>
                    </a:cubicBezTo>
                    <a:cubicBezTo>
                      <a:pt x="7" y="116"/>
                      <a:pt x="7" y="116"/>
                      <a:pt x="7" y="116"/>
                    </a:cubicBezTo>
                    <a:cubicBezTo>
                      <a:pt x="7" y="116"/>
                      <a:pt x="5" y="116"/>
                      <a:pt x="7" y="116"/>
                    </a:cubicBezTo>
                    <a:cubicBezTo>
                      <a:pt x="9" y="115"/>
                      <a:pt x="9" y="115"/>
                      <a:pt x="9" y="115"/>
                    </a:cubicBezTo>
                    <a:cubicBezTo>
                      <a:pt x="9" y="115"/>
                      <a:pt x="8" y="115"/>
                      <a:pt x="9" y="115"/>
                    </a:cubicBezTo>
                    <a:cubicBezTo>
                      <a:pt x="11" y="115"/>
                      <a:pt x="11" y="115"/>
                      <a:pt x="11" y="115"/>
                    </a:cubicBezTo>
                    <a:cubicBezTo>
                      <a:pt x="8" y="115"/>
                      <a:pt x="10" y="114"/>
                      <a:pt x="9" y="114"/>
                    </a:cubicBezTo>
                    <a:cubicBezTo>
                      <a:pt x="10" y="114"/>
                      <a:pt x="10" y="114"/>
                      <a:pt x="10" y="114"/>
                    </a:cubicBezTo>
                    <a:cubicBezTo>
                      <a:pt x="11" y="114"/>
                      <a:pt x="8" y="114"/>
                      <a:pt x="8" y="114"/>
                    </a:cubicBezTo>
                    <a:cubicBezTo>
                      <a:pt x="9" y="114"/>
                      <a:pt x="11" y="114"/>
                      <a:pt x="12" y="114"/>
                    </a:cubicBezTo>
                    <a:cubicBezTo>
                      <a:pt x="12" y="113"/>
                      <a:pt x="10" y="113"/>
                      <a:pt x="12" y="113"/>
                    </a:cubicBezTo>
                    <a:cubicBezTo>
                      <a:pt x="11" y="112"/>
                      <a:pt x="10" y="112"/>
                      <a:pt x="9" y="111"/>
                    </a:cubicBezTo>
                    <a:cubicBezTo>
                      <a:pt x="9" y="111"/>
                      <a:pt x="12" y="112"/>
                      <a:pt x="11" y="111"/>
                    </a:cubicBezTo>
                    <a:cubicBezTo>
                      <a:pt x="12" y="111"/>
                      <a:pt x="13" y="111"/>
                      <a:pt x="14" y="111"/>
                    </a:cubicBezTo>
                    <a:cubicBezTo>
                      <a:pt x="13" y="111"/>
                      <a:pt x="14" y="111"/>
                      <a:pt x="12" y="111"/>
                    </a:cubicBezTo>
                    <a:cubicBezTo>
                      <a:pt x="12" y="110"/>
                      <a:pt x="13" y="110"/>
                      <a:pt x="12" y="109"/>
                    </a:cubicBezTo>
                    <a:cubicBezTo>
                      <a:pt x="12" y="109"/>
                      <a:pt x="14" y="110"/>
                      <a:pt x="15" y="110"/>
                    </a:cubicBezTo>
                    <a:cubicBezTo>
                      <a:pt x="13" y="109"/>
                      <a:pt x="13" y="109"/>
                      <a:pt x="13" y="108"/>
                    </a:cubicBezTo>
                    <a:cubicBezTo>
                      <a:pt x="11" y="108"/>
                      <a:pt x="11" y="108"/>
                      <a:pt x="10" y="108"/>
                    </a:cubicBezTo>
                    <a:cubicBezTo>
                      <a:pt x="9" y="108"/>
                      <a:pt x="9" y="107"/>
                      <a:pt x="9" y="107"/>
                    </a:cubicBezTo>
                    <a:cubicBezTo>
                      <a:pt x="11" y="108"/>
                      <a:pt x="13" y="108"/>
                      <a:pt x="14" y="108"/>
                    </a:cubicBezTo>
                    <a:cubicBezTo>
                      <a:pt x="16" y="108"/>
                      <a:pt x="13" y="108"/>
                      <a:pt x="16" y="109"/>
                    </a:cubicBezTo>
                    <a:cubicBezTo>
                      <a:pt x="18" y="109"/>
                      <a:pt x="18" y="110"/>
                      <a:pt x="17" y="110"/>
                    </a:cubicBezTo>
                    <a:cubicBezTo>
                      <a:pt x="19" y="111"/>
                      <a:pt x="17" y="110"/>
                      <a:pt x="19" y="110"/>
                    </a:cubicBezTo>
                    <a:cubicBezTo>
                      <a:pt x="19" y="110"/>
                      <a:pt x="18" y="110"/>
                      <a:pt x="18" y="109"/>
                    </a:cubicBezTo>
                    <a:cubicBezTo>
                      <a:pt x="17" y="109"/>
                      <a:pt x="16" y="109"/>
                      <a:pt x="15" y="108"/>
                    </a:cubicBezTo>
                    <a:cubicBezTo>
                      <a:pt x="13" y="108"/>
                      <a:pt x="17" y="108"/>
                      <a:pt x="17" y="108"/>
                    </a:cubicBezTo>
                    <a:cubicBezTo>
                      <a:pt x="18" y="109"/>
                      <a:pt x="18" y="109"/>
                      <a:pt x="18" y="109"/>
                    </a:cubicBezTo>
                    <a:cubicBezTo>
                      <a:pt x="19" y="109"/>
                      <a:pt x="17" y="108"/>
                      <a:pt x="17" y="108"/>
                    </a:cubicBezTo>
                    <a:cubicBezTo>
                      <a:pt x="21" y="109"/>
                      <a:pt x="18" y="108"/>
                      <a:pt x="20" y="109"/>
                    </a:cubicBezTo>
                    <a:cubicBezTo>
                      <a:pt x="22" y="109"/>
                      <a:pt x="22" y="109"/>
                      <a:pt x="22" y="109"/>
                    </a:cubicBezTo>
                    <a:cubicBezTo>
                      <a:pt x="22" y="109"/>
                      <a:pt x="19" y="109"/>
                      <a:pt x="20" y="108"/>
                    </a:cubicBezTo>
                    <a:cubicBezTo>
                      <a:pt x="21" y="109"/>
                      <a:pt x="21" y="109"/>
                      <a:pt x="21" y="109"/>
                    </a:cubicBezTo>
                    <a:cubicBezTo>
                      <a:pt x="21" y="108"/>
                      <a:pt x="21" y="108"/>
                      <a:pt x="21" y="108"/>
                    </a:cubicBezTo>
                    <a:cubicBezTo>
                      <a:pt x="20" y="108"/>
                      <a:pt x="18" y="108"/>
                      <a:pt x="18" y="108"/>
                    </a:cubicBezTo>
                    <a:cubicBezTo>
                      <a:pt x="15" y="107"/>
                      <a:pt x="18" y="108"/>
                      <a:pt x="17" y="107"/>
                    </a:cubicBezTo>
                    <a:cubicBezTo>
                      <a:pt x="15" y="106"/>
                      <a:pt x="17" y="107"/>
                      <a:pt x="16" y="107"/>
                    </a:cubicBezTo>
                    <a:cubicBezTo>
                      <a:pt x="14" y="106"/>
                      <a:pt x="14" y="106"/>
                      <a:pt x="14" y="106"/>
                    </a:cubicBezTo>
                    <a:cubicBezTo>
                      <a:pt x="14" y="105"/>
                      <a:pt x="16" y="106"/>
                      <a:pt x="17" y="106"/>
                    </a:cubicBezTo>
                    <a:cubicBezTo>
                      <a:pt x="17" y="106"/>
                      <a:pt x="17" y="107"/>
                      <a:pt x="16" y="106"/>
                    </a:cubicBezTo>
                    <a:cubicBezTo>
                      <a:pt x="18" y="107"/>
                      <a:pt x="20" y="107"/>
                      <a:pt x="21" y="108"/>
                    </a:cubicBezTo>
                    <a:cubicBezTo>
                      <a:pt x="22" y="108"/>
                      <a:pt x="20" y="107"/>
                      <a:pt x="20" y="107"/>
                    </a:cubicBezTo>
                    <a:cubicBezTo>
                      <a:pt x="19" y="107"/>
                      <a:pt x="18" y="107"/>
                      <a:pt x="17" y="106"/>
                    </a:cubicBezTo>
                    <a:cubicBezTo>
                      <a:pt x="13" y="105"/>
                      <a:pt x="21" y="107"/>
                      <a:pt x="20" y="106"/>
                    </a:cubicBezTo>
                    <a:cubicBezTo>
                      <a:pt x="17" y="106"/>
                      <a:pt x="16" y="104"/>
                      <a:pt x="13" y="104"/>
                    </a:cubicBezTo>
                    <a:cubicBezTo>
                      <a:pt x="12" y="104"/>
                      <a:pt x="12" y="103"/>
                      <a:pt x="12" y="103"/>
                    </a:cubicBezTo>
                    <a:cubicBezTo>
                      <a:pt x="14" y="104"/>
                      <a:pt x="13" y="103"/>
                      <a:pt x="15" y="104"/>
                    </a:cubicBezTo>
                    <a:cubicBezTo>
                      <a:pt x="15" y="104"/>
                      <a:pt x="15" y="104"/>
                      <a:pt x="15" y="104"/>
                    </a:cubicBezTo>
                    <a:cubicBezTo>
                      <a:pt x="18" y="105"/>
                      <a:pt x="18" y="105"/>
                      <a:pt x="18" y="105"/>
                    </a:cubicBezTo>
                    <a:cubicBezTo>
                      <a:pt x="22" y="106"/>
                      <a:pt x="22" y="106"/>
                      <a:pt x="22" y="106"/>
                    </a:cubicBezTo>
                    <a:cubicBezTo>
                      <a:pt x="21" y="105"/>
                      <a:pt x="20" y="105"/>
                      <a:pt x="19" y="105"/>
                    </a:cubicBezTo>
                    <a:cubicBezTo>
                      <a:pt x="20" y="105"/>
                      <a:pt x="21" y="105"/>
                      <a:pt x="21" y="105"/>
                    </a:cubicBezTo>
                    <a:cubicBezTo>
                      <a:pt x="20" y="105"/>
                      <a:pt x="18" y="104"/>
                      <a:pt x="18" y="104"/>
                    </a:cubicBezTo>
                    <a:cubicBezTo>
                      <a:pt x="18" y="103"/>
                      <a:pt x="20" y="104"/>
                      <a:pt x="20" y="104"/>
                    </a:cubicBezTo>
                    <a:cubicBezTo>
                      <a:pt x="22" y="105"/>
                      <a:pt x="22" y="105"/>
                      <a:pt x="22" y="105"/>
                    </a:cubicBezTo>
                    <a:cubicBezTo>
                      <a:pt x="21" y="104"/>
                      <a:pt x="23" y="105"/>
                      <a:pt x="22" y="105"/>
                    </a:cubicBezTo>
                    <a:cubicBezTo>
                      <a:pt x="21" y="104"/>
                      <a:pt x="20" y="104"/>
                      <a:pt x="18" y="103"/>
                    </a:cubicBezTo>
                    <a:cubicBezTo>
                      <a:pt x="18" y="103"/>
                      <a:pt x="19" y="103"/>
                      <a:pt x="19" y="103"/>
                    </a:cubicBezTo>
                    <a:cubicBezTo>
                      <a:pt x="20" y="104"/>
                      <a:pt x="20" y="104"/>
                      <a:pt x="20" y="104"/>
                    </a:cubicBezTo>
                    <a:cubicBezTo>
                      <a:pt x="20" y="103"/>
                      <a:pt x="23" y="104"/>
                      <a:pt x="23" y="104"/>
                    </a:cubicBezTo>
                    <a:cubicBezTo>
                      <a:pt x="21" y="103"/>
                      <a:pt x="21" y="103"/>
                      <a:pt x="21" y="103"/>
                    </a:cubicBezTo>
                    <a:cubicBezTo>
                      <a:pt x="23" y="104"/>
                      <a:pt x="23" y="104"/>
                      <a:pt x="23" y="104"/>
                    </a:cubicBezTo>
                    <a:cubicBezTo>
                      <a:pt x="22" y="103"/>
                      <a:pt x="22" y="103"/>
                      <a:pt x="21" y="103"/>
                    </a:cubicBezTo>
                    <a:cubicBezTo>
                      <a:pt x="23" y="103"/>
                      <a:pt x="23" y="103"/>
                      <a:pt x="23" y="103"/>
                    </a:cubicBezTo>
                    <a:cubicBezTo>
                      <a:pt x="22" y="103"/>
                      <a:pt x="20" y="102"/>
                      <a:pt x="22" y="102"/>
                    </a:cubicBezTo>
                    <a:cubicBezTo>
                      <a:pt x="19" y="102"/>
                      <a:pt x="22" y="103"/>
                      <a:pt x="20" y="102"/>
                    </a:cubicBezTo>
                    <a:cubicBezTo>
                      <a:pt x="19" y="102"/>
                      <a:pt x="19" y="101"/>
                      <a:pt x="19" y="101"/>
                    </a:cubicBezTo>
                    <a:cubicBezTo>
                      <a:pt x="21" y="102"/>
                      <a:pt x="19" y="101"/>
                      <a:pt x="19" y="101"/>
                    </a:cubicBezTo>
                    <a:cubicBezTo>
                      <a:pt x="20" y="101"/>
                      <a:pt x="21" y="101"/>
                      <a:pt x="21" y="101"/>
                    </a:cubicBezTo>
                    <a:cubicBezTo>
                      <a:pt x="19" y="101"/>
                      <a:pt x="19" y="101"/>
                      <a:pt x="19" y="101"/>
                    </a:cubicBezTo>
                    <a:cubicBezTo>
                      <a:pt x="23" y="102"/>
                      <a:pt x="19" y="100"/>
                      <a:pt x="20" y="100"/>
                    </a:cubicBezTo>
                    <a:cubicBezTo>
                      <a:pt x="21" y="101"/>
                      <a:pt x="22" y="101"/>
                      <a:pt x="23" y="101"/>
                    </a:cubicBezTo>
                    <a:cubicBezTo>
                      <a:pt x="20" y="100"/>
                      <a:pt x="20" y="99"/>
                      <a:pt x="18" y="99"/>
                    </a:cubicBezTo>
                    <a:cubicBezTo>
                      <a:pt x="19" y="99"/>
                      <a:pt x="21" y="100"/>
                      <a:pt x="23" y="101"/>
                    </a:cubicBezTo>
                    <a:cubicBezTo>
                      <a:pt x="21" y="100"/>
                      <a:pt x="25" y="101"/>
                      <a:pt x="22" y="100"/>
                    </a:cubicBezTo>
                    <a:cubicBezTo>
                      <a:pt x="21" y="100"/>
                      <a:pt x="21" y="99"/>
                      <a:pt x="19" y="99"/>
                    </a:cubicBezTo>
                    <a:cubicBezTo>
                      <a:pt x="20" y="98"/>
                      <a:pt x="21" y="99"/>
                      <a:pt x="22" y="99"/>
                    </a:cubicBezTo>
                    <a:cubicBezTo>
                      <a:pt x="21" y="99"/>
                      <a:pt x="19" y="98"/>
                      <a:pt x="19" y="98"/>
                    </a:cubicBezTo>
                    <a:cubicBezTo>
                      <a:pt x="19" y="98"/>
                      <a:pt x="17" y="97"/>
                      <a:pt x="19" y="97"/>
                    </a:cubicBezTo>
                    <a:cubicBezTo>
                      <a:pt x="20" y="98"/>
                      <a:pt x="19" y="98"/>
                      <a:pt x="20" y="98"/>
                    </a:cubicBezTo>
                    <a:cubicBezTo>
                      <a:pt x="21" y="98"/>
                      <a:pt x="17" y="96"/>
                      <a:pt x="16" y="96"/>
                    </a:cubicBezTo>
                    <a:cubicBezTo>
                      <a:pt x="15" y="95"/>
                      <a:pt x="13" y="94"/>
                      <a:pt x="12" y="94"/>
                    </a:cubicBezTo>
                    <a:cubicBezTo>
                      <a:pt x="13" y="93"/>
                      <a:pt x="13" y="94"/>
                      <a:pt x="15" y="95"/>
                    </a:cubicBezTo>
                    <a:cubicBezTo>
                      <a:pt x="14" y="94"/>
                      <a:pt x="14" y="94"/>
                      <a:pt x="14" y="94"/>
                    </a:cubicBezTo>
                    <a:cubicBezTo>
                      <a:pt x="17" y="95"/>
                      <a:pt x="19" y="97"/>
                      <a:pt x="21" y="97"/>
                    </a:cubicBezTo>
                    <a:cubicBezTo>
                      <a:pt x="20" y="97"/>
                      <a:pt x="20" y="97"/>
                      <a:pt x="20" y="97"/>
                    </a:cubicBezTo>
                    <a:cubicBezTo>
                      <a:pt x="23" y="98"/>
                      <a:pt x="23" y="98"/>
                      <a:pt x="23" y="98"/>
                    </a:cubicBezTo>
                    <a:cubicBezTo>
                      <a:pt x="21" y="97"/>
                      <a:pt x="23" y="97"/>
                      <a:pt x="22" y="97"/>
                    </a:cubicBezTo>
                    <a:cubicBezTo>
                      <a:pt x="21" y="96"/>
                      <a:pt x="23" y="97"/>
                      <a:pt x="21" y="97"/>
                    </a:cubicBezTo>
                    <a:cubicBezTo>
                      <a:pt x="21" y="97"/>
                      <a:pt x="19" y="95"/>
                      <a:pt x="20" y="95"/>
                    </a:cubicBezTo>
                    <a:cubicBezTo>
                      <a:pt x="23" y="97"/>
                      <a:pt x="23" y="97"/>
                      <a:pt x="23" y="97"/>
                    </a:cubicBezTo>
                    <a:cubicBezTo>
                      <a:pt x="23" y="97"/>
                      <a:pt x="21" y="96"/>
                      <a:pt x="22" y="96"/>
                    </a:cubicBezTo>
                    <a:cubicBezTo>
                      <a:pt x="23" y="96"/>
                      <a:pt x="23" y="96"/>
                      <a:pt x="23" y="96"/>
                    </a:cubicBezTo>
                    <a:cubicBezTo>
                      <a:pt x="23" y="96"/>
                      <a:pt x="24" y="94"/>
                      <a:pt x="20" y="92"/>
                    </a:cubicBezTo>
                    <a:cubicBezTo>
                      <a:pt x="22" y="92"/>
                      <a:pt x="22" y="92"/>
                      <a:pt x="24" y="92"/>
                    </a:cubicBezTo>
                    <a:cubicBezTo>
                      <a:pt x="23" y="92"/>
                      <a:pt x="22" y="91"/>
                      <a:pt x="22" y="91"/>
                    </a:cubicBezTo>
                    <a:cubicBezTo>
                      <a:pt x="24" y="91"/>
                      <a:pt x="24" y="91"/>
                      <a:pt x="24" y="91"/>
                    </a:cubicBezTo>
                    <a:cubicBezTo>
                      <a:pt x="25" y="91"/>
                      <a:pt x="23" y="90"/>
                      <a:pt x="23" y="90"/>
                    </a:cubicBezTo>
                    <a:cubicBezTo>
                      <a:pt x="24" y="90"/>
                      <a:pt x="24" y="90"/>
                      <a:pt x="24" y="90"/>
                    </a:cubicBezTo>
                    <a:cubicBezTo>
                      <a:pt x="25" y="90"/>
                      <a:pt x="23" y="89"/>
                      <a:pt x="23" y="89"/>
                    </a:cubicBezTo>
                    <a:cubicBezTo>
                      <a:pt x="24" y="89"/>
                      <a:pt x="24" y="89"/>
                      <a:pt x="24" y="89"/>
                    </a:cubicBezTo>
                    <a:cubicBezTo>
                      <a:pt x="23" y="89"/>
                      <a:pt x="23" y="89"/>
                      <a:pt x="23" y="89"/>
                    </a:cubicBezTo>
                    <a:cubicBezTo>
                      <a:pt x="22" y="88"/>
                      <a:pt x="23" y="88"/>
                      <a:pt x="25" y="89"/>
                    </a:cubicBezTo>
                    <a:cubicBezTo>
                      <a:pt x="23" y="88"/>
                      <a:pt x="23" y="88"/>
                      <a:pt x="23" y="88"/>
                    </a:cubicBezTo>
                    <a:cubicBezTo>
                      <a:pt x="25" y="88"/>
                      <a:pt x="25" y="88"/>
                      <a:pt x="25" y="86"/>
                    </a:cubicBezTo>
                    <a:cubicBezTo>
                      <a:pt x="24" y="87"/>
                      <a:pt x="23" y="86"/>
                      <a:pt x="22" y="86"/>
                    </a:cubicBezTo>
                    <a:cubicBezTo>
                      <a:pt x="20" y="86"/>
                      <a:pt x="22" y="86"/>
                      <a:pt x="21" y="85"/>
                    </a:cubicBezTo>
                    <a:cubicBezTo>
                      <a:pt x="24" y="86"/>
                      <a:pt x="24" y="86"/>
                      <a:pt x="24" y="86"/>
                    </a:cubicBezTo>
                    <a:cubicBezTo>
                      <a:pt x="27" y="86"/>
                      <a:pt x="25" y="85"/>
                      <a:pt x="25" y="84"/>
                    </a:cubicBezTo>
                    <a:cubicBezTo>
                      <a:pt x="24" y="83"/>
                      <a:pt x="24" y="83"/>
                      <a:pt x="24" y="83"/>
                    </a:cubicBezTo>
                    <a:cubicBezTo>
                      <a:pt x="27" y="83"/>
                      <a:pt x="24" y="82"/>
                      <a:pt x="25" y="82"/>
                    </a:cubicBezTo>
                    <a:cubicBezTo>
                      <a:pt x="24" y="82"/>
                      <a:pt x="22" y="81"/>
                      <a:pt x="22" y="80"/>
                    </a:cubicBezTo>
                    <a:cubicBezTo>
                      <a:pt x="20" y="79"/>
                      <a:pt x="25" y="81"/>
                      <a:pt x="26" y="81"/>
                    </a:cubicBezTo>
                    <a:cubicBezTo>
                      <a:pt x="25" y="80"/>
                      <a:pt x="25" y="80"/>
                      <a:pt x="25" y="80"/>
                    </a:cubicBezTo>
                    <a:cubicBezTo>
                      <a:pt x="25" y="80"/>
                      <a:pt x="25" y="80"/>
                      <a:pt x="25" y="80"/>
                    </a:cubicBezTo>
                    <a:cubicBezTo>
                      <a:pt x="24" y="80"/>
                      <a:pt x="24" y="79"/>
                      <a:pt x="25" y="79"/>
                    </a:cubicBezTo>
                    <a:cubicBezTo>
                      <a:pt x="25" y="79"/>
                      <a:pt x="25" y="79"/>
                      <a:pt x="25" y="79"/>
                    </a:cubicBezTo>
                    <a:cubicBezTo>
                      <a:pt x="25" y="79"/>
                      <a:pt x="26" y="79"/>
                      <a:pt x="26" y="79"/>
                    </a:cubicBezTo>
                    <a:cubicBezTo>
                      <a:pt x="24" y="78"/>
                      <a:pt x="26" y="78"/>
                      <a:pt x="24" y="78"/>
                    </a:cubicBezTo>
                    <a:cubicBezTo>
                      <a:pt x="25" y="78"/>
                      <a:pt x="25" y="78"/>
                      <a:pt x="25" y="78"/>
                    </a:cubicBezTo>
                    <a:cubicBezTo>
                      <a:pt x="23" y="77"/>
                      <a:pt x="23" y="77"/>
                      <a:pt x="23" y="77"/>
                    </a:cubicBezTo>
                    <a:cubicBezTo>
                      <a:pt x="24" y="77"/>
                      <a:pt x="24" y="77"/>
                      <a:pt x="24" y="77"/>
                    </a:cubicBezTo>
                    <a:cubicBezTo>
                      <a:pt x="26" y="78"/>
                      <a:pt x="26" y="78"/>
                      <a:pt x="26" y="78"/>
                    </a:cubicBezTo>
                    <a:cubicBezTo>
                      <a:pt x="27" y="78"/>
                      <a:pt x="25" y="77"/>
                      <a:pt x="24" y="77"/>
                    </a:cubicBezTo>
                    <a:cubicBezTo>
                      <a:pt x="23" y="76"/>
                      <a:pt x="24" y="77"/>
                      <a:pt x="25" y="77"/>
                    </a:cubicBezTo>
                    <a:cubicBezTo>
                      <a:pt x="26" y="77"/>
                      <a:pt x="25" y="77"/>
                      <a:pt x="25" y="77"/>
                    </a:cubicBezTo>
                    <a:cubicBezTo>
                      <a:pt x="26" y="78"/>
                      <a:pt x="25" y="77"/>
                      <a:pt x="26" y="77"/>
                    </a:cubicBezTo>
                    <a:cubicBezTo>
                      <a:pt x="26" y="77"/>
                      <a:pt x="24" y="77"/>
                      <a:pt x="25" y="77"/>
                    </a:cubicBezTo>
                    <a:cubicBezTo>
                      <a:pt x="25" y="76"/>
                      <a:pt x="25" y="76"/>
                      <a:pt x="26" y="76"/>
                    </a:cubicBezTo>
                    <a:cubicBezTo>
                      <a:pt x="26" y="76"/>
                      <a:pt x="26" y="76"/>
                      <a:pt x="25" y="75"/>
                    </a:cubicBezTo>
                    <a:cubicBezTo>
                      <a:pt x="25" y="76"/>
                      <a:pt x="24" y="76"/>
                      <a:pt x="23" y="75"/>
                    </a:cubicBezTo>
                    <a:cubicBezTo>
                      <a:pt x="23" y="75"/>
                      <a:pt x="23" y="75"/>
                      <a:pt x="23" y="75"/>
                    </a:cubicBezTo>
                    <a:cubicBezTo>
                      <a:pt x="24" y="75"/>
                      <a:pt x="24" y="75"/>
                      <a:pt x="24" y="75"/>
                    </a:cubicBezTo>
                    <a:cubicBezTo>
                      <a:pt x="23" y="75"/>
                      <a:pt x="24" y="75"/>
                      <a:pt x="22" y="75"/>
                    </a:cubicBezTo>
                    <a:cubicBezTo>
                      <a:pt x="25" y="75"/>
                      <a:pt x="25" y="75"/>
                      <a:pt x="25" y="75"/>
                    </a:cubicBezTo>
                    <a:cubicBezTo>
                      <a:pt x="23" y="74"/>
                      <a:pt x="23" y="74"/>
                      <a:pt x="23" y="74"/>
                    </a:cubicBezTo>
                    <a:cubicBezTo>
                      <a:pt x="25" y="74"/>
                      <a:pt x="27" y="75"/>
                      <a:pt x="27" y="75"/>
                    </a:cubicBezTo>
                    <a:cubicBezTo>
                      <a:pt x="26" y="74"/>
                      <a:pt x="26" y="74"/>
                      <a:pt x="26" y="74"/>
                    </a:cubicBezTo>
                    <a:cubicBezTo>
                      <a:pt x="26" y="73"/>
                      <a:pt x="26" y="74"/>
                      <a:pt x="27" y="74"/>
                    </a:cubicBezTo>
                    <a:cubicBezTo>
                      <a:pt x="28" y="73"/>
                      <a:pt x="22" y="72"/>
                      <a:pt x="24" y="72"/>
                    </a:cubicBezTo>
                    <a:cubicBezTo>
                      <a:pt x="26" y="72"/>
                      <a:pt x="26" y="72"/>
                      <a:pt x="27" y="72"/>
                    </a:cubicBezTo>
                    <a:cubicBezTo>
                      <a:pt x="27" y="72"/>
                      <a:pt x="26" y="72"/>
                      <a:pt x="26" y="72"/>
                    </a:cubicBezTo>
                    <a:cubicBezTo>
                      <a:pt x="25" y="72"/>
                      <a:pt x="27" y="72"/>
                      <a:pt x="26" y="72"/>
                    </a:cubicBezTo>
                    <a:cubicBezTo>
                      <a:pt x="25" y="72"/>
                      <a:pt x="25" y="72"/>
                      <a:pt x="25" y="72"/>
                    </a:cubicBezTo>
                    <a:cubicBezTo>
                      <a:pt x="29" y="72"/>
                      <a:pt x="26" y="70"/>
                      <a:pt x="28" y="70"/>
                    </a:cubicBezTo>
                    <a:cubicBezTo>
                      <a:pt x="26" y="69"/>
                      <a:pt x="28" y="69"/>
                      <a:pt x="27" y="69"/>
                    </a:cubicBezTo>
                    <a:cubicBezTo>
                      <a:pt x="29" y="70"/>
                      <a:pt x="27" y="68"/>
                      <a:pt x="28" y="69"/>
                    </a:cubicBezTo>
                    <a:cubicBezTo>
                      <a:pt x="26" y="68"/>
                      <a:pt x="26" y="68"/>
                      <a:pt x="26" y="68"/>
                    </a:cubicBezTo>
                    <a:cubicBezTo>
                      <a:pt x="27" y="68"/>
                      <a:pt x="22" y="66"/>
                      <a:pt x="25" y="67"/>
                    </a:cubicBezTo>
                    <a:cubicBezTo>
                      <a:pt x="26" y="67"/>
                      <a:pt x="27" y="67"/>
                      <a:pt x="27" y="68"/>
                    </a:cubicBezTo>
                    <a:cubicBezTo>
                      <a:pt x="30" y="68"/>
                      <a:pt x="25" y="66"/>
                      <a:pt x="29" y="67"/>
                    </a:cubicBezTo>
                    <a:cubicBezTo>
                      <a:pt x="28" y="66"/>
                      <a:pt x="26" y="66"/>
                      <a:pt x="25" y="65"/>
                    </a:cubicBezTo>
                    <a:cubicBezTo>
                      <a:pt x="26" y="65"/>
                      <a:pt x="28" y="65"/>
                      <a:pt x="28" y="65"/>
                    </a:cubicBezTo>
                    <a:cubicBezTo>
                      <a:pt x="28" y="65"/>
                      <a:pt x="27" y="65"/>
                      <a:pt x="28" y="65"/>
                    </a:cubicBezTo>
                    <a:cubicBezTo>
                      <a:pt x="28" y="65"/>
                      <a:pt x="28" y="65"/>
                      <a:pt x="29" y="65"/>
                    </a:cubicBezTo>
                    <a:cubicBezTo>
                      <a:pt x="30" y="65"/>
                      <a:pt x="28" y="64"/>
                      <a:pt x="28" y="64"/>
                    </a:cubicBezTo>
                    <a:cubicBezTo>
                      <a:pt x="30" y="64"/>
                      <a:pt x="29" y="63"/>
                      <a:pt x="30" y="63"/>
                    </a:cubicBezTo>
                    <a:cubicBezTo>
                      <a:pt x="28" y="62"/>
                      <a:pt x="31" y="63"/>
                      <a:pt x="28" y="62"/>
                    </a:cubicBezTo>
                    <a:cubicBezTo>
                      <a:pt x="29" y="62"/>
                      <a:pt x="29" y="62"/>
                      <a:pt x="29" y="62"/>
                    </a:cubicBezTo>
                    <a:cubicBezTo>
                      <a:pt x="28" y="62"/>
                      <a:pt x="26" y="61"/>
                      <a:pt x="26" y="61"/>
                    </a:cubicBezTo>
                    <a:cubicBezTo>
                      <a:pt x="28" y="61"/>
                      <a:pt x="28" y="61"/>
                      <a:pt x="28" y="61"/>
                    </a:cubicBezTo>
                    <a:cubicBezTo>
                      <a:pt x="30" y="62"/>
                      <a:pt x="29" y="61"/>
                      <a:pt x="30" y="61"/>
                    </a:cubicBezTo>
                    <a:cubicBezTo>
                      <a:pt x="28" y="61"/>
                      <a:pt x="30" y="61"/>
                      <a:pt x="28" y="61"/>
                    </a:cubicBezTo>
                    <a:cubicBezTo>
                      <a:pt x="28" y="60"/>
                      <a:pt x="28" y="60"/>
                      <a:pt x="28" y="60"/>
                    </a:cubicBezTo>
                    <a:cubicBezTo>
                      <a:pt x="27" y="60"/>
                      <a:pt x="27" y="60"/>
                      <a:pt x="27" y="59"/>
                    </a:cubicBezTo>
                    <a:cubicBezTo>
                      <a:pt x="27" y="59"/>
                      <a:pt x="29" y="60"/>
                      <a:pt x="29" y="60"/>
                    </a:cubicBezTo>
                    <a:cubicBezTo>
                      <a:pt x="30" y="60"/>
                      <a:pt x="29" y="60"/>
                      <a:pt x="29" y="59"/>
                    </a:cubicBezTo>
                    <a:cubicBezTo>
                      <a:pt x="29" y="59"/>
                      <a:pt x="29" y="59"/>
                      <a:pt x="28"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30" y="59"/>
                    </a:cubicBezTo>
                    <a:cubicBezTo>
                      <a:pt x="31" y="59"/>
                      <a:pt x="31" y="59"/>
                      <a:pt x="31" y="59"/>
                    </a:cubicBezTo>
                    <a:cubicBezTo>
                      <a:pt x="31" y="59"/>
                      <a:pt x="30" y="58"/>
                      <a:pt x="29" y="58"/>
                    </a:cubicBezTo>
                    <a:cubicBezTo>
                      <a:pt x="30" y="58"/>
                      <a:pt x="29" y="56"/>
                      <a:pt x="28" y="56"/>
                    </a:cubicBezTo>
                    <a:cubicBezTo>
                      <a:pt x="28" y="56"/>
                      <a:pt x="30" y="56"/>
                      <a:pt x="29" y="56"/>
                    </a:cubicBezTo>
                    <a:cubicBezTo>
                      <a:pt x="29" y="56"/>
                      <a:pt x="27" y="55"/>
                      <a:pt x="28" y="55"/>
                    </a:cubicBezTo>
                    <a:cubicBezTo>
                      <a:pt x="28" y="55"/>
                      <a:pt x="30" y="55"/>
                      <a:pt x="30" y="55"/>
                    </a:cubicBezTo>
                    <a:cubicBezTo>
                      <a:pt x="30" y="55"/>
                      <a:pt x="28" y="55"/>
                      <a:pt x="28" y="55"/>
                    </a:cubicBezTo>
                    <a:cubicBezTo>
                      <a:pt x="31" y="55"/>
                      <a:pt x="27" y="53"/>
                      <a:pt x="29" y="53"/>
                    </a:cubicBezTo>
                    <a:cubicBezTo>
                      <a:pt x="29" y="53"/>
                      <a:pt x="30" y="53"/>
                      <a:pt x="30" y="53"/>
                    </a:cubicBezTo>
                    <a:cubicBezTo>
                      <a:pt x="30" y="53"/>
                      <a:pt x="29" y="52"/>
                      <a:pt x="27" y="51"/>
                    </a:cubicBezTo>
                    <a:cubicBezTo>
                      <a:pt x="29" y="52"/>
                      <a:pt x="29" y="52"/>
                      <a:pt x="29" y="52"/>
                    </a:cubicBezTo>
                    <a:cubicBezTo>
                      <a:pt x="29" y="51"/>
                      <a:pt x="29" y="51"/>
                      <a:pt x="27" y="50"/>
                    </a:cubicBezTo>
                    <a:cubicBezTo>
                      <a:pt x="27" y="51"/>
                      <a:pt x="28" y="51"/>
                      <a:pt x="28" y="51"/>
                    </a:cubicBezTo>
                    <a:cubicBezTo>
                      <a:pt x="27" y="51"/>
                      <a:pt x="25" y="50"/>
                      <a:pt x="26" y="50"/>
                    </a:cubicBezTo>
                    <a:cubicBezTo>
                      <a:pt x="26" y="50"/>
                      <a:pt x="26" y="50"/>
                      <a:pt x="26" y="50"/>
                    </a:cubicBezTo>
                    <a:cubicBezTo>
                      <a:pt x="26" y="50"/>
                      <a:pt x="25" y="49"/>
                      <a:pt x="25" y="49"/>
                    </a:cubicBezTo>
                    <a:cubicBezTo>
                      <a:pt x="26" y="49"/>
                      <a:pt x="26" y="49"/>
                      <a:pt x="27" y="49"/>
                    </a:cubicBezTo>
                    <a:cubicBezTo>
                      <a:pt x="29" y="50"/>
                      <a:pt x="28" y="49"/>
                      <a:pt x="29" y="49"/>
                    </a:cubicBezTo>
                    <a:cubicBezTo>
                      <a:pt x="27" y="48"/>
                      <a:pt x="27" y="48"/>
                      <a:pt x="27" y="48"/>
                    </a:cubicBezTo>
                    <a:cubicBezTo>
                      <a:pt x="26" y="48"/>
                      <a:pt x="29" y="49"/>
                      <a:pt x="29" y="48"/>
                    </a:cubicBezTo>
                    <a:cubicBezTo>
                      <a:pt x="24" y="47"/>
                      <a:pt x="24" y="47"/>
                      <a:pt x="24" y="47"/>
                    </a:cubicBezTo>
                    <a:cubicBezTo>
                      <a:pt x="24" y="47"/>
                      <a:pt x="26" y="47"/>
                      <a:pt x="27" y="47"/>
                    </a:cubicBezTo>
                    <a:cubicBezTo>
                      <a:pt x="27" y="47"/>
                      <a:pt x="24" y="46"/>
                      <a:pt x="22" y="45"/>
                    </a:cubicBezTo>
                    <a:cubicBezTo>
                      <a:pt x="23" y="45"/>
                      <a:pt x="22" y="44"/>
                      <a:pt x="22" y="44"/>
                    </a:cubicBezTo>
                    <a:cubicBezTo>
                      <a:pt x="23" y="44"/>
                      <a:pt x="22" y="44"/>
                      <a:pt x="23" y="44"/>
                    </a:cubicBezTo>
                    <a:cubicBezTo>
                      <a:pt x="25" y="44"/>
                      <a:pt x="25" y="44"/>
                      <a:pt x="25" y="44"/>
                    </a:cubicBezTo>
                    <a:cubicBezTo>
                      <a:pt x="25" y="45"/>
                      <a:pt x="27" y="45"/>
                      <a:pt x="28" y="45"/>
                    </a:cubicBezTo>
                    <a:cubicBezTo>
                      <a:pt x="27" y="45"/>
                      <a:pt x="28" y="44"/>
                      <a:pt x="29" y="44"/>
                    </a:cubicBezTo>
                    <a:cubicBezTo>
                      <a:pt x="26" y="44"/>
                      <a:pt x="27" y="43"/>
                      <a:pt x="25" y="42"/>
                    </a:cubicBezTo>
                    <a:cubicBezTo>
                      <a:pt x="24" y="42"/>
                      <a:pt x="27" y="43"/>
                      <a:pt x="28" y="43"/>
                    </a:cubicBezTo>
                    <a:cubicBezTo>
                      <a:pt x="27" y="42"/>
                      <a:pt x="27" y="41"/>
                      <a:pt x="27" y="41"/>
                    </a:cubicBezTo>
                    <a:cubicBezTo>
                      <a:pt x="28" y="41"/>
                      <a:pt x="28" y="41"/>
                      <a:pt x="28" y="41"/>
                    </a:cubicBezTo>
                    <a:cubicBezTo>
                      <a:pt x="27" y="40"/>
                      <a:pt x="28" y="40"/>
                      <a:pt x="26" y="39"/>
                    </a:cubicBezTo>
                    <a:cubicBezTo>
                      <a:pt x="27" y="39"/>
                      <a:pt x="27" y="39"/>
                      <a:pt x="27" y="39"/>
                    </a:cubicBezTo>
                    <a:cubicBezTo>
                      <a:pt x="28" y="39"/>
                      <a:pt x="24" y="38"/>
                      <a:pt x="26" y="38"/>
                    </a:cubicBezTo>
                    <a:cubicBezTo>
                      <a:pt x="27" y="39"/>
                      <a:pt x="27" y="39"/>
                      <a:pt x="27" y="39"/>
                    </a:cubicBezTo>
                    <a:cubicBezTo>
                      <a:pt x="26" y="38"/>
                      <a:pt x="28" y="38"/>
                      <a:pt x="26" y="37"/>
                    </a:cubicBezTo>
                    <a:cubicBezTo>
                      <a:pt x="27" y="37"/>
                      <a:pt x="27" y="38"/>
                      <a:pt x="28" y="38"/>
                    </a:cubicBezTo>
                    <a:cubicBezTo>
                      <a:pt x="27" y="37"/>
                      <a:pt x="27" y="37"/>
                      <a:pt x="26" y="36"/>
                    </a:cubicBezTo>
                    <a:cubicBezTo>
                      <a:pt x="28" y="37"/>
                      <a:pt x="28" y="37"/>
                      <a:pt x="28" y="37"/>
                    </a:cubicBezTo>
                    <a:cubicBezTo>
                      <a:pt x="29" y="37"/>
                      <a:pt x="26" y="36"/>
                      <a:pt x="27" y="36"/>
                    </a:cubicBezTo>
                    <a:cubicBezTo>
                      <a:pt x="27" y="36"/>
                      <a:pt x="28" y="36"/>
                      <a:pt x="28" y="36"/>
                    </a:cubicBezTo>
                    <a:cubicBezTo>
                      <a:pt x="27" y="35"/>
                      <a:pt x="27" y="35"/>
                      <a:pt x="27" y="35"/>
                    </a:cubicBezTo>
                    <a:cubicBezTo>
                      <a:pt x="29" y="35"/>
                      <a:pt x="29" y="35"/>
                      <a:pt x="29" y="35"/>
                    </a:cubicBezTo>
                    <a:cubicBezTo>
                      <a:pt x="29" y="33"/>
                      <a:pt x="30" y="31"/>
                      <a:pt x="28" y="29"/>
                    </a:cubicBezTo>
                    <a:cubicBezTo>
                      <a:pt x="31" y="29"/>
                      <a:pt x="30" y="30"/>
                      <a:pt x="31" y="30"/>
                    </a:cubicBezTo>
                    <a:cubicBezTo>
                      <a:pt x="29" y="29"/>
                      <a:pt x="31" y="29"/>
                      <a:pt x="30" y="29"/>
                    </a:cubicBezTo>
                    <a:cubicBezTo>
                      <a:pt x="30" y="29"/>
                      <a:pt x="30" y="29"/>
                      <a:pt x="30" y="29"/>
                    </a:cubicBezTo>
                    <a:cubicBezTo>
                      <a:pt x="30" y="28"/>
                      <a:pt x="31" y="28"/>
                      <a:pt x="31" y="28"/>
                    </a:cubicBezTo>
                    <a:cubicBezTo>
                      <a:pt x="30" y="28"/>
                      <a:pt x="30" y="28"/>
                      <a:pt x="30" y="28"/>
                    </a:cubicBezTo>
                    <a:cubicBezTo>
                      <a:pt x="29" y="27"/>
                      <a:pt x="33" y="28"/>
                      <a:pt x="30" y="27"/>
                    </a:cubicBezTo>
                    <a:cubicBezTo>
                      <a:pt x="32" y="27"/>
                      <a:pt x="32" y="27"/>
                      <a:pt x="32" y="27"/>
                    </a:cubicBezTo>
                    <a:cubicBezTo>
                      <a:pt x="30" y="26"/>
                      <a:pt x="33" y="27"/>
                      <a:pt x="31" y="26"/>
                    </a:cubicBezTo>
                    <a:cubicBezTo>
                      <a:pt x="31" y="26"/>
                      <a:pt x="31" y="26"/>
                      <a:pt x="31" y="26"/>
                    </a:cubicBezTo>
                    <a:cubicBezTo>
                      <a:pt x="33" y="26"/>
                      <a:pt x="29" y="25"/>
                      <a:pt x="31" y="25"/>
                    </a:cubicBezTo>
                    <a:cubicBezTo>
                      <a:pt x="31" y="25"/>
                      <a:pt x="30" y="24"/>
                      <a:pt x="28" y="24"/>
                    </a:cubicBezTo>
                    <a:cubicBezTo>
                      <a:pt x="31" y="24"/>
                      <a:pt x="31" y="24"/>
                      <a:pt x="31" y="24"/>
                    </a:cubicBezTo>
                    <a:cubicBezTo>
                      <a:pt x="30" y="23"/>
                      <a:pt x="31" y="21"/>
                      <a:pt x="29" y="19"/>
                    </a:cubicBezTo>
                    <a:cubicBezTo>
                      <a:pt x="30" y="20"/>
                      <a:pt x="30" y="20"/>
                      <a:pt x="30" y="20"/>
                    </a:cubicBezTo>
                    <a:cubicBezTo>
                      <a:pt x="28" y="18"/>
                      <a:pt x="33" y="19"/>
                      <a:pt x="29" y="17"/>
                    </a:cubicBezTo>
                    <a:cubicBezTo>
                      <a:pt x="27" y="16"/>
                      <a:pt x="27" y="16"/>
                      <a:pt x="27" y="16"/>
                    </a:cubicBezTo>
                    <a:cubicBezTo>
                      <a:pt x="30" y="17"/>
                      <a:pt x="30" y="17"/>
                      <a:pt x="30" y="17"/>
                    </a:cubicBezTo>
                    <a:cubicBezTo>
                      <a:pt x="29" y="16"/>
                      <a:pt x="30" y="16"/>
                      <a:pt x="28" y="15"/>
                    </a:cubicBezTo>
                    <a:cubicBezTo>
                      <a:pt x="30" y="16"/>
                      <a:pt x="30" y="16"/>
                      <a:pt x="30" y="16"/>
                    </a:cubicBezTo>
                    <a:cubicBezTo>
                      <a:pt x="30" y="15"/>
                      <a:pt x="28" y="14"/>
                      <a:pt x="28" y="14"/>
                    </a:cubicBezTo>
                    <a:cubicBezTo>
                      <a:pt x="29" y="14"/>
                      <a:pt x="29" y="14"/>
                      <a:pt x="29" y="14"/>
                    </a:cubicBezTo>
                    <a:cubicBezTo>
                      <a:pt x="33" y="14"/>
                      <a:pt x="36" y="12"/>
                      <a:pt x="32" y="9"/>
                    </a:cubicBezTo>
                    <a:cubicBezTo>
                      <a:pt x="32" y="9"/>
                      <a:pt x="35" y="10"/>
                      <a:pt x="34" y="10"/>
                    </a:cubicBezTo>
                    <a:cubicBezTo>
                      <a:pt x="32" y="7"/>
                      <a:pt x="37" y="7"/>
                      <a:pt x="33" y="4"/>
                    </a:cubicBezTo>
                    <a:cubicBezTo>
                      <a:pt x="32" y="2"/>
                      <a:pt x="26" y="0"/>
                      <a:pt x="26" y="0"/>
                    </a:cubicBezTo>
                    <a:cubicBezTo>
                      <a:pt x="28" y="3"/>
                      <a:pt x="24" y="5"/>
                      <a:pt x="21" y="7"/>
                    </a:cubicBezTo>
                    <a:cubicBezTo>
                      <a:pt x="21" y="8"/>
                      <a:pt x="21" y="9"/>
                      <a:pt x="20" y="10"/>
                    </a:cubicBezTo>
                    <a:cubicBezTo>
                      <a:pt x="20" y="13"/>
                      <a:pt x="14" y="16"/>
                      <a:pt x="15" y="20"/>
                    </a:cubicBezTo>
                    <a:cubicBezTo>
                      <a:pt x="16" y="20"/>
                      <a:pt x="17" y="21"/>
                      <a:pt x="17" y="21"/>
                    </a:cubicBezTo>
                    <a:cubicBezTo>
                      <a:pt x="16" y="21"/>
                      <a:pt x="16" y="21"/>
                      <a:pt x="16" y="21"/>
                    </a:cubicBezTo>
                    <a:cubicBezTo>
                      <a:pt x="18" y="21"/>
                      <a:pt x="18" y="21"/>
                      <a:pt x="18" y="21"/>
                    </a:cubicBezTo>
                    <a:cubicBezTo>
                      <a:pt x="18" y="22"/>
                      <a:pt x="16" y="21"/>
                      <a:pt x="16" y="21"/>
                    </a:cubicBezTo>
                    <a:cubicBezTo>
                      <a:pt x="15" y="22"/>
                      <a:pt x="16" y="24"/>
                      <a:pt x="15" y="25"/>
                    </a:cubicBezTo>
                    <a:cubicBezTo>
                      <a:pt x="17" y="25"/>
                      <a:pt x="15" y="26"/>
                      <a:pt x="17" y="26"/>
                    </a:cubicBezTo>
                    <a:cubicBezTo>
                      <a:pt x="16" y="26"/>
                      <a:pt x="16" y="26"/>
                      <a:pt x="16" y="26"/>
                    </a:cubicBezTo>
                    <a:cubicBezTo>
                      <a:pt x="17" y="27"/>
                      <a:pt x="17" y="27"/>
                      <a:pt x="14" y="28"/>
                    </a:cubicBezTo>
                    <a:cubicBezTo>
                      <a:pt x="12" y="31"/>
                      <a:pt x="12" y="35"/>
                      <a:pt x="11"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85" name="Freeform 116"/>
              <p:cNvSpPr/>
              <p:nvPr/>
            </p:nvSpPr>
            <p:spPr bwMode="auto">
              <a:xfrm>
                <a:off x="6540" y="13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86" name="Freeform 117"/>
              <p:cNvSpPr/>
              <p:nvPr/>
            </p:nvSpPr>
            <p:spPr bwMode="auto">
              <a:xfrm>
                <a:off x="5926" y="269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87" name="Freeform 118"/>
              <p:cNvSpPr/>
              <p:nvPr/>
            </p:nvSpPr>
            <p:spPr bwMode="auto">
              <a:xfrm>
                <a:off x="6547" y="1503"/>
                <a:ext cx="5" cy="3"/>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0"/>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88" name="Freeform 119"/>
              <p:cNvSpPr/>
              <p:nvPr/>
            </p:nvSpPr>
            <p:spPr bwMode="auto">
              <a:xfrm>
                <a:off x="6545" y="1501"/>
                <a:ext cx="5"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89" name="Freeform 120"/>
              <p:cNvSpPr/>
              <p:nvPr/>
            </p:nvSpPr>
            <p:spPr bwMode="auto">
              <a:xfrm>
                <a:off x="6547" y="1513"/>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90" name="Freeform 121"/>
              <p:cNvSpPr/>
              <p:nvPr/>
            </p:nvSpPr>
            <p:spPr bwMode="auto">
              <a:xfrm>
                <a:off x="6052" y="161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91" name="Freeform 122"/>
              <p:cNvSpPr/>
              <p:nvPr/>
            </p:nvSpPr>
            <p:spPr bwMode="auto">
              <a:xfrm>
                <a:off x="6026" y="1565"/>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92" name="Freeform 123"/>
              <p:cNvSpPr/>
              <p:nvPr/>
            </p:nvSpPr>
            <p:spPr bwMode="auto">
              <a:xfrm>
                <a:off x="6052" y="1525"/>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93" name="Freeform 124"/>
              <p:cNvSpPr/>
              <p:nvPr/>
            </p:nvSpPr>
            <p:spPr bwMode="auto">
              <a:xfrm>
                <a:off x="7311" y="204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94" name="Freeform 125"/>
              <p:cNvSpPr/>
              <p:nvPr/>
            </p:nvSpPr>
            <p:spPr bwMode="auto">
              <a:xfrm>
                <a:off x="6123" y="1646"/>
                <a:ext cx="5"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0"/>
                      <a:pt x="0" y="0"/>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95" name="Rectangle 126"/>
              <p:cNvSpPr>
                <a:spLocks noChangeArrowheads="1"/>
              </p:cNvSpPr>
              <p:nvPr/>
            </p:nvSpPr>
            <p:spPr bwMode="auto">
              <a:xfrm>
                <a:off x="6066" y="1546"/>
                <a:ext cx="2"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96" name="Freeform 127"/>
              <p:cNvSpPr/>
              <p:nvPr/>
            </p:nvSpPr>
            <p:spPr bwMode="auto">
              <a:xfrm>
                <a:off x="5938" y="1399"/>
                <a:ext cx="194" cy="301"/>
              </a:xfrm>
              <a:custGeom>
                <a:avLst/>
                <a:gdLst>
                  <a:gd name="T0" fmla="*/ 11 w 82"/>
                  <a:gd name="T1" fmla="*/ 27 h 127"/>
                  <a:gd name="T2" fmla="*/ 20 w 82"/>
                  <a:gd name="T3" fmla="*/ 47 h 127"/>
                  <a:gd name="T4" fmla="*/ 34 w 82"/>
                  <a:gd name="T5" fmla="*/ 60 h 127"/>
                  <a:gd name="T6" fmla="*/ 37 w 82"/>
                  <a:gd name="T7" fmla="*/ 68 h 127"/>
                  <a:gd name="T8" fmla="*/ 43 w 82"/>
                  <a:gd name="T9" fmla="*/ 80 h 127"/>
                  <a:gd name="T10" fmla="*/ 47 w 82"/>
                  <a:gd name="T11" fmla="*/ 89 h 127"/>
                  <a:gd name="T12" fmla="*/ 53 w 82"/>
                  <a:gd name="T13" fmla="*/ 94 h 127"/>
                  <a:gd name="T14" fmla="*/ 60 w 82"/>
                  <a:gd name="T15" fmla="*/ 105 h 127"/>
                  <a:gd name="T16" fmla="*/ 63 w 82"/>
                  <a:gd name="T17" fmla="*/ 111 h 127"/>
                  <a:gd name="T18" fmla="*/ 63 w 82"/>
                  <a:gd name="T19" fmla="*/ 121 h 127"/>
                  <a:gd name="T20" fmla="*/ 65 w 82"/>
                  <a:gd name="T21" fmla="*/ 124 h 127"/>
                  <a:gd name="T22" fmla="*/ 69 w 82"/>
                  <a:gd name="T23" fmla="*/ 126 h 127"/>
                  <a:gd name="T24" fmla="*/ 72 w 82"/>
                  <a:gd name="T25" fmla="*/ 126 h 127"/>
                  <a:gd name="T26" fmla="*/ 73 w 82"/>
                  <a:gd name="T27" fmla="*/ 123 h 127"/>
                  <a:gd name="T28" fmla="*/ 71 w 82"/>
                  <a:gd name="T29" fmla="*/ 118 h 127"/>
                  <a:gd name="T30" fmla="*/ 73 w 82"/>
                  <a:gd name="T31" fmla="*/ 112 h 127"/>
                  <a:gd name="T32" fmla="*/ 80 w 82"/>
                  <a:gd name="T33" fmla="*/ 112 h 127"/>
                  <a:gd name="T34" fmla="*/ 80 w 82"/>
                  <a:gd name="T35" fmla="*/ 109 h 127"/>
                  <a:gd name="T36" fmla="*/ 76 w 82"/>
                  <a:gd name="T37" fmla="*/ 108 h 127"/>
                  <a:gd name="T38" fmla="*/ 78 w 82"/>
                  <a:gd name="T39" fmla="*/ 107 h 127"/>
                  <a:gd name="T40" fmla="*/ 73 w 82"/>
                  <a:gd name="T41" fmla="*/ 105 h 127"/>
                  <a:gd name="T42" fmla="*/ 77 w 82"/>
                  <a:gd name="T43" fmla="*/ 102 h 127"/>
                  <a:gd name="T44" fmla="*/ 78 w 82"/>
                  <a:gd name="T45" fmla="*/ 100 h 127"/>
                  <a:gd name="T46" fmla="*/ 76 w 82"/>
                  <a:gd name="T47" fmla="*/ 100 h 127"/>
                  <a:gd name="T48" fmla="*/ 76 w 82"/>
                  <a:gd name="T49" fmla="*/ 96 h 127"/>
                  <a:gd name="T50" fmla="*/ 71 w 82"/>
                  <a:gd name="T51" fmla="*/ 96 h 127"/>
                  <a:gd name="T52" fmla="*/ 65 w 82"/>
                  <a:gd name="T53" fmla="*/ 95 h 127"/>
                  <a:gd name="T54" fmla="*/ 70 w 82"/>
                  <a:gd name="T55" fmla="*/ 92 h 127"/>
                  <a:gd name="T56" fmla="*/ 68 w 82"/>
                  <a:gd name="T57" fmla="*/ 86 h 127"/>
                  <a:gd name="T58" fmla="*/ 67 w 82"/>
                  <a:gd name="T59" fmla="*/ 84 h 127"/>
                  <a:gd name="T60" fmla="*/ 65 w 82"/>
                  <a:gd name="T61" fmla="*/ 81 h 127"/>
                  <a:gd name="T62" fmla="*/ 62 w 82"/>
                  <a:gd name="T63" fmla="*/ 75 h 127"/>
                  <a:gd name="T64" fmla="*/ 60 w 82"/>
                  <a:gd name="T65" fmla="*/ 73 h 127"/>
                  <a:gd name="T66" fmla="*/ 59 w 82"/>
                  <a:gd name="T67" fmla="*/ 72 h 127"/>
                  <a:gd name="T68" fmla="*/ 57 w 82"/>
                  <a:gd name="T69" fmla="*/ 71 h 127"/>
                  <a:gd name="T70" fmla="*/ 58 w 82"/>
                  <a:gd name="T71" fmla="*/ 68 h 127"/>
                  <a:gd name="T72" fmla="*/ 55 w 82"/>
                  <a:gd name="T73" fmla="*/ 67 h 127"/>
                  <a:gd name="T74" fmla="*/ 54 w 82"/>
                  <a:gd name="T75" fmla="*/ 62 h 127"/>
                  <a:gd name="T76" fmla="*/ 51 w 82"/>
                  <a:gd name="T77" fmla="*/ 58 h 127"/>
                  <a:gd name="T78" fmla="*/ 51 w 82"/>
                  <a:gd name="T79" fmla="*/ 54 h 127"/>
                  <a:gd name="T80" fmla="*/ 48 w 82"/>
                  <a:gd name="T81" fmla="*/ 53 h 127"/>
                  <a:gd name="T82" fmla="*/ 49 w 82"/>
                  <a:gd name="T83" fmla="*/ 53 h 127"/>
                  <a:gd name="T84" fmla="*/ 45 w 82"/>
                  <a:gd name="T85" fmla="*/ 50 h 127"/>
                  <a:gd name="T86" fmla="*/ 43 w 82"/>
                  <a:gd name="T87" fmla="*/ 46 h 127"/>
                  <a:gd name="T88" fmla="*/ 41 w 82"/>
                  <a:gd name="T89" fmla="*/ 44 h 127"/>
                  <a:gd name="T90" fmla="*/ 32 w 82"/>
                  <a:gd name="T91" fmla="*/ 44 h 127"/>
                  <a:gd name="T92" fmla="*/ 35 w 82"/>
                  <a:gd name="T93" fmla="*/ 39 h 127"/>
                  <a:gd name="T94" fmla="*/ 31 w 82"/>
                  <a:gd name="T95" fmla="*/ 36 h 127"/>
                  <a:gd name="T96" fmla="*/ 30 w 82"/>
                  <a:gd name="T97" fmla="*/ 32 h 127"/>
                  <a:gd name="T98" fmla="*/ 26 w 82"/>
                  <a:gd name="T99" fmla="*/ 24 h 127"/>
                  <a:gd name="T100" fmla="*/ 25 w 82"/>
                  <a:gd name="T101" fmla="*/ 21 h 127"/>
                  <a:gd name="T102" fmla="*/ 15 w 82"/>
                  <a:gd name="T103" fmla="*/ 15 h 127"/>
                  <a:gd name="T104" fmla="*/ 13 w 82"/>
                  <a:gd name="T105"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 h="127">
                    <a:moveTo>
                      <a:pt x="1" y="12"/>
                    </a:moveTo>
                    <a:cubicBezTo>
                      <a:pt x="2" y="13"/>
                      <a:pt x="4" y="14"/>
                      <a:pt x="3" y="15"/>
                    </a:cubicBezTo>
                    <a:cubicBezTo>
                      <a:pt x="6" y="19"/>
                      <a:pt x="4" y="25"/>
                      <a:pt x="8" y="28"/>
                    </a:cubicBezTo>
                    <a:cubicBezTo>
                      <a:pt x="9" y="27"/>
                      <a:pt x="10" y="27"/>
                      <a:pt x="10" y="27"/>
                    </a:cubicBezTo>
                    <a:cubicBezTo>
                      <a:pt x="10" y="27"/>
                      <a:pt x="10" y="27"/>
                      <a:pt x="10" y="27"/>
                    </a:cubicBezTo>
                    <a:cubicBezTo>
                      <a:pt x="11" y="27"/>
                      <a:pt x="11" y="27"/>
                      <a:pt x="11" y="27"/>
                    </a:cubicBezTo>
                    <a:cubicBezTo>
                      <a:pt x="11" y="27"/>
                      <a:pt x="10" y="28"/>
                      <a:pt x="9" y="28"/>
                    </a:cubicBezTo>
                    <a:cubicBezTo>
                      <a:pt x="10" y="29"/>
                      <a:pt x="12" y="30"/>
                      <a:pt x="12" y="32"/>
                    </a:cubicBezTo>
                    <a:cubicBezTo>
                      <a:pt x="14" y="31"/>
                      <a:pt x="13" y="33"/>
                      <a:pt x="15" y="32"/>
                    </a:cubicBezTo>
                    <a:cubicBezTo>
                      <a:pt x="14" y="32"/>
                      <a:pt x="14" y="32"/>
                      <a:pt x="14" y="32"/>
                    </a:cubicBezTo>
                    <a:cubicBezTo>
                      <a:pt x="15" y="33"/>
                      <a:pt x="15" y="33"/>
                      <a:pt x="13" y="35"/>
                    </a:cubicBezTo>
                    <a:cubicBezTo>
                      <a:pt x="14" y="40"/>
                      <a:pt x="18" y="43"/>
                      <a:pt x="20" y="47"/>
                    </a:cubicBezTo>
                    <a:cubicBezTo>
                      <a:pt x="22" y="50"/>
                      <a:pt x="26" y="53"/>
                      <a:pt x="29" y="57"/>
                    </a:cubicBezTo>
                    <a:cubicBezTo>
                      <a:pt x="32" y="56"/>
                      <a:pt x="31" y="57"/>
                      <a:pt x="34" y="56"/>
                    </a:cubicBezTo>
                    <a:cubicBezTo>
                      <a:pt x="33" y="57"/>
                      <a:pt x="33" y="57"/>
                      <a:pt x="33" y="57"/>
                    </a:cubicBezTo>
                    <a:cubicBezTo>
                      <a:pt x="35" y="57"/>
                      <a:pt x="34" y="58"/>
                      <a:pt x="33" y="59"/>
                    </a:cubicBezTo>
                    <a:cubicBezTo>
                      <a:pt x="34" y="59"/>
                      <a:pt x="33" y="59"/>
                      <a:pt x="35" y="58"/>
                    </a:cubicBezTo>
                    <a:cubicBezTo>
                      <a:pt x="37" y="58"/>
                      <a:pt x="33" y="60"/>
                      <a:pt x="34" y="60"/>
                    </a:cubicBezTo>
                    <a:cubicBezTo>
                      <a:pt x="33" y="60"/>
                      <a:pt x="35" y="59"/>
                      <a:pt x="35" y="60"/>
                    </a:cubicBezTo>
                    <a:cubicBezTo>
                      <a:pt x="37" y="60"/>
                      <a:pt x="33" y="60"/>
                      <a:pt x="32" y="62"/>
                    </a:cubicBezTo>
                    <a:cubicBezTo>
                      <a:pt x="34" y="64"/>
                      <a:pt x="37" y="65"/>
                      <a:pt x="37" y="67"/>
                    </a:cubicBezTo>
                    <a:cubicBezTo>
                      <a:pt x="37" y="67"/>
                      <a:pt x="38" y="66"/>
                      <a:pt x="38" y="66"/>
                    </a:cubicBezTo>
                    <a:cubicBezTo>
                      <a:pt x="35" y="68"/>
                      <a:pt x="39" y="66"/>
                      <a:pt x="38" y="67"/>
                    </a:cubicBezTo>
                    <a:cubicBezTo>
                      <a:pt x="37" y="68"/>
                      <a:pt x="37" y="68"/>
                      <a:pt x="37" y="68"/>
                    </a:cubicBezTo>
                    <a:cubicBezTo>
                      <a:pt x="36" y="69"/>
                      <a:pt x="39" y="69"/>
                      <a:pt x="38" y="70"/>
                    </a:cubicBezTo>
                    <a:cubicBezTo>
                      <a:pt x="39" y="70"/>
                      <a:pt x="37" y="72"/>
                      <a:pt x="39" y="72"/>
                    </a:cubicBezTo>
                    <a:cubicBezTo>
                      <a:pt x="38" y="72"/>
                      <a:pt x="38" y="73"/>
                      <a:pt x="38" y="73"/>
                    </a:cubicBezTo>
                    <a:cubicBezTo>
                      <a:pt x="41" y="72"/>
                      <a:pt x="37" y="75"/>
                      <a:pt x="40" y="74"/>
                    </a:cubicBezTo>
                    <a:cubicBezTo>
                      <a:pt x="39" y="75"/>
                      <a:pt x="39" y="75"/>
                      <a:pt x="39" y="75"/>
                    </a:cubicBezTo>
                    <a:cubicBezTo>
                      <a:pt x="41" y="76"/>
                      <a:pt x="41" y="79"/>
                      <a:pt x="43" y="80"/>
                    </a:cubicBezTo>
                    <a:cubicBezTo>
                      <a:pt x="44" y="81"/>
                      <a:pt x="42" y="84"/>
                      <a:pt x="44" y="84"/>
                    </a:cubicBezTo>
                    <a:cubicBezTo>
                      <a:pt x="46" y="84"/>
                      <a:pt x="46" y="84"/>
                      <a:pt x="46" y="84"/>
                    </a:cubicBezTo>
                    <a:cubicBezTo>
                      <a:pt x="46" y="84"/>
                      <a:pt x="45" y="84"/>
                      <a:pt x="44" y="84"/>
                    </a:cubicBezTo>
                    <a:cubicBezTo>
                      <a:pt x="46" y="84"/>
                      <a:pt x="45" y="86"/>
                      <a:pt x="45" y="87"/>
                    </a:cubicBezTo>
                    <a:cubicBezTo>
                      <a:pt x="46" y="87"/>
                      <a:pt x="46" y="87"/>
                      <a:pt x="47" y="86"/>
                    </a:cubicBezTo>
                    <a:cubicBezTo>
                      <a:pt x="45" y="88"/>
                      <a:pt x="48" y="88"/>
                      <a:pt x="47" y="89"/>
                    </a:cubicBezTo>
                    <a:cubicBezTo>
                      <a:pt x="50" y="88"/>
                      <a:pt x="49" y="89"/>
                      <a:pt x="50" y="89"/>
                    </a:cubicBezTo>
                    <a:cubicBezTo>
                      <a:pt x="50" y="89"/>
                      <a:pt x="49" y="90"/>
                      <a:pt x="48" y="90"/>
                    </a:cubicBezTo>
                    <a:cubicBezTo>
                      <a:pt x="49" y="91"/>
                      <a:pt x="49" y="91"/>
                      <a:pt x="49" y="92"/>
                    </a:cubicBezTo>
                    <a:cubicBezTo>
                      <a:pt x="49" y="92"/>
                      <a:pt x="51" y="92"/>
                      <a:pt x="51" y="92"/>
                    </a:cubicBezTo>
                    <a:cubicBezTo>
                      <a:pt x="49" y="93"/>
                      <a:pt x="51" y="93"/>
                      <a:pt x="50" y="94"/>
                    </a:cubicBezTo>
                    <a:cubicBezTo>
                      <a:pt x="52" y="93"/>
                      <a:pt x="54" y="93"/>
                      <a:pt x="53" y="94"/>
                    </a:cubicBezTo>
                    <a:cubicBezTo>
                      <a:pt x="51" y="95"/>
                      <a:pt x="51" y="95"/>
                      <a:pt x="51" y="95"/>
                    </a:cubicBezTo>
                    <a:cubicBezTo>
                      <a:pt x="53" y="95"/>
                      <a:pt x="51" y="98"/>
                      <a:pt x="55" y="99"/>
                    </a:cubicBezTo>
                    <a:cubicBezTo>
                      <a:pt x="53" y="99"/>
                      <a:pt x="53" y="99"/>
                      <a:pt x="53" y="99"/>
                    </a:cubicBezTo>
                    <a:cubicBezTo>
                      <a:pt x="56" y="100"/>
                      <a:pt x="54" y="103"/>
                      <a:pt x="58" y="103"/>
                    </a:cubicBezTo>
                    <a:cubicBezTo>
                      <a:pt x="57" y="104"/>
                      <a:pt x="56" y="105"/>
                      <a:pt x="57" y="105"/>
                    </a:cubicBezTo>
                    <a:cubicBezTo>
                      <a:pt x="58" y="105"/>
                      <a:pt x="58" y="106"/>
                      <a:pt x="60" y="105"/>
                    </a:cubicBezTo>
                    <a:cubicBezTo>
                      <a:pt x="61" y="106"/>
                      <a:pt x="59" y="106"/>
                      <a:pt x="59" y="106"/>
                    </a:cubicBezTo>
                    <a:cubicBezTo>
                      <a:pt x="59" y="107"/>
                      <a:pt x="57" y="108"/>
                      <a:pt x="59" y="108"/>
                    </a:cubicBezTo>
                    <a:cubicBezTo>
                      <a:pt x="58" y="109"/>
                      <a:pt x="58" y="109"/>
                      <a:pt x="58" y="109"/>
                    </a:cubicBezTo>
                    <a:cubicBezTo>
                      <a:pt x="59" y="109"/>
                      <a:pt x="61" y="109"/>
                      <a:pt x="60" y="110"/>
                    </a:cubicBezTo>
                    <a:cubicBezTo>
                      <a:pt x="61" y="110"/>
                      <a:pt x="62" y="111"/>
                      <a:pt x="64" y="110"/>
                    </a:cubicBezTo>
                    <a:cubicBezTo>
                      <a:pt x="64" y="110"/>
                      <a:pt x="61" y="111"/>
                      <a:pt x="63" y="111"/>
                    </a:cubicBezTo>
                    <a:cubicBezTo>
                      <a:pt x="61" y="111"/>
                      <a:pt x="61" y="111"/>
                      <a:pt x="61" y="111"/>
                    </a:cubicBezTo>
                    <a:cubicBezTo>
                      <a:pt x="61" y="113"/>
                      <a:pt x="62" y="114"/>
                      <a:pt x="63" y="115"/>
                    </a:cubicBezTo>
                    <a:cubicBezTo>
                      <a:pt x="61" y="116"/>
                      <a:pt x="64" y="116"/>
                      <a:pt x="62" y="117"/>
                    </a:cubicBezTo>
                    <a:cubicBezTo>
                      <a:pt x="64" y="118"/>
                      <a:pt x="62" y="119"/>
                      <a:pt x="65" y="119"/>
                    </a:cubicBezTo>
                    <a:cubicBezTo>
                      <a:pt x="64" y="119"/>
                      <a:pt x="64" y="119"/>
                      <a:pt x="64" y="119"/>
                    </a:cubicBezTo>
                    <a:cubicBezTo>
                      <a:pt x="64" y="120"/>
                      <a:pt x="64" y="121"/>
                      <a:pt x="63" y="121"/>
                    </a:cubicBezTo>
                    <a:cubicBezTo>
                      <a:pt x="63" y="122"/>
                      <a:pt x="65" y="122"/>
                      <a:pt x="66" y="122"/>
                    </a:cubicBezTo>
                    <a:cubicBezTo>
                      <a:pt x="64" y="122"/>
                      <a:pt x="64" y="122"/>
                      <a:pt x="64" y="122"/>
                    </a:cubicBezTo>
                    <a:cubicBezTo>
                      <a:pt x="65" y="123"/>
                      <a:pt x="67" y="123"/>
                      <a:pt x="69" y="123"/>
                    </a:cubicBezTo>
                    <a:cubicBezTo>
                      <a:pt x="68" y="123"/>
                      <a:pt x="69" y="123"/>
                      <a:pt x="68" y="124"/>
                    </a:cubicBezTo>
                    <a:cubicBezTo>
                      <a:pt x="67" y="123"/>
                      <a:pt x="66" y="123"/>
                      <a:pt x="64" y="123"/>
                    </a:cubicBezTo>
                    <a:cubicBezTo>
                      <a:pt x="63" y="123"/>
                      <a:pt x="67" y="124"/>
                      <a:pt x="65" y="124"/>
                    </a:cubicBezTo>
                    <a:cubicBezTo>
                      <a:pt x="64" y="125"/>
                      <a:pt x="65" y="125"/>
                      <a:pt x="67" y="125"/>
                    </a:cubicBezTo>
                    <a:cubicBezTo>
                      <a:pt x="66" y="125"/>
                      <a:pt x="66" y="125"/>
                      <a:pt x="65" y="125"/>
                    </a:cubicBezTo>
                    <a:cubicBezTo>
                      <a:pt x="65" y="126"/>
                      <a:pt x="65" y="126"/>
                      <a:pt x="66" y="126"/>
                    </a:cubicBezTo>
                    <a:cubicBezTo>
                      <a:pt x="66" y="126"/>
                      <a:pt x="66" y="126"/>
                      <a:pt x="66" y="126"/>
                    </a:cubicBezTo>
                    <a:cubicBezTo>
                      <a:pt x="67" y="126"/>
                      <a:pt x="67" y="126"/>
                      <a:pt x="69" y="126"/>
                    </a:cubicBezTo>
                    <a:cubicBezTo>
                      <a:pt x="69" y="126"/>
                      <a:pt x="68" y="126"/>
                      <a:pt x="69" y="126"/>
                    </a:cubicBezTo>
                    <a:cubicBezTo>
                      <a:pt x="70" y="126"/>
                      <a:pt x="71" y="126"/>
                      <a:pt x="69" y="126"/>
                    </a:cubicBezTo>
                    <a:cubicBezTo>
                      <a:pt x="68" y="127"/>
                      <a:pt x="67" y="126"/>
                      <a:pt x="66" y="126"/>
                    </a:cubicBezTo>
                    <a:cubicBezTo>
                      <a:pt x="70" y="127"/>
                      <a:pt x="70" y="127"/>
                      <a:pt x="70" y="127"/>
                    </a:cubicBezTo>
                    <a:cubicBezTo>
                      <a:pt x="69" y="127"/>
                      <a:pt x="69" y="127"/>
                      <a:pt x="71" y="127"/>
                    </a:cubicBezTo>
                    <a:cubicBezTo>
                      <a:pt x="70" y="126"/>
                      <a:pt x="70" y="126"/>
                      <a:pt x="70" y="126"/>
                    </a:cubicBezTo>
                    <a:cubicBezTo>
                      <a:pt x="72" y="126"/>
                      <a:pt x="72" y="126"/>
                      <a:pt x="72" y="126"/>
                    </a:cubicBezTo>
                    <a:cubicBezTo>
                      <a:pt x="71" y="126"/>
                      <a:pt x="72" y="125"/>
                      <a:pt x="71" y="125"/>
                    </a:cubicBezTo>
                    <a:cubicBezTo>
                      <a:pt x="70" y="125"/>
                      <a:pt x="70" y="125"/>
                      <a:pt x="70" y="125"/>
                    </a:cubicBezTo>
                    <a:cubicBezTo>
                      <a:pt x="69" y="125"/>
                      <a:pt x="67" y="124"/>
                      <a:pt x="69" y="124"/>
                    </a:cubicBezTo>
                    <a:cubicBezTo>
                      <a:pt x="71" y="124"/>
                      <a:pt x="71" y="124"/>
                      <a:pt x="71" y="124"/>
                    </a:cubicBezTo>
                    <a:cubicBezTo>
                      <a:pt x="71" y="124"/>
                      <a:pt x="70" y="124"/>
                      <a:pt x="71" y="123"/>
                    </a:cubicBezTo>
                    <a:cubicBezTo>
                      <a:pt x="73" y="123"/>
                      <a:pt x="73" y="123"/>
                      <a:pt x="73" y="123"/>
                    </a:cubicBezTo>
                    <a:cubicBezTo>
                      <a:pt x="70" y="124"/>
                      <a:pt x="72" y="122"/>
                      <a:pt x="71" y="122"/>
                    </a:cubicBezTo>
                    <a:cubicBezTo>
                      <a:pt x="72" y="122"/>
                      <a:pt x="72" y="122"/>
                      <a:pt x="72" y="122"/>
                    </a:cubicBezTo>
                    <a:cubicBezTo>
                      <a:pt x="73" y="122"/>
                      <a:pt x="70" y="123"/>
                      <a:pt x="70" y="122"/>
                    </a:cubicBezTo>
                    <a:cubicBezTo>
                      <a:pt x="71" y="122"/>
                      <a:pt x="73" y="122"/>
                      <a:pt x="74" y="121"/>
                    </a:cubicBezTo>
                    <a:cubicBezTo>
                      <a:pt x="74" y="121"/>
                      <a:pt x="72" y="120"/>
                      <a:pt x="74" y="119"/>
                    </a:cubicBezTo>
                    <a:cubicBezTo>
                      <a:pt x="73" y="118"/>
                      <a:pt x="72" y="118"/>
                      <a:pt x="71" y="118"/>
                    </a:cubicBezTo>
                    <a:cubicBezTo>
                      <a:pt x="71" y="117"/>
                      <a:pt x="74" y="117"/>
                      <a:pt x="73" y="117"/>
                    </a:cubicBezTo>
                    <a:cubicBezTo>
                      <a:pt x="74" y="117"/>
                      <a:pt x="75" y="117"/>
                      <a:pt x="75" y="116"/>
                    </a:cubicBezTo>
                    <a:cubicBezTo>
                      <a:pt x="74" y="116"/>
                      <a:pt x="75" y="115"/>
                      <a:pt x="73" y="116"/>
                    </a:cubicBezTo>
                    <a:cubicBezTo>
                      <a:pt x="74" y="115"/>
                      <a:pt x="74" y="114"/>
                      <a:pt x="73" y="114"/>
                    </a:cubicBezTo>
                    <a:cubicBezTo>
                      <a:pt x="73" y="114"/>
                      <a:pt x="75" y="114"/>
                      <a:pt x="76" y="113"/>
                    </a:cubicBezTo>
                    <a:cubicBezTo>
                      <a:pt x="74" y="113"/>
                      <a:pt x="73" y="113"/>
                      <a:pt x="73" y="112"/>
                    </a:cubicBezTo>
                    <a:cubicBezTo>
                      <a:pt x="72" y="112"/>
                      <a:pt x="72" y="113"/>
                      <a:pt x="70" y="113"/>
                    </a:cubicBezTo>
                    <a:cubicBezTo>
                      <a:pt x="70" y="113"/>
                      <a:pt x="69" y="113"/>
                      <a:pt x="69" y="113"/>
                    </a:cubicBezTo>
                    <a:cubicBezTo>
                      <a:pt x="71" y="112"/>
                      <a:pt x="74" y="112"/>
                      <a:pt x="74" y="111"/>
                    </a:cubicBezTo>
                    <a:cubicBezTo>
                      <a:pt x="77" y="111"/>
                      <a:pt x="73" y="112"/>
                      <a:pt x="76" y="111"/>
                    </a:cubicBezTo>
                    <a:cubicBezTo>
                      <a:pt x="78" y="111"/>
                      <a:pt x="79" y="112"/>
                      <a:pt x="77" y="113"/>
                    </a:cubicBezTo>
                    <a:cubicBezTo>
                      <a:pt x="80" y="113"/>
                      <a:pt x="78" y="112"/>
                      <a:pt x="80" y="112"/>
                    </a:cubicBezTo>
                    <a:cubicBezTo>
                      <a:pt x="80" y="111"/>
                      <a:pt x="78" y="111"/>
                      <a:pt x="78" y="111"/>
                    </a:cubicBezTo>
                    <a:cubicBezTo>
                      <a:pt x="77" y="111"/>
                      <a:pt x="77" y="111"/>
                      <a:pt x="76" y="111"/>
                    </a:cubicBezTo>
                    <a:cubicBezTo>
                      <a:pt x="73" y="111"/>
                      <a:pt x="77" y="110"/>
                      <a:pt x="77" y="110"/>
                    </a:cubicBezTo>
                    <a:cubicBezTo>
                      <a:pt x="78" y="110"/>
                      <a:pt x="78" y="110"/>
                      <a:pt x="78" y="110"/>
                    </a:cubicBezTo>
                    <a:cubicBezTo>
                      <a:pt x="79" y="109"/>
                      <a:pt x="77" y="110"/>
                      <a:pt x="77" y="109"/>
                    </a:cubicBezTo>
                    <a:cubicBezTo>
                      <a:pt x="80" y="108"/>
                      <a:pt x="78" y="110"/>
                      <a:pt x="80" y="109"/>
                    </a:cubicBezTo>
                    <a:cubicBezTo>
                      <a:pt x="82" y="109"/>
                      <a:pt x="82" y="109"/>
                      <a:pt x="82" y="109"/>
                    </a:cubicBezTo>
                    <a:cubicBezTo>
                      <a:pt x="82" y="108"/>
                      <a:pt x="79" y="109"/>
                      <a:pt x="80" y="108"/>
                    </a:cubicBezTo>
                    <a:cubicBezTo>
                      <a:pt x="81" y="108"/>
                      <a:pt x="81" y="108"/>
                      <a:pt x="81" y="108"/>
                    </a:cubicBezTo>
                    <a:cubicBezTo>
                      <a:pt x="80" y="108"/>
                      <a:pt x="80" y="108"/>
                      <a:pt x="80" y="108"/>
                    </a:cubicBezTo>
                    <a:cubicBezTo>
                      <a:pt x="79" y="108"/>
                      <a:pt x="77" y="108"/>
                      <a:pt x="77" y="109"/>
                    </a:cubicBezTo>
                    <a:cubicBezTo>
                      <a:pt x="74" y="109"/>
                      <a:pt x="77" y="109"/>
                      <a:pt x="76" y="108"/>
                    </a:cubicBezTo>
                    <a:cubicBezTo>
                      <a:pt x="74" y="108"/>
                      <a:pt x="76" y="108"/>
                      <a:pt x="75" y="109"/>
                    </a:cubicBezTo>
                    <a:cubicBezTo>
                      <a:pt x="73" y="109"/>
                      <a:pt x="73" y="109"/>
                      <a:pt x="73" y="108"/>
                    </a:cubicBezTo>
                    <a:cubicBezTo>
                      <a:pt x="72" y="108"/>
                      <a:pt x="74" y="108"/>
                      <a:pt x="75" y="107"/>
                    </a:cubicBezTo>
                    <a:cubicBezTo>
                      <a:pt x="76" y="107"/>
                      <a:pt x="76" y="108"/>
                      <a:pt x="75" y="108"/>
                    </a:cubicBezTo>
                    <a:cubicBezTo>
                      <a:pt x="77" y="108"/>
                      <a:pt x="79" y="107"/>
                      <a:pt x="80" y="107"/>
                    </a:cubicBezTo>
                    <a:cubicBezTo>
                      <a:pt x="81" y="106"/>
                      <a:pt x="79" y="107"/>
                      <a:pt x="78" y="107"/>
                    </a:cubicBezTo>
                    <a:cubicBezTo>
                      <a:pt x="78" y="107"/>
                      <a:pt x="76" y="107"/>
                      <a:pt x="76" y="107"/>
                    </a:cubicBezTo>
                    <a:cubicBezTo>
                      <a:pt x="71" y="107"/>
                      <a:pt x="79" y="106"/>
                      <a:pt x="78" y="105"/>
                    </a:cubicBezTo>
                    <a:cubicBezTo>
                      <a:pt x="75" y="106"/>
                      <a:pt x="74" y="105"/>
                      <a:pt x="70" y="107"/>
                    </a:cubicBezTo>
                    <a:cubicBezTo>
                      <a:pt x="70" y="107"/>
                      <a:pt x="69" y="107"/>
                      <a:pt x="69" y="106"/>
                    </a:cubicBezTo>
                    <a:cubicBezTo>
                      <a:pt x="71" y="106"/>
                      <a:pt x="71" y="106"/>
                      <a:pt x="73" y="105"/>
                    </a:cubicBezTo>
                    <a:cubicBezTo>
                      <a:pt x="73" y="105"/>
                      <a:pt x="73" y="105"/>
                      <a:pt x="73" y="105"/>
                    </a:cubicBezTo>
                    <a:cubicBezTo>
                      <a:pt x="75" y="105"/>
                      <a:pt x="75" y="105"/>
                      <a:pt x="75" y="105"/>
                    </a:cubicBezTo>
                    <a:cubicBezTo>
                      <a:pt x="79" y="103"/>
                      <a:pt x="79" y="103"/>
                      <a:pt x="79" y="103"/>
                    </a:cubicBezTo>
                    <a:cubicBezTo>
                      <a:pt x="78" y="103"/>
                      <a:pt x="77" y="104"/>
                      <a:pt x="76" y="103"/>
                    </a:cubicBezTo>
                    <a:cubicBezTo>
                      <a:pt x="77" y="103"/>
                      <a:pt x="78" y="103"/>
                      <a:pt x="78" y="102"/>
                    </a:cubicBezTo>
                    <a:cubicBezTo>
                      <a:pt x="77" y="103"/>
                      <a:pt x="75" y="103"/>
                      <a:pt x="75" y="103"/>
                    </a:cubicBezTo>
                    <a:cubicBezTo>
                      <a:pt x="74" y="103"/>
                      <a:pt x="76" y="102"/>
                      <a:pt x="77" y="102"/>
                    </a:cubicBezTo>
                    <a:cubicBezTo>
                      <a:pt x="79" y="102"/>
                      <a:pt x="79" y="102"/>
                      <a:pt x="79" y="102"/>
                    </a:cubicBezTo>
                    <a:cubicBezTo>
                      <a:pt x="77" y="102"/>
                      <a:pt x="79" y="101"/>
                      <a:pt x="79" y="101"/>
                    </a:cubicBezTo>
                    <a:cubicBezTo>
                      <a:pt x="77" y="101"/>
                      <a:pt x="76" y="102"/>
                      <a:pt x="74" y="102"/>
                    </a:cubicBezTo>
                    <a:cubicBezTo>
                      <a:pt x="74" y="102"/>
                      <a:pt x="75" y="101"/>
                      <a:pt x="75" y="101"/>
                    </a:cubicBezTo>
                    <a:cubicBezTo>
                      <a:pt x="76" y="101"/>
                      <a:pt x="76" y="101"/>
                      <a:pt x="76" y="101"/>
                    </a:cubicBezTo>
                    <a:cubicBezTo>
                      <a:pt x="76" y="101"/>
                      <a:pt x="79" y="100"/>
                      <a:pt x="78" y="100"/>
                    </a:cubicBezTo>
                    <a:cubicBezTo>
                      <a:pt x="77" y="100"/>
                      <a:pt x="77" y="100"/>
                      <a:pt x="77" y="100"/>
                    </a:cubicBezTo>
                    <a:cubicBezTo>
                      <a:pt x="77" y="100"/>
                      <a:pt x="78" y="100"/>
                      <a:pt x="78" y="100"/>
                    </a:cubicBezTo>
                    <a:cubicBezTo>
                      <a:pt x="77" y="100"/>
                      <a:pt x="77" y="99"/>
                      <a:pt x="77" y="99"/>
                    </a:cubicBezTo>
                    <a:cubicBezTo>
                      <a:pt x="78" y="99"/>
                      <a:pt x="78" y="99"/>
                      <a:pt x="78" y="99"/>
                    </a:cubicBezTo>
                    <a:cubicBezTo>
                      <a:pt x="77" y="99"/>
                      <a:pt x="75" y="99"/>
                      <a:pt x="76" y="99"/>
                    </a:cubicBezTo>
                    <a:cubicBezTo>
                      <a:pt x="74" y="100"/>
                      <a:pt x="77" y="99"/>
                      <a:pt x="76" y="100"/>
                    </a:cubicBezTo>
                    <a:cubicBezTo>
                      <a:pt x="74" y="100"/>
                      <a:pt x="74" y="100"/>
                      <a:pt x="73" y="100"/>
                    </a:cubicBezTo>
                    <a:cubicBezTo>
                      <a:pt x="76" y="99"/>
                      <a:pt x="73" y="99"/>
                      <a:pt x="73" y="99"/>
                    </a:cubicBezTo>
                    <a:cubicBezTo>
                      <a:pt x="74" y="98"/>
                      <a:pt x="75" y="98"/>
                      <a:pt x="75" y="98"/>
                    </a:cubicBezTo>
                    <a:cubicBezTo>
                      <a:pt x="73" y="98"/>
                      <a:pt x="73" y="98"/>
                      <a:pt x="73" y="98"/>
                    </a:cubicBezTo>
                    <a:cubicBezTo>
                      <a:pt x="77" y="97"/>
                      <a:pt x="73" y="98"/>
                      <a:pt x="73" y="97"/>
                    </a:cubicBezTo>
                    <a:cubicBezTo>
                      <a:pt x="75" y="97"/>
                      <a:pt x="76" y="96"/>
                      <a:pt x="76" y="96"/>
                    </a:cubicBezTo>
                    <a:cubicBezTo>
                      <a:pt x="74" y="97"/>
                      <a:pt x="73" y="97"/>
                      <a:pt x="71" y="97"/>
                    </a:cubicBezTo>
                    <a:cubicBezTo>
                      <a:pt x="72" y="96"/>
                      <a:pt x="75" y="96"/>
                      <a:pt x="76" y="96"/>
                    </a:cubicBezTo>
                    <a:cubicBezTo>
                      <a:pt x="74" y="96"/>
                      <a:pt x="77" y="94"/>
                      <a:pt x="75" y="95"/>
                    </a:cubicBezTo>
                    <a:cubicBezTo>
                      <a:pt x="74" y="96"/>
                      <a:pt x="73" y="96"/>
                      <a:pt x="72" y="96"/>
                    </a:cubicBezTo>
                    <a:cubicBezTo>
                      <a:pt x="72" y="95"/>
                      <a:pt x="73" y="96"/>
                      <a:pt x="74" y="95"/>
                    </a:cubicBezTo>
                    <a:cubicBezTo>
                      <a:pt x="74" y="95"/>
                      <a:pt x="72" y="95"/>
                      <a:pt x="71" y="96"/>
                    </a:cubicBezTo>
                    <a:cubicBezTo>
                      <a:pt x="71" y="95"/>
                      <a:pt x="69" y="96"/>
                      <a:pt x="70" y="95"/>
                    </a:cubicBezTo>
                    <a:cubicBezTo>
                      <a:pt x="72" y="94"/>
                      <a:pt x="71" y="95"/>
                      <a:pt x="72" y="95"/>
                    </a:cubicBezTo>
                    <a:cubicBezTo>
                      <a:pt x="72" y="94"/>
                      <a:pt x="68" y="96"/>
                      <a:pt x="68" y="95"/>
                    </a:cubicBezTo>
                    <a:cubicBezTo>
                      <a:pt x="67" y="96"/>
                      <a:pt x="64" y="97"/>
                      <a:pt x="63" y="97"/>
                    </a:cubicBezTo>
                    <a:cubicBezTo>
                      <a:pt x="63" y="96"/>
                      <a:pt x="64" y="97"/>
                      <a:pt x="66" y="96"/>
                    </a:cubicBezTo>
                    <a:cubicBezTo>
                      <a:pt x="65" y="95"/>
                      <a:pt x="65" y="95"/>
                      <a:pt x="65" y="95"/>
                    </a:cubicBezTo>
                    <a:cubicBezTo>
                      <a:pt x="68" y="94"/>
                      <a:pt x="70" y="95"/>
                      <a:pt x="72" y="93"/>
                    </a:cubicBezTo>
                    <a:cubicBezTo>
                      <a:pt x="71" y="93"/>
                      <a:pt x="71" y="93"/>
                      <a:pt x="71" y="93"/>
                    </a:cubicBezTo>
                    <a:cubicBezTo>
                      <a:pt x="72" y="93"/>
                      <a:pt x="74" y="93"/>
                      <a:pt x="74" y="92"/>
                    </a:cubicBezTo>
                    <a:cubicBezTo>
                      <a:pt x="72" y="93"/>
                      <a:pt x="74" y="92"/>
                      <a:pt x="73" y="92"/>
                    </a:cubicBezTo>
                    <a:cubicBezTo>
                      <a:pt x="71" y="92"/>
                      <a:pt x="74" y="92"/>
                      <a:pt x="72" y="92"/>
                    </a:cubicBezTo>
                    <a:cubicBezTo>
                      <a:pt x="72" y="92"/>
                      <a:pt x="69" y="93"/>
                      <a:pt x="70" y="92"/>
                    </a:cubicBezTo>
                    <a:cubicBezTo>
                      <a:pt x="73" y="91"/>
                      <a:pt x="73" y="91"/>
                      <a:pt x="73" y="91"/>
                    </a:cubicBezTo>
                    <a:cubicBezTo>
                      <a:pt x="74" y="91"/>
                      <a:pt x="71" y="92"/>
                      <a:pt x="72" y="91"/>
                    </a:cubicBezTo>
                    <a:cubicBezTo>
                      <a:pt x="73" y="91"/>
                      <a:pt x="73" y="91"/>
                      <a:pt x="73" y="91"/>
                    </a:cubicBezTo>
                    <a:cubicBezTo>
                      <a:pt x="72" y="89"/>
                      <a:pt x="72" y="88"/>
                      <a:pt x="67" y="88"/>
                    </a:cubicBezTo>
                    <a:cubicBezTo>
                      <a:pt x="69" y="87"/>
                      <a:pt x="69" y="87"/>
                      <a:pt x="70" y="86"/>
                    </a:cubicBezTo>
                    <a:cubicBezTo>
                      <a:pt x="69" y="86"/>
                      <a:pt x="68" y="86"/>
                      <a:pt x="68" y="86"/>
                    </a:cubicBezTo>
                    <a:cubicBezTo>
                      <a:pt x="69" y="85"/>
                      <a:pt x="69" y="85"/>
                      <a:pt x="69" y="85"/>
                    </a:cubicBezTo>
                    <a:cubicBezTo>
                      <a:pt x="70" y="84"/>
                      <a:pt x="68" y="85"/>
                      <a:pt x="67" y="85"/>
                    </a:cubicBezTo>
                    <a:cubicBezTo>
                      <a:pt x="68" y="84"/>
                      <a:pt x="68" y="84"/>
                      <a:pt x="68" y="84"/>
                    </a:cubicBezTo>
                    <a:cubicBezTo>
                      <a:pt x="69" y="83"/>
                      <a:pt x="67" y="84"/>
                      <a:pt x="67" y="84"/>
                    </a:cubicBezTo>
                    <a:cubicBezTo>
                      <a:pt x="68" y="84"/>
                      <a:pt x="68" y="84"/>
                      <a:pt x="68" y="84"/>
                    </a:cubicBezTo>
                    <a:cubicBezTo>
                      <a:pt x="67" y="84"/>
                      <a:pt x="67" y="84"/>
                      <a:pt x="67" y="84"/>
                    </a:cubicBezTo>
                    <a:cubicBezTo>
                      <a:pt x="66" y="84"/>
                      <a:pt x="66" y="83"/>
                      <a:pt x="68" y="83"/>
                    </a:cubicBezTo>
                    <a:cubicBezTo>
                      <a:pt x="67" y="83"/>
                      <a:pt x="67" y="83"/>
                      <a:pt x="67" y="83"/>
                    </a:cubicBezTo>
                    <a:cubicBezTo>
                      <a:pt x="68" y="82"/>
                      <a:pt x="67" y="81"/>
                      <a:pt x="66" y="81"/>
                    </a:cubicBezTo>
                    <a:cubicBezTo>
                      <a:pt x="66" y="82"/>
                      <a:pt x="65" y="82"/>
                      <a:pt x="64" y="82"/>
                    </a:cubicBezTo>
                    <a:cubicBezTo>
                      <a:pt x="62" y="83"/>
                      <a:pt x="64" y="82"/>
                      <a:pt x="63" y="82"/>
                    </a:cubicBezTo>
                    <a:cubicBezTo>
                      <a:pt x="64" y="82"/>
                      <a:pt x="64" y="81"/>
                      <a:pt x="65" y="81"/>
                    </a:cubicBezTo>
                    <a:cubicBezTo>
                      <a:pt x="68" y="79"/>
                      <a:pt x="65" y="79"/>
                      <a:pt x="65" y="78"/>
                    </a:cubicBezTo>
                    <a:cubicBezTo>
                      <a:pt x="64" y="78"/>
                      <a:pt x="64" y="78"/>
                      <a:pt x="64" y="78"/>
                    </a:cubicBezTo>
                    <a:cubicBezTo>
                      <a:pt x="66" y="77"/>
                      <a:pt x="63" y="77"/>
                      <a:pt x="64" y="76"/>
                    </a:cubicBezTo>
                    <a:cubicBezTo>
                      <a:pt x="63" y="76"/>
                      <a:pt x="60" y="77"/>
                      <a:pt x="60" y="77"/>
                    </a:cubicBezTo>
                    <a:cubicBezTo>
                      <a:pt x="58" y="78"/>
                      <a:pt x="62" y="76"/>
                      <a:pt x="63" y="75"/>
                    </a:cubicBezTo>
                    <a:cubicBezTo>
                      <a:pt x="62" y="75"/>
                      <a:pt x="62" y="75"/>
                      <a:pt x="62" y="75"/>
                    </a:cubicBezTo>
                    <a:cubicBezTo>
                      <a:pt x="62" y="75"/>
                      <a:pt x="62" y="75"/>
                      <a:pt x="62" y="75"/>
                    </a:cubicBezTo>
                    <a:cubicBezTo>
                      <a:pt x="61" y="75"/>
                      <a:pt x="60" y="75"/>
                      <a:pt x="61" y="74"/>
                    </a:cubicBezTo>
                    <a:cubicBezTo>
                      <a:pt x="61" y="74"/>
                      <a:pt x="61" y="74"/>
                      <a:pt x="61" y="74"/>
                    </a:cubicBezTo>
                    <a:cubicBezTo>
                      <a:pt x="61" y="74"/>
                      <a:pt x="62" y="73"/>
                      <a:pt x="62" y="73"/>
                    </a:cubicBezTo>
                    <a:cubicBezTo>
                      <a:pt x="60" y="74"/>
                      <a:pt x="61" y="72"/>
                      <a:pt x="59" y="73"/>
                    </a:cubicBezTo>
                    <a:cubicBezTo>
                      <a:pt x="60" y="73"/>
                      <a:pt x="60" y="73"/>
                      <a:pt x="60" y="73"/>
                    </a:cubicBezTo>
                    <a:cubicBezTo>
                      <a:pt x="59" y="73"/>
                      <a:pt x="59" y="73"/>
                      <a:pt x="59" y="73"/>
                    </a:cubicBezTo>
                    <a:cubicBezTo>
                      <a:pt x="59" y="73"/>
                      <a:pt x="59" y="73"/>
                      <a:pt x="59" y="73"/>
                    </a:cubicBezTo>
                    <a:cubicBezTo>
                      <a:pt x="61" y="72"/>
                      <a:pt x="61" y="72"/>
                      <a:pt x="61" y="72"/>
                    </a:cubicBezTo>
                    <a:cubicBezTo>
                      <a:pt x="62" y="71"/>
                      <a:pt x="60" y="72"/>
                      <a:pt x="59" y="73"/>
                    </a:cubicBezTo>
                    <a:cubicBezTo>
                      <a:pt x="57" y="73"/>
                      <a:pt x="59" y="72"/>
                      <a:pt x="59" y="72"/>
                    </a:cubicBezTo>
                    <a:cubicBezTo>
                      <a:pt x="60" y="71"/>
                      <a:pt x="59" y="72"/>
                      <a:pt x="59" y="72"/>
                    </a:cubicBezTo>
                    <a:cubicBezTo>
                      <a:pt x="61" y="72"/>
                      <a:pt x="60" y="72"/>
                      <a:pt x="61" y="71"/>
                    </a:cubicBezTo>
                    <a:cubicBezTo>
                      <a:pt x="61" y="71"/>
                      <a:pt x="59" y="72"/>
                      <a:pt x="59" y="72"/>
                    </a:cubicBezTo>
                    <a:cubicBezTo>
                      <a:pt x="59" y="71"/>
                      <a:pt x="58" y="71"/>
                      <a:pt x="60" y="70"/>
                    </a:cubicBezTo>
                    <a:cubicBezTo>
                      <a:pt x="59" y="71"/>
                      <a:pt x="59" y="70"/>
                      <a:pt x="58" y="70"/>
                    </a:cubicBezTo>
                    <a:cubicBezTo>
                      <a:pt x="58" y="71"/>
                      <a:pt x="58" y="71"/>
                      <a:pt x="57" y="72"/>
                    </a:cubicBezTo>
                    <a:cubicBezTo>
                      <a:pt x="57" y="72"/>
                      <a:pt x="56" y="72"/>
                      <a:pt x="57" y="71"/>
                    </a:cubicBezTo>
                    <a:cubicBezTo>
                      <a:pt x="57" y="71"/>
                      <a:pt x="57" y="71"/>
                      <a:pt x="57" y="71"/>
                    </a:cubicBezTo>
                    <a:cubicBezTo>
                      <a:pt x="57" y="71"/>
                      <a:pt x="57" y="71"/>
                      <a:pt x="56" y="72"/>
                    </a:cubicBezTo>
                    <a:cubicBezTo>
                      <a:pt x="58" y="70"/>
                      <a:pt x="58" y="70"/>
                      <a:pt x="58" y="70"/>
                    </a:cubicBezTo>
                    <a:cubicBezTo>
                      <a:pt x="56" y="71"/>
                      <a:pt x="56" y="70"/>
                      <a:pt x="56" y="70"/>
                    </a:cubicBezTo>
                    <a:cubicBezTo>
                      <a:pt x="57" y="69"/>
                      <a:pt x="59" y="69"/>
                      <a:pt x="59" y="68"/>
                    </a:cubicBezTo>
                    <a:cubicBezTo>
                      <a:pt x="58" y="68"/>
                      <a:pt x="58" y="68"/>
                      <a:pt x="58" y="68"/>
                    </a:cubicBezTo>
                    <a:cubicBezTo>
                      <a:pt x="57" y="68"/>
                      <a:pt x="58" y="68"/>
                      <a:pt x="59" y="68"/>
                    </a:cubicBezTo>
                    <a:cubicBezTo>
                      <a:pt x="59" y="66"/>
                      <a:pt x="54" y="69"/>
                      <a:pt x="55" y="68"/>
                    </a:cubicBezTo>
                    <a:cubicBezTo>
                      <a:pt x="57" y="67"/>
                      <a:pt x="57" y="67"/>
                      <a:pt x="57" y="66"/>
                    </a:cubicBezTo>
                    <a:cubicBezTo>
                      <a:pt x="56" y="67"/>
                      <a:pt x="56" y="67"/>
                      <a:pt x="56" y="67"/>
                    </a:cubicBezTo>
                    <a:cubicBezTo>
                      <a:pt x="55" y="67"/>
                      <a:pt x="58" y="66"/>
                      <a:pt x="56" y="67"/>
                    </a:cubicBezTo>
                    <a:cubicBezTo>
                      <a:pt x="55" y="68"/>
                      <a:pt x="56" y="67"/>
                      <a:pt x="55" y="67"/>
                    </a:cubicBezTo>
                    <a:cubicBezTo>
                      <a:pt x="59" y="65"/>
                      <a:pt x="55" y="65"/>
                      <a:pt x="57" y="63"/>
                    </a:cubicBezTo>
                    <a:cubicBezTo>
                      <a:pt x="54" y="64"/>
                      <a:pt x="56" y="63"/>
                      <a:pt x="55" y="63"/>
                    </a:cubicBezTo>
                    <a:cubicBezTo>
                      <a:pt x="57" y="62"/>
                      <a:pt x="54" y="63"/>
                      <a:pt x="55" y="62"/>
                    </a:cubicBezTo>
                    <a:cubicBezTo>
                      <a:pt x="53" y="63"/>
                      <a:pt x="53" y="63"/>
                      <a:pt x="53" y="63"/>
                    </a:cubicBezTo>
                    <a:cubicBezTo>
                      <a:pt x="54" y="62"/>
                      <a:pt x="49" y="64"/>
                      <a:pt x="52" y="63"/>
                    </a:cubicBezTo>
                    <a:cubicBezTo>
                      <a:pt x="52" y="62"/>
                      <a:pt x="54" y="62"/>
                      <a:pt x="54" y="62"/>
                    </a:cubicBezTo>
                    <a:cubicBezTo>
                      <a:pt x="56" y="60"/>
                      <a:pt x="51" y="62"/>
                      <a:pt x="54" y="60"/>
                    </a:cubicBezTo>
                    <a:cubicBezTo>
                      <a:pt x="53" y="60"/>
                      <a:pt x="52" y="61"/>
                      <a:pt x="51" y="61"/>
                    </a:cubicBezTo>
                    <a:cubicBezTo>
                      <a:pt x="52" y="61"/>
                      <a:pt x="52" y="59"/>
                      <a:pt x="53" y="59"/>
                    </a:cubicBezTo>
                    <a:cubicBezTo>
                      <a:pt x="52" y="59"/>
                      <a:pt x="52" y="60"/>
                      <a:pt x="52" y="59"/>
                    </a:cubicBezTo>
                    <a:cubicBezTo>
                      <a:pt x="53" y="59"/>
                      <a:pt x="53" y="59"/>
                      <a:pt x="53" y="59"/>
                    </a:cubicBezTo>
                    <a:cubicBezTo>
                      <a:pt x="54" y="58"/>
                      <a:pt x="52" y="58"/>
                      <a:pt x="51" y="58"/>
                    </a:cubicBezTo>
                    <a:cubicBezTo>
                      <a:pt x="53" y="57"/>
                      <a:pt x="52" y="57"/>
                      <a:pt x="52" y="56"/>
                    </a:cubicBezTo>
                    <a:cubicBezTo>
                      <a:pt x="50" y="57"/>
                      <a:pt x="53" y="55"/>
                      <a:pt x="50" y="56"/>
                    </a:cubicBezTo>
                    <a:cubicBezTo>
                      <a:pt x="51" y="56"/>
                      <a:pt x="51" y="56"/>
                      <a:pt x="51" y="56"/>
                    </a:cubicBezTo>
                    <a:cubicBezTo>
                      <a:pt x="50" y="56"/>
                      <a:pt x="48" y="57"/>
                      <a:pt x="48" y="57"/>
                    </a:cubicBezTo>
                    <a:cubicBezTo>
                      <a:pt x="50" y="56"/>
                      <a:pt x="50" y="56"/>
                      <a:pt x="50" y="56"/>
                    </a:cubicBezTo>
                    <a:cubicBezTo>
                      <a:pt x="52" y="54"/>
                      <a:pt x="50" y="55"/>
                      <a:pt x="51" y="54"/>
                    </a:cubicBezTo>
                    <a:cubicBezTo>
                      <a:pt x="49" y="55"/>
                      <a:pt x="51" y="54"/>
                      <a:pt x="49" y="55"/>
                    </a:cubicBezTo>
                    <a:cubicBezTo>
                      <a:pt x="49" y="55"/>
                      <a:pt x="49" y="55"/>
                      <a:pt x="49" y="55"/>
                    </a:cubicBezTo>
                    <a:cubicBezTo>
                      <a:pt x="48" y="55"/>
                      <a:pt x="48" y="55"/>
                      <a:pt x="47" y="55"/>
                    </a:cubicBezTo>
                    <a:cubicBezTo>
                      <a:pt x="47" y="55"/>
                      <a:pt x="49" y="54"/>
                      <a:pt x="49" y="54"/>
                    </a:cubicBezTo>
                    <a:cubicBezTo>
                      <a:pt x="50" y="53"/>
                      <a:pt x="49" y="53"/>
                      <a:pt x="49" y="53"/>
                    </a:cubicBezTo>
                    <a:cubicBezTo>
                      <a:pt x="49" y="53"/>
                      <a:pt x="49" y="53"/>
                      <a:pt x="48" y="53"/>
                    </a:cubicBezTo>
                    <a:cubicBezTo>
                      <a:pt x="48" y="53"/>
                      <a:pt x="48" y="53"/>
                      <a:pt x="48" y="53"/>
                    </a:cubicBezTo>
                    <a:cubicBezTo>
                      <a:pt x="48" y="53"/>
                      <a:pt x="48" y="53"/>
                      <a:pt x="48" y="53"/>
                    </a:cubicBezTo>
                    <a:cubicBezTo>
                      <a:pt x="48" y="53"/>
                      <a:pt x="48" y="53"/>
                      <a:pt x="48" y="53"/>
                    </a:cubicBezTo>
                    <a:cubicBezTo>
                      <a:pt x="48" y="53"/>
                      <a:pt x="48" y="53"/>
                      <a:pt x="49" y="53"/>
                    </a:cubicBezTo>
                    <a:cubicBezTo>
                      <a:pt x="49" y="53"/>
                      <a:pt x="49" y="53"/>
                      <a:pt x="49" y="53"/>
                    </a:cubicBezTo>
                    <a:cubicBezTo>
                      <a:pt x="49" y="53"/>
                      <a:pt x="49" y="53"/>
                      <a:pt x="49" y="53"/>
                    </a:cubicBezTo>
                    <a:cubicBezTo>
                      <a:pt x="49" y="52"/>
                      <a:pt x="49" y="52"/>
                      <a:pt x="49" y="52"/>
                    </a:cubicBezTo>
                    <a:cubicBezTo>
                      <a:pt x="50" y="51"/>
                      <a:pt x="50" y="51"/>
                      <a:pt x="50" y="51"/>
                    </a:cubicBezTo>
                    <a:cubicBezTo>
                      <a:pt x="50" y="51"/>
                      <a:pt x="48" y="52"/>
                      <a:pt x="48" y="52"/>
                    </a:cubicBezTo>
                    <a:cubicBezTo>
                      <a:pt x="49" y="50"/>
                      <a:pt x="46" y="50"/>
                      <a:pt x="46" y="50"/>
                    </a:cubicBezTo>
                    <a:cubicBezTo>
                      <a:pt x="46" y="50"/>
                      <a:pt x="47" y="50"/>
                      <a:pt x="46" y="50"/>
                    </a:cubicBezTo>
                    <a:cubicBezTo>
                      <a:pt x="46" y="50"/>
                      <a:pt x="44" y="50"/>
                      <a:pt x="45" y="50"/>
                    </a:cubicBezTo>
                    <a:cubicBezTo>
                      <a:pt x="45" y="50"/>
                      <a:pt x="46" y="49"/>
                      <a:pt x="46" y="49"/>
                    </a:cubicBezTo>
                    <a:cubicBezTo>
                      <a:pt x="46" y="48"/>
                      <a:pt x="45" y="49"/>
                      <a:pt x="45" y="49"/>
                    </a:cubicBezTo>
                    <a:cubicBezTo>
                      <a:pt x="47" y="47"/>
                      <a:pt x="43" y="49"/>
                      <a:pt x="44" y="47"/>
                    </a:cubicBezTo>
                    <a:cubicBezTo>
                      <a:pt x="44" y="47"/>
                      <a:pt x="45" y="47"/>
                      <a:pt x="45" y="47"/>
                    </a:cubicBezTo>
                    <a:cubicBezTo>
                      <a:pt x="44" y="47"/>
                      <a:pt x="43" y="46"/>
                      <a:pt x="41" y="47"/>
                    </a:cubicBezTo>
                    <a:cubicBezTo>
                      <a:pt x="43" y="46"/>
                      <a:pt x="43" y="46"/>
                      <a:pt x="43" y="46"/>
                    </a:cubicBezTo>
                    <a:cubicBezTo>
                      <a:pt x="43" y="46"/>
                      <a:pt x="42" y="46"/>
                      <a:pt x="41" y="46"/>
                    </a:cubicBezTo>
                    <a:cubicBezTo>
                      <a:pt x="40" y="47"/>
                      <a:pt x="39" y="47"/>
                      <a:pt x="39" y="47"/>
                    </a:cubicBezTo>
                    <a:cubicBezTo>
                      <a:pt x="39" y="47"/>
                      <a:pt x="39" y="47"/>
                      <a:pt x="39" y="47"/>
                    </a:cubicBezTo>
                    <a:cubicBezTo>
                      <a:pt x="38" y="46"/>
                      <a:pt x="38" y="46"/>
                      <a:pt x="38" y="46"/>
                    </a:cubicBezTo>
                    <a:cubicBezTo>
                      <a:pt x="39" y="46"/>
                      <a:pt x="39" y="46"/>
                      <a:pt x="39" y="46"/>
                    </a:cubicBezTo>
                    <a:cubicBezTo>
                      <a:pt x="42" y="44"/>
                      <a:pt x="40" y="44"/>
                      <a:pt x="41" y="44"/>
                    </a:cubicBezTo>
                    <a:cubicBezTo>
                      <a:pt x="39" y="44"/>
                      <a:pt x="39" y="44"/>
                      <a:pt x="39" y="44"/>
                    </a:cubicBezTo>
                    <a:cubicBezTo>
                      <a:pt x="38" y="44"/>
                      <a:pt x="40" y="43"/>
                      <a:pt x="40" y="43"/>
                    </a:cubicBezTo>
                    <a:cubicBezTo>
                      <a:pt x="35" y="45"/>
                      <a:pt x="35" y="45"/>
                      <a:pt x="35" y="45"/>
                    </a:cubicBezTo>
                    <a:cubicBezTo>
                      <a:pt x="36" y="45"/>
                      <a:pt x="37" y="44"/>
                      <a:pt x="38" y="43"/>
                    </a:cubicBezTo>
                    <a:cubicBezTo>
                      <a:pt x="37" y="43"/>
                      <a:pt x="35" y="44"/>
                      <a:pt x="33" y="45"/>
                    </a:cubicBezTo>
                    <a:cubicBezTo>
                      <a:pt x="33" y="44"/>
                      <a:pt x="32" y="44"/>
                      <a:pt x="32" y="44"/>
                    </a:cubicBezTo>
                    <a:cubicBezTo>
                      <a:pt x="33" y="43"/>
                      <a:pt x="32" y="44"/>
                      <a:pt x="33" y="44"/>
                    </a:cubicBezTo>
                    <a:cubicBezTo>
                      <a:pt x="34" y="43"/>
                      <a:pt x="34" y="43"/>
                      <a:pt x="34" y="43"/>
                    </a:cubicBezTo>
                    <a:cubicBezTo>
                      <a:pt x="34" y="43"/>
                      <a:pt x="36" y="41"/>
                      <a:pt x="37" y="41"/>
                    </a:cubicBezTo>
                    <a:cubicBezTo>
                      <a:pt x="36" y="41"/>
                      <a:pt x="36" y="40"/>
                      <a:pt x="36" y="39"/>
                    </a:cubicBezTo>
                    <a:cubicBezTo>
                      <a:pt x="34" y="41"/>
                      <a:pt x="35" y="39"/>
                      <a:pt x="33" y="41"/>
                    </a:cubicBezTo>
                    <a:cubicBezTo>
                      <a:pt x="32" y="40"/>
                      <a:pt x="34" y="39"/>
                      <a:pt x="35" y="39"/>
                    </a:cubicBezTo>
                    <a:cubicBezTo>
                      <a:pt x="33" y="39"/>
                      <a:pt x="34" y="38"/>
                      <a:pt x="33" y="37"/>
                    </a:cubicBezTo>
                    <a:cubicBezTo>
                      <a:pt x="34" y="37"/>
                      <a:pt x="34" y="37"/>
                      <a:pt x="34" y="37"/>
                    </a:cubicBezTo>
                    <a:cubicBezTo>
                      <a:pt x="33" y="37"/>
                      <a:pt x="33" y="36"/>
                      <a:pt x="31" y="37"/>
                    </a:cubicBezTo>
                    <a:cubicBezTo>
                      <a:pt x="32" y="36"/>
                      <a:pt x="32" y="36"/>
                      <a:pt x="32" y="36"/>
                    </a:cubicBezTo>
                    <a:cubicBezTo>
                      <a:pt x="32" y="35"/>
                      <a:pt x="29" y="38"/>
                      <a:pt x="30" y="36"/>
                    </a:cubicBezTo>
                    <a:cubicBezTo>
                      <a:pt x="31" y="36"/>
                      <a:pt x="31" y="36"/>
                      <a:pt x="31" y="36"/>
                    </a:cubicBezTo>
                    <a:cubicBezTo>
                      <a:pt x="30" y="36"/>
                      <a:pt x="32" y="34"/>
                      <a:pt x="30" y="35"/>
                    </a:cubicBezTo>
                    <a:cubicBezTo>
                      <a:pt x="31" y="34"/>
                      <a:pt x="31" y="34"/>
                      <a:pt x="31" y="34"/>
                    </a:cubicBezTo>
                    <a:cubicBezTo>
                      <a:pt x="30" y="34"/>
                      <a:pt x="30" y="34"/>
                      <a:pt x="28" y="34"/>
                    </a:cubicBezTo>
                    <a:cubicBezTo>
                      <a:pt x="30" y="33"/>
                      <a:pt x="30" y="33"/>
                      <a:pt x="30" y="33"/>
                    </a:cubicBezTo>
                    <a:cubicBezTo>
                      <a:pt x="31" y="32"/>
                      <a:pt x="28" y="34"/>
                      <a:pt x="29" y="33"/>
                    </a:cubicBezTo>
                    <a:cubicBezTo>
                      <a:pt x="29" y="33"/>
                      <a:pt x="29" y="32"/>
                      <a:pt x="30" y="32"/>
                    </a:cubicBezTo>
                    <a:cubicBezTo>
                      <a:pt x="28" y="33"/>
                      <a:pt x="28" y="32"/>
                      <a:pt x="28" y="32"/>
                    </a:cubicBezTo>
                    <a:cubicBezTo>
                      <a:pt x="29" y="31"/>
                      <a:pt x="29" y="31"/>
                      <a:pt x="29" y="31"/>
                    </a:cubicBezTo>
                    <a:cubicBezTo>
                      <a:pt x="28" y="29"/>
                      <a:pt x="27" y="27"/>
                      <a:pt x="24" y="26"/>
                    </a:cubicBezTo>
                    <a:cubicBezTo>
                      <a:pt x="26" y="24"/>
                      <a:pt x="26" y="26"/>
                      <a:pt x="27" y="24"/>
                    </a:cubicBezTo>
                    <a:cubicBezTo>
                      <a:pt x="25" y="26"/>
                      <a:pt x="26" y="24"/>
                      <a:pt x="25" y="24"/>
                    </a:cubicBezTo>
                    <a:cubicBezTo>
                      <a:pt x="26" y="24"/>
                      <a:pt x="26" y="24"/>
                      <a:pt x="26" y="24"/>
                    </a:cubicBezTo>
                    <a:cubicBezTo>
                      <a:pt x="25" y="24"/>
                      <a:pt x="26" y="23"/>
                      <a:pt x="25" y="23"/>
                    </a:cubicBezTo>
                    <a:cubicBezTo>
                      <a:pt x="25" y="24"/>
                      <a:pt x="25" y="24"/>
                      <a:pt x="25" y="24"/>
                    </a:cubicBezTo>
                    <a:cubicBezTo>
                      <a:pt x="24" y="24"/>
                      <a:pt x="27" y="21"/>
                      <a:pt x="25" y="23"/>
                    </a:cubicBezTo>
                    <a:cubicBezTo>
                      <a:pt x="26" y="22"/>
                      <a:pt x="26" y="22"/>
                      <a:pt x="26" y="22"/>
                    </a:cubicBezTo>
                    <a:cubicBezTo>
                      <a:pt x="23" y="23"/>
                      <a:pt x="26" y="21"/>
                      <a:pt x="24" y="22"/>
                    </a:cubicBezTo>
                    <a:cubicBezTo>
                      <a:pt x="25" y="21"/>
                      <a:pt x="25" y="21"/>
                      <a:pt x="25" y="21"/>
                    </a:cubicBezTo>
                    <a:cubicBezTo>
                      <a:pt x="25" y="20"/>
                      <a:pt x="22" y="22"/>
                      <a:pt x="23" y="21"/>
                    </a:cubicBezTo>
                    <a:cubicBezTo>
                      <a:pt x="23" y="20"/>
                      <a:pt x="22" y="20"/>
                      <a:pt x="20" y="21"/>
                    </a:cubicBezTo>
                    <a:cubicBezTo>
                      <a:pt x="23" y="20"/>
                      <a:pt x="23" y="20"/>
                      <a:pt x="23" y="20"/>
                    </a:cubicBezTo>
                    <a:cubicBezTo>
                      <a:pt x="21" y="19"/>
                      <a:pt x="20" y="17"/>
                      <a:pt x="17" y="17"/>
                    </a:cubicBezTo>
                    <a:cubicBezTo>
                      <a:pt x="18" y="16"/>
                      <a:pt x="18" y="16"/>
                      <a:pt x="18" y="16"/>
                    </a:cubicBezTo>
                    <a:cubicBezTo>
                      <a:pt x="16" y="17"/>
                      <a:pt x="19" y="13"/>
                      <a:pt x="15" y="15"/>
                    </a:cubicBezTo>
                    <a:cubicBezTo>
                      <a:pt x="13" y="16"/>
                      <a:pt x="13" y="16"/>
                      <a:pt x="13" y="16"/>
                    </a:cubicBezTo>
                    <a:cubicBezTo>
                      <a:pt x="15" y="14"/>
                      <a:pt x="15" y="14"/>
                      <a:pt x="15" y="14"/>
                    </a:cubicBezTo>
                    <a:cubicBezTo>
                      <a:pt x="14" y="14"/>
                      <a:pt x="15" y="13"/>
                      <a:pt x="13" y="14"/>
                    </a:cubicBezTo>
                    <a:cubicBezTo>
                      <a:pt x="15" y="13"/>
                      <a:pt x="15" y="13"/>
                      <a:pt x="15" y="13"/>
                    </a:cubicBezTo>
                    <a:cubicBezTo>
                      <a:pt x="15" y="13"/>
                      <a:pt x="12" y="14"/>
                      <a:pt x="12" y="13"/>
                    </a:cubicBezTo>
                    <a:cubicBezTo>
                      <a:pt x="13" y="13"/>
                      <a:pt x="13" y="13"/>
                      <a:pt x="13" y="13"/>
                    </a:cubicBezTo>
                    <a:cubicBezTo>
                      <a:pt x="15" y="9"/>
                      <a:pt x="16" y="6"/>
                      <a:pt x="11" y="6"/>
                    </a:cubicBezTo>
                    <a:cubicBezTo>
                      <a:pt x="11" y="6"/>
                      <a:pt x="13" y="4"/>
                      <a:pt x="13" y="4"/>
                    </a:cubicBezTo>
                    <a:cubicBezTo>
                      <a:pt x="9" y="4"/>
                      <a:pt x="13" y="0"/>
                      <a:pt x="7" y="1"/>
                    </a:cubicBezTo>
                    <a:cubicBezTo>
                      <a:pt x="6" y="0"/>
                      <a:pt x="0" y="2"/>
                      <a:pt x="0" y="2"/>
                    </a:cubicBezTo>
                    <a:cubicBezTo>
                      <a:pt x="3" y="4"/>
                      <a:pt x="3" y="8"/>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97" name="Freeform 128"/>
              <p:cNvSpPr/>
              <p:nvPr/>
            </p:nvSpPr>
            <p:spPr bwMode="auto">
              <a:xfrm>
                <a:off x="6120" y="1641"/>
                <a:ext cx="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98" name="Freeform 129"/>
              <p:cNvSpPr/>
              <p:nvPr/>
            </p:nvSpPr>
            <p:spPr bwMode="auto">
              <a:xfrm>
                <a:off x="6033" y="1508"/>
                <a:ext cx="2" cy="3"/>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99" name="Freeform 130"/>
              <p:cNvSpPr/>
              <p:nvPr/>
            </p:nvSpPr>
            <p:spPr bwMode="auto">
              <a:xfrm>
                <a:off x="6016" y="1492"/>
                <a:ext cx="5" cy="2"/>
              </a:xfrm>
              <a:custGeom>
                <a:avLst/>
                <a:gdLst>
                  <a:gd name="T0" fmla="*/ 5 w 5"/>
                  <a:gd name="T1" fmla="*/ 0 h 2"/>
                  <a:gd name="T2" fmla="*/ 5 w 5"/>
                  <a:gd name="T3" fmla="*/ 0 h 2"/>
                  <a:gd name="T4" fmla="*/ 0 w 5"/>
                  <a:gd name="T5" fmla="*/ 2 h 2"/>
                  <a:gd name="T6" fmla="*/ 5 w 5"/>
                  <a:gd name="T7" fmla="*/ 0 h 2"/>
                </a:gdLst>
                <a:ahLst/>
                <a:cxnLst>
                  <a:cxn ang="0">
                    <a:pos x="T0" y="T1"/>
                  </a:cxn>
                  <a:cxn ang="0">
                    <a:pos x="T2" y="T3"/>
                  </a:cxn>
                  <a:cxn ang="0">
                    <a:pos x="T4" y="T5"/>
                  </a:cxn>
                  <a:cxn ang="0">
                    <a:pos x="T6" y="T7"/>
                  </a:cxn>
                </a:cxnLst>
                <a:rect l="0" t="0" r="r" b="b"/>
                <a:pathLst>
                  <a:path w="5" h="2">
                    <a:moveTo>
                      <a:pt x="5" y="0"/>
                    </a:moveTo>
                    <a:lnTo>
                      <a:pt x="5" y="0"/>
                    </a:lnTo>
                    <a:lnTo>
                      <a:pt x="0" y="2"/>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00" name="Freeform 131"/>
              <p:cNvSpPr/>
              <p:nvPr/>
            </p:nvSpPr>
            <p:spPr bwMode="auto">
              <a:xfrm>
                <a:off x="6042" y="1506"/>
                <a:ext cx="5"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2"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01" name="Freeform 132"/>
              <p:cNvSpPr/>
              <p:nvPr/>
            </p:nvSpPr>
            <p:spPr bwMode="auto">
              <a:xfrm>
                <a:off x="6094" y="169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02" name="Freeform 133"/>
              <p:cNvSpPr/>
              <p:nvPr/>
            </p:nvSpPr>
            <p:spPr bwMode="auto">
              <a:xfrm>
                <a:off x="6045" y="1508"/>
                <a:ext cx="2" cy="3"/>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03" name="Freeform 134"/>
              <p:cNvSpPr/>
              <p:nvPr/>
            </p:nvSpPr>
            <p:spPr bwMode="auto">
              <a:xfrm>
                <a:off x="6035" y="150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04" name="Freeform 135"/>
              <p:cNvSpPr/>
              <p:nvPr/>
            </p:nvSpPr>
            <p:spPr bwMode="auto">
              <a:xfrm>
                <a:off x="6535" y="1518"/>
                <a:ext cx="12" cy="2"/>
              </a:xfrm>
              <a:custGeom>
                <a:avLst/>
                <a:gdLst>
                  <a:gd name="T0" fmla="*/ 1 w 5"/>
                  <a:gd name="T1" fmla="*/ 1 h 1"/>
                  <a:gd name="T2" fmla="*/ 0 w 5"/>
                  <a:gd name="T3" fmla="*/ 1 h 1"/>
                  <a:gd name="T4" fmla="*/ 2 w 5"/>
                  <a:gd name="T5" fmla="*/ 1 h 1"/>
                  <a:gd name="T6" fmla="*/ 3 w 5"/>
                  <a:gd name="T7" fmla="*/ 1 h 1"/>
                  <a:gd name="T8" fmla="*/ 5 w 5"/>
                  <a:gd name="T9" fmla="*/ 0 h 1"/>
                  <a:gd name="T10" fmla="*/ 1 w 5"/>
                  <a:gd name="T11" fmla="*/ 1 h 1"/>
                </a:gdLst>
                <a:ahLst/>
                <a:cxnLst>
                  <a:cxn ang="0">
                    <a:pos x="T0" y="T1"/>
                  </a:cxn>
                  <a:cxn ang="0">
                    <a:pos x="T2" y="T3"/>
                  </a:cxn>
                  <a:cxn ang="0">
                    <a:pos x="T4" y="T5"/>
                  </a:cxn>
                  <a:cxn ang="0">
                    <a:pos x="T6" y="T7"/>
                  </a:cxn>
                  <a:cxn ang="0">
                    <a:pos x="T8" y="T9"/>
                  </a:cxn>
                  <a:cxn ang="0">
                    <a:pos x="T10" y="T11"/>
                  </a:cxn>
                </a:cxnLst>
                <a:rect l="0" t="0" r="r" b="b"/>
                <a:pathLst>
                  <a:path w="5" h="1">
                    <a:moveTo>
                      <a:pt x="1" y="1"/>
                    </a:moveTo>
                    <a:cubicBezTo>
                      <a:pt x="1" y="1"/>
                      <a:pt x="1" y="1"/>
                      <a:pt x="0" y="1"/>
                    </a:cubicBezTo>
                    <a:cubicBezTo>
                      <a:pt x="1" y="1"/>
                      <a:pt x="2" y="1"/>
                      <a:pt x="2" y="1"/>
                    </a:cubicBezTo>
                    <a:cubicBezTo>
                      <a:pt x="3" y="1"/>
                      <a:pt x="4" y="1"/>
                      <a:pt x="3" y="1"/>
                    </a:cubicBezTo>
                    <a:cubicBezTo>
                      <a:pt x="4" y="0"/>
                      <a:pt x="5" y="0"/>
                      <a:pt x="5" y="0"/>
                    </a:cubicBezTo>
                    <a:cubicBezTo>
                      <a:pt x="4" y="0"/>
                      <a:pt x="2"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05" name="Freeform 136"/>
              <p:cNvSpPr/>
              <p:nvPr/>
            </p:nvSpPr>
            <p:spPr bwMode="auto">
              <a:xfrm>
                <a:off x="7185" y="1480"/>
                <a:ext cx="3"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06" name="Freeform 137"/>
              <p:cNvSpPr/>
              <p:nvPr/>
            </p:nvSpPr>
            <p:spPr bwMode="auto">
              <a:xfrm>
                <a:off x="7048" y="1593"/>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07" name="Freeform 138"/>
              <p:cNvSpPr/>
              <p:nvPr/>
            </p:nvSpPr>
            <p:spPr bwMode="auto">
              <a:xfrm>
                <a:off x="7199" y="1475"/>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08" name="Freeform 139"/>
              <p:cNvSpPr/>
              <p:nvPr/>
            </p:nvSpPr>
            <p:spPr bwMode="auto">
              <a:xfrm>
                <a:off x="7202" y="1480"/>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09" name="Freeform 140"/>
              <p:cNvSpPr/>
              <p:nvPr/>
            </p:nvSpPr>
            <p:spPr bwMode="auto">
              <a:xfrm>
                <a:off x="7048" y="16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10" name="Freeform 141"/>
              <p:cNvSpPr/>
              <p:nvPr/>
            </p:nvSpPr>
            <p:spPr bwMode="auto">
              <a:xfrm>
                <a:off x="7043" y="1593"/>
                <a:ext cx="2" cy="5"/>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1"/>
                      <a:pt x="0" y="0"/>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11" name="Freeform 142"/>
              <p:cNvSpPr/>
              <p:nvPr/>
            </p:nvSpPr>
            <p:spPr bwMode="auto">
              <a:xfrm>
                <a:off x="7048" y="1603"/>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1"/>
                      <a:pt x="1"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12" name="Freeform 143"/>
              <p:cNvSpPr/>
              <p:nvPr/>
            </p:nvSpPr>
            <p:spPr bwMode="auto">
              <a:xfrm>
                <a:off x="7180" y="1487"/>
                <a:ext cx="3"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1"/>
                      <a:pt x="0" y="1"/>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13" name="Freeform 144"/>
              <p:cNvSpPr/>
              <p:nvPr/>
            </p:nvSpPr>
            <p:spPr bwMode="auto">
              <a:xfrm>
                <a:off x="7211" y="1480"/>
                <a:ext cx="3" cy="4"/>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0" y="0"/>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14" name="Freeform 145"/>
              <p:cNvSpPr/>
              <p:nvPr/>
            </p:nvSpPr>
            <p:spPr bwMode="auto">
              <a:xfrm>
                <a:off x="7249" y="1496"/>
                <a:ext cx="3" cy="7"/>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15" name="Freeform 146"/>
              <p:cNvSpPr/>
              <p:nvPr/>
            </p:nvSpPr>
            <p:spPr bwMode="auto">
              <a:xfrm>
                <a:off x="7252" y="1499"/>
                <a:ext cx="2" cy="4"/>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1" y="1"/>
                    </a:cubicBezTo>
                    <a:cubicBezTo>
                      <a:pt x="0"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16" name="Freeform 147"/>
              <p:cNvSpPr/>
              <p:nvPr/>
            </p:nvSpPr>
            <p:spPr bwMode="auto">
              <a:xfrm>
                <a:off x="7218" y="1480"/>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17" name="Freeform 148"/>
              <p:cNvSpPr/>
              <p:nvPr/>
            </p:nvSpPr>
            <p:spPr bwMode="auto">
              <a:xfrm>
                <a:off x="7214" y="1475"/>
                <a:ext cx="4" cy="9"/>
              </a:xfrm>
              <a:custGeom>
                <a:avLst/>
                <a:gdLst>
                  <a:gd name="T0" fmla="*/ 2 w 2"/>
                  <a:gd name="T1" fmla="*/ 4 h 4"/>
                  <a:gd name="T2" fmla="*/ 1 w 2"/>
                  <a:gd name="T3" fmla="*/ 2 h 4"/>
                  <a:gd name="T4" fmla="*/ 0 w 2"/>
                  <a:gd name="T5" fmla="*/ 2 h 4"/>
                  <a:gd name="T6" fmla="*/ 0 w 2"/>
                  <a:gd name="T7" fmla="*/ 0 h 4"/>
                  <a:gd name="T8" fmla="*/ 2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cubicBezTo>
                      <a:pt x="2" y="3"/>
                      <a:pt x="1" y="3"/>
                      <a:pt x="1" y="2"/>
                    </a:cubicBezTo>
                    <a:cubicBezTo>
                      <a:pt x="1" y="2"/>
                      <a:pt x="0" y="1"/>
                      <a:pt x="0" y="2"/>
                    </a:cubicBezTo>
                    <a:cubicBezTo>
                      <a:pt x="0" y="1"/>
                      <a:pt x="0" y="0"/>
                      <a:pt x="0" y="0"/>
                    </a:cubicBezTo>
                    <a:cubicBezTo>
                      <a:pt x="0" y="1"/>
                      <a:pt x="1" y="3"/>
                      <a:pt x="2" y="4"/>
                    </a:cubicBezTo>
                    <a:cubicBezTo>
                      <a:pt x="2" y="4"/>
                      <a:pt x="2" y="4"/>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18" name="Freeform 149"/>
              <p:cNvSpPr/>
              <p:nvPr/>
            </p:nvSpPr>
            <p:spPr bwMode="auto">
              <a:xfrm>
                <a:off x="7216" y="1477"/>
                <a:ext cx="2" cy="3"/>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1"/>
                      <a:pt x="1"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19" name="Freeform 150"/>
              <p:cNvSpPr/>
              <p:nvPr/>
            </p:nvSpPr>
            <p:spPr bwMode="auto">
              <a:xfrm>
                <a:off x="6497" y="145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20" name="Freeform 151"/>
              <p:cNvSpPr/>
              <p:nvPr/>
            </p:nvSpPr>
            <p:spPr bwMode="auto">
              <a:xfrm>
                <a:off x="7157" y="2082"/>
                <a:ext cx="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0" y="0"/>
                      <a:pt x="1" y="0"/>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21" name="Freeform 152"/>
              <p:cNvSpPr/>
              <p:nvPr/>
            </p:nvSpPr>
            <p:spPr bwMode="auto">
              <a:xfrm>
                <a:off x="7159" y="2079"/>
                <a:ext cx="7" cy="5"/>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3" y="2"/>
                      <a:pt x="3" y="2"/>
                      <a:pt x="3" y="2"/>
                    </a:cubicBezTo>
                    <a:cubicBezTo>
                      <a:pt x="2" y="1"/>
                      <a:pt x="1"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22" name="Freeform 153"/>
              <p:cNvSpPr/>
              <p:nvPr/>
            </p:nvSpPr>
            <p:spPr bwMode="auto">
              <a:xfrm>
                <a:off x="6538" y="1373"/>
                <a:ext cx="5" cy="2"/>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1" y="1"/>
                    </a:cubicBezTo>
                    <a:cubicBezTo>
                      <a:pt x="1"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23" name="Freeform 154"/>
              <p:cNvSpPr/>
              <p:nvPr/>
            </p:nvSpPr>
            <p:spPr bwMode="auto">
              <a:xfrm>
                <a:off x="6497" y="141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24" name="Rectangle 155"/>
              <p:cNvSpPr>
                <a:spLocks noChangeArrowheads="1"/>
              </p:cNvSpPr>
              <p:nvPr/>
            </p:nvSpPr>
            <p:spPr bwMode="auto">
              <a:xfrm>
                <a:off x="7086" y="1560"/>
                <a:ext cx="1" cy="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25" name="Freeform 156"/>
              <p:cNvSpPr/>
              <p:nvPr/>
            </p:nvSpPr>
            <p:spPr bwMode="auto">
              <a:xfrm>
                <a:off x="7247" y="150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26" name="Freeform 157"/>
              <p:cNvSpPr/>
              <p:nvPr/>
            </p:nvSpPr>
            <p:spPr bwMode="auto">
              <a:xfrm>
                <a:off x="6540" y="13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27" name="Freeform 158"/>
              <p:cNvSpPr/>
              <p:nvPr/>
            </p:nvSpPr>
            <p:spPr bwMode="auto">
              <a:xfrm>
                <a:off x="7109" y="159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28" name="Freeform 159"/>
              <p:cNvSpPr/>
              <p:nvPr/>
            </p:nvSpPr>
            <p:spPr bwMode="auto">
              <a:xfrm>
                <a:off x="7157" y="1563"/>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29" name="Freeform 160"/>
              <p:cNvSpPr/>
              <p:nvPr/>
            </p:nvSpPr>
            <p:spPr bwMode="auto">
              <a:xfrm>
                <a:off x="7033" y="1622"/>
                <a:ext cx="5" cy="5"/>
              </a:xfrm>
              <a:custGeom>
                <a:avLst/>
                <a:gdLst>
                  <a:gd name="T0" fmla="*/ 0 w 5"/>
                  <a:gd name="T1" fmla="*/ 0 h 5"/>
                  <a:gd name="T2" fmla="*/ 0 w 5"/>
                  <a:gd name="T3" fmla="*/ 2 h 5"/>
                  <a:gd name="T4" fmla="*/ 5 w 5"/>
                  <a:gd name="T5" fmla="*/ 5 h 5"/>
                  <a:gd name="T6" fmla="*/ 0 w 5"/>
                  <a:gd name="T7" fmla="*/ 0 h 5"/>
                </a:gdLst>
                <a:ahLst/>
                <a:cxnLst>
                  <a:cxn ang="0">
                    <a:pos x="T0" y="T1"/>
                  </a:cxn>
                  <a:cxn ang="0">
                    <a:pos x="T2" y="T3"/>
                  </a:cxn>
                  <a:cxn ang="0">
                    <a:pos x="T4" y="T5"/>
                  </a:cxn>
                  <a:cxn ang="0">
                    <a:pos x="T6" y="T7"/>
                  </a:cxn>
                </a:cxnLst>
                <a:rect l="0" t="0" r="r" b="b"/>
                <a:pathLst>
                  <a:path w="5" h="5">
                    <a:moveTo>
                      <a:pt x="0" y="0"/>
                    </a:moveTo>
                    <a:lnTo>
                      <a:pt x="0" y="2"/>
                    </a:lnTo>
                    <a:lnTo>
                      <a:pt x="5"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30" name="Freeform 161"/>
              <p:cNvSpPr/>
              <p:nvPr/>
            </p:nvSpPr>
            <p:spPr bwMode="auto">
              <a:xfrm>
                <a:off x="7064" y="158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31" name="Freeform 162"/>
              <p:cNvSpPr/>
              <p:nvPr/>
            </p:nvSpPr>
            <p:spPr bwMode="auto">
              <a:xfrm>
                <a:off x="6958" y="1475"/>
                <a:ext cx="291" cy="265"/>
              </a:xfrm>
              <a:custGeom>
                <a:avLst/>
                <a:gdLst>
                  <a:gd name="T0" fmla="*/ 27 w 123"/>
                  <a:gd name="T1" fmla="*/ 92 h 112"/>
                  <a:gd name="T2" fmla="*/ 33 w 123"/>
                  <a:gd name="T3" fmla="*/ 85 h 112"/>
                  <a:gd name="T4" fmla="*/ 52 w 123"/>
                  <a:gd name="T5" fmla="*/ 57 h 112"/>
                  <a:gd name="T6" fmla="*/ 61 w 123"/>
                  <a:gd name="T7" fmla="*/ 52 h 112"/>
                  <a:gd name="T8" fmla="*/ 69 w 123"/>
                  <a:gd name="T9" fmla="*/ 49 h 112"/>
                  <a:gd name="T10" fmla="*/ 81 w 123"/>
                  <a:gd name="T11" fmla="*/ 39 h 112"/>
                  <a:gd name="T12" fmla="*/ 89 w 123"/>
                  <a:gd name="T13" fmla="*/ 34 h 112"/>
                  <a:gd name="T14" fmla="*/ 100 w 123"/>
                  <a:gd name="T15" fmla="*/ 25 h 112"/>
                  <a:gd name="T16" fmla="*/ 105 w 123"/>
                  <a:gd name="T17" fmla="*/ 17 h 112"/>
                  <a:gd name="T18" fmla="*/ 115 w 123"/>
                  <a:gd name="T19" fmla="*/ 15 h 112"/>
                  <a:gd name="T20" fmla="*/ 119 w 123"/>
                  <a:gd name="T21" fmla="*/ 14 h 112"/>
                  <a:gd name="T22" fmla="*/ 121 w 123"/>
                  <a:gd name="T23" fmla="*/ 8 h 112"/>
                  <a:gd name="T24" fmla="*/ 122 w 123"/>
                  <a:gd name="T25" fmla="*/ 7 h 112"/>
                  <a:gd name="T26" fmla="*/ 118 w 123"/>
                  <a:gd name="T27" fmla="*/ 7 h 112"/>
                  <a:gd name="T28" fmla="*/ 113 w 123"/>
                  <a:gd name="T29" fmla="*/ 5 h 112"/>
                  <a:gd name="T30" fmla="*/ 107 w 123"/>
                  <a:gd name="T31" fmla="*/ 4 h 112"/>
                  <a:gd name="T32" fmla="*/ 106 w 123"/>
                  <a:gd name="T33" fmla="*/ 3 h 112"/>
                  <a:gd name="T34" fmla="*/ 102 w 123"/>
                  <a:gd name="T35" fmla="*/ 4 h 112"/>
                  <a:gd name="T36" fmla="*/ 101 w 123"/>
                  <a:gd name="T37" fmla="*/ 4 h 112"/>
                  <a:gd name="T38" fmla="*/ 99 w 123"/>
                  <a:gd name="T39" fmla="*/ 2 h 112"/>
                  <a:gd name="T40" fmla="*/ 98 w 123"/>
                  <a:gd name="T41" fmla="*/ 9 h 112"/>
                  <a:gd name="T42" fmla="*/ 96 w 123"/>
                  <a:gd name="T43" fmla="*/ 8 h 112"/>
                  <a:gd name="T44" fmla="*/ 93 w 123"/>
                  <a:gd name="T45" fmla="*/ 7 h 112"/>
                  <a:gd name="T46" fmla="*/ 91 w 123"/>
                  <a:gd name="T47" fmla="*/ 7 h 112"/>
                  <a:gd name="T48" fmla="*/ 89 w 123"/>
                  <a:gd name="T49" fmla="*/ 10 h 112"/>
                  <a:gd name="T50" fmla="*/ 87 w 123"/>
                  <a:gd name="T51" fmla="*/ 10 h 112"/>
                  <a:gd name="T52" fmla="*/ 89 w 123"/>
                  <a:gd name="T53" fmla="*/ 18 h 112"/>
                  <a:gd name="T54" fmla="*/ 85 w 123"/>
                  <a:gd name="T55" fmla="*/ 12 h 112"/>
                  <a:gd name="T56" fmla="*/ 78 w 123"/>
                  <a:gd name="T57" fmla="*/ 16 h 112"/>
                  <a:gd name="T58" fmla="*/ 75 w 123"/>
                  <a:gd name="T59" fmla="*/ 18 h 112"/>
                  <a:gd name="T60" fmla="*/ 75 w 123"/>
                  <a:gd name="T61" fmla="*/ 24 h 112"/>
                  <a:gd name="T62" fmla="*/ 67 w 123"/>
                  <a:gd name="T63" fmla="*/ 25 h 112"/>
                  <a:gd name="T64" fmla="*/ 65 w 123"/>
                  <a:gd name="T65" fmla="*/ 29 h 112"/>
                  <a:gd name="T66" fmla="*/ 64 w 123"/>
                  <a:gd name="T67" fmla="*/ 29 h 112"/>
                  <a:gd name="T68" fmla="*/ 64 w 123"/>
                  <a:gd name="T69" fmla="*/ 32 h 112"/>
                  <a:gd name="T70" fmla="*/ 60 w 123"/>
                  <a:gd name="T71" fmla="*/ 30 h 112"/>
                  <a:gd name="T72" fmla="*/ 59 w 123"/>
                  <a:gd name="T73" fmla="*/ 34 h 112"/>
                  <a:gd name="T74" fmla="*/ 55 w 123"/>
                  <a:gd name="T75" fmla="*/ 39 h 112"/>
                  <a:gd name="T76" fmla="*/ 50 w 123"/>
                  <a:gd name="T77" fmla="*/ 39 h 112"/>
                  <a:gd name="T78" fmla="*/ 47 w 123"/>
                  <a:gd name="T79" fmla="*/ 43 h 112"/>
                  <a:gd name="T80" fmla="*/ 45 w 123"/>
                  <a:gd name="T81" fmla="*/ 45 h 112"/>
                  <a:gd name="T82" fmla="*/ 44 w 123"/>
                  <a:gd name="T83" fmla="*/ 45 h 112"/>
                  <a:gd name="T84" fmla="*/ 42 w 123"/>
                  <a:gd name="T85" fmla="*/ 48 h 112"/>
                  <a:gd name="T86" fmla="*/ 39 w 123"/>
                  <a:gd name="T87" fmla="*/ 54 h 112"/>
                  <a:gd name="T88" fmla="*/ 38 w 123"/>
                  <a:gd name="T89" fmla="*/ 56 h 112"/>
                  <a:gd name="T90" fmla="*/ 38 w 123"/>
                  <a:gd name="T91" fmla="*/ 63 h 112"/>
                  <a:gd name="T92" fmla="*/ 34 w 123"/>
                  <a:gd name="T93" fmla="*/ 65 h 112"/>
                  <a:gd name="T94" fmla="*/ 30 w 123"/>
                  <a:gd name="T95" fmla="*/ 69 h 112"/>
                  <a:gd name="T96" fmla="*/ 27 w 123"/>
                  <a:gd name="T97" fmla="*/ 71 h 112"/>
                  <a:gd name="T98" fmla="*/ 19 w 123"/>
                  <a:gd name="T99" fmla="*/ 78 h 112"/>
                  <a:gd name="T100" fmla="*/ 17 w 123"/>
                  <a:gd name="T101" fmla="*/ 80 h 112"/>
                  <a:gd name="T102" fmla="*/ 13 w 123"/>
                  <a:gd name="T103" fmla="*/ 88 h 112"/>
                  <a:gd name="T104" fmla="*/ 12 w 123"/>
                  <a:gd name="T105"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12">
                    <a:moveTo>
                      <a:pt x="9" y="112"/>
                    </a:moveTo>
                    <a:cubicBezTo>
                      <a:pt x="9" y="108"/>
                      <a:pt x="13" y="106"/>
                      <a:pt x="17" y="105"/>
                    </a:cubicBezTo>
                    <a:cubicBezTo>
                      <a:pt x="17" y="104"/>
                      <a:pt x="17" y="102"/>
                      <a:pt x="18" y="102"/>
                    </a:cubicBezTo>
                    <a:cubicBezTo>
                      <a:pt x="20" y="98"/>
                      <a:pt x="27" y="98"/>
                      <a:pt x="28" y="93"/>
                    </a:cubicBezTo>
                    <a:cubicBezTo>
                      <a:pt x="27" y="93"/>
                      <a:pt x="27" y="92"/>
                      <a:pt x="26" y="91"/>
                    </a:cubicBezTo>
                    <a:cubicBezTo>
                      <a:pt x="27" y="92"/>
                      <a:pt x="27" y="92"/>
                      <a:pt x="27" y="92"/>
                    </a:cubicBezTo>
                    <a:cubicBezTo>
                      <a:pt x="26" y="91"/>
                      <a:pt x="26" y="91"/>
                      <a:pt x="26" y="91"/>
                    </a:cubicBezTo>
                    <a:cubicBezTo>
                      <a:pt x="26" y="90"/>
                      <a:pt x="28" y="92"/>
                      <a:pt x="28" y="92"/>
                    </a:cubicBezTo>
                    <a:cubicBezTo>
                      <a:pt x="29" y="91"/>
                      <a:pt x="29" y="89"/>
                      <a:pt x="31" y="88"/>
                    </a:cubicBezTo>
                    <a:cubicBezTo>
                      <a:pt x="29" y="86"/>
                      <a:pt x="31" y="87"/>
                      <a:pt x="29" y="85"/>
                    </a:cubicBezTo>
                    <a:cubicBezTo>
                      <a:pt x="30" y="86"/>
                      <a:pt x="30" y="86"/>
                      <a:pt x="30" y="86"/>
                    </a:cubicBezTo>
                    <a:cubicBezTo>
                      <a:pt x="30" y="84"/>
                      <a:pt x="30" y="84"/>
                      <a:pt x="33" y="85"/>
                    </a:cubicBezTo>
                    <a:cubicBezTo>
                      <a:pt x="38" y="83"/>
                      <a:pt x="40" y="79"/>
                      <a:pt x="43" y="76"/>
                    </a:cubicBezTo>
                    <a:cubicBezTo>
                      <a:pt x="46" y="72"/>
                      <a:pt x="48" y="68"/>
                      <a:pt x="52" y="64"/>
                    </a:cubicBezTo>
                    <a:cubicBezTo>
                      <a:pt x="50" y="61"/>
                      <a:pt x="52" y="61"/>
                      <a:pt x="50" y="59"/>
                    </a:cubicBezTo>
                    <a:cubicBezTo>
                      <a:pt x="51" y="59"/>
                      <a:pt x="51" y="59"/>
                      <a:pt x="51" y="59"/>
                    </a:cubicBezTo>
                    <a:cubicBezTo>
                      <a:pt x="51" y="58"/>
                      <a:pt x="52" y="59"/>
                      <a:pt x="54" y="59"/>
                    </a:cubicBezTo>
                    <a:cubicBezTo>
                      <a:pt x="53" y="58"/>
                      <a:pt x="54" y="59"/>
                      <a:pt x="52" y="57"/>
                    </a:cubicBezTo>
                    <a:cubicBezTo>
                      <a:pt x="51" y="56"/>
                      <a:pt x="55" y="59"/>
                      <a:pt x="54" y="58"/>
                    </a:cubicBezTo>
                    <a:cubicBezTo>
                      <a:pt x="55" y="59"/>
                      <a:pt x="53" y="57"/>
                      <a:pt x="54" y="58"/>
                    </a:cubicBezTo>
                    <a:cubicBezTo>
                      <a:pt x="53" y="55"/>
                      <a:pt x="55" y="59"/>
                      <a:pt x="57" y="59"/>
                    </a:cubicBezTo>
                    <a:cubicBezTo>
                      <a:pt x="58" y="57"/>
                      <a:pt x="58" y="54"/>
                      <a:pt x="61" y="54"/>
                    </a:cubicBezTo>
                    <a:cubicBezTo>
                      <a:pt x="61" y="54"/>
                      <a:pt x="60" y="52"/>
                      <a:pt x="60" y="52"/>
                    </a:cubicBezTo>
                    <a:cubicBezTo>
                      <a:pt x="62" y="55"/>
                      <a:pt x="60" y="51"/>
                      <a:pt x="61" y="52"/>
                    </a:cubicBezTo>
                    <a:cubicBezTo>
                      <a:pt x="62" y="53"/>
                      <a:pt x="62" y="53"/>
                      <a:pt x="62" y="53"/>
                    </a:cubicBezTo>
                    <a:cubicBezTo>
                      <a:pt x="63" y="54"/>
                      <a:pt x="63" y="51"/>
                      <a:pt x="64" y="52"/>
                    </a:cubicBezTo>
                    <a:cubicBezTo>
                      <a:pt x="64" y="50"/>
                      <a:pt x="67" y="52"/>
                      <a:pt x="66" y="50"/>
                    </a:cubicBezTo>
                    <a:cubicBezTo>
                      <a:pt x="67" y="52"/>
                      <a:pt x="67" y="51"/>
                      <a:pt x="68" y="51"/>
                    </a:cubicBezTo>
                    <a:cubicBezTo>
                      <a:pt x="66" y="48"/>
                      <a:pt x="70" y="51"/>
                      <a:pt x="69" y="49"/>
                    </a:cubicBezTo>
                    <a:cubicBezTo>
                      <a:pt x="69" y="49"/>
                      <a:pt x="69" y="49"/>
                      <a:pt x="69" y="49"/>
                    </a:cubicBezTo>
                    <a:cubicBezTo>
                      <a:pt x="71" y="48"/>
                      <a:pt x="73" y="47"/>
                      <a:pt x="74" y="44"/>
                    </a:cubicBezTo>
                    <a:cubicBezTo>
                      <a:pt x="75" y="43"/>
                      <a:pt x="78" y="45"/>
                      <a:pt x="79" y="42"/>
                    </a:cubicBezTo>
                    <a:cubicBezTo>
                      <a:pt x="78" y="41"/>
                      <a:pt x="78" y="41"/>
                      <a:pt x="78" y="41"/>
                    </a:cubicBezTo>
                    <a:cubicBezTo>
                      <a:pt x="78" y="41"/>
                      <a:pt x="79" y="42"/>
                      <a:pt x="79" y="42"/>
                    </a:cubicBezTo>
                    <a:cubicBezTo>
                      <a:pt x="79" y="40"/>
                      <a:pt x="81" y="41"/>
                      <a:pt x="81" y="41"/>
                    </a:cubicBezTo>
                    <a:cubicBezTo>
                      <a:pt x="81" y="40"/>
                      <a:pt x="81" y="40"/>
                      <a:pt x="81" y="39"/>
                    </a:cubicBezTo>
                    <a:cubicBezTo>
                      <a:pt x="83" y="41"/>
                      <a:pt x="82" y="37"/>
                      <a:pt x="84" y="38"/>
                    </a:cubicBezTo>
                    <a:cubicBezTo>
                      <a:pt x="82" y="36"/>
                      <a:pt x="84" y="37"/>
                      <a:pt x="84" y="36"/>
                    </a:cubicBezTo>
                    <a:cubicBezTo>
                      <a:pt x="84" y="36"/>
                      <a:pt x="84" y="36"/>
                      <a:pt x="85" y="37"/>
                    </a:cubicBezTo>
                    <a:cubicBezTo>
                      <a:pt x="85" y="36"/>
                      <a:pt x="85" y="36"/>
                      <a:pt x="87" y="36"/>
                    </a:cubicBezTo>
                    <a:cubicBezTo>
                      <a:pt x="87" y="36"/>
                      <a:pt x="86" y="34"/>
                      <a:pt x="87" y="34"/>
                    </a:cubicBezTo>
                    <a:cubicBezTo>
                      <a:pt x="88" y="36"/>
                      <a:pt x="88" y="34"/>
                      <a:pt x="89" y="34"/>
                    </a:cubicBezTo>
                    <a:cubicBezTo>
                      <a:pt x="87" y="32"/>
                      <a:pt x="87" y="31"/>
                      <a:pt x="88" y="31"/>
                    </a:cubicBezTo>
                    <a:cubicBezTo>
                      <a:pt x="89" y="34"/>
                      <a:pt x="89" y="34"/>
                      <a:pt x="89" y="34"/>
                    </a:cubicBezTo>
                    <a:cubicBezTo>
                      <a:pt x="90" y="31"/>
                      <a:pt x="93" y="33"/>
                      <a:pt x="93" y="29"/>
                    </a:cubicBezTo>
                    <a:cubicBezTo>
                      <a:pt x="94" y="30"/>
                      <a:pt x="94" y="30"/>
                      <a:pt x="94" y="30"/>
                    </a:cubicBezTo>
                    <a:cubicBezTo>
                      <a:pt x="95" y="28"/>
                      <a:pt x="98" y="29"/>
                      <a:pt x="98" y="25"/>
                    </a:cubicBezTo>
                    <a:cubicBezTo>
                      <a:pt x="99" y="25"/>
                      <a:pt x="100" y="26"/>
                      <a:pt x="100" y="25"/>
                    </a:cubicBezTo>
                    <a:cubicBezTo>
                      <a:pt x="100" y="24"/>
                      <a:pt x="101" y="24"/>
                      <a:pt x="100" y="22"/>
                    </a:cubicBezTo>
                    <a:cubicBezTo>
                      <a:pt x="100" y="21"/>
                      <a:pt x="101" y="22"/>
                      <a:pt x="101" y="23"/>
                    </a:cubicBezTo>
                    <a:cubicBezTo>
                      <a:pt x="102" y="23"/>
                      <a:pt x="104" y="25"/>
                      <a:pt x="103" y="22"/>
                    </a:cubicBezTo>
                    <a:cubicBezTo>
                      <a:pt x="104" y="23"/>
                      <a:pt x="104" y="23"/>
                      <a:pt x="104" y="23"/>
                    </a:cubicBezTo>
                    <a:cubicBezTo>
                      <a:pt x="104" y="22"/>
                      <a:pt x="104" y="20"/>
                      <a:pt x="106" y="21"/>
                    </a:cubicBezTo>
                    <a:cubicBezTo>
                      <a:pt x="105" y="19"/>
                      <a:pt x="106" y="19"/>
                      <a:pt x="105" y="17"/>
                    </a:cubicBezTo>
                    <a:cubicBezTo>
                      <a:pt x="105" y="17"/>
                      <a:pt x="106" y="19"/>
                      <a:pt x="106" y="18"/>
                    </a:cubicBezTo>
                    <a:cubicBezTo>
                      <a:pt x="106" y="20"/>
                      <a:pt x="106" y="20"/>
                      <a:pt x="106" y="20"/>
                    </a:cubicBezTo>
                    <a:cubicBezTo>
                      <a:pt x="108" y="20"/>
                      <a:pt x="109" y="18"/>
                      <a:pt x="110" y="16"/>
                    </a:cubicBezTo>
                    <a:cubicBezTo>
                      <a:pt x="112" y="19"/>
                      <a:pt x="112" y="16"/>
                      <a:pt x="113" y="17"/>
                    </a:cubicBezTo>
                    <a:cubicBezTo>
                      <a:pt x="113" y="15"/>
                      <a:pt x="115" y="17"/>
                      <a:pt x="114" y="14"/>
                    </a:cubicBezTo>
                    <a:cubicBezTo>
                      <a:pt x="115" y="15"/>
                      <a:pt x="115" y="15"/>
                      <a:pt x="115" y="15"/>
                    </a:cubicBezTo>
                    <a:cubicBezTo>
                      <a:pt x="115" y="15"/>
                      <a:pt x="116" y="15"/>
                      <a:pt x="117" y="15"/>
                    </a:cubicBezTo>
                    <a:cubicBezTo>
                      <a:pt x="118" y="16"/>
                      <a:pt x="118" y="14"/>
                      <a:pt x="118" y="13"/>
                    </a:cubicBezTo>
                    <a:cubicBezTo>
                      <a:pt x="118" y="14"/>
                      <a:pt x="118" y="14"/>
                      <a:pt x="118" y="14"/>
                    </a:cubicBezTo>
                    <a:cubicBezTo>
                      <a:pt x="118" y="13"/>
                      <a:pt x="118" y="11"/>
                      <a:pt x="118" y="9"/>
                    </a:cubicBezTo>
                    <a:cubicBezTo>
                      <a:pt x="119" y="10"/>
                      <a:pt x="118" y="9"/>
                      <a:pt x="119" y="10"/>
                    </a:cubicBezTo>
                    <a:cubicBezTo>
                      <a:pt x="119" y="11"/>
                      <a:pt x="119" y="13"/>
                      <a:pt x="119" y="14"/>
                    </a:cubicBezTo>
                    <a:cubicBezTo>
                      <a:pt x="120" y="15"/>
                      <a:pt x="119" y="11"/>
                      <a:pt x="120" y="13"/>
                    </a:cubicBezTo>
                    <a:cubicBezTo>
                      <a:pt x="121" y="14"/>
                      <a:pt x="121" y="13"/>
                      <a:pt x="121" y="11"/>
                    </a:cubicBezTo>
                    <a:cubicBezTo>
                      <a:pt x="121" y="12"/>
                      <a:pt x="121" y="12"/>
                      <a:pt x="121" y="13"/>
                    </a:cubicBezTo>
                    <a:cubicBezTo>
                      <a:pt x="122" y="13"/>
                      <a:pt x="122" y="13"/>
                      <a:pt x="122" y="12"/>
                    </a:cubicBezTo>
                    <a:cubicBezTo>
                      <a:pt x="122" y="12"/>
                      <a:pt x="122" y="12"/>
                      <a:pt x="122" y="12"/>
                    </a:cubicBezTo>
                    <a:cubicBezTo>
                      <a:pt x="122" y="10"/>
                      <a:pt x="122" y="10"/>
                      <a:pt x="121" y="8"/>
                    </a:cubicBezTo>
                    <a:cubicBezTo>
                      <a:pt x="121" y="9"/>
                      <a:pt x="121" y="9"/>
                      <a:pt x="121" y="9"/>
                    </a:cubicBezTo>
                    <a:cubicBezTo>
                      <a:pt x="121" y="7"/>
                      <a:pt x="121" y="7"/>
                      <a:pt x="122" y="8"/>
                    </a:cubicBezTo>
                    <a:cubicBezTo>
                      <a:pt x="122" y="10"/>
                      <a:pt x="122" y="11"/>
                      <a:pt x="122" y="11"/>
                    </a:cubicBezTo>
                    <a:cubicBezTo>
                      <a:pt x="123" y="7"/>
                      <a:pt x="123" y="7"/>
                      <a:pt x="123" y="7"/>
                    </a:cubicBezTo>
                    <a:cubicBezTo>
                      <a:pt x="123" y="9"/>
                      <a:pt x="122" y="8"/>
                      <a:pt x="122" y="6"/>
                    </a:cubicBezTo>
                    <a:cubicBezTo>
                      <a:pt x="122" y="7"/>
                      <a:pt x="122" y="7"/>
                      <a:pt x="122" y="7"/>
                    </a:cubicBezTo>
                    <a:cubicBezTo>
                      <a:pt x="122" y="6"/>
                      <a:pt x="122" y="6"/>
                      <a:pt x="122" y="6"/>
                    </a:cubicBezTo>
                    <a:cubicBezTo>
                      <a:pt x="121" y="7"/>
                      <a:pt x="120" y="5"/>
                      <a:pt x="120" y="7"/>
                    </a:cubicBezTo>
                    <a:cubicBezTo>
                      <a:pt x="120" y="8"/>
                      <a:pt x="120" y="8"/>
                      <a:pt x="120" y="8"/>
                    </a:cubicBezTo>
                    <a:cubicBezTo>
                      <a:pt x="120" y="8"/>
                      <a:pt x="120" y="11"/>
                      <a:pt x="119" y="9"/>
                    </a:cubicBezTo>
                    <a:cubicBezTo>
                      <a:pt x="119" y="7"/>
                      <a:pt x="119" y="7"/>
                      <a:pt x="119" y="7"/>
                    </a:cubicBezTo>
                    <a:cubicBezTo>
                      <a:pt x="119" y="7"/>
                      <a:pt x="119" y="8"/>
                      <a:pt x="118" y="7"/>
                    </a:cubicBezTo>
                    <a:cubicBezTo>
                      <a:pt x="118" y="5"/>
                      <a:pt x="118" y="5"/>
                      <a:pt x="118" y="5"/>
                    </a:cubicBezTo>
                    <a:cubicBezTo>
                      <a:pt x="119" y="8"/>
                      <a:pt x="117" y="6"/>
                      <a:pt x="117" y="7"/>
                    </a:cubicBezTo>
                    <a:cubicBezTo>
                      <a:pt x="117" y="6"/>
                      <a:pt x="117" y="6"/>
                      <a:pt x="117" y="6"/>
                    </a:cubicBezTo>
                    <a:cubicBezTo>
                      <a:pt x="116" y="6"/>
                      <a:pt x="117" y="8"/>
                      <a:pt x="117" y="8"/>
                    </a:cubicBezTo>
                    <a:cubicBezTo>
                      <a:pt x="117" y="8"/>
                      <a:pt x="116" y="5"/>
                      <a:pt x="115" y="4"/>
                    </a:cubicBezTo>
                    <a:cubicBezTo>
                      <a:pt x="115" y="5"/>
                      <a:pt x="114" y="7"/>
                      <a:pt x="113" y="5"/>
                    </a:cubicBezTo>
                    <a:cubicBezTo>
                      <a:pt x="112" y="6"/>
                      <a:pt x="112" y="7"/>
                      <a:pt x="112" y="8"/>
                    </a:cubicBezTo>
                    <a:cubicBezTo>
                      <a:pt x="111" y="8"/>
                      <a:pt x="111" y="6"/>
                      <a:pt x="111" y="7"/>
                    </a:cubicBezTo>
                    <a:cubicBezTo>
                      <a:pt x="111" y="6"/>
                      <a:pt x="110" y="5"/>
                      <a:pt x="110" y="4"/>
                    </a:cubicBezTo>
                    <a:cubicBezTo>
                      <a:pt x="110" y="5"/>
                      <a:pt x="109" y="4"/>
                      <a:pt x="110" y="7"/>
                    </a:cubicBezTo>
                    <a:cubicBezTo>
                      <a:pt x="109" y="6"/>
                      <a:pt x="108" y="6"/>
                      <a:pt x="107" y="7"/>
                    </a:cubicBezTo>
                    <a:cubicBezTo>
                      <a:pt x="108" y="7"/>
                      <a:pt x="107" y="5"/>
                      <a:pt x="107" y="4"/>
                    </a:cubicBezTo>
                    <a:cubicBezTo>
                      <a:pt x="107" y="6"/>
                      <a:pt x="106" y="7"/>
                      <a:pt x="106" y="7"/>
                    </a:cubicBezTo>
                    <a:cubicBezTo>
                      <a:pt x="106" y="9"/>
                      <a:pt x="106" y="9"/>
                      <a:pt x="107" y="10"/>
                    </a:cubicBezTo>
                    <a:cubicBezTo>
                      <a:pt x="107" y="10"/>
                      <a:pt x="107" y="11"/>
                      <a:pt x="107" y="11"/>
                    </a:cubicBezTo>
                    <a:cubicBezTo>
                      <a:pt x="106" y="9"/>
                      <a:pt x="105" y="7"/>
                      <a:pt x="104" y="7"/>
                    </a:cubicBezTo>
                    <a:cubicBezTo>
                      <a:pt x="104" y="4"/>
                      <a:pt x="106" y="7"/>
                      <a:pt x="104" y="4"/>
                    </a:cubicBezTo>
                    <a:cubicBezTo>
                      <a:pt x="104" y="2"/>
                      <a:pt x="105" y="2"/>
                      <a:pt x="106" y="3"/>
                    </a:cubicBezTo>
                    <a:cubicBezTo>
                      <a:pt x="105" y="1"/>
                      <a:pt x="105" y="3"/>
                      <a:pt x="104" y="1"/>
                    </a:cubicBezTo>
                    <a:cubicBezTo>
                      <a:pt x="104" y="1"/>
                      <a:pt x="104" y="2"/>
                      <a:pt x="103" y="3"/>
                    </a:cubicBezTo>
                    <a:cubicBezTo>
                      <a:pt x="104" y="4"/>
                      <a:pt x="104" y="4"/>
                      <a:pt x="104" y="5"/>
                    </a:cubicBezTo>
                    <a:cubicBezTo>
                      <a:pt x="105" y="8"/>
                      <a:pt x="103" y="4"/>
                      <a:pt x="103" y="4"/>
                    </a:cubicBezTo>
                    <a:cubicBezTo>
                      <a:pt x="103" y="3"/>
                      <a:pt x="103" y="3"/>
                      <a:pt x="103" y="3"/>
                    </a:cubicBezTo>
                    <a:cubicBezTo>
                      <a:pt x="102" y="2"/>
                      <a:pt x="102" y="4"/>
                      <a:pt x="102" y="4"/>
                    </a:cubicBezTo>
                    <a:cubicBezTo>
                      <a:pt x="100" y="1"/>
                      <a:pt x="102" y="3"/>
                      <a:pt x="102" y="1"/>
                    </a:cubicBezTo>
                    <a:cubicBezTo>
                      <a:pt x="101" y="0"/>
                      <a:pt x="101" y="0"/>
                      <a:pt x="101" y="0"/>
                    </a:cubicBezTo>
                    <a:cubicBezTo>
                      <a:pt x="100" y="0"/>
                      <a:pt x="101" y="2"/>
                      <a:pt x="100" y="2"/>
                    </a:cubicBezTo>
                    <a:cubicBezTo>
                      <a:pt x="100" y="1"/>
                      <a:pt x="100" y="1"/>
                      <a:pt x="100" y="1"/>
                    </a:cubicBezTo>
                    <a:cubicBezTo>
                      <a:pt x="100" y="1"/>
                      <a:pt x="100" y="1"/>
                      <a:pt x="100" y="1"/>
                    </a:cubicBezTo>
                    <a:cubicBezTo>
                      <a:pt x="100" y="3"/>
                      <a:pt x="101" y="4"/>
                      <a:pt x="101" y="4"/>
                    </a:cubicBezTo>
                    <a:cubicBezTo>
                      <a:pt x="102" y="7"/>
                      <a:pt x="101" y="4"/>
                      <a:pt x="101" y="5"/>
                    </a:cubicBezTo>
                    <a:cubicBezTo>
                      <a:pt x="101" y="7"/>
                      <a:pt x="101" y="5"/>
                      <a:pt x="102" y="7"/>
                    </a:cubicBezTo>
                    <a:cubicBezTo>
                      <a:pt x="102" y="8"/>
                      <a:pt x="102" y="8"/>
                      <a:pt x="102" y="9"/>
                    </a:cubicBezTo>
                    <a:cubicBezTo>
                      <a:pt x="101" y="9"/>
                      <a:pt x="101" y="7"/>
                      <a:pt x="100" y="6"/>
                    </a:cubicBezTo>
                    <a:cubicBezTo>
                      <a:pt x="100" y="6"/>
                      <a:pt x="100" y="5"/>
                      <a:pt x="101" y="6"/>
                    </a:cubicBezTo>
                    <a:cubicBezTo>
                      <a:pt x="101" y="4"/>
                      <a:pt x="99" y="3"/>
                      <a:pt x="99" y="2"/>
                    </a:cubicBezTo>
                    <a:cubicBezTo>
                      <a:pt x="98" y="1"/>
                      <a:pt x="99" y="4"/>
                      <a:pt x="99" y="4"/>
                    </a:cubicBezTo>
                    <a:cubicBezTo>
                      <a:pt x="99" y="3"/>
                      <a:pt x="99" y="5"/>
                      <a:pt x="100" y="6"/>
                    </a:cubicBezTo>
                    <a:cubicBezTo>
                      <a:pt x="101" y="11"/>
                      <a:pt x="98" y="3"/>
                      <a:pt x="97" y="4"/>
                    </a:cubicBezTo>
                    <a:cubicBezTo>
                      <a:pt x="99" y="7"/>
                      <a:pt x="98" y="8"/>
                      <a:pt x="100" y="11"/>
                    </a:cubicBezTo>
                    <a:cubicBezTo>
                      <a:pt x="100" y="12"/>
                      <a:pt x="100" y="13"/>
                      <a:pt x="100" y="12"/>
                    </a:cubicBezTo>
                    <a:cubicBezTo>
                      <a:pt x="99" y="10"/>
                      <a:pt x="99" y="11"/>
                      <a:pt x="98" y="9"/>
                    </a:cubicBezTo>
                    <a:cubicBezTo>
                      <a:pt x="98" y="9"/>
                      <a:pt x="98" y="9"/>
                      <a:pt x="98" y="9"/>
                    </a:cubicBezTo>
                    <a:cubicBezTo>
                      <a:pt x="98" y="7"/>
                      <a:pt x="98" y="7"/>
                      <a:pt x="98" y="7"/>
                    </a:cubicBezTo>
                    <a:cubicBezTo>
                      <a:pt x="97" y="5"/>
                      <a:pt x="95" y="4"/>
                      <a:pt x="95" y="4"/>
                    </a:cubicBezTo>
                    <a:cubicBezTo>
                      <a:pt x="95" y="5"/>
                      <a:pt x="96" y="5"/>
                      <a:pt x="96" y="6"/>
                    </a:cubicBezTo>
                    <a:cubicBezTo>
                      <a:pt x="95" y="5"/>
                      <a:pt x="95" y="4"/>
                      <a:pt x="94" y="4"/>
                    </a:cubicBezTo>
                    <a:cubicBezTo>
                      <a:pt x="95" y="5"/>
                      <a:pt x="96" y="7"/>
                      <a:pt x="96" y="8"/>
                    </a:cubicBezTo>
                    <a:cubicBezTo>
                      <a:pt x="95" y="8"/>
                      <a:pt x="94" y="6"/>
                      <a:pt x="94" y="6"/>
                    </a:cubicBezTo>
                    <a:cubicBezTo>
                      <a:pt x="94" y="4"/>
                      <a:pt x="94" y="4"/>
                      <a:pt x="94" y="4"/>
                    </a:cubicBezTo>
                    <a:cubicBezTo>
                      <a:pt x="94" y="6"/>
                      <a:pt x="93" y="3"/>
                      <a:pt x="93" y="4"/>
                    </a:cubicBezTo>
                    <a:cubicBezTo>
                      <a:pt x="93" y="5"/>
                      <a:pt x="94" y="7"/>
                      <a:pt x="94" y="8"/>
                    </a:cubicBezTo>
                    <a:cubicBezTo>
                      <a:pt x="94" y="9"/>
                      <a:pt x="94" y="8"/>
                      <a:pt x="94" y="8"/>
                    </a:cubicBezTo>
                    <a:cubicBezTo>
                      <a:pt x="93" y="7"/>
                      <a:pt x="93" y="7"/>
                      <a:pt x="93" y="7"/>
                    </a:cubicBezTo>
                    <a:cubicBezTo>
                      <a:pt x="93" y="7"/>
                      <a:pt x="92" y="4"/>
                      <a:pt x="92" y="5"/>
                    </a:cubicBezTo>
                    <a:cubicBezTo>
                      <a:pt x="92" y="6"/>
                      <a:pt x="92" y="6"/>
                      <a:pt x="92" y="6"/>
                    </a:cubicBezTo>
                    <a:cubicBezTo>
                      <a:pt x="92" y="6"/>
                      <a:pt x="92" y="6"/>
                      <a:pt x="91" y="5"/>
                    </a:cubicBezTo>
                    <a:cubicBezTo>
                      <a:pt x="92" y="6"/>
                      <a:pt x="91" y="6"/>
                      <a:pt x="92" y="6"/>
                    </a:cubicBezTo>
                    <a:cubicBezTo>
                      <a:pt x="91" y="5"/>
                      <a:pt x="91" y="5"/>
                      <a:pt x="91" y="5"/>
                    </a:cubicBezTo>
                    <a:cubicBezTo>
                      <a:pt x="91" y="6"/>
                      <a:pt x="92" y="9"/>
                      <a:pt x="91" y="7"/>
                    </a:cubicBezTo>
                    <a:cubicBezTo>
                      <a:pt x="92" y="9"/>
                      <a:pt x="91" y="7"/>
                      <a:pt x="92" y="8"/>
                    </a:cubicBezTo>
                    <a:cubicBezTo>
                      <a:pt x="93" y="9"/>
                      <a:pt x="92" y="9"/>
                      <a:pt x="92" y="10"/>
                    </a:cubicBezTo>
                    <a:cubicBezTo>
                      <a:pt x="91" y="7"/>
                      <a:pt x="91" y="10"/>
                      <a:pt x="91" y="10"/>
                    </a:cubicBezTo>
                    <a:cubicBezTo>
                      <a:pt x="91" y="9"/>
                      <a:pt x="90" y="9"/>
                      <a:pt x="90" y="8"/>
                    </a:cubicBezTo>
                    <a:cubicBezTo>
                      <a:pt x="91" y="10"/>
                      <a:pt x="91" y="10"/>
                      <a:pt x="91" y="10"/>
                    </a:cubicBezTo>
                    <a:cubicBezTo>
                      <a:pt x="89" y="7"/>
                      <a:pt x="90" y="11"/>
                      <a:pt x="89" y="10"/>
                    </a:cubicBezTo>
                    <a:cubicBezTo>
                      <a:pt x="89" y="9"/>
                      <a:pt x="88" y="8"/>
                      <a:pt x="88" y="7"/>
                    </a:cubicBezTo>
                    <a:cubicBezTo>
                      <a:pt x="90" y="10"/>
                      <a:pt x="89" y="11"/>
                      <a:pt x="90" y="12"/>
                    </a:cubicBezTo>
                    <a:cubicBezTo>
                      <a:pt x="89" y="12"/>
                      <a:pt x="88" y="9"/>
                      <a:pt x="87" y="8"/>
                    </a:cubicBezTo>
                    <a:cubicBezTo>
                      <a:pt x="88" y="10"/>
                      <a:pt x="86" y="7"/>
                      <a:pt x="87" y="9"/>
                    </a:cubicBezTo>
                    <a:cubicBezTo>
                      <a:pt x="88" y="10"/>
                      <a:pt x="88" y="11"/>
                      <a:pt x="88" y="12"/>
                    </a:cubicBezTo>
                    <a:cubicBezTo>
                      <a:pt x="88" y="12"/>
                      <a:pt x="88" y="11"/>
                      <a:pt x="87" y="10"/>
                    </a:cubicBezTo>
                    <a:cubicBezTo>
                      <a:pt x="87" y="10"/>
                      <a:pt x="88" y="12"/>
                      <a:pt x="88" y="13"/>
                    </a:cubicBezTo>
                    <a:cubicBezTo>
                      <a:pt x="88" y="13"/>
                      <a:pt x="89" y="15"/>
                      <a:pt x="88" y="14"/>
                    </a:cubicBezTo>
                    <a:cubicBezTo>
                      <a:pt x="87" y="12"/>
                      <a:pt x="88" y="13"/>
                      <a:pt x="87" y="12"/>
                    </a:cubicBezTo>
                    <a:cubicBezTo>
                      <a:pt x="86" y="12"/>
                      <a:pt x="89" y="16"/>
                      <a:pt x="88" y="16"/>
                    </a:cubicBezTo>
                    <a:cubicBezTo>
                      <a:pt x="89" y="17"/>
                      <a:pt x="90" y="20"/>
                      <a:pt x="90" y="21"/>
                    </a:cubicBezTo>
                    <a:cubicBezTo>
                      <a:pt x="89" y="21"/>
                      <a:pt x="90" y="20"/>
                      <a:pt x="89" y="18"/>
                    </a:cubicBezTo>
                    <a:cubicBezTo>
                      <a:pt x="89" y="18"/>
                      <a:pt x="89" y="18"/>
                      <a:pt x="89" y="18"/>
                    </a:cubicBezTo>
                    <a:cubicBezTo>
                      <a:pt x="87" y="16"/>
                      <a:pt x="87" y="14"/>
                      <a:pt x="86" y="12"/>
                    </a:cubicBezTo>
                    <a:cubicBezTo>
                      <a:pt x="86" y="13"/>
                      <a:pt x="86" y="13"/>
                      <a:pt x="86" y="13"/>
                    </a:cubicBezTo>
                    <a:cubicBezTo>
                      <a:pt x="85" y="12"/>
                      <a:pt x="85" y="11"/>
                      <a:pt x="84" y="10"/>
                    </a:cubicBezTo>
                    <a:cubicBezTo>
                      <a:pt x="85" y="12"/>
                      <a:pt x="84" y="11"/>
                      <a:pt x="84" y="11"/>
                    </a:cubicBezTo>
                    <a:cubicBezTo>
                      <a:pt x="85" y="13"/>
                      <a:pt x="84" y="11"/>
                      <a:pt x="85" y="12"/>
                    </a:cubicBezTo>
                    <a:cubicBezTo>
                      <a:pt x="84" y="13"/>
                      <a:pt x="86" y="15"/>
                      <a:pt x="85" y="15"/>
                    </a:cubicBezTo>
                    <a:cubicBezTo>
                      <a:pt x="83" y="12"/>
                      <a:pt x="83" y="12"/>
                      <a:pt x="83" y="12"/>
                    </a:cubicBezTo>
                    <a:cubicBezTo>
                      <a:pt x="82" y="11"/>
                      <a:pt x="84" y="14"/>
                      <a:pt x="83" y="13"/>
                    </a:cubicBezTo>
                    <a:cubicBezTo>
                      <a:pt x="83" y="12"/>
                      <a:pt x="83" y="12"/>
                      <a:pt x="83" y="12"/>
                    </a:cubicBezTo>
                    <a:cubicBezTo>
                      <a:pt x="81" y="13"/>
                      <a:pt x="80" y="14"/>
                      <a:pt x="81" y="18"/>
                    </a:cubicBezTo>
                    <a:cubicBezTo>
                      <a:pt x="80" y="17"/>
                      <a:pt x="79" y="17"/>
                      <a:pt x="78" y="16"/>
                    </a:cubicBezTo>
                    <a:cubicBezTo>
                      <a:pt x="78" y="17"/>
                      <a:pt x="79" y="18"/>
                      <a:pt x="79" y="18"/>
                    </a:cubicBezTo>
                    <a:cubicBezTo>
                      <a:pt x="77" y="17"/>
                      <a:pt x="77" y="17"/>
                      <a:pt x="77" y="17"/>
                    </a:cubicBezTo>
                    <a:cubicBezTo>
                      <a:pt x="76" y="16"/>
                      <a:pt x="77" y="18"/>
                      <a:pt x="77" y="19"/>
                    </a:cubicBezTo>
                    <a:cubicBezTo>
                      <a:pt x="76" y="18"/>
                      <a:pt x="76" y="18"/>
                      <a:pt x="76" y="18"/>
                    </a:cubicBezTo>
                    <a:cubicBezTo>
                      <a:pt x="75" y="17"/>
                      <a:pt x="76" y="19"/>
                      <a:pt x="76" y="19"/>
                    </a:cubicBezTo>
                    <a:cubicBezTo>
                      <a:pt x="75" y="18"/>
                      <a:pt x="75" y="18"/>
                      <a:pt x="75" y="18"/>
                    </a:cubicBezTo>
                    <a:cubicBezTo>
                      <a:pt x="76" y="20"/>
                      <a:pt x="76" y="20"/>
                      <a:pt x="76" y="20"/>
                    </a:cubicBezTo>
                    <a:cubicBezTo>
                      <a:pt x="76" y="20"/>
                      <a:pt x="76" y="20"/>
                      <a:pt x="74" y="19"/>
                    </a:cubicBezTo>
                    <a:cubicBezTo>
                      <a:pt x="75" y="19"/>
                      <a:pt x="75" y="19"/>
                      <a:pt x="75" y="20"/>
                    </a:cubicBezTo>
                    <a:cubicBezTo>
                      <a:pt x="74" y="19"/>
                      <a:pt x="73" y="20"/>
                      <a:pt x="73" y="21"/>
                    </a:cubicBezTo>
                    <a:cubicBezTo>
                      <a:pt x="74" y="21"/>
                      <a:pt x="74" y="21"/>
                      <a:pt x="75" y="23"/>
                    </a:cubicBezTo>
                    <a:cubicBezTo>
                      <a:pt x="76" y="25"/>
                      <a:pt x="74" y="22"/>
                      <a:pt x="75" y="24"/>
                    </a:cubicBezTo>
                    <a:cubicBezTo>
                      <a:pt x="74" y="23"/>
                      <a:pt x="74" y="22"/>
                      <a:pt x="73" y="22"/>
                    </a:cubicBezTo>
                    <a:cubicBezTo>
                      <a:pt x="71" y="20"/>
                      <a:pt x="71" y="22"/>
                      <a:pt x="70" y="23"/>
                    </a:cubicBezTo>
                    <a:cubicBezTo>
                      <a:pt x="70" y="24"/>
                      <a:pt x="70" y="24"/>
                      <a:pt x="70" y="24"/>
                    </a:cubicBezTo>
                    <a:cubicBezTo>
                      <a:pt x="68" y="22"/>
                      <a:pt x="69" y="25"/>
                      <a:pt x="68" y="24"/>
                    </a:cubicBezTo>
                    <a:cubicBezTo>
                      <a:pt x="68" y="25"/>
                      <a:pt x="70" y="28"/>
                      <a:pt x="69" y="28"/>
                    </a:cubicBezTo>
                    <a:cubicBezTo>
                      <a:pt x="70" y="30"/>
                      <a:pt x="68" y="26"/>
                      <a:pt x="67" y="25"/>
                    </a:cubicBezTo>
                    <a:cubicBezTo>
                      <a:pt x="67" y="26"/>
                      <a:pt x="67" y="26"/>
                      <a:pt x="67" y="26"/>
                    </a:cubicBezTo>
                    <a:cubicBezTo>
                      <a:pt x="66" y="26"/>
                      <a:pt x="66" y="26"/>
                      <a:pt x="66" y="26"/>
                    </a:cubicBezTo>
                    <a:cubicBezTo>
                      <a:pt x="67" y="27"/>
                      <a:pt x="67" y="28"/>
                      <a:pt x="66" y="27"/>
                    </a:cubicBezTo>
                    <a:cubicBezTo>
                      <a:pt x="66" y="27"/>
                      <a:pt x="66" y="27"/>
                      <a:pt x="66" y="27"/>
                    </a:cubicBezTo>
                    <a:cubicBezTo>
                      <a:pt x="66" y="27"/>
                      <a:pt x="65" y="26"/>
                      <a:pt x="64" y="27"/>
                    </a:cubicBezTo>
                    <a:cubicBezTo>
                      <a:pt x="65" y="28"/>
                      <a:pt x="64" y="28"/>
                      <a:pt x="65" y="29"/>
                    </a:cubicBezTo>
                    <a:cubicBezTo>
                      <a:pt x="65" y="28"/>
                      <a:pt x="65" y="28"/>
                      <a:pt x="65" y="28"/>
                    </a:cubicBezTo>
                    <a:cubicBezTo>
                      <a:pt x="65" y="30"/>
                      <a:pt x="65" y="30"/>
                      <a:pt x="65" y="30"/>
                    </a:cubicBezTo>
                    <a:cubicBezTo>
                      <a:pt x="65" y="29"/>
                      <a:pt x="65" y="29"/>
                      <a:pt x="65" y="29"/>
                    </a:cubicBezTo>
                    <a:cubicBezTo>
                      <a:pt x="64" y="28"/>
                      <a:pt x="64" y="28"/>
                      <a:pt x="64" y="28"/>
                    </a:cubicBezTo>
                    <a:cubicBezTo>
                      <a:pt x="63" y="27"/>
                      <a:pt x="64" y="29"/>
                      <a:pt x="65" y="30"/>
                    </a:cubicBezTo>
                    <a:cubicBezTo>
                      <a:pt x="65" y="31"/>
                      <a:pt x="64" y="30"/>
                      <a:pt x="64" y="29"/>
                    </a:cubicBezTo>
                    <a:cubicBezTo>
                      <a:pt x="63" y="29"/>
                      <a:pt x="64" y="30"/>
                      <a:pt x="64" y="29"/>
                    </a:cubicBezTo>
                    <a:cubicBezTo>
                      <a:pt x="63" y="28"/>
                      <a:pt x="63" y="29"/>
                      <a:pt x="63" y="28"/>
                    </a:cubicBezTo>
                    <a:cubicBezTo>
                      <a:pt x="63" y="28"/>
                      <a:pt x="64" y="30"/>
                      <a:pt x="63" y="30"/>
                    </a:cubicBezTo>
                    <a:cubicBezTo>
                      <a:pt x="63" y="30"/>
                      <a:pt x="63" y="31"/>
                      <a:pt x="62" y="29"/>
                    </a:cubicBezTo>
                    <a:cubicBezTo>
                      <a:pt x="62" y="30"/>
                      <a:pt x="62" y="30"/>
                      <a:pt x="62" y="31"/>
                    </a:cubicBezTo>
                    <a:cubicBezTo>
                      <a:pt x="63" y="31"/>
                      <a:pt x="63" y="31"/>
                      <a:pt x="64" y="32"/>
                    </a:cubicBezTo>
                    <a:cubicBezTo>
                      <a:pt x="64" y="32"/>
                      <a:pt x="64" y="33"/>
                      <a:pt x="63" y="32"/>
                    </a:cubicBezTo>
                    <a:cubicBezTo>
                      <a:pt x="63" y="32"/>
                      <a:pt x="63" y="32"/>
                      <a:pt x="63" y="32"/>
                    </a:cubicBezTo>
                    <a:cubicBezTo>
                      <a:pt x="63" y="32"/>
                      <a:pt x="63" y="32"/>
                      <a:pt x="64" y="33"/>
                    </a:cubicBezTo>
                    <a:cubicBezTo>
                      <a:pt x="62" y="32"/>
                      <a:pt x="62" y="32"/>
                      <a:pt x="62" y="32"/>
                    </a:cubicBezTo>
                    <a:cubicBezTo>
                      <a:pt x="63" y="33"/>
                      <a:pt x="62" y="33"/>
                      <a:pt x="62" y="33"/>
                    </a:cubicBezTo>
                    <a:cubicBezTo>
                      <a:pt x="61" y="32"/>
                      <a:pt x="60" y="30"/>
                      <a:pt x="60" y="30"/>
                    </a:cubicBezTo>
                    <a:cubicBezTo>
                      <a:pt x="60" y="32"/>
                      <a:pt x="60" y="32"/>
                      <a:pt x="60" y="32"/>
                    </a:cubicBezTo>
                    <a:cubicBezTo>
                      <a:pt x="60" y="32"/>
                      <a:pt x="60" y="32"/>
                      <a:pt x="59" y="31"/>
                    </a:cubicBezTo>
                    <a:cubicBezTo>
                      <a:pt x="58" y="31"/>
                      <a:pt x="61" y="36"/>
                      <a:pt x="60" y="35"/>
                    </a:cubicBezTo>
                    <a:cubicBezTo>
                      <a:pt x="59" y="33"/>
                      <a:pt x="59" y="33"/>
                      <a:pt x="58" y="33"/>
                    </a:cubicBezTo>
                    <a:cubicBezTo>
                      <a:pt x="58" y="34"/>
                      <a:pt x="58" y="34"/>
                      <a:pt x="58" y="34"/>
                    </a:cubicBezTo>
                    <a:cubicBezTo>
                      <a:pt x="59" y="35"/>
                      <a:pt x="58" y="33"/>
                      <a:pt x="59" y="34"/>
                    </a:cubicBezTo>
                    <a:cubicBezTo>
                      <a:pt x="60" y="34"/>
                      <a:pt x="59" y="34"/>
                      <a:pt x="59" y="35"/>
                    </a:cubicBezTo>
                    <a:cubicBezTo>
                      <a:pt x="56" y="32"/>
                      <a:pt x="57" y="35"/>
                      <a:pt x="55" y="34"/>
                    </a:cubicBezTo>
                    <a:cubicBezTo>
                      <a:pt x="56" y="36"/>
                      <a:pt x="55" y="35"/>
                      <a:pt x="55" y="36"/>
                    </a:cubicBezTo>
                    <a:cubicBezTo>
                      <a:pt x="54" y="34"/>
                      <a:pt x="55" y="37"/>
                      <a:pt x="54" y="36"/>
                    </a:cubicBezTo>
                    <a:cubicBezTo>
                      <a:pt x="55" y="38"/>
                      <a:pt x="55" y="38"/>
                      <a:pt x="55" y="38"/>
                    </a:cubicBezTo>
                    <a:cubicBezTo>
                      <a:pt x="54" y="37"/>
                      <a:pt x="57" y="41"/>
                      <a:pt x="55" y="39"/>
                    </a:cubicBezTo>
                    <a:cubicBezTo>
                      <a:pt x="54" y="39"/>
                      <a:pt x="54" y="38"/>
                      <a:pt x="53" y="37"/>
                    </a:cubicBezTo>
                    <a:cubicBezTo>
                      <a:pt x="51" y="35"/>
                      <a:pt x="54" y="40"/>
                      <a:pt x="52" y="38"/>
                    </a:cubicBezTo>
                    <a:cubicBezTo>
                      <a:pt x="52" y="38"/>
                      <a:pt x="53" y="40"/>
                      <a:pt x="54" y="41"/>
                    </a:cubicBezTo>
                    <a:cubicBezTo>
                      <a:pt x="53" y="40"/>
                      <a:pt x="51" y="39"/>
                      <a:pt x="51" y="39"/>
                    </a:cubicBezTo>
                    <a:cubicBezTo>
                      <a:pt x="51" y="40"/>
                      <a:pt x="51" y="40"/>
                      <a:pt x="51" y="40"/>
                    </a:cubicBezTo>
                    <a:cubicBezTo>
                      <a:pt x="50" y="39"/>
                      <a:pt x="50" y="39"/>
                      <a:pt x="50" y="39"/>
                    </a:cubicBezTo>
                    <a:cubicBezTo>
                      <a:pt x="49" y="39"/>
                      <a:pt x="50" y="40"/>
                      <a:pt x="50" y="41"/>
                    </a:cubicBezTo>
                    <a:cubicBezTo>
                      <a:pt x="49" y="39"/>
                      <a:pt x="48" y="41"/>
                      <a:pt x="47" y="40"/>
                    </a:cubicBezTo>
                    <a:cubicBezTo>
                      <a:pt x="49" y="42"/>
                      <a:pt x="46" y="40"/>
                      <a:pt x="48" y="43"/>
                    </a:cubicBezTo>
                    <a:cubicBezTo>
                      <a:pt x="47" y="42"/>
                      <a:pt x="47" y="42"/>
                      <a:pt x="47" y="42"/>
                    </a:cubicBezTo>
                    <a:cubicBezTo>
                      <a:pt x="48" y="43"/>
                      <a:pt x="49" y="44"/>
                      <a:pt x="49" y="45"/>
                    </a:cubicBezTo>
                    <a:cubicBezTo>
                      <a:pt x="47" y="43"/>
                      <a:pt x="47" y="43"/>
                      <a:pt x="47" y="43"/>
                    </a:cubicBezTo>
                    <a:cubicBezTo>
                      <a:pt x="46" y="41"/>
                      <a:pt x="47" y="43"/>
                      <a:pt x="46" y="42"/>
                    </a:cubicBezTo>
                    <a:cubicBezTo>
                      <a:pt x="47" y="43"/>
                      <a:pt x="45" y="42"/>
                      <a:pt x="46" y="44"/>
                    </a:cubicBezTo>
                    <a:cubicBezTo>
                      <a:pt x="47" y="44"/>
                      <a:pt x="47" y="44"/>
                      <a:pt x="47" y="44"/>
                    </a:cubicBezTo>
                    <a:cubicBezTo>
                      <a:pt x="47" y="45"/>
                      <a:pt x="47" y="45"/>
                      <a:pt x="47" y="46"/>
                    </a:cubicBezTo>
                    <a:cubicBezTo>
                      <a:pt x="47" y="46"/>
                      <a:pt x="45" y="44"/>
                      <a:pt x="45" y="44"/>
                    </a:cubicBezTo>
                    <a:cubicBezTo>
                      <a:pt x="45" y="44"/>
                      <a:pt x="45" y="44"/>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3" y="44"/>
                      <a:pt x="43" y="44"/>
                      <a:pt x="43" y="44"/>
                    </a:cubicBezTo>
                    <a:cubicBezTo>
                      <a:pt x="43" y="44"/>
                      <a:pt x="43" y="45"/>
                      <a:pt x="44" y="46"/>
                    </a:cubicBezTo>
                    <a:cubicBezTo>
                      <a:pt x="42" y="46"/>
                      <a:pt x="42" y="48"/>
                      <a:pt x="42" y="49"/>
                    </a:cubicBezTo>
                    <a:cubicBezTo>
                      <a:pt x="42" y="49"/>
                      <a:pt x="41" y="48"/>
                      <a:pt x="42" y="48"/>
                    </a:cubicBezTo>
                    <a:cubicBezTo>
                      <a:pt x="42" y="49"/>
                      <a:pt x="42" y="50"/>
                      <a:pt x="42" y="49"/>
                    </a:cubicBezTo>
                    <a:cubicBezTo>
                      <a:pt x="42" y="50"/>
                      <a:pt x="41" y="48"/>
                      <a:pt x="40" y="49"/>
                    </a:cubicBezTo>
                    <a:cubicBezTo>
                      <a:pt x="40" y="48"/>
                      <a:pt x="41" y="50"/>
                      <a:pt x="41" y="50"/>
                    </a:cubicBezTo>
                    <a:cubicBezTo>
                      <a:pt x="39" y="48"/>
                      <a:pt x="41" y="52"/>
                      <a:pt x="39" y="51"/>
                    </a:cubicBezTo>
                    <a:cubicBezTo>
                      <a:pt x="40" y="52"/>
                      <a:pt x="39" y="51"/>
                      <a:pt x="39" y="50"/>
                    </a:cubicBezTo>
                    <a:cubicBezTo>
                      <a:pt x="39" y="51"/>
                      <a:pt x="38" y="52"/>
                      <a:pt x="39" y="54"/>
                    </a:cubicBezTo>
                    <a:cubicBezTo>
                      <a:pt x="38" y="53"/>
                      <a:pt x="38" y="53"/>
                      <a:pt x="38" y="53"/>
                    </a:cubicBezTo>
                    <a:cubicBezTo>
                      <a:pt x="38" y="53"/>
                      <a:pt x="38" y="53"/>
                      <a:pt x="38" y="54"/>
                    </a:cubicBezTo>
                    <a:cubicBezTo>
                      <a:pt x="39" y="55"/>
                      <a:pt x="40" y="56"/>
                      <a:pt x="39" y="56"/>
                    </a:cubicBezTo>
                    <a:cubicBezTo>
                      <a:pt x="39" y="56"/>
                      <a:pt x="39" y="56"/>
                      <a:pt x="39" y="56"/>
                    </a:cubicBezTo>
                    <a:cubicBezTo>
                      <a:pt x="39" y="56"/>
                      <a:pt x="39" y="57"/>
                      <a:pt x="39" y="57"/>
                    </a:cubicBezTo>
                    <a:cubicBezTo>
                      <a:pt x="38" y="57"/>
                      <a:pt x="39" y="57"/>
                      <a:pt x="38" y="56"/>
                    </a:cubicBezTo>
                    <a:cubicBezTo>
                      <a:pt x="36" y="54"/>
                      <a:pt x="36" y="56"/>
                      <a:pt x="36" y="56"/>
                    </a:cubicBezTo>
                    <a:cubicBezTo>
                      <a:pt x="37" y="57"/>
                      <a:pt x="37" y="57"/>
                      <a:pt x="37" y="57"/>
                    </a:cubicBezTo>
                    <a:cubicBezTo>
                      <a:pt x="37" y="58"/>
                      <a:pt x="36" y="56"/>
                      <a:pt x="36" y="56"/>
                    </a:cubicBezTo>
                    <a:cubicBezTo>
                      <a:pt x="38" y="61"/>
                      <a:pt x="38" y="61"/>
                      <a:pt x="38" y="61"/>
                    </a:cubicBezTo>
                    <a:cubicBezTo>
                      <a:pt x="38" y="60"/>
                      <a:pt x="37" y="59"/>
                      <a:pt x="36" y="58"/>
                    </a:cubicBezTo>
                    <a:cubicBezTo>
                      <a:pt x="36" y="59"/>
                      <a:pt x="37" y="61"/>
                      <a:pt x="38" y="63"/>
                    </a:cubicBezTo>
                    <a:cubicBezTo>
                      <a:pt x="38" y="63"/>
                      <a:pt x="38" y="64"/>
                      <a:pt x="38" y="64"/>
                    </a:cubicBezTo>
                    <a:cubicBezTo>
                      <a:pt x="37" y="63"/>
                      <a:pt x="38" y="64"/>
                      <a:pt x="37" y="63"/>
                    </a:cubicBezTo>
                    <a:cubicBezTo>
                      <a:pt x="36" y="63"/>
                      <a:pt x="36" y="63"/>
                      <a:pt x="36" y="63"/>
                    </a:cubicBezTo>
                    <a:cubicBezTo>
                      <a:pt x="36" y="62"/>
                      <a:pt x="34" y="61"/>
                      <a:pt x="34" y="60"/>
                    </a:cubicBezTo>
                    <a:cubicBezTo>
                      <a:pt x="34" y="61"/>
                      <a:pt x="33" y="61"/>
                      <a:pt x="32" y="61"/>
                    </a:cubicBezTo>
                    <a:cubicBezTo>
                      <a:pt x="34" y="63"/>
                      <a:pt x="32" y="63"/>
                      <a:pt x="34" y="65"/>
                    </a:cubicBezTo>
                    <a:cubicBezTo>
                      <a:pt x="34" y="65"/>
                      <a:pt x="32" y="63"/>
                      <a:pt x="32" y="63"/>
                    </a:cubicBezTo>
                    <a:cubicBezTo>
                      <a:pt x="32" y="64"/>
                      <a:pt x="31" y="64"/>
                      <a:pt x="31" y="65"/>
                    </a:cubicBezTo>
                    <a:cubicBezTo>
                      <a:pt x="30" y="65"/>
                      <a:pt x="30" y="65"/>
                      <a:pt x="30" y="65"/>
                    </a:cubicBezTo>
                    <a:cubicBezTo>
                      <a:pt x="30" y="66"/>
                      <a:pt x="29" y="66"/>
                      <a:pt x="30" y="68"/>
                    </a:cubicBezTo>
                    <a:cubicBezTo>
                      <a:pt x="30" y="67"/>
                      <a:pt x="30" y="67"/>
                      <a:pt x="30" y="67"/>
                    </a:cubicBezTo>
                    <a:cubicBezTo>
                      <a:pt x="28" y="67"/>
                      <a:pt x="32" y="69"/>
                      <a:pt x="30" y="69"/>
                    </a:cubicBezTo>
                    <a:cubicBezTo>
                      <a:pt x="29" y="68"/>
                      <a:pt x="29" y="68"/>
                      <a:pt x="29" y="68"/>
                    </a:cubicBezTo>
                    <a:cubicBezTo>
                      <a:pt x="30" y="69"/>
                      <a:pt x="28" y="68"/>
                      <a:pt x="29" y="70"/>
                    </a:cubicBezTo>
                    <a:cubicBezTo>
                      <a:pt x="28" y="68"/>
                      <a:pt x="28" y="68"/>
                      <a:pt x="28" y="68"/>
                    </a:cubicBezTo>
                    <a:cubicBezTo>
                      <a:pt x="28" y="69"/>
                      <a:pt x="28" y="69"/>
                      <a:pt x="28" y="71"/>
                    </a:cubicBezTo>
                    <a:cubicBezTo>
                      <a:pt x="27" y="69"/>
                      <a:pt x="27" y="69"/>
                      <a:pt x="27" y="69"/>
                    </a:cubicBezTo>
                    <a:cubicBezTo>
                      <a:pt x="26" y="69"/>
                      <a:pt x="28" y="71"/>
                      <a:pt x="27" y="71"/>
                    </a:cubicBezTo>
                    <a:cubicBezTo>
                      <a:pt x="27" y="71"/>
                      <a:pt x="26" y="71"/>
                      <a:pt x="26" y="70"/>
                    </a:cubicBezTo>
                    <a:cubicBezTo>
                      <a:pt x="27" y="71"/>
                      <a:pt x="26" y="72"/>
                      <a:pt x="27" y="72"/>
                    </a:cubicBezTo>
                    <a:cubicBezTo>
                      <a:pt x="25" y="71"/>
                      <a:pt x="25" y="71"/>
                      <a:pt x="25" y="71"/>
                    </a:cubicBezTo>
                    <a:cubicBezTo>
                      <a:pt x="23" y="73"/>
                      <a:pt x="21" y="75"/>
                      <a:pt x="21" y="78"/>
                    </a:cubicBezTo>
                    <a:cubicBezTo>
                      <a:pt x="19" y="77"/>
                      <a:pt x="20" y="77"/>
                      <a:pt x="19" y="76"/>
                    </a:cubicBezTo>
                    <a:cubicBezTo>
                      <a:pt x="20" y="77"/>
                      <a:pt x="19" y="77"/>
                      <a:pt x="19" y="78"/>
                    </a:cubicBezTo>
                    <a:cubicBezTo>
                      <a:pt x="19" y="77"/>
                      <a:pt x="19" y="77"/>
                      <a:pt x="19" y="77"/>
                    </a:cubicBezTo>
                    <a:cubicBezTo>
                      <a:pt x="19" y="78"/>
                      <a:pt x="18" y="77"/>
                      <a:pt x="18" y="78"/>
                    </a:cubicBezTo>
                    <a:cubicBezTo>
                      <a:pt x="18" y="78"/>
                      <a:pt x="18" y="78"/>
                      <a:pt x="18" y="78"/>
                    </a:cubicBezTo>
                    <a:cubicBezTo>
                      <a:pt x="19" y="80"/>
                      <a:pt x="16" y="77"/>
                      <a:pt x="18" y="79"/>
                    </a:cubicBezTo>
                    <a:cubicBezTo>
                      <a:pt x="16" y="78"/>
                      <a:pt x="16" y="78"/>
                      <a:pt x="16" y="78"/>
                    </a:cubicBezTo>
                    <a:cubicBezTo>
                      <a:pt x="18" y="80"/>
                      <a:pt x="15" y="78"/>
                      <a:pt x="17" y="80"/>
                    </a:cubicBezTo>
                    <a:cubicBezTo>
                      <a:pt x="16" y="80"/>
                      <a:pt x="16" y="80"/>
                      <a:pt x="16" y="80"/>
                    </a:cubicBezTo>
                    <a:cubicBezTo>
                      <a:pt x="15" y="79"/>
                      <a:pt x="18" y="82"/>
                      <a:pt x="16" y="81"/>
                    </a:cubicBezTo>
                    <a:cubicBezTo>
                      <a:pt x="16" y="82"/>
                      <a:pt x="16" y="83"/>
                      <a:pt x="17" y="84"/>
                    </a:cubicBezTo>
                    <a:cubicBezTo>
                      <a:pt x="15" y="82"/>
                      <a:pt x="15" y="82"/>
                      <a:pt x="15" y="82"/>
                    </a:cubicBezTo>
                    <a:cubicBezTo>
                      <a:pt x="15" y="85"/>
                      <a:pt x="13" y="86"/>
                      <a:pt x="14" y="89"/>
                    </a:cubicBezTo>
                    <a:cubicBezTo>
                      <a:pt x="13" y="88"/>
                      <a:pt x="13" y="88"/>
                      <a:pt x="13" y="88"/>
                    </a:cubicBezTo>
                    <a:cubicBezTo>
                      <a:pt x="14" y="90"/>
                      <a:pt x="10" y="89"/>
                      <a:pt x="13" y="92"/>
                    </a:cubicBezTo>
                    <a:cubicBezTo>
                      <a:pt x="14" y="93"/>
                      <a:pt x="14" y="93"/>
                      <a:pt x="14" y="93"/>
                    </a:cubicBezTo>
                    <a:cubicBezTo>
                      <a:pt x="12" y="92"/>
                      <a:pt x="12" y="92"/>
                      <a:pt x="12" y="92"/>
                    </a:cubicBezTo>
                    <a:cubicBezTo>
                      <a:pt x="13" y="93"/>
                      <a:pt x="11" y="93"/>
                      <a:pt x="13" y="94"/>
                    </a:cubicBezTo>
                    <a:cubicBezTo>
                      <a:pt x="12" y="94"/>
                      <a:pt x="12" y="93"/>
                      <a:pt x="12" y="93"/>
                    </a:cubicBezTo>
                    <a:cubicBezTo>
                      <a:pt x="11" y="93"/>
                      <a:pt x="13" y="95"/>
                      <a:pt x="12" y="95"/>
                    </a:cubicBezTo>
                    <a:cubicBezTo>
                      <a:pt x="11" y="95"/>
                      <a:pt x="11" y="95"/>
                      <a:pt x="11" y="95"/>
                    </a:cubicBezTo>
                    <a:cubicBezTo>
                      <a:pt x="8" y="95"/>
                      <a:pt x="4" y="96"/>
                      <a:pt x="6" y="100"/>
                    </a:cubicBezTo>
                    <a:cubicBezTo>
                      <a:pt x="6" y="101"/>
                      <a:pt x="4" y="99"/>
                      <a:pt x="4" y="99"/>
                    </a:cubicBezTo>
                    <a:cubicBezTo>
                      <a:pt x="6" y="103"/>
                      <a:pt x="0" y="102"/>
                      <a:pt x="3" y="107"/>
                    </a:cubicBezTo>
                    <a:cubicBezTo>
                      <a:pt x="4" y="109"/>
                      <a:pt x="9" y="112"/>
                      <a:pt x="9" y="1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32" name="Freeform 163"/>
              <p:cNvSpPr/>
              <p:nvPr/>
            </p:nvSpPr>
            <p:spPr bwMode="auto">
              <a:xfrm>
                <a:off x="7195" y="2086"/>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2"/>
                      <a:pt x="1" y="2"/>
                      <a:pt x="1" y="2"/>
                    </a:cubicBezTo>
                    <a:cubicBezTo>
                      <a:pt x="1" y="2"/>
                      <a:pt x="1"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33" name="Freeform 164"/>
              <p:cNvSpPr/>
              <p:nvPr/>
            </p:nvSpPr>
            <p:spPr bwMode="auto">
              <a:xfrm>
                <a:off x="6540" y="1413"/>
                <a:ext cx="3"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34" name="Freeform 165"/>
              <p:cNvSpPr/>
              <p:nvPr/>
            </p:nvSpPr>
            <p:spPr bwMode="auto">
              <a:xfrm>
                <a:off x="5656" y="2392"/>
                <a:ext cx="2" cy="5"/>
              </a:xfrm>
              <a:custGeom>
                <a:avLst/>
                <a:gdLst>
                  <a:gd name="T0" fmla="*/ 0 w 2"/>
                  <a:gd name="T1" fmla="*/ 0 h 5"/>
                  <a:gd name="T2" fmla="*/ 0 w 2"/>
                  <a:gd name="T3" fmla="*/ 0 h 5"/>
                  <a:gd name="T4" fmla="*/ 2 w 2"/>
                  <a:gd name="T5" fmla="*/ 5 h 5"/>
                  <a:gd name="T6" fmla="*/ 0 w 2"/>
                  <a:gd name="T7" fmla="*/ 0 h 5"/>
                </a:gdLst>
                <a:ahLst/>
                <a:cxnLst>
                  <a:cxn ang="0">
                    <a:pos x="T0" y="T1"/>
                  </a:cxn>
                  <a:cxn ang="0">
                    <a:pos x="T2" y="T3"/>
                  </a:cxn>
                  <a:cxn ang="0">
                    <a:pos x="T4" y="T5"/>
                  </a:cxn>
                  <a:cxn ang="0">
                    <a:pos x="T6" y="T7"/>
                  </a:cxn>
                </a:cxnLst>
                <a:rect l="0" t="0" r="r" b="b"/>
                <a:pathLst>
                  <a:path w="2" h="5">
                    <a:moveTo>
                      <a:pt x="0" y="0"/>
                    </a:moveTo>
                    <a:lnTo>
                      <a:pt x="0" y="0"/>
                    </a:lnTo>
                    <a:lnTo>
                      <a:pt x="2"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35" name="Freeform 166"/>
              <p:cNvSpPr/>
              <p:nvPr/>
            </p:nvSpPr>
            <p:spPr bwMode="auto">
              <a:xfrm>
                <a:off x="5660" y="2376"/>
                <a:ext cx="3" cy="2"/>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0" y="0"/>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36" name="Freeform 167"/>
              <p:cNvSpPr/>
              <p:nvPr/>
            </p:nvSpPr>
            <p:spPr bwMode="auto">
              <a:xfrm>
                <a:off x="6123" y="1660"/>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0" y="0"/>
                      <a:pt x="1" y="0"/>
                    </a:cubicBezTo>
                    <a:cubicBezTo>
                      <a:pt x="0"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37" name="Freeform 168"/>
              <p:cNvSpPr/>
              <p:nvPr/>
            </p:nvSpPr>
            <p:spPr bwMode="auto">
              <a:xfrm>
                <a:off x="5694" y="24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38" name="Freeform 169"/>
              <p:cNvSpPr/>
              <p:nvPr/>
            </p:nvSpPr>
            <p:spPr bwMode="auto">
              <a:xfrm>
                <a:off x="5663" y="2376"/>
                <a:ext cx="0" cy="2"/>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39" name="Freeform 170"/>
              <p:cNvSpPr/>
              <p:nvPr/>
            </p:nvSpPr>
            <p:spPr bwMode="auto">
              <a:xfrm>
                <a:off x="5663" y="238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40" name="Freeform 171"/>
              <p:cNvSpPr/>
              <p:nvPr/>
            </p:nvSpPr>
            <p:spPr bwMode="auto">
              <a:xfrm>
                <a:off x="5663" y="2385"/>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41" name="Freeform 172"/>
              <p:cNvSpPr/>
              <p:nvPr/>
            </p:nvSpPr>
            <p:spPr bwMode="auto">
              <a:xfrm>
                <a:off x="5748" y="2352"/>
                <a:ext cx="2" cy="9"/>
              </a:xfrm>
              <a:custGeom>
                <a:avLst/>
                <a:gdLst>
                  <a:gd name="T0" fmla="*/ 1 w 1"/>
                  <a:gd name="T1" fmla="*/ 2 h 4"/>
                  <a:gd name="T2" fmla="*/ 1 w 1"/>
                  <a:gd name="T3" fmla="*/ 0 h 4"/>
                  <a:gd name="T4" fmla="*/ 1 w 1"/>
                  <a:gd name="T5" fmla="*/ 4 h 4"/>
                  <a:gd name="T6" fmla="*/ 1 w 1"/>
                  <a:gd name="T7" fmla="*/ 4 h 4"/>
                  <a:gd name="T8" fmla="*/ 1 w 1"/>
                  <a:gd name="T9" fmla="*/ 3 h 4"/>
                  <a:gd name="T10" fmla="*/ 1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1" y="2"/>
                    </a:moveTo>
                    <a:cubicBezTo>
                      <a:pt x="1" y="1"/>
                      <a:pt x="1" y="0"/>
                      <a:pt x="1" y="0"/>
                    </a:cubicBezTo>
                    <a:cubicBezTo>
                      <a:pt x="1" y="1"/>
                      <a:pt x="0" y="3"/>
                      <a:pt x="1" y="4"/>
                    </a:cubicBezTo>
                    <a:cubicBezTo>
                      <a:pt x="1" y="4"/>
                      <a:pt x="1" y="4"/>
                      <a:pt x="1" y="4"/>
                    </a:cubicBezTo>
                    <a:cubicBezTo>
                      <a:pt x="1" y="4"/>
                      <a:pt x="1" y="3"/>
                      <a:pt x="1" y="3"/>
                    </a:cubicBezTo>
                    <a:cubicBezTo>
                      <a:pt x="1" y="3"/>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42" name="Freeform 173"/>
              <p:cNvSpPr/>
              <p:nvPr/>
            </p:nvSpPr>
            <p:spPr bwMode="auto">
              <a:xfrm>
                <a:off x="5750" y="2357"/>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43" name="Freeform 174"/>
              <p:cNvSpPr/>
              <p:nvPr/>
            </p:nvSpPr>
            <p:spPr bwMode="auto">
              <a:xfrm>
                <a:off x="5750" y="2359"/>
                <a:ext cx="0" cy="5"/>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44" name="Freeform 175"/>
              <p:cNvSpPr/>
              <p:nvPr/>
            </p:nvSpPr>
            <p:spPr bwMode="auto">
              <a:xfrm>
                <a:off x="5736" y="2345"/>
                <a:ext cx="0" cy="7"/>
              </a:xfrm>
              <a:custGeom>
                <a:avLst/>
                <a:gdLst>
                  <a:gd name="T0" fmla="*/ 2 h 3"/>
                  <a:gd name="T1" fmla="*/ 2 h 3"/>
                  <a:gd name="T2" fmla="*/ 2 h 3"/>
                </a:gdLst>
                <a:ahLst/>
                <a:cxnLst>
                  <a:cxn ang="0">
                    <a:pos x="0" y="T0"/>
                  </a:cxn>
                  <a:cxn ang="0">
                    <a:pos x="0" y="T1"/>
                  </a:cxn>
                  <a:cxn ang="0">
                    <a:pos x="0" y="T2"/>
                  </a:cxn>
                </a:cxnLst>
                <a:rect l="0" t="0" r="r" b="b"/>
                <a:pathLst>
                  <a:path h="3">
                    <a:moveTo>
                      <a:pt x="0" y="2"/>
                    </a:moveTo>
                    <a:cubicBezTo>
                      <a:pt x="0" y="0"/>
                      <a:pt x="0" y="2"/>
                      <a:pt x="0" y="2"/>
                    </a:cubicBezTo>
                    <a:cubicBezTo>
                      <a:pt x="0" y="3"/>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45" name="Freeform 176"/>
              <p:cNvSpPr/>
              <p:nvPr/>
            </p:nvSpPr>
            <p:spPr bwMode="auto">
              <a:xfrm>
                <a:off x="5753" y="239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46" name="Freeform 177"/>
              <p:cNvSpPr/>
              <p:nvPr/>
            </p:nvSpPr>
            <p:spPr bwMode="auto">
              <a:xfrm>
                <a:off x="6047" y="22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47" name="Freeform 178"/>
              <p:cNvSpPr/>
              <p:nvPr/>
            </p:nvSpPr>
            <p:spPr bwMode="auto">
              <a:xfrm>
                <a:off x="5743" y="2347"/>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48" name="Freeform 179"/>
              <p:cNvSpPr/>
              <p:nvPr/>
            </p:nvSpPr>
            <p:spPr bwMode="auto">
              <a:xfrm>
                <a:off x="5755" y="2387"/>
                <a:ext cx="3" cy="5"/>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1" y="1"/>
                      <a:pt x="0" y="2"/>
                    </a:cubicBezTo>
                    <a:cubicBezTo>
                      <a:pt x="0" y="2"/>
                      <a:pt x="0"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49" name="Freeform 180"/>
              <p:cNvSpPr/>
              <p:nvPr/>
            </p:nvSpPr>
            <p:spPr bwMode="auto">
              <a:xfrm>
                <a:off x="5874" y="2798"/>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50" name="Freeform 181"/>
              <p:cNvSpPr/>
              <p:nvPr/>
            </p:nvSpPr>
            <p:spPr bwMode="auto">
              <a:xfrm>
                <a:off x="5905" y="2769"/>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51" name="Freeform 182"/>
              <p:cNvSpPr/>
              <p:nvPr/>
            </p:nvSpPr>
            <p:spPr bwMode="auto">
              <a:xfrm>
                <a:off x="5755" y="2385"/>
                <a:ext cx="3" cy="7"/>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1" y="0"/>
                      <a:pt x="1" y="0"/>
                      <a:pt x="1" y="0"/>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52" name="Freeform 183"/>
              <p:cNvSpPr/>
              <p:nvPr/>
            </p:nvSpPr>
            <p:spPr bwMode="auto">
              <a:xfrm>
                <a:off x="5817" y="2783"/>
                <a:ext cx="2" cy="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53" name="Freeform 184"/>
              <p:cNvSpPr/>
              <p:nvPr/>
            </p:nvSpPr>
            <p:spPr bwMode="auto">
              <a:xfrm>
                <a:off x="5822" y="278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54" name="Freeform 185"/>
              <p:cNvSpPr/>
              <p:nvPr/>
            </p:nvSpPr>
            <p:spPr bwMode="auto">
              <a:xfrm>
                <a:off x="5824" y="2793"/>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55" name="Freeform 186"/>
              <p:cNvSpPr/>
              <p:nvPr/>
            </p:nvSpPr>
            <p:spPr bwMode="auto">
              <a:xfrm>
                <a:off x="5822" y="2793"/>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56" name="Freeform 187"/>
              <p:cNvSpPr/>
              <p:nvPr/>
            </p:nvSpPr>
            <p:spPr bwMode="auto">
              <a:xfrm>
                <a:off x="7325" y="20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57" name="Freeform 188"/>
              <p:cNvSpPr/>
              <p:nvPr/>
            </p:nvSpPr>
            <p:spPr bwMode="auto">
              <a:xfrm>
                <a:off x="5715" y="2406"/>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58" name="Freeform 189"/>
              <p:cNvSpPr/>
              <p:nvPr/>
            </p:nvSpPr>
            <p:spPr bwMode="auto">
              <a:xfrm>
                <a:off x="5672" y="23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59" name="Freeform 190"/>
              <p:cNvSpPr/>
              <p:nvPr/>
            </p:nvSpPr>
            <p:spPr bwMode="auto">
              <a:xfrm>
                <a:off x="5746" y="2357"/>
                <a:ext cx="2" cy="4"/>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60" name="Freeform 191"/>
              <p:cNvSpPr/>
              <p:nvPr/>
            </p:nvSpPr>
            <p:spPr bwMode="auto">
              <a:xfrm>
                <a:off x="7192" y="2091"/>
                <a:ext cx="3"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0"/>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61" name="Freeform 192"/>
              <p:cNvSpPr/>
              <p:nvPr/>
            </p:nvSpPr>
            <p:spPr bwMode="auto">
              <a:xfrm>
                <a:off x="5611" y="2345"/>
                <a:ext cx="147" cy="102"/>
              </a:xfrm>
              <a:custGeom>
                <a:avLst/>
                <a:gdLst>
                  <a:gd name="T0" fmla="*/ 46 w 62"/>
                  <a:gd name="T1" fmla="*/ 23 h 43"/>
                  <a:gd name="T2" fmla="*/ 51 w 62"/>
                  <a:gd name="T3" fmla="*/ 20 h 43"/>
                  <a:gd name="T4" fmla="*/ 54 w 62"/>
                  <a:gd name="T5" fmla="*/ 19 h 43"/>
                  <a:gd name="T6" fmla="*/ 58 w 62"/>
                  <a:gd name="T7" fmla="*/ 21 h 43"/>
                  <a:gd name="T8" fmla="*/ 60 w 62"/>
                  <a:gd name="T9" fmla="*/ 20 h 43"/>
                  <a:gd name="T10" fmla="*/ 61 w 62"/>
                  <a:gd name="T11" fmla="*/ 16 h 43"/>
                  <a:gd name="T12" fmla="*/ 62 w 62"/>
                  <a:gd name="T13" fmla="*/ 13 h 43"/>
                  <a:gd name="T14" fmla="*/ 62 w 62"/>
                  <a:gd name="T15" fmla="*/ 11 h 43"/>
                  <a:gd name="T16" fmla="*/ 58 w 62"/>
                  <a:gd name="T17" fmla="*/ 12 h 43"/>
                  <a:gd name="T18" fmla="*/ 56 w 62"/>
                  <a:gd name="T19" fmla="*/ 9 h 43"/>
                  <a:gd name="T20" fmla="*/ 57 w 62"/>
                  <a:gd name="T21" fmla="*/ 2 h 43"/>
                  <a:gd name="T22" fmla="*/ 56 w 62"/>
                  <a:gd name="T23" fmla="*/ 2 h 43"/>
                  <a:gd name="T24" fmla="*/ 55 w 62"/>
                  <a:gd name="T25" fmla="*/ 5 h 43"/>
                  <a:gd name="T26" fmla="*/ 54 w 62"/>
                  <a:gd name="T27" fmla="*/ 3 h 43"/>
                  <a:gd name="T28" fmla="*/ 53 w 62"/>
                  <a:gd name="T29" fmla="*/ 8 h 43"/>
                  <a:gd name="T30" fmla="*/ 51 w 62"/>
                  <a:gd name="T31" fmla="*/ 3 h 43"/>
                  <a:gd name="T32" fmla="*/ 51 w 62"/>
                  <a:gd name="T33" fmla="*/ 1 h 43"/>
                  <a:gd name="T34" fmla="*/ 50 w 62"/>
                  <a:gd name="T35" fmla="*/ 4 h 43"/>
                  <a:gd name="T36" fmla="*/ 49 w 62"/>
                  <a:gd name="T37" fmla="*/ 2 h 43"/>
                  <a:gd name="T38" fmla="*/ 48 w 62"/>
                  <a:gd name="T39" fmla="*/ 7 h 43"/>
                  <a:gd name="T40" fmla="*/ 47 w 62"/>
                  <a:gd name="T41" fmla="*/ 12 h 43"/>
                  <a:gd name="T42" fmla="*/ 46 w 62"/>
                  <a:gd name="T43" fmla="*/ 7 h 43"/>
                  <a:gd name="T44" fmla="*/ 43 w 62"/>
                  <a:gd name="T45" fmla="*/ 7 h 43"/>
                  <a:gd name="T46" fmla="*/ 42 w 62"/>
                  <a:gd name="T47" fmla="*/ 7 h 43"/>
                  <a:gd name="T48" fmla="*/ 40 w 62"/>
                  <a:gd name="T49" fmla="*/ 8 h 43"/>
                  <a:gd name="T50" fmla="*/ 37 w 62"/>
                  <a:gd name="T51" fmla="*/ 9 h 43"/>
                  <a:gd name="T52" fmla="*/ 36 w 62"/>
                  <a:gd name="T53" fmla="*/ 10 h 43"/>
                  <a:gd name="T54" fmla="*/ 36 w 62"/>
                  <a:gd name="T55" fmla="*/ 10 h 43"/>
                  <a:gd name="T56" fmla="*/ 35 w 62"/>
                  <a:gd name="T57" fmla="*/ 12 h 43"/>
                  <a:gd name="T58" fmla="*/ 34 w 62"/>
                  <a:gd name="T59" fmla="*/ 10 h 43"/>
                  <a:gd name="T60" fmla="*/ 33 w 62"/>
                  <a:gd name="T61" fmla="*/ 12 h 43"/>
                  <a:gd name="T62" fmla="*/ 30 w 62"/>
                  <a:gd name="T63" fmla="*/ 11 h 43"/>
                  <a:gd name="T64" fmla="*/ 28 w 62"/>
                  <a:gd name="T65" fmla="*/ 12 h 43"/>
                  <a:gd name="T66" fmla="*/ 26 w 62"/>
                  <a:gd name="T67" fmla="*/ 12 h 43"/>
                  <a:gd name="T68" fmla="*/ 26 w 62"/>
                  <a:gd name="T69" fmla="*/ 14 h 43"/>
                  <a:gd name="T70" fmla="*/ 25 w 62"/>
                  <a:gd name="T71" fmla="*/ 13 h 43"/>
                  <a:gd name="T72" fmla="*/ 24 w 62"/>
                  <a:gd name="T73" fmla="*/ 15 h 43"/>
                  <a:gd name="T74" fmla="*/ 22 w 62"/>
                  <a:gd name="T75" fmla="*/ 16 h 43"/>
                  <a:gd name="T76" fmla="*/ 21 w 62"/>
                  <a:gd name="T77" fmla="*/ 17 h 43"/>
                  <a:gd name="T78" fmla="*/ 22 w 62"/>
                  <a:gd name="T79" fmla="*/ 25 h 43"/>
                  <a:gd name="T80" fmla="*/ 19 w 62"/>
                  <a:gd name="T81" fmla="*/ 21 h 43"/>
                  <a:gd name="T82" fmla="*/ 17 w 62"/>
                  <a:gd name="T83" fmla="*/ 23 h 43"/>
                  <a:gd name="T84" fmla="*/ 16 w 62"/>
                  <a:gd name="T85" fmla="*/ 23 h 43"/>
                  <a:gd name="T86" fmla="*/ 11 w 62"/>
                  <a:gd name="T87" fmla="*/ 24 h 43"/>
                  <a:gd name="T88" fmla="*/ 10 w 62"/>
                  <a:gd name="T89" fmla="*/ 24 h 43"/>
                  <a:gd name="T90" fmla="*/ 8 w 62"/>
                  <a:gd name="T91" fmla="*/ 31 h 43"/>
                  <a:gd name="T92" fmla="*/ 7 w 62"/>
                  <a:gd name="T93" fmla="*/ 32 h 43"/>
                  <a:gd name="T94" fmla="*/ 12 w 62"/>
                  <a:gd name="T95" fmla="*/ 41 h 43"/>
                  <a:gd name="T96" fmla="*/ 18 w 62"/>
                  <a:gd name="T97" fmla="*/ 38 h 43"/>
                  <a:gd name="T98" fmla="*/ 28 w 62"/>
                  <a:gd name="T99" fmla="*/ 27 h 43"/>
                  <a:gd name="T100" fmla="*/ 31 w 62"/>
                  <a:gd name="T101" fmla="*/ 31 h 43"/>
                  <a:gd name="T102" fmla="*/ 36 w 62"/>
                  <a:gd name="T103" fmla="*/ 29 h 43"/>
                  <a:gd name="T104" fmla="*/ 41 w 62"/>
                  <a:gd name="T10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43">
                    <a:moveTo>
                      <a:pt x="44" y="25"/>
                    </a:moveTo>
                    <a:cubicBezTo>
                      <a:pt x="44" y="25"/>
                      <a:pt x="44" y="26"/>
                      <a:pt x="44" y="26"/>
                    </a:cubicBezTo>
                    <a:cubicBezTo>
                      <a:pt x="44" y="26"/>
                      <a:pt x="44" y="26"/>
                      <a:pt x="45" y="27"/>
                    </a:cubicBezTo>
                    <a:cubicBezTo>
                      <a:pt x="45" y="26"/>
                      <a:pt x="45" y="25"/>
                      <a:pt x="45" y="25"/>
                    </a:cubicBezTo>
                    <a:cubicBezTo>
                      <a:pt x="46" y="27"/>
                      <a:pt x="46" y="25"/>
                      <a:pt x="46" y="26"/>
                    </a:cubicBezTo>
                    <a:cubicBezTo>
                      <a:pt x="46" y="24"/>
                      <a:pt x="46" y="22"/>
                      <a:pt x="46" y="23"/>
                    </a:cubicBezTo>
                    <a:cubicBezTo>
                      <a:pt x="46" y="26"/>
                      <a:pt x="46" y="26"/>
                      <a:pt x="46" y="26"/>
                    </a:cubicBezTo>
                    <a:cubicBezTo>
                      <a:pt x="47" y="24"/>
                      <a:pt x="48" y="27"/>
                      <a:pt x="48" y="23"/>
                    </a:cubicBezTo>
                    <a:cubicBezTo>
                      <a:pt x="48" y="25"/>
                      <a:pt x="48" y="25"/>
                      <a:pt x="48" y="25"/>
                    </a:cubicBezTo>
                    <a:cubicBezTo>
                      <a:pt x="49" y="23"/>
                      <a:pt x="50" y="25"/>
                      <a:pt x="50" y="22"/>
                    </a:cubicBezTo>
                    <a:cubicBezTo>
                      <a:pt x="50" y="23"/>
                      <a:pt x="51" y="23"/>
                      <a:pt x="51" y="23"/>
                    </a:cubicBezTo>
                    <a:cubicBezTo>
                      <a:pt x="51" y="22"/>
                      <a:pt x="51" y="22"/>
                      <a:pt x="51" y="20"/>
                    </a:cubicBezTo>
                    <a:cubicBezTo>
                      <a:pt x="51" y="20"/>
                      <a:pt x="52" y="21"/>
                      <a:pt x="52" y="21"/>
                    </a:cubicBezTo>
                    <a:cubicBezTo>
                      <a:pt x="52" y="22"/>
                      <a:pt x="52" y="24"/>
                      <a:pt x="52" y="22"/>
                    </a:cubicBezTo>
                    <a:cubicBezTo>
                      <a:pt x="52" y="23"/>
                      <a:pt x="52" y="23"/>
                      <a:pt x="52" y="23"/>
                    </a:cubicBezTo>
                    <a:cubicBezTo>
                      <a:pt x="53" y="22"/>
                      <a:pt x="53" y="20"/>
                      <a:pt x="53" y="21"/>
                    </a:cubicBezTo>
                    <a:cubicBezTo>
                      <a:pt x="54" y="20"/>
                      <a:pt x="54" y="20"/>
                      <a:pt x="54" y="18"/>
                    </a:cubicBezTo>
                    <a:cubicBezTo>
                      <a:pt x="54" y="18"/>
                      <a:pt x="54" y="20"/>
                      <a:pt x="54" y="19"/>
                    </a:cubicBezTo>
                    <a:cubicBezTo>
                      <a:pt x="54" y="21"/>
                      <a:pt x="54" y="21"/>
                      <a:pt x="54" y="21"/>
                    </a:cubicBezTo>
                    <a:cubicBezTo>
                      <a:pt x="54" y="21"/>
                      <a:pt x="55" y="20"/>
                      <a:pt x="56" y="19"/>
                    </a:cubicBezTo>
                    <a:cubicBezTo>
                      <a:pt x="56" y="22"/>
                      <a:pt x="56" y="19"/>
                      <a:pt x="57" y="21"/>
                    </a:cubicBezTo>
                    <a:cubicBezTo>
                      <a:pt x="57" y="19"/>
                      <a:pt x="57" y="21"/>
                      <a:pt x="58" y="18"/>
                    </a:cubicBezTo>
                    <a:cubicBezTo>
                      <a:pt x="57" y="20"/>
                      <a:pt x="57" y="20"/>
                      <a:pt x="57" y="20"/>
                    </a:cubicBezTo>
                    <a:cubicBezTo>
                      <a:pt x="58" y="20"/>
                      <a:pt x="58" y="20"/>
                      <a:pt x="58" y="21"/>
                    </a:cubicBezTo>
                    <a:cubicBezTo>
                      <a:pt x="58" y="21"/>
                      <a:pt x="59" y="19"/>
                      <a:pt x="59" y="18"/>
                    </a:cubicBezTo>
                    <a:cubicBezTo>
                      <a:pt x="59" y="20"/>
                      <a:pt x="59" y="20"/>
                      <a:pt x="59" y="20"/>
                    </a:cubicBezTo>
                    <a:cubicBezTo>
                      <a:pt x="59" y="19"/>
                      <a:pt x="60" y="17"/>
                      <a:pt x="60" y="15"/>
                    </a:cubicBezTo>
                    <a:cubicBezTo>
                      <a:pt x="60" y="16"/>
                      <a:pt x="60" y="15"/>
                      <a:pt x="60" y="16"/>
                    </a:cubicBezTo>
                    <a:cubicBezTo>
                      <a:pt x="60" y="17"/>
                      <a:pt x="59" y="19"/>
                      <a:pt x="59" y="20"/>
                    </a:cubicBezTo>
                    <a:cubicBezTo>
                      <a:pt x="59" y="21"/>
                      <a:pt x="60" y="18"/>
                      <a:pt x="60" y="20"/>
                    </a:cubicBezTo>
                    <a:cubicBezTo>
                      <a:pt x="60" y="20"/>
                      <a:pt x="60" y="20"/>
                      <a:pt x="60" y="18"/>
                    </a:cubicBezTo>
                    <a:cubicBezTo>
                      <a:pt x="60" y="20"/>
                      <a:pt x="60" y="20"/>
                      <a:pt x="60" y="20"/>
                    </a:cubicBezTo>
                    <a:cubicBezTo>
                      <a:pt x="60" y="20"/>
                      <a:pt x="60" y="20"/>
                      <a:pt x="60" y="19"/>
                    </a:cubicBezTo>
                    <a:cubicBezTo>
                      <a:pt x="60" y="19"/>
                      <a:pt x="60" y="19"/>
                      <a:pt x="60" y="19"/>
                    </a:cubicBezTo>
                    <a:cubicBezTo>
                      <a:pt x="61" y="17"/>
                      <a:pt x="61" y="17"/>
                      <a:pt x="62" y="15"/>
                    </a:cubicBezTo>
                    <a:cubicBezTo>
                      <a:pt x="61" y="16"/>
                      <a:pt x="61" y="16"/>
                      <a:pt x="61" y="16"/>
                    </a:cubicBezTo>
                    <a:cubicBezTo>
                      <a:pt x="62" y="15"/>
                      <a:pt x="62" y="14"/>
                      <a:pt x="62" y="16"/>
                    </a:cubicBezTo>
                    <a:cubicBezTo>
                      <a:pt x="61" y="17"/>
                      <a:pt x="61" y="18"/>
                      <a:pt x="61" y="19"/>
                    </a:cubicBezTo>
                    <a:cubicBezTo>
                      <a:pt x="62" y="15"/>
                      <a:pt x="62" y="15"/>
                      <a:pt x="62" y="15"/>
                    </a:cubicBezTo>
                    <a:cubicBezTo>
                      <a:pt x="62" y="16"/>
                      <a:pt x="62" y="16"/>
                      <a:pt x="62" y="14"/>
                    </a:cubicBezTo>
                    <a:cubicBezTo>
                      <a:pt x="62" y="15"/>
                      <a:pt x="62" y="15"/>
                      <a:pt x="62" y="15"/>
                    </a:cubicBezTo>
                    <a:cubicBezTo>
                      <a:pt x="62" y="13"/>
                      <a:pt x="62" y="13"/>
                      <a:pt x="62" y="13"/>
                    </a:cubicBezTo>
                    <a:cubicBezTo>
                      <a:pt x="62" y="14"/>
                      <a:pt x="62" y="12"/>
                      <a:pt x="61" y="14"/>
                    </a:cubicBezTo>
                    <a:cubicBezTo>
                      <a:pt x="61" y="15"/>
                      <a:pt x="61" y="15"/>
                      <a:pt x="61" y="15"/>
                    </a:cubicBezTo>
                    <a:cubicBezTo>
                      <a:pt x="61" y="15"/>
                      <a:pt x="60" y="17"/>
                      <a:pt x="61" y="15"/>
                    </a:cubicBezTo>
                    <a:cubicBezTo>
                      <a:pt x="61" y="13"/>
                      <a:pt x="61" y="13"/>
                      <a:pt x="61" y="13"/>
                    </a:cubicBezTo>
                    <a:cubicBezTo>
                      <a:pt x="61" y="13"/>
                      <a:pt x="61" y="14"/>
                      <a:pt x="61" y="14"/>
                    </a:cubicBezTo>
                    <a:cubicBezTo>
                      <a:pt x="62" y="11"/>
                      <a:pt x="62" y="11"/>
                      <a:pt x="62" y="11"/>
                    </a:cubicBezTo>
                    <a:cubicBezTo>
                      <a:pt x="61" y="15"/>
                      <a:pt x="61" y="12"/>
                      <a:pt x="60" y="13"/>
                    </a:cubicBezTo>
                    <a:cubicBezTo>
                      <a:pt x="61" y="12"/>
                      <a:pt x="61" y="12"/>
                      <a:pt x="61" y="12"/>
                    </a:cubicBezTo>
                    <a:cubicBezTo>
                      <a:pt x="61" y="11"/>
                      <a:pt x="60" y="14"/>
                      <a:pt x="60" y="14"/>
                    </a:cubicBezTo>
                    <a:cubicBezTo>
                      <a:pt x="60" y="13"/>
                      <a:pt x="61" y="11"/>
                      <a:pt x="61" y="10"/>
                    </a:cubicBezTo>
                    <a:cubicBezTo>
                      <a:pt x="60" y="10"/>
                      <a:pt x="59" y="12"/>
                      <a:pt x="59" y="10"/>
                    </a:cubicBezTo>
                    <a:cubicBezTo>
                      <a:pt x="59" y="10"/>
                      <a:pt x="59" y="11"/>
                      <a:pt x="58" y="12"/>
                    </a:cubicBezTo>
                    <a:cubicBezTo>
                      <a:pt x="58" y="12"/>
                      <a:pt x="59" y="9"/>
                      <a:pt x="58" y="11"/>
                    </a:cubicBezTo>
                    <a:cubicBezTo>
                      <a:pt x="58" y="10"/>
                      <a:pt x="58" y="9"/>
                      <a:pt x="59" y="8"/>
                    </a:cubicBezTo>
                    <a:cubicBezTo>
                      <a:pt x="58" y="9"/>
                      <a:pt x="58" y="8"/>
                      <a:pt x="58" y="10"/>
                    </a:cubicBezTo>
                    <a:cubicBezTo>
                      <a:pt x="58" y="9"/>
                      <a:pt x="57" y="9"/>
                      <a:pt x="57" y="9"/>
                    </a:cubicBezTo>
                    <a:cubicBezTo>
                      <a:pt x="57" y="9"/>
                      <a:pt x="57" y="8"/>
                      <a:pt x="57" y="7"/>
                    </a:cubicBezTo>
                    <a:cubicBezTo>
                      <a:pt x="57" y="8"/>
                      <a:pt x="56" y="9"/>
                      <a:pt x="56" y="9"/>
                    </a:cubicBezTo>
                    <a:cubicBezTo>
                      <a:pt x="56" y="11"/>
                      <a:pt x="56" y="11"/>
                      <a:pt x="56" y="12"/>
                    </a:cubicBezTo>
                    <a:cubicBezTo>
                      <a:pt x="56" y="13"/>
                      <a:pt x="56" y="13"/>
                      <a:pt x="56" y="13"/>
                    </a:cubicBezTo>
                    <a:cubicBezTo>
                      <a:pt x="56" y="11"/>
                      <a:pt x="56" y="9"/>
                      <a:pt x="56" y="9"/>
                    </a:cubicBezTo>
                    <a:cubicBezTo>
                      <a:pt x="56" y="6"/>
                      <a:pt x="56" y="9"/>
                      <a:pt x="56" y="6"/>
                    </a:cubicBezTo>
                    <a:cubicBezTo>
                      <a:pt x="56" y="4"/>
                      <a:pt x="57" y="4"/>
                      <a:pt x="57" y="5"/>
                    </a:cubicBezTo>
                    <a:cubicBezTo>
                      <a:pt x="58" y="3"/>
                      <a:pt x="57" y="5"/>
                      <a:pt x="57" y="2"/>
                    </a:cubicBezTo>
                    <a:cubicBezTo>
                      <a:pt x="57" y="3"/>
                      <a:pt x="57" y="4"/>
                      <a:pt x="56" y="4"/>
                    </a:cubicBezTo>
                    <a:cubicBezTo>
                      <a:pt x="56" y="5"/>
                      <a:pt x="56" y="6"/>
                      <a:pt x="56" y="7"/>
                    </a:cubicBezTo>
                    <a:cubicBezTo>
                      <a:pt x="56" y="9"/>
                      <a:pt x="56" y="5"/>
                      <a:pt x="56" y="5"/>
                    </a:cubicBezTo>
                    <a:cubicBezTo>
                      <a:pt x="56" y="4"/>
                      <a:pt x="56" y="4"/>
                      <a:pt x="56" y="4"/>
                    </a:cubicBezTo>
                    <a:cubicBezTo>
                      <a:pt x="56" y="3"/>
                      <a:pt x="55" y="5"/>
                      <a:pt x="55" y="5"/>
                    </a:cubicBezTo>
                    <a:cubicBezTo>
                      <a:pt x="55" y="1"/>
                      <a:pt x="56" y="4"/>
                      <a:pt x="56" y="2"/>
                    </a:cubicBezTo>
                    <a:cubicBezTo>
                      <a:pt x="56" y="0"/>
                      <a:pt x="56" y="0"/>
                      <a:pt x="56" y="0"/>
                    </a:cubicBezTo>
                    <a:cubicBezTo>
                      <a:pt x="55" y="0"/>
                      <a:pt x="56" y="3"/>
                      <a:pt x="55" y="2"/>
                    </a:cubicBezTo>
                    <a:cubicBezTo>
                      <a:pt x="55" y="1"/>
                      <a:pt x="55" y="1"/>
                      <a:pt x="55" y="1"/>
                    </a:cubicBezTo>
                    <a:cubicBezTo>
                      <a:pt x="55" y="1"/>
                      <a:pt x="55" y="1"/>
                      <a:pt x="55" y="1"/>
                    </a:cubicBezTo>
                    <a:cubicBezTo>
                      <a:pt x="55" y="3"/>
                      <a:pt x="55" y="4"/>
                      <a:pt x="55" y="4"/>
                    </a:cubicBezTo>
                    <a:cubicBezTo>
                      <a:pt x="55" y="7"/>
                      <a:pt x="55" y="5"/>
                      <a:pt x="55" y="5"/>
                    </a:cubicBezTo>
                    <a:cubicBezTo>
                      <a:pt x="54" y="7"/>
                      <a:pt x="55" y="5"/>
                      <a:pt x="55" y="7"/>
                    </a:cubicBezTo>
                    <a:cubicBezTo>
                      <a:pt x="55" y="8"/>
                      <a:pt x="54" y="9"/>
                      <a:pt x="54" y="9"/>
                    </a:cubicBezTo>
                    <a:cubicBezTo>
                      <a:pt x="54" y="9"/>
                      <a:pt x="54" y="7"/>
                      <a:pt x="54" y="6"/>
                    </a:cubicBezTo>
                    <a:cubicBezTo>
                      <a:pt x="54" y="5"/>
                      <a:pt x="54" y="5"/>
                      <a:pt x="54" y="6"/>
                    </a:cubicBezTo>
                    <a:cubicBezTo>
                      <a:pt x="55" y="4"/>
                      <a:pt x="54" y="3"/>
                      <a:pt x="55" y="1"/>
                    </a:cubicBezTo>
                    <a:cubicBezTo>
                      <a:pt x="54" y="0"/>
                      <a:pt x="54" y="2"/>
                      <a:pt x="54" y="3"/>
                    </a:cubicBezTo>
                    <a:cubicBezTo>
                      <a:pt x="54" y="3"/>
                      <a:pt x="54" y="5"/>
                      <a:pt x="54" y="5"/>
                    </a:cubicBezTo>
                    <a:cubicBezTo>
                      <a:pt x="54" y="10"/>
                      <a:pt x="54" y="2"/>
                      <a:pt x="53" y="3"/>
                    </a:cubicBezTo>
                    <a:cubicBezTo>
                      <a:pt x="53" y="6"/>
                      <a:pt x="53" y="7"/>
                      <a:pt x="53" y="10"/>
                    </a:cubicBezTo>
                    <a:cubicBezTo>
                      <a:pt x="53" y="11"/>
                      <a:pt x="53" y="12"/>
                      <a:pt x="53" y="11"/>
                    </a:cubicBezTo>
                    <a:cubicBezTo>
                      <a:pt x="53" y="9"/>
                      <a:pt x="53" y="10"/>
                      <a:pt x="53" y="8"/>
                    </a:cubicBezTo>
                    <a:cubicBezTo>
                      <a:pt x="53" y="8"/>
                      <a:pt x="53" y="8"/>
                      <a:pt x="53" y="8"/>
                    </a:cubicBezTo>
                    <a:cubicBezTo>
                      <a:pt x="53" y="5"/>
                      <a:pt x="53" y="5"/>
                      <a:pt x="53" y="5"/>
                    </a:cubicBezTo>
                    <a:cubicBezTo>
                      <a:pt x="53" y="4"/>
                      <a:pt x="52" y="2"/>
                      <a:pt x="52" y="1"/>
                    </a:cubicBezTo>
                    <a:cubicBezTo>
                      <a:pt x="52" y="2"/>
                      <a:pt x="52" y="3"/>
                      <a:pt x="52" y="4"/>
                    </a:cubicBezTo>
                    <a:cubicBezTo>
                      <a:pt x="52" y="3"/>
                      <a:pt x="52" y="2"/>
                      <a:pt x="52" y="2"/>
                    </a:cubicBezTo>
                    <a:cubicBezTo>
                      <a:pt x="52" y="3"/>
                      <a:pt x="52" y="5"/>
                      <a:pt x="52" y="5"/>
                    </a:cubicBezTo>
                    <a:cubicBezTo>
                      <a:pt x="52" y="5"/>
                      <a:pt x="51" y="3"/>
                      <a:pt x="51" y="3"/>
                    </a:cubicBezTo>
                    <a:cubicBezTo>
                      <a:pt x="52" y="1"/>
                      <a:pt x="52" y="1"/>
                      <a:pt x="52" y="1"/>
                    </a:cubicBezTo>
                    <a:cubicBezTo>
                      <a:pt x="52" y="3"/>
                      <a:pt x="52" y="0"/>
                      <a:pt x="51" y="1"/>
                    </a:cubicBezTo>
                    <a:cubicBezTo>
                      <a:pt x="51" y="2"/>
                      <a:pt x="51" y="4"/>
                      <a:pt x="51" y="5"/>
                    </a:cubicBezTo>
                    <a:cubicBezTo>
                      <a:pt x="51" y="6"/>
                      <a:pt x="51" y="4"/>
                      <a:pt x="51" y="5"/>
                    </a:cubicBezTo>
                    <a:cubicBezTo>
                      <a:pt x="51" y="3"/>
                      <a:pt x="51" y="3"/>
                      <a:pt x="51" y="3"/>
                    </a:cubicBezTo>
                    <a:cubicBezTo>
                      <a:pt x="51" y="4"/>
                      <a:pt x="51" y="0"/>
                      <a:pt x="51" y="1"/>
                    </a:cubicBezTo>
                    <a:cubicBezTo>
                      <a:pt x="51" y="3"/>
                      <a:pt x="51" y="3"/>
                      <a:pt x="51" y="3"/>
                    </a:cubicBezTo>
                    <a:cubicBezTo>
                      <a:pt x="51" y="2"/>
                      <a:pt x="51" y="2"/>
                      <a:pt x="51" y="1"/>
                    </a:cubicBezTo>
                    <a:cubicBezTo>
                      <a:pt x="51" y="2"/>
                      <a:pt x="50" y="2"/>
                      <a:pt x="50" y="2"/>
                    </a:cubicBezTo>
                    <a:cubicBezTo>
                      <a:pt x="50" y="1"/>
                      <a:pt x="50" y="1"/>
                      <a:pt x="50" y="1"/>
                    </a:cubicBezTo>
                    <a:cubicBezTo>
                      <a:pt x="50" y="2"/>
                      <a:pt x="50" y="4"/>
                      <a:pt x="50" y="2"/>
                    </a:cubicBezTo>
                    <a:cubicBezTo>
                      <a:pt x="50" y="5"/>
                      <a:pt x="50" y="2"/>
                      <a:pt x="50" y="4"/>
                    </a:cubicBezTo>
                    <a:cubicBezTo>
                      <a:pt x="51" y="5"/>
                      <a:pt x="50" y="5"/>
                      <a:pt x="50" y="6"/>
                    </a:cubicBezTo>
                    <a:cubicBezTo>
                      <a:pt x="50" y="3"/>
                      <a:pt x="50" y="5"/>
                      <a:pt x="50" y="5"/>
                    </a:cubicBezTo>
                    <a:cubicBezTo>
                      <a:pt x="50" y="4"/>
                      <a:pt x="49" y="4"/>
                      <a:pt x="49" y="3"/>
                    </a:cubicBezTo>
                    <a:cubicBezTo>
                      <a:pt x="49" y="5"/>
                      <a:pt x="49" y="5"/>
                      <a:pt x="49" y="5"/>
                    </a:cubicBezTo>
                    <a:cubicBezTo>
                      <a:pt x="49" y="2"/>
                      <a:pt x="49" y="6"/>
                      <a:pt x="49" y="5"/>
                    </a:cubicBezTo>
                    <a:cubicBezTo>
                      <a:pt x="49" y="4"/>
                      <a:pt x="49" y="2"/>
                      <a:pt x="49" y="2"/>
                    </a:cubicBezTo>
                    <a:cubicBezTo>
                      <a:pt x="49" y="4"/>
                      <a:pt x="49" y="5"/>
                      <a:pt x="49" y="7"/>
                    </a:cubicBezTo>
                    <a:cubicBezTo>
                      <a:pt x="48" y="6"/>
                      <a:pt x="49" y="4"/>
                      <a:pt x="48" y="2"/>
                    </a:cubicBezTo>
                    <a:cubicBezTo>
                      <a:pt x="48" y="4"/>
                      <a:pt x="48" y="0"/>
                      <a:pt x="48" y="3"/>
                    </a:cubicBezTo>
                    <a:cubicBezTo>
                      <a:pt x="48" y="6"/>
                      <a:pt x="48" y="6"/>
                      <a:pt x="48" y="6"/>
                    </a:cubicBezTo>
                    <a:cubicBezTo>
                      <a:pt x="48" y="6"/>
                      <a:pt x="48" y="5"/>
                      <a:pt x="48" y="4"/>
                    </a:cubicBezTo>
                    <a:cubicBezTo>
                      <a:pt x="48" y="4"/>
                      <a:pt x="48" y="6"/>
                      <a:pt x="48" y="7"/>
                    </a:cubicBezTo>
                    <a:cubicBezTo>
                      <a:pt x="48" y="6"/>
                      <a:pt x="48" y="9"/>
                      <a:pt x="47" y="7"/>
                    </a:cubicBezTo>
                    <a:cubicBezTo>
                      <a:pt x="47" y="6"/>
                      <a:pt x="48" y="7"/>
                      <a:pt x="48" y="5"/>
                    </a:cubicBezTo>
                    <a:cubicBezTo>
                      <a:pt x="47" y="5"/>
                      <a:pt x="48" y="9"/>
                      <a:pt x="47" y="10"/>
                    </a:cubicBezTo>
                    <a:cubicBezTo>
                      <a:pt x="48" y="11"/>
                      <a:pt x="48" y="14"/>
                      <a:pt x="48" y="15"/>
                    </a:cubicBezTo>
                    <a:cubicBezTo>
                      <a:pt x="47" y="14"/>
                      <a:pt x="48" y="14"/>
                      <a:pt x="47" y="12"/>
                    </a:cubicBezTo>
                    <a:cubicBezTo>
                      <a:pt x="47" y="12"/>
                      <a:pt x="47" y="12"/>
                      <a:pt x="47" y="12"/>
                    </a:cubicBezTo>
                    <a:cubicBezTo>
                      <a:pt x="47" y="9"/>
                      <a:pt x="47" y="7"/>
                      <a:pt x="47" y="5"/>
                    </a:cubicBezTo>
                    <a:cubicBezTo>
                      <a:pt x="47" y="6"/>
                      <a:pt x="47" y="6"/>
                      <a:pt x="47" y="6"/>
                    </a:cubicBezTo>
                    <a:cubicBezTo>
                      <a:pt x="47" y="3"/>
                      <a:pt x="47" y="3"/>
                      <a:pt x="47" y="3"/>
                    </a:cubicBezTo>
                    <a:cubicBezTo>
                      <a:pt x="47" y="5"/>
                      <a:pt x="46" y="3"/>
                      <a:pt x="46" y="4"/>
                    </a:cubicBezTo>
                    <a:cubicBezTo>
                      <a:pt x="46" y="6"/>
                      <a:pt x="46" y="3"/>
                      <a:pt x="46" y="5"/>
                    </a:cubicBezTo>
                    <a:cubicBezTo>
                      <a:pt x="46" y="5"/>
                      <a:pt x="47" y="8"/>
                      <a:pt x="46" y="7"/>
                    </a:cubicBezTo>
                    <a:cubicBezTo>
                      <a:pt x="46" y="4"/>
                      <a:pt x="46" y="4"/>
                      <a:pt x="46" y="4"/>
                    </a:cubicBezTo>
                    <a:cubicBezTo>
                      <a:pt x="46" y="3"/>
                      <a:pt x="46" y="6"/>
                      <a:pt x="46" y="5"/>
                    </a:cubicBezTo>
                    <a:cubicBezTo>
                      <a:pt x="46" y="4"/>
                      <a:pt x="46" y="4"/>
                      <a:pt x="46" y="4"/>
                    </a:cubicBezTo>
                    <a:cubicBezTo>
                      <a:pt x="45" y="4"/>
                      <a:pt x="44" y="4"/>
                      <a:pt x="44" y="8"/>
                    </a:cubicBezTo>
                    <a:cubicBezTo>
                      <a:pt x="44" y="6"/>
                      <a:pt x="43" y="6"/>
                      <a:pt x="43" y="5"/>
                    </a:cubicBezTo>
                    <a:cubicBezTo>
                      <a:pt x="43" y="6"/>
                      <a:pt x="43" y="7"/>
                      <a:pt x="43" y="7"/>
                    </a:cubicBezTo>
                    <a:cubicBezTo>
                      <a:pt x="43" y="5"/>
                      <a:pt x="43" y="5"/>
                      <a:pt x="43" y="5"/>
                    </a:cubicBezTo>
                    <a:cubicBezTo>
                      <a:pt x="42" y="4"/>
                      <a:pt x="42" y="6"/>
                      <a:pt x="42" y="7"/>
                    </a:cubicBezTo>
                    <a:cubicBezTo>
                      <a:pt x="42" y="6"/>
                      <a:pt x="42" y="6"/>
                      <a:pt x="42" y="6"/>
                    </a:cubicBezTo>
                    <a:cubicBezTo>
                      <a:pt x="42" y="4"/>
                      <a:pt x="42" y="7"/>
                      <a:pt x="42" y="7"/>
                    </a:cubicBezTo>
                    <a:cubicBezTo>
                      <a:pt x="42" y="6"/>
                      <a:pt x="42" y="6"/>
                      <a:pt x="42" y="6"/>
                    </a:cubicBezTo>
                    <a:cubicBezTo>
                      <a:pt x="42" y="7"/>
                      <a:pt x="42" y="7"/>
                      <a:pt x="42" y="7"/>
                    </a:cubicBezTo>
                    <a:cubicBezTo>
                      <a:pt x="42" y="8"/>
                      <a:pt x="42" y="8"/>
                      <a:pt x="41" y="6"/>
                    </a:cubicBezTo>
                    <a:cubicBezTo>
                      <a:pt x="41" y="7"/>
                      <a:pt x="41" y="7"/>
                      <a:pt x="41" y="7"/>
                    </a:cubicBezTo>
                    <a:cubicBezTo>
                      <a:pt x="41" y="6"/>
                      <a:pt x="41" y="6"/>
                      <a:pt x="40" y="7"/>
                    </a:cubicBezTo>
                    <a:cubicBezTo>
                      <a:pt x="41" y="7"/>
                      <a:pt x="41" y="8"/>
                      <a:pt x="41" y="9"/>
                    </a:cubicBezTo>
                    <a:cubicBezTo>
                      <a:pt x="41" y="12"/>
                      <a:pt x="41" y="9"/>
                      <a:pt x="41" y="10"/>
                    </a:cubicBezTo>
                    <a:cubicBezTo>
                      <a:pt x="40" y="8"/>
                      <a:pt x="40" y="8"/>
                      <a:pt x="40" y="8"/>
                    </a:cubicBezTo>
                    <a:cubicBezTo>
                      <a:pt x="40" y="5"/>
                      <a:pt x="39" y="7"/>
                      <a:pt x="39" y="7"/>
                    </a:cubicBezTo>
                    <a:cubicBezTo>
                      <a:pt x="39" y="8"/>
                      <a:pt x="39" y="8"/>
                      <a:pt x="39" y="8"/>
                    </a:cubicBezTo>
                    <a:cubicBezTo>
                      <a:pt x="38" y="6"/>
                      <a:pt x="38" y="8"/>
                      <a:pt x="38" y="8"/>
                    </a:cubicBezTo>
                    <a:cubicBezTo>
                      <a:pt x="38" y="9"/>
                      <a:pt x="38" y="11"/>
                      <a:pt x="38" y="11"/>
                    </a:cubicBezTo>
                    <a:cubicBezTo>
                      <a:pt x="38" y="13"/>
                      <a:pt x="38" y="9"/>
                      <a:pt x="37" y="8"/>
                    </a:cubicBezTo>
                    <a:cubicBezTo>
                      <a:pt x="37" y="9"/>
                      <a:pt x="37" y="9"/>
                      <a:pt x="37" y="9"/>
                    </a:cubicBezTo>
                    <a:cubicBezTo>
                      <a:pt x="37" y="8"/>
                      <a:pt x="37" y="8"/>
                      <a:pt x="37" y="8"/>
                    </a:cubicBezTo>
                    <a:cubicBezTo>
                      <a:pt x="37" y="9"/>
                      <a:pt x="37" y="10"/>
                      <a:pt x="37" y="9"/>
                    </a:cubicBezTo>
                    <a:cubicBezTo>
                      <a:pt x="37" y="9"/>
                      <a:pt x="37" y="9"/>
                      <a:pt x="37" y="9"/>
                    </a:cubicBezTo>
                    <a:cubicBezTo>
                      <a:pt x="36" y="9"/>
                      <a:pt x="36" y="8"/>
                      <a:pt x="36" y="8"/>
                    </a:cubicBezTo>
                    <a:cubicBezTo>
                      <a:pt x="36" y="10"/>
                      <a:pt x="36" y="9"/>
                      <a:pt x="36" y="10"/>
                    </a:cubicBezTo>
                    <a:cubicBezTo>
                      <a:pt x="36" y="10"/>
                      <a:pt x="36" y="10"/>
                      <a:pt x="36" y="10"/>
                    </a:cubicBezTo>
                    <a:cubicBezTo>
                      <a:pt x="36" y="11"/>
                      <a:pt x="36" y="11"/>
                      <a:pt x="36" y="11"/>
                    </a:cubicBezTo>
                    <a:cubicBezTo>
                      <a:pt x="36" y="10"/>
                      <a:pt x="36" y="10"/>
                      <a:pt x="36" y="10"/>
                    </a:cubicBezTo>
                    <a:cubicBezTo>
                      <a:pt x="36" y="9"/>
                      <a:pt x="36" y="9"/>
                      <a:pt x="36" y="9"/>
                    </a:cubicBezTo>
                    <a:cubicBezTo>
                      <a:pt x="35" y="8"/>
                      <a:pt x="36" y="10"/>
                      <a:pt x="36" y="11"/>
                    </a:cubicBezTo>
                    <a:cubicBezTo>
                      <a:pt x="36" y="12"/>
                      <a:pt x="36" y="11"/>
                      <a:pt x="35" y="10"/>
                    </a:cubicBezTo>
                    <a:cubicBezTo>
                      <a:pt x="35" y="9"/>
                      <a:pt x="36" y="10"/>
                      <a:pt x="36" y="10"/>
                    </a:cubicBezTo>
                    <a:cubicBezTo>
                      <a:pt x="35" y="9"/>
                      <a:pt x="35" y="9"/>
                      <a:pt x="35" y="9"/>
                    </a:cubicBezTo>
                    <a:cubicBezTo>
                      <a:pt x="35" y="9"/>
                      <a:pt x="36" y="10"/>
                      <a:pt x="35" y="10"/>
                    </a:cubicBezTo>
                    <a:cubicBezTo>
                      <a:pt x="35" y="10"/>
                      <a:pt x="35" y="10"/>
                      <a:pt x="35" y="9"/>
                    </a:cubicBezTo>
                    <a:cubicBezTo>
                      <a:pt x="35" y="10"/>
                      <a:pt x="35" y="10"/>
                      <a:pt x="35" y="10"/>
                    </a:cubicBezTo>
                    <a:cubicBezTo>
                      <a:pt x="35" y="11"/>
                      <a:pt x="35" y="11"/>
                      <a:pt x="35" y="12"/>
                    </a:cubicBezTo>
                    <a:cubicBezTo>
                      <a:pt x="35" y="12"/>
                      <a:pt x="35" y="13"/>
                      <a:pt x="35" y="12"/>
                    </a:cubicBezTo>
                    <a:cubicBezTo>
                      <a:pt x="35" y="12"/>
                      <a:pt x="35" y="12"/>
                      <a:pt x="35" y="12"/>
                    </a:cubicBezTo>
                    <a:cubicBezTo>
                      <a:pt x="35" y="12"/>
                      <a:pt x="35" y="12"/>
                      <a:pt x="35" y="13"/>
                    </a:cubicBezTo>
                    <a:cubicBezTo>
                      <a:pt x="35" y="11"/>
                      <a:pt x="35" y="11"/>
                      <a:pt x="35" y="11"/>
                    </a:cubicBezTo>
                    <a:cubicBezTo>
                      <a:pt x="35" y="12"/>
                      <a:pt x="35" y="12"/>
                      <a:pt x="35" y="13"/>
                    </a:cubicBezTo>
                    <a:cubicBezTo>
                      <a:pt x="34" y="11"/>
                      <a:pt x="34" y="9"/>
                      <a:pt x="33" y="9"/>
                    </a:cubicBezTo>
                    <a:cubicBezTo>
                      <a:pt x="34" y="10"/>
                      <a:pt x="34" y="10"/>
                      <a:pt x="34" y="10"/>
                    </a:cubicBezTo>
                    <a:cubicBezTo>
                      <a:pt x="34" y="11"/>
                      <a:pt x="33" y="10"/>
                      <a:pt x="33" y="9"/>
                    </a:cubicBezTo>
                    <a:cubicBezTo>
                      <a:pt x="33" y="8"/>
                      <a:pt x="34" y="14"/>
                      <a:pt x="33" y="13"/>
                    </a:cubicBezTo>
                    <a:cubicBezTo>
                      <a:pt x="33" y="11"/>
                      <a:pt x="33" y="10"/>
                      <a:pt x="32" y="10"/>
                    </a:cubicBezTo>
                    <a:cubicBezTo>
                      <a:pt x="33" y="10"/>
                      <a:pt x="33" y="11"/>
                      <a:pt x="33" y="11"/>
                    </a:cubicBezTo>
                    <a:cubicBezTo>
                      <a:pt x="33" y="12"/>
                      <a:pt x="32" y="10"/>
                      <a:pt x="33" y="11"/>
                    </a:cubicBezTo>
                    <a:cubicBezTo>
                      <a:pt x="33" y="12"/>
                      <a:pt x="33" y="12"/>
                      <a:pt x="33" y="12"/>
                    </a:cubicBezTo>
                    <a:cubicBezTo>
                      <a:pt x="32" y="8"/>
                      <a:pt x="32" y="11"/>
                      <a:pt x="31" y="9"/>
                    </a:cubicBezTo>
                    <a:cubicBezTo>
                      <a:pt x="31" y="12"/>
                      <a:pt x="31" y="10"/>
                      <a:pt x="31" y="11"/>
                    </a:cubicBezTo>
                    <a:cubicBezTo>
                      <a:pt x="30" y="9"/>
                      <a:pt x="31" y="12"/>
                      <a:pt x="30" y="10"/>
                    </a:cubicBezTo>
                    <a:cubicBezTo>
                      <a:pt x="31" y="13"/>
                      <a:pt x="31" y="13"/>
                      <a:pt x="31" y="13"/>
                    </a:cubicBezTo>
                    <a:cubicBezTo>
                      <a:pt x="30" y="11"/>
                      <a:pt x="32" y="16"/>
                      <a:pt x="31" y="13"/>
                    </a:cubicBezTo>
                    <a:cubicBezTo>
                      <a:pt x="30" y="13"/>
                      <a:pt x="30" y="12"/>
                      <a:pt x="30" y="11"/>
                    </a:cubicBezTo>
                    <a:cubicBezTo>
                      <a:pt x="29" y="9"/>
                      <a:pt x="30" y="14"/>
                      <a:pt x="29" y="11"/>
                    </a:cubicBezTo>
                    <a:cubicBezTo>
                      <a:pt x="30" y="14"/>
                      <a:pt x="30" y="14"/>
                      <a:pt x="30" y="14"/>
                    </a:cubicBezTo>
                    <a:cubicBezTo>
                      <a:pt x="30" y="13"/>
                      <a:pt x="29" y="12"/>
                      <a:pt x="29" y="11"/>
                    </a:cubicBezTo>
                    <a:cubicBezTo>
                      <a:pt x="29" y="12"/>
                      <a:pt x="29" y="13"/>
                      <a:pt x="29" y="12"/>
                    </a:cubicBezTo>
                    <a:cubicBezTo>
                      <a:pt x="28" y="11"/>
                      <a:pt x="28" y="11"/>
                      <a:pt x="28" y="11"/>
                    </a:cubicBezTo>
                    <a:cubicBezTo>
                      <a:pt x="28" y="10"/>
                      <a:pt x="28" y="11"/>
                      <a:pt x="28" y="12"/>
                    </a:cubicBezTo>
                    <a:cubicBezTo>
                      <a:pt x="28" y="11"/>
                      <a:pt x="28" y="12"/>
                      <a:pt x="27" y="11"/>
                    </a:cubicBezTo>
                    <a:cubicBezTo>
                      <a:pt x="28" y="13"/>
                      <a:pt x="26" y="10"/>
                      <a:pt x="27" y="13"/>
                    </a:cubicBezTo>
                    <a:cubicBezTo>
                      <a:pt x="27" y="12"/>
                      <a:pt x="27" y="12"/>
                      <a:pt x="27" y="12"/>
                    </a:cubicBezTo>
                    <a:cubicBezTo>
                      <a:pt x="27" y="13"/>
                      <a:pt x="28" y="15"/>
                      <a:pt x="28" y="15"/>
                    </a:cubicBezTo>
                    <a:cubicBezTo>
                      <a:pt x="27" y="13"/>
                      <a:pt x="27" y="13"/>
                      <a:pt x="27" y="13"/>
                    </a:cubicBezTo>
                    <a:cubicBezTo>
                      <a:pt x="26" y="11"/>
                      <a:pt x="27" y="13"/>
                      <a:pt x="26" y="12"/>
                    </a:cubicBezTo>
                    <a:cubicBezTo>
                      <a:pt x="27" y="13"/>
                      <a:pt x="26" y="12"/>
                      <a:pt x="26" y="13"/>
                    </a:cubicBezTo>
                    <a:cubicBezTo>
                      <a:pt x="26" y="14"/>
                      <a:pt x="26" y="14"/>
                      <a:pt x="26" y="14"/>
                    </a:cubicBezTo>
                    <a:cubicBezTo>
                      <a:pt x="27" y="15"/>
                      <a:pt x="27" y="15"/>
                      <a:pt x="27" y="15"/>
                    </a:cubicBezTo>
                    <a:cubicBezTo>
                      <a:pt x="26" y="15"/>
                      <a:pt x="26" y="13"/>
                      <a:pt x="26" y="13"/>
                    </a:cubicBezTo>
                    <a:cubicBezTo>
                      <a:pt x="25" y="12"/>
                      <a:pt x="26" y="13"/>
                      <a:pt x="26" y="13"/>
                    </a:cubicBezTo>
                    <a:cubicBezTo>
                      <a:pt x="26" y="13"/>
                      <a:pt x="26" y="13"/>
                      <a:pt x="26" y="14"/>
                    </a:cubicBezTo>
                    <a:cubicBezTo>
                      <a:pt x="26" y="13"/>
                      <a:pt x="26" y="13"/>
                      <a:pt x="26" y="13"/>
                    </a:cubicBezTo>
                    <a:cubicBezTo>
                      <a:pt x="26" y="13"/>
                      <a:pt x="26" y="13"/>
                      <a:pt x="26" y="14"/>
                    </a:cubicBezTo>
                    <a:cubicBezTo>
                      <a:pt x="26" y="13"/>
                      <a:pt x="26" y="13"/>
                      <a:pt x="25" y="13"/>
                    </a:cubicBezTo>
                    <a:cubicBezTo>
                      <a:pt x="26" y="13"/>
                      <a:pt x="26" y="13"/>
                      <a:pt x="26" y="13"/>
                    </a:cubicBezTo>
                    <a:cubicBezTo>
                      <a:pt x="25" y="13"/>
                      <a:pt x="25" y="13"/>
                      <a:pt x="25" y="13"/>
                    </a:cubicBezTo>
                    <a:cubicBezTo>
                      <a:pt x="25" y="13"/>
                      <a:pt x="25" y="13"/>
                      <a:pt x="25" y="13"/>
                    </a:cubicBezTo>
                    <a:cubicBezTo>
                      <a:pt x="25" y="13"/>
                      <a:pt x="25" y="13"/>
                      <a:pt x="25" y="13"/>
                    </a:cubicBezTo>
                    <a:cubicBezTo>
                      <a:pt x="25" y="11"/>
                      <a:pt x="25" y="11"/>
                      <a:pt x="25" y="11"/>
                    </a:cubicBezTo>
                    <a:cubicBezTo>
                      <a:pt x="24" y="11"/>
                      <a:pt x="25" y="13"/>
                      <a:pt x="25" y="13"/>
                    </a:cubicBezTo>
                    <a:cubicBezTo>
                      <a:pt x="24" y="12"/>
                      <a:pt x="24" y="14"/>
                      <a:pt x="24" y="15"/>
                    </a:cubicBezTo>
                    <a:cubicBezTo>
                      <a:pt x="24" y="15"/>
                      <a:pt x="24" y="14"/>
                      <a:pt x="24" y="14"/>
                    </a:cubicBezTo>
                    <a:cubicBezTo>
                      <a:pt x="24" y="15"/>
                      <a:pt x="24" y="16"/>
                      <a:pt x="24" y="15"/>
                    </a:cubicBezTo>
                    <a:cubicBezTo>
                      <a:pt x="24" y="16"/>
                      <a:pt x="23" y="14"/>
                      <a:pt x="23" y="14"/>
                    </a:cubicBezTo>
                    <a:cubicBezTo>
                      <a:pt x="23" y="14"/>
                      <a:pt x="24" y="15"/>
                      <a:pt x="24" y="15"/>
                    </a:cubicBezTo>
                    <a:cubicBezTo>
                      <a:pt x="23" y="13"/>
                      <a:pt x="23" y="17"/>
                      <a:pt x="23" y="15"/>
                    </a:cubicBezTo>
                    <a:cubicBezTo>
                      <a:pt x="23" y="15"/>
                      <a:pt x="22" y="14"/>
                      <a:pt x="22" y="14"/>
                    </a:cubicBezTo>
                    <a:cubicBezTo>
                      <a:pt x="22" y="15"/>
                      <a:pt x="22" y="16"/>
                      <a:pt x="23" y="17"/>
                    </a:cubicBezTo>
                    <a:cubicBezTo>
                      <a:pt x="22" y="16"/>
                      <a:pt x="22" y="16"/>
                      <a:pt x="22" y="16"/>
                    </a:cubicBezTo>
                    <a:cubicBezTo>
                      <a:pt x="22" y="16"/>
                      <a:pt x="22" y="16"/>
                      <a:pt x="22" y="17"/>
                    </a:cubicBezTo>
                    <a:cubicBezTo>
                      <a:pt x="23" y="18"/>
                      <a:pt x="23" y="20"/>
                      <a:pt x="23" y="19"/>
                    </a:cubicBezTo>
                    <a:cubicBezTo>
                      <a:pt x="23" y="19"/>
                      <a:pt x="23" y="19"/>
                      <a:pt x="23" y="19"/>
                    </a:cubicBezTo>
                    <a:cubicBezTo>
                      <a:pt x="22" y="20"/>
                      <a:pt x="22" y="20"/>
                      <a:pt x="22" y="20"/>
                    </a:cubicBezTo>
                    <a:cubicBezTo>
                      <a:pt x="22" y="19"/>
                      <a:pt x="22" y="20"/>
                      <a:pt x="22" y="19"/>
                    </a:cubicBezTo>
                    <a:cubicBezTo>
                      <a:pt x="21" y="16"/>
                      <a:pt x="21" y="17"/>
                      <a:pt x="21" y="17"/>
                    </a:cubicBezTo>
                    <a:cubicBezTo>
                      <a:pt x="21" y="19"/>
                      <a:pt x="21" y="19"/>
                      <a:pt x="21" y="19"/>
                    </a:cubicBezTo>
                    <a:cubicBezTo>
                      <a:pt x="21" y="19"/>
                      <a:pt x="21" y="17"/>
                      <a:pt x="21" y="17"/>
                    </a:cubicBezTo>
                    <a:cubicBezTo>
                      <a:pt x="22" y="22"/>
                      <a:pt x="22" y="22"/>
                      <a:pt x="22" y="22"/>
                    </a:cubicBezTo>
                    <a:cubicBezTo>
                      <a:pt x="22" y="22"/>
                      <a:pt x="21" y="20"/>
                      <a:pt x="21" y="19"/>
                    </a:cubicBezTo>
                    <a:cubicBezTo>
                      <a:pt x="21" y="20"/>
                      <a:pt x="22" y="22"/>
                      <a:pt x="22" y="24"/>
                    </a:cubicBezTo>
                    <a:cubicBezTo>
                      <a:pt x="22" y="24"/>
                      <a:pt x="22" y="25"/>
                      <a:pt x="22" y="25"/>
                    </a:cubicBezTo>
                    <a:cubicBezTo>
                      <a:pt x="21" y="24"/>
                      <a:pt x="22" y="25"/>
                      <a:pt x="22" y="24"/>
                    </a:cubicBezTo>
                    <a:cubicBezTo>
                      <a:pt x="21" y="22"/>
                      <a:pt x="21" y="22"/>
                      <a:pt x="21" y="22"/>
                    </a:cubicBezTo>
                    <a:cubicBezTo>
                      <a:pt x="21" y="22"/>
                      <a:pt x="20" y="20"/>
                      <a:pt x="20" y="19"/>
                    </a:cubicBezTo>
                    <a:cubicBezTo>
                      <a:pt x="20" y="20"/>
                      <a:pt x="19" y="19"/>
                      <a:pt x="19" y="19"/>
                    </a:cubicBezTo>
                    <a:cubicBezTo>
                      <a:pt x="20" y="22"/>
                      <a:pt x="19" y="21"/>
                      <a:pt x="20" y="23"/>
                    </a:cubicBezTo>
                    <a:cubicBezTo>
                      <a:pt x="20" y="24"/>
                      <a:pt x="19" y="21"/>
                      <a:pt x="19" y="21"/>
                    </a:cubicBezTo>
                    <a:cubicBezTo>
                      <a:pt x="19" y="22"/>
                      <a:pt x="18" y="21"/>
                      <a:pt x="18" y="22"/>
                    </a:cubicBezTo>
                    <a:cubicBezTo>
                      <a:pt x="18" y="21"/>
                      <a:pt x="18" y="21"/>
                      <a:pt x="18" y="21"/>
                    </a:cubicBezTo>
                    <a:cubicBezTo>
                      <a:pt x="18" y="22"/>
                      <a:pt x="17" y="21"/>
                      <a:pt x="18" y="24"/>
                    </a:cubicBezTo>
                    <a:cubicBezTo>
                      <a:pt x="17" y="22"/>
                      <a:pt x="17" y="22"/>
                      <a:pt x="17" y="22"/>
                    </a:cubicBezTo>
                    <a:cubicBezTo>
                      <a:pt x="17" y="22"/>
                      <a:pt x="19" y="25"/>
                      <a:pt x="18" y="24"/>
                    </a:cubicBezTo>
                    <a:cubicBezTo>
                      <a:pt x="17" y="23"/>
                      <a:pt x="17" y="23"/>
                      <a:pt x="17" y="23"/>
                    </a:cubicBezTo>
                    <a:cubicBezTo>
                      <a:pt x="18" y="24"/>
                      <a:pt x="16" y="22"/>
                      <a:pt x="17" y="24"/>
                    </a:cubicBezTo>
                    <a:cubicBezTo>
                      <a:pt x="17" y="23"/>
                      <a:pt x="17" y="23"/>
                      <a:pt x="17" y="23"/>
                    </a:cubicBezTo>
                    <a:cubicBezTo>
                      <a:pt x="17" y="23"/>
                      <a:pt x="16" y="23"/>
                      <a:pt x="17" y="25"/>
                    </a:cubicBezTo>
                    <a:cubicBezTo>
                      <a:pt x="16" y="23"/>
                      <a:pt x="16" y="23"/>
                      <a:pt x="16" y="23"/>
                    </a:cubicBezTo>
                    <a:cubicBezTo>
                      <a:pt x="15" y="22"/>
                      <a:pt x="17" y="25"/>
                      <a:pt x="16" y="24"/>
                    </a:cubicBezTo>
                    <a:cubicBezTo>
                      <a:pt x="16" y="24"/>
                      <a:pt x="16" y="23"/>
                      <a:pt x="16" y="23"/>
                    </a:cubicBezTo>
                    <a:cubicBezTo>
                      <a:pt x="16" y="24"/>
                      <a:pt x="16" y="24"/>
                      <a:pt x="16" y="25"/>
                    </a:cubicBezTo>
                    <a:cubicBezTo>
                      <a:pt x="15" y="23"/>
                      <a:pt x="15" y="23"/>
                      <a:pt x="15" y="23"/>
                    </a:cubicBezTo>
                    <a:cubicBezTo>
                      <a:pt x="14" y="23"/>
                      <a:pt x="13" y="23"/>
                      <a:pt x="13" y="26"/>
                    </a:cubicBezTo>
                    <a:cubicBezTo>
                      <a:pt x="11" y="24"/>
                      <a:pt x="12" y="24"/>
                      <a:pt x="11" y="23"/>
                    </a:cubicBezTo>
                    <a:cubicBezTo>
                      <a:pt x="12" y="25"/>
                      <a:pt x="11" y="24"/>
                      <a:pt x="11" y="24"/>
                    </a:cubicBezTo>
                    <a:cubicBezTo>
                      <a:pt x="11" y="24"/>
                      <a:pt x="11" y="24"/>
                      <a:pt x="11" y="24"/>
                    </a:cubicBezTo>
                    <a:cubicBezTo>
                      <a:pt x="11" y="25"/>
                      <a:pt x="11" y="23"/>
                      <a:pt x="11" y="24"/>
                    </a:cubicBezTo>
                    <a:cubicBezTo>
                      <a:pt x="11" y="25"/>
                      <a:pt x="11" y="25"/>
                      <a:pt x="11" y="25"/>
                    </a:cubicBezTo>
                    <a:cubicBezTo>
                      <a:pt x="12" y="26"/>
                      <a:pt x="10" y="22"/>
                      <a:pt x="11" y="25"/>
                    </a:cubicBezTo>
                    <a:cubicBezTo>
                      <a:pt x="10" y="23"/>
                      <a:pt x="10" y="23"/>
                      <a:pt x="10" y="23"/>
                    </a:cubicBezTo>
                    <a:cubicBezTo>
                      <a:pt x="11" y="26"/>
                      <a:pt x="9" y="23"/>
                      <a:pt x="10" y="25"/>
                    </a:cubicBezTo>
                    <a:cubicBezTo>
                      <a:pt x="10" y="24"/>
                      <a:pt x="10" y="24"/>
                      <a:pt x="10" y="24"/>
                    </a:cubicBezTo>
                    <a:cubicBezTo>
                      <a:pt x="9" y="24"/>
                      <a:pt x="11" y="27"/>
                      <a:pt x="10" y="25"/>
                    </a:cubicBezTo>
                    <a:cubicBezTo>
                      <a:pt x="10" y="26"/>
                      <a:pt x="10" y="26"/>
                      <a:pt x="11" y="28"/>
                    </a:cubicBezTo>
                    <a:cubicBezTo>
                      <a:pt x="9" y="26"/>
                      <a:pt x="9" y="26"/>
                      <a:pt x="9" y="26"/>
                    </a:cubicBezTo>
                    <a:cubicBezTo>
                      <a:pt x="9" y="27"/>
                      <a:pt x="8" y="27"/>
                      <a:pt x="9" y="30"/>
                    </a:cubicBezTo>
                    <a:cubicBezTo>
                      <a:pt x="8" y="29"/>
                      <a:pt x="8" y="29"/>
                      <a:pt x="8" y="29"/>
                    </a:cubicBezTo>
                    <a:cubicBezTo>
                      <a:pt x="9" y="31"/>
                      <a:pt x="6" y="27"/>
                      <a:pt x="8" y="31"/>
                    </a:cubicBezTo>
                    <a:cubicBezTo>
                      <a:pt x="9" y="33"/>
                      <a:pt x="9" y="33"/>
                      <a:pt x="9" y="33"/>
                    </a:cubicBezTo>
                    <a:cubicBezTo>
                      <a:pt x="8" y="30"/>
                      <a:pt x="8" y="30"/>
                      <a:pt x="8" y="30"/>
                    </a:cubicBezTo>
                    <a:cubicBezTo>
                      <a:pt x="8" y="32"/>
                      <a:pt x="7" y="31"/>
                      <a:pt x="8" y="32"/>
                    </a:cubicBezTo>
                    <a:cubicBezTo>
                      <a:pt x="7" y="31"/>
                      <a:pt x="7" y="31"/>
                      <a:pt x="7" y="31"/>
                    </a:cubicBezTo>
                    <a:cubicBezTo>
                      <a:pt x="7" y="31"/>
                      <a:pt x="8" y="33"/>
                      <a:pt x="8" y="33"/>
                    </a:cubicBezTo>
                    <a:cubicBezTo>
                      <a:pt x="7" y="32"/>
                      <a:pt x="7" y="32"/>
                      <a:pt x="7" y="32"/>
                    </a:cubicBezTo>
                    <a:cubicBezTo>
                      <a:pt x="5" y="30"/>
                      <a:pt x="2" y="29"/>
                      <a:pt x="4" y="33"/>
                    </a:cubicBezTo>
                    <a:cubicBezTo>
                      <a:pt x="4" y="33"/>
                      <a:pt x="3" y="31"/>
                      <a:pt x="3" y="31"/>
                    </a:cubicBezTo>
                    <a:cubicBezTo>
                      <a:pt x="4" y="34"/>
                      <a:pt x="0" y="30"/>
                      <a:pt x="2" y="35"/>
                    </a:cubicBezTo>
                    <a:cubicBezTo>
                      <a:pt x="3" y="36"/>
                      <a:pt x="6" y="41"/>
                      <a:pt x="6" y="41"/>
                    </a:cubicBezTo>
                    <a:cubicBezTo>
                      <a:pt x="6" y="39"/>
                      <a:pt x="9" y="40"/>
                      <a:pt x="11" y="42"/>
                    </a:cubicBezTo>
                    <a:cubicBezTo>
                      <a:pt x="11" y="41"/>
                      <a:pt x="11" y="40"/>
                      <a:pt x="12" y="41"/>
                    </a:cubicBezTo>
                    <a:cubicBezTo>
                      <a:pt x="13" y="40"/>
                      <a:pt x="17" y="43"/>
                      <a:pt x="17" y="40"/>
                    </a:cubicBezTo>
                    <a:cubicBezTo>
                      <a:pt x="17" y="40"/>
                      <a:pt x="16" y="39"/>
                      <a:pt x="16" y="38"/>
                    </a:cubicBezTo>
                    <a:cubicBezTo>
                      <a:pt x="17" y="39"/>
                      <a:pt x="17" y="39"/>
                      <a:pt x="17" y="39"/>
                    </a:cubicBezTo>
                    <a:cubicBezTo>
                      <a:pt x="16" y="38"/>
                      <a:pt x="16" y="38"/>
                      <a:pt x="16" y="38"/>
                    </a:cubicBezTo>
                    <a:cubicBezTo>
                      <a:pt x="16" y="37"/>
                      <a:pt x="17" y="39"/>
                      <a:pt x="17" y="39"/>
                    </a:cubicBezTo>
                    <a:cubicBezTo>
                      <a:pt x="17" y="39"/>
                      <a:pt x="18" y="38"/>
                      <a:pt x="18" y="38"/>
                    </a:cubicBezTo>
                    <a:cubicBezTo>
                      <a:pt x="18" y="36"/>
                      <a:pt x="19" y="38"/>
                      <a:pt x="18" y="36"/>
                    </a:cubicBezTo>
                    <a:cubicBezTo>
                      <a:pt x="18" y="37"/>
                      <a:pt x="18" y="37"/>
                      <a:pt x="18" y="37"/>
                    </a:cubicBezTo>
                    <a:cubicBezTo>
                      <a:pt x="18" y="36"/>
                      <a:pt x="18" y="35"/>
                      <a:pt x="20" y="38"/>
                    </a:cubicBezTo>
                    <a:cubicBezTo>
                      <a:pt x="22" y="39"/>
                      <a:pt x="23" y="37"/>
                      <a:pt x="25" y="37"/>
                    </a:cubicBezTo>
                    <a:cubicBezTo>
                      <a:pt x="26" y="35"/>
                      <a:pt x="27" y="33"/>
                      <a:pt x="29" y="32"/>
                    </a:cubicBezTo>
                    <a:cubicBezTo>
                      <a:pt x="28" y="28"/>
                      <a:pt x="29" y="30"/>
                      <a:pt x="28" y="27"/>
                    </a:cubicBezTo>
                    <a:cubicBezTo>
                      <a:pt x="29" y="28"/>
                      <a:pt x="29" y="28"/>
                      <a:pt x="29" y="28"/>
                    </a:cubicBezTo>
                    <a:cubicBezTo>
                      <a:pt x="28" y="26"/>
                      <a:pt x="29" y="28"/>
                      <a:pt x="30" y="29"/>
                    </a:cubicBezTo>
                    <a:cubicBezTo>
                      <a:pt x="29" y="28"/>
                      <a:pt x="30" y="29"/>
                      <a:pt x="29" y="27"/>
                    </a:cubicBezTo>
                    <a:cubicBezTo>
                      <a:pt x="29" y="25"/>
                      <a:pt x="30" y="30"/>
                      <a:pt x="30" y="29"/>
                    </a:cubicBezTo>
                    <a:cubicBezTo>
                      <a:pt x="30" y="29"/>
                      <a:pt x="30" y="27"/>
                      <a:pt x="30" y="28"/>
                    </a:cubicBezTo>
                    <a:cubicBezTo>
                      <a:pt x="30" y="26"/>
                      <a:pt x="30" y="29"/>
                      <a:pt x="31" y="31"/>
                    </a:cubicBezTo>
                    <a:cubicBezTo>
                      <a:pt x="32" y="30"/>
                      <a:pt x="32" y="28"/>
                      <a:pt x="33" y="29"/>
                    </a:cubicBezTo>
                    <a:cubicBezTo>
                      <a:pt x="33" y="29"/>
                      <a:pt x="33" y="27"/>
                      <a:pt x="33" y="27"/>
                    </a:cubicBezTo>
                    <a:cubicBezTo>
                      <a:pt x="34" y="30"/>
                      <a:pt x="33" y="26"/>
                      <a:pt x="33" y="27"/>
                    </a:cubicBezTo>
                    <a:cubicBezTo>
                      <a:pt x="34" y="28"/>
                      <a:pt x="34" y="28"/>
                      <a:pt x="34" y="28"/>
                    </a:cubicBezTo>
                    <a:cubicBezTo>
                      <a:pt x="34" y="30"/>
                      <a:pt x="34" y="28"/>
                      <a:pt x="35" y="29"/>
                    </a:cubicBezTo>
                    <a:cubicBezTo>
                      <a:pt x="35" y="28"/>
                      <a:pt x="36" y="30"/>
                      <a:pt x="36" y="29"/>
                    </a:cubicBezTo>
                    <a:cubicBezTo>
                      <a:pt x="36" y="30"/>
                      <a:pt x="36" y="29"/>
                      <a:pt x="36" y="30"/>
                    </a:cubicBezTo>
                    <a:cubicBezTo>
                      <a:pt x="36" y="26"/>
                      <a:pt x="37" y="31"/>
                      <a:pt x="37" y="29"/>
                    </a:cubicBezTo>
                    <a:cubicBezTo>
                      <a:pt x="37" y="29"/>
                      <a:pt x="37" y="29"/>
                      <a:pt x="37" y="29"/>
                    </a:cubicBezTo>
                    <a:cubicBezTo>
                      <a:pt x="38" y="29"/>
                      <a:pt x="39" y="29"/>
                      <a:pt x="40" y="27"/>
                    </a:cubicBezTo>
                    <a:cubicBezTo>
                      <a:pt x="40" y="27"/>
                      <a:pt x="41" y="30"/>
                      <a:pt x="41" y="28"/>
                    </a:cubicBezTo>
                    <a:cubicBezTo>
                      <a:pt x="41" y="27"/>
                      <a:pt x="41" y="27"/>
                      <a:pt x="41" y="27"/>
                    </a:cubicBezTo>
                    <a:cubicBezTo>
                      <a:pt x="41" y="27"/>
                      <a:pt x="41" y="28"/>
                      <a:pt x="42" y="28"/>
                    </a:cubicBezTo>
                    <a:cubicBezTo>
                      <a:pt x="42" y="27"/>
                      <a:pt x="42" y="28"/>
                      <a:pt x="43" y="28"/>
                    </a:cubicBezTo>
                    <a:cubicBezTo>
                      <a:pt x="43" y="28"/>
                      <a:pt x="43" y="27"/>
                      <a:pt x="42" y="27"/>
                    </a:cubicBezTo>
                    <a:cubicBezTo>
                      <a:pt x="43" y="29"/>
                      <a:pt x="43" y="26"/>
                      <a:pt x="44" y="27"/>
                    </a:cubicBezTo>
                    <a:cubicBezTo>
                      <a:pt x="43" y="24"/>
                      <a:pt x="44" y="26"/>
                      <a:pt x="44"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62" name="Freeform 193"/>
              <p:cNvSpPr/>
              <p:nvPr/>
            </p:nvSpPr>
            <p:spPr bwMode="auto">
              <a:xfrm>
                <a:off x="5734" y="2350"/>
                <a:ext cx="0" cy="2"/>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63" name="Freeform 194"/>
              <p:cNvSpPr/>
              <p:nvPr/>
            </p:nvSpPr>
            <p:spPr bwMode="auto">
              <a:xfrm>
                <a:off x="5682" y="2369"/>
                <a:ext cx="2" cy="2"/>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64" name="Freeform 195"/>
              <p:cNvSpPr/>
              <p:nvPr/>
            </p:nvSpPr>
            <p:spPr bwMode="auto">
              <a:xfrm>
                <a:off x="5814" y="2006"/>
                <a:ext cx="3" cy="5"/>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1" y="0"/>
                      <a:pt x="0" y="2"/>
                      <a:pt x="0" y="1"/>
                    </a:cubicBezTo>
                    <a:cubicBezTo>
                      <a:pt x="0" y="2"/>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65" name="Freeform 196"/>
              <p:cNvSpPr/>
              <p:nvPr/>
            </p:nvSpPr>
            <p:spPr bwMode="auto">
              <a:xfrm>
                <a:off x="5753" y="1987"/>
                <a:ext cx="2" cy="2"/>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66" name="Freeform 197"/>
              <p:cNvSpPr/>
              <p:nvPr/>
            </p:nvSpPr>
            <p:spPr bwMode="auto">
              <a:xfrm>
                <a:off x="5902" y="2696"/>
                <a:ext cx="3"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67" name="Freeform 198"/>
              <p:cNvSpPr/>
              <p:nvPr/>
            </p:nvSpPr>
            <p:spPr bwMode="auto">
              <a:xfrm>
                <a:off x="5727" y="198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68" name="Freeform 199"/>
              <p:cNvSpPr/>
              <p:nvPr/>
            </p:nvSpPr>
            <p:spPr bwMode="auto">
              <a:xfrm>
                <a:off x="5729" y="1975"/>
                <a:ext cx="2" cy="5"/>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1" y="0"/>
                      <a:pt x="0" y="2"/>
                      <a:pt x="1" y="1"/>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69" name="Freeform 200"/>
              <p:cNvSpPr/>
              <p:nvPr/>
            </p:nvSpPr>
            <p:spPr bwMode="auto">
              <a:xfrm>
                <a:off x="5724" y="1985"/>
                <a:ext cx="3"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0"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70" name="Freeform 201"/>
              <p:cNvSpPr/>
              <p:nvPr/>
            </p:nvSpPr>
            <p:spPr bwMode="auto">
              <a:xfrm>
                <a:off x="5912" y="2691"/>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71" name="Freeform 202"/>
              <p:cNvSpPr/>
              <p:nvPr/>
            </p:nvSpPr>
            <p:spPr bwMode="auto">
              <a:xfrm>
                <a:off x="5712" y="1982"/>
                <a:ext cx="3" cy="5"/>
              </a:xfrm>
              <a:custGeom>
                <a:avLst/>
                <a:gdLst>
                  <a:gd name="T0" fmla="*/ 3 w 3"/>
                  <a:gd name="T1" fmla="*/ 0 h 5"/>
                  <a:gd name="T2" fmla="*/ 3 w 3"/>
                  <a:gd name="T3" fmla="*/ 0 h 5"/>
                  <a:gd name="T4" fmla="*/ 0 w 3"/>
                  <a:gd name="T5" fmla="*/ 5 h 5"/>
                  <a:gd name="T6" fmla="*/ 3 w 3"/>
                  <a:gd name="T7" fmla="*/ 0 h 5"/>
                </a:gdLst>
                <a:ahLst/>
                <a:cxnLst>
                  <a:cxn ang="0">
                    <a:pos x="T0" y="T1"/>
                  </a:cxn>
                  <a:cxn ang="0">
                    <a:pos x="T2" y="T3"/>
                  </a:cxn>
                  <a:cxn ang="0">
                    <a:pos x="T4" y="T5"/>
                  </a:cxn>
                  <a:cxn ang="0">
                    <a:pos x="T6" y="T7"/>
                  </a:cxn>
                </a:cxnLst>
                <a:rect l="0" t="0" r="r" b="b"/>
                <a:pathLst>
                  <a:path w="3" h="5">
                    <a:moveTo>
                      <a:pt x="3" y="0"/>
                    </a:moveTo>
                    <a:lnTo>
                      <a:pt x="3" y="0"/>
                    </a:lnTo>
                    <a:lnTo>
                      <a:pt x="0" y="5"/>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72" name="Freeform 203"/>
              <p:cNvSpPr/>
              <p:nvPr/>
            </p:nvSpPr>
            <p:spPr bwMode="auto">
              <a:xfrm>
                <a:off x="6118" y="1672"/>
                <a:ext cx="10" cy="2"/>
              </a:xfrm>
              <a:custGeom>
                <a:avLst/>
                <a:gdLst>
                  <a:gd name="T0" fmla="*/ 0 w 4"/>
                  <a:gd name="T1" fmla="*/ 1 h 1"/>
                  <a:gd name="T2" fmla="*/ 0 w 4"/>
                  <a:gd name="T3" fmla="*/ 1 h 1"/>
                  <a:gd name="T4" fmla="*/ 1 w 4"/>
                  <a:gd name="T5" fmla="*/ 1 h 1"/>
                  <a:gd name="T6" fmla="*/ 2 w 4"/>
                  <a:gd name="T7" fmla="*/ 0 h 1"/>
                  <a:gd name="T8" fmla="*/ 4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0" y="1"/>
                      <a:pt x="0" y="1"/>
                    </a:cubicBezTo>
                    <a:cubicBezTo>
                      <a:pt x="0" y="1"/>
                      <a:pt x="1" y="1"/>
                      <a:pt x="1" y="1"/>
                    </a:cubicBezTo>
                    <a:cubicBezTo>
                      <a:pt x="2" y="1"/>
                      <a:pt x="3" y="1"/>
                      <a:pt x="2" y="0"/>
                    </a:cubicBezTo>
                    <a:cubicBezTo>
                      <a:pt x="3" y="0"/>
                      <a:pt x="4" y="0"/>
                      <a:pt x="4" y="0"/>
                    </a:cubicBezTo>
                    <a:cubicBezTo>
                      <a:pt x="3" y="0"/>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73" name="Freeform 204"/>
              <p:cNvSpPr/>
              <p:nvPr/>
            </p:nvSpPr>
            <p:spPr bwMode="auto">
              <a:xfrm>
                <a:off x="6120" y="1674"/>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grpSp>
        <p:grpSp>
          <p:nvGrpSpPr>
            <p:cNvPr id="25" name="Group 406"/>
            <p:cNvGrpSpPr/>
            <p:nvPr/>
          </p:nvGrpSpPr>
          <p:grpSpPr bwMode="auto">
            <a:xfrm>
              <a:off x="8959850" y="2649538"/>
              <a:ext cx="2593975" cy="2765425"/>
              <a:chOff x="5644" y="1669"/>
              <a:chExt cx="1634" cy="1742"/>
            </a:xfrm>
          </p:grpSpPr>
          <p:sp>
            <p:nvSpPr>
              <p:cNvPr id="74" name="Freeform 206"/>
              <p:cNvSpPr/>
              <p:nvPr/>
            </p:nvSpPr>
            <p:spPr bwMode="auto">
              <a:xfrm>
                <a:off x="6116" y="1676"/>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75" name="Freeform 207"/>
              <p:cNvSpPr/>
              <p:nvPr/>
            </p:nvSpPr>
            <p:spPr bwMode="auto">
              <a:xfrm>
                <a:off x="6092" y="1703"/>
                <a:ext cx="5"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76" name="Freeform 208"/>
              <p:cNvSpPr/>
              <p:nvPr/>
            </p:nvSpPr>
            <p:spPr bwMode="auto">
              <a:xfrm>
                <a:off x="6092" y="1700"/>
                <a:ext cx="7" cy="3"/>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77" name="Freeform 209"/>
              <p:cNvSpPr/>
              <p:nvPr/>
            </p:nvSpPr>
            <p:spPr bwMode="auto">
              <a:xfrm>
                <a:off x="6118" y="1669"/>
                <a:ext cx="5"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78" name="Freeform 210"/>
              <p:cNvSpPr/>
              <p:nvPr/>
            </p:nvSpPr>
            <p:spPr bwMode="auto">
              <a:xfrm>
                <a:off x="5644" y="1958"/>
                <a:ext cx="180" cy="98"/>
              </a:xfrm>
              <a:custGeom>
                <a:avLst/>
                <a:gdLst>
                  <a:gd name="T0" fmla="*/ 12 w 76"/>
                  <a:gd name="T1" fmla="*/ 18 h 41"/>
                  <a:gd name="T2" fmla="*/ 22 w 76"/>
                  <a:gd name="T3" fmla="*/ 26 h 41"/>
                  <a:gd name="T4" fmla="*/ 33 w 76"/>
                  <a:gd name="T5" fmla="*/ 25 h 41"/>
                  <a:gd name="T6" fmla="*/ 37 w 76"/>
                  <a:gd name="T7" fmla="*/ 28 h 41"/>
                  <a:gd name="T8" fmla="*/ 43 w 76"/>
                  <a:gd name="T9" fmla="*/ 32 h 41"/>
                  <a:gd name="T10" fmla="*/ 48 w 76"/>
                  <a:gd name="T11" fmla="*/ 35 h 41"/>
                  <a:gd name="T12" fmla="*/ 53 w 76"/>
                  <a:gd name="T13" fmla="*/ 33 h 41"/>
                  <a:gd name="T14" fmla="*/ 60 w 76"/>
                  <a:gd name="T15" fmla="*/ 35 h 41"/>
                  <a:gd name="T16" fmla="*/ 63 w 76"/>
                  <a:gd name="T17" fmla="*/ 36 h 41"/>
                  <a:gd name="T18" fmla="*/ 67 w 76"/>
                  <a:gd name="T19" fmla="*/ 40 h 41"/>
                  <a:gd name="T20" fmla="*/ 69 w 76"/>
                  <a:gd name="T21" fmla="*/ 40 h 41"/>
                  <a:gd name="T22" fmla="*/ 72 w 76"/>
                  <a:gd name="T23" fmla="*/ 38 h 41"/>
                  <a:gd name="T24" fmla="*/ 74 w 76"/>
                  <a:gd name="T25" fmla="*/ 36 h 41"/>
                  <a:gd name="T26" fmla="*/ 75 w 76"/>
                  <a:gd name="T27" fmla="*/ 34 h 41"/>
                  <a:gd name="T28" fmla="*/ 71 w 76"/>
                  <a:gd name="T29" fmla="*/ 33 h 41"/>
                  <a:gd name="T30" fmla="*/ 72 w 76"/>
                  <a:gd name="T31" fmla="*/ 31 h 41"/>
                  <a:gd name="T32" fmla="*/ 71 w 76"/>
                  <a:gd name="T33" fmla="*/ 29 h 41"/>
                  <a:gd name="T34" fmla="*/ 73 w 76"/>
                  <a:gd name="T35" fmla="*/ 25 h 41"/>
                  <a:gd name="T36" fmla="*/ 75 w 76"/>
                  <a:gd name="T37" fmla="*/ 22 h 41"/>
                  <a:gd name="T38" fmla="*/ 71 w 76"/>
                  <a:gd name="T39" fmla="*/ 25 h 41"/>
                  <a:gd name="T40" fmla="*/ 67 w 76"/>
                  <a:gd name="T41" fmla="*/ 28 h 41"/>
                  <a:gd name="T42" fmla="*/ 70 w 76"/>
                  <a:gd name="T43" fmla="*/ 22 h 41"/>
                  <a:gd name="T44" fmla="*/ 69 w 76"/>
                  <a:gd name="T45" fmla="*/ 23 h 41"/>
                  <a:gd name="T46" fmla="*/ 70 w 76"/>
                  <a:gd name="T47" fmla="*/ 20 h 41"/>
                  <a:gd name="T48" fmla="*/ 68 w 76"/>
                  <a:gd name="T49" fmla="*/ 20 h 41"/>
                  <a:gd name="T50" fmla="*/ 67 w 76"/>
                  <a:gd name="T51" fmla="*/ 19 h 41"/>
                  <a:gd name="T52" fmla="*/ 62 w 76"/>
                  <a:gd name="T53" fmla="*/ 24 h 41"/>
                  <a:gd name="T54" fmla="*/ 66 w 76"/>
                  <a:gd name="T55" fmla="*/ 18 h 41"/>
                  <a:gd name="T56" fmla="*/ 65 w 76"/>
                  <a:gd name="T57" fmla="*/ 18 h 41"/>
                  <a:gd name="T58" fmla="*/ 60 w 76"/>
                  <a:gd name="T59" fmla="*/ 17 h 41"/>
                  <a:gd name="T60" fmla="*/ 58 w 76"/>
                  <a:gd name="T61" fmla="*/ 17 h 41"/>
                  <a:gd name="T62" fmla="*/ 55 w 76"/>
                  <a:gd name="T63" fmla="*/ 15 h 41"/>
                  <a:gd name="T64" fmla="*/ 53 w 76"/>
                  <a:gd name="T65" fmla="*/ 16 h 41"/>
                  <a:gd name="T66" fmla="*/ 53 w 76"/>
                  <a:gd name="T67" fmla="*/ 15 h 41"/>
                  <a:gd name="T68" fmla="*/ 52 w 76"/>
                  <a:gd name="T69" fmla="*/ 14 h 41"/>
                  <a:gd name="T70" fmla="*/ 50 w 76"/>
                  <a:gd name="T71" fmla="*/ 16 h 41"/>
                  <a:gd name="T72" fmla="*/ 49 w 76"/>
                  <a:gd name="T73" fmla="*/ 13 h 41"/>
                  <a:gd name="T74" fmla="*/ 47 w 76"/>
                  <a:gd name="T75" fmla="*/ 12 h 41"/>
                  <a:gd name="T76" fmla="*/ 45 w 76"/>
                  <a:gd name="T77" fmla="*/ 12 h 41"/>
                  <a:gd name="T78" fmla="*/ 43 w 76"/>
                  <a:gd name="T79" fmla="*/ 11 h 41"/>
                  <a:gd name="T80" fmla="*/ 40 w 76"/>
                  <a:gd name="T81" fmla="*/ 13 h 41"/>
                  <a:gd name="T82" fmla="*/ 40 w 76"/>
                  <a:gd name="T83" fmla="*/ 11 h 41"/>
                  <a:gd name="T84" fmla="*/ 40 w 76"/>
                  <a:gd name="T85" fmla="*/ 11 h 41"/>
                  <a:gd name="T86" fmla="*/ 37 w 76"/>
                  <a:gd name="T87" fmla="*/ 10 h 41"/>
                  <a:gd name="T88" fmla="*/ 34 w 76"/>
                  <a:gd name="T89" fmla="*/ 13 h 41"/>
                  <a:gd name="T90" fmla="*/ 31 w 76"/>
                  <a:gd name="T91" fmla="*/ 14 h 41"/>
                  <a:gd name="T92" fmla="*/ 31 w 76"/>
                  <a:gd name="T93" fmla="*/ 10 h 41"/>
                  <a:gd name="T94" fmla="*/ 26 w 76"/>
                  <a:gd name="T95" fmla="*/ 12 h 41"/>
                  <a:gd name="T96" fmla="*/ 24 w 76"/>
                  <a:gd name="T97" fmla="*/ 12 h 41"/>
                  <a:gd name="T98" fmla="*/ 20 w 76"/>
                  <a:gd name="T99" fmla="*/ 9 h 41"/>
                  <a:gd name="T100" fmla="*/ 20 w 76"/>
                  <a:gd name="T101" fmla="*/ 7 h 41"/>
                  <a:gd name="T102" fmla="*/ 18 w 76"/>
                  <a:gd name="T103" fmla="*/ 6 h 41"/>
                  <a:gd name="T104" fmla="*/ 11 w 76"/>
                  <a:gd name="T105" fmla="*/ 8 h 41"/>
                  <a:gd name="T106" fmla="*/ 4 w 76"/>
                  <a:gd name="T10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41">
                    <a:moveTo>
                      <a:pt x="3" y="15"/>
                    </a:moveTo>
                    <a:cubicBezTo>
                      <a:pt x="4" y="15"/>
                      <a:pt x="5" y="15"/>
                      <a:pt x="5" y="16"/>
                    </a:cubicBezTo>
                    <a:cubicBezTo>
                      <a:pt x="7" y="16"/>
                      <a:pt x="8" y="22"/>
                      <a:pt x="11" y="21"/>
                    </a:cubicBezTo>
                    <a:cubicBezTo>
                      <a:pt x="11" y="20"/>
                      <a:pt x="11" y="19"/>
                      <a:pt x="12" y="19"/>
                    </a:cubicBezTo>
                    <a:cubicBezTo>
                      <a:pt x="11" y="20"/>
                      <a:pt x="11" y="20"/>
                      <a:pt x="11" y="20"/>
                    </a:cubicBezTo>
                    <a:cubicBezTo>
                      <a:pt x="12" y="18"/>
                      <a:pt x="12" y="18"/>
                      <a:pt x="12" y="18"/>
                    </a:cubicBezTo>
                    <a:cubicBezTo>
                      <a:pt x="13" y="18"/>
                      <a:pt x="12" y="20"/>
                      <a:pt x="11" y="20"/>
                    </a:cubicBezTo>
                    <a:cubicBezTo>
                      <a:pt x="12" y="21"/>
                      <a:pt x="13" y="20"/>
                      <a:pt x="14" y="21"/>
                    </a:cubicBezTo>
                    <a:cubicBezTo>
                      <a:pt x="15" y="19"/>
                      <a:pt x="15" y="21"/>
                      <a:pt x="15" y="19"/>
                    </a:cubicBezTo>
                    <a:cubicBezTo>
                      <a:pt x="15" y="20"/>
                      <a:pt x="15" y="20"/>
                      <a:pt x="15" y="20"/>
                    </a:cubicBezTo>
                    <a:cubicBezTo>
                      <a:pt x="16" y="19"/>
                      <a:pt x="16" y="19"/>
                      <a:pt x="16" y="22"/>
                    </a:cubicBezTo>
                    <a:cubicBezTo>
                      <a:pt x="17" y="25"/>
                      <a:pt x="20" y="24"/>
                      <a:pt x="22" y="26"/>
                    </a:cubicBezTo>
                    <a:cubicBezTo>
                      <a:pt x="24" y="27"/>
                      <a:pt x="27" y="26"/>
                      <a:pt x="30" y="26"/>
                    </a:cubicBezTo>
                    <a:cubicBezTo>
                      <a:pt x="31" y="23"/>
                      <a:pt x="31" y="25"/>
                      <a:pt x="33" y="22"/>
                    </a:cubicBezTo>
                    <a:cubicBezTo>
                      <a:pt x="32" y="23"/>
                      <a:pt x="32" y="23"/>
                      <a:pt x="32" y="23"/>
                    </a:cubicBezTo>
                    <a:cubicBezTo>
                      <a:pt x="33" y="22"/>
                      <a:pt x="33" y="24"/>
                      <a:pt x="33" y="25"/>
                    </a:cubicBezTo>
                    <a:cubicBezTo>
                      <a:pt x="33" y="24"/>
                      <a:pt x="33" y="25"/>
                      <a:pt x="34" y="23"/>
                    </a:cubicBezTo>
                    <a:cubicBezTo>
                      <a:pt x="34" y="22"/>
                      <a:pt x="33" y="26"/>
                      <a:pt x="33" y="25"/>
                    </a:cubicBezTo>
                    <a:cubicBezTo>
                      <a:pt x="33" y="26"/>
                      <a:pt x="34" y="24"/>
                      <a:pt x="34" y="24"/>
                    </a:cubicBezTo>
                    <a:cubicBezTo>
                      <a:pt x="35" y="23"/>
                      <a:pt x="33" y="25"/>
                      <a:pt x="33" y="28"/>
                    </a:cubicBezTo>
                    <a:cubicBezTo>
                      <a:pt x="34" y="27"/>
                      <a:pt x="36" y="26"/>
                      <a:pt x="37" y="27"/>
                    </a:cubicBezTo>
                    <a:cubicBezTo>
                      <a:pt x="36" y="28"/>
                      <a:pt x="37" y="26"/>
                      <a:pt x="37" y="26"/>
                    </a:cubicBezTo>
                    <a:cubicBezTo>
                      <a:pt x="36" y="29"/>
                      <a:pt x="38" y="25"/>
                      <a:pt x="37" y="27"/>
                    </a:cubicBezTo>
                    <a:cubicBezTo>
                      <a:pt x="37" y="27"/>
                      <a:pt x="37" y="27"/>
                      <a:pt x="37" y="28"/>
                    </a:cubicBezTo>
                    <a:cubicBezTo>
                      <a:pt x="37" y="29"/>
                      <a:pt x="38" y="27"/>
                      <a:pt x="38" y="29"/>
                    </a:cubicBezTo>
                    <a:cubicBezTo>
                      <a:pt x="39" y="28"/>
                      <a:pt x="38" y="31"/>
                      <a:pt x="39" y="29"/>
                    </a:cubicBezTo>
                    <a:cubicBezTo>
                      <a:pt x="38" y="31"/>
                      <a:pt x="39" y="30"/>
                      <a:pt x="38" y="31"/>
                    </a:cubicBezTo>
                    <a:cubicBezTo>
                      <a:pt x="40" y="28"/>
                      <a:pt x="38" y="33"/>
                      <a:pt x="40" y="30"/>
                    </a:cubicBezTo>
                    <a:cubicBezTo>
                      <a:pt x="40" y="31"/>
                      <a:pt x="40" y="31"/>
                      <a:pt x="40" y="31"/>
                    </a:cubicBezTo>
                    <a:cubicBezTo>
                      <a:pt x="41" y="31"/>
                      <a:pt x="41" y="33"/>
                      <a:pt x="43" y="32"/>
                    </a:cubicBezTo>
                    <a:cubicBezTo>
                      <a:pt x="44" y="31"/>
                      <a:pt x="43" y="35"/>
                      <a:pt x="44" y="34"/>
                    </a:cubicBezTo>
                    <a:cubicBezTo>
                      <a:pt x="45" y="32"/>
                      <a:pt x="45" y="32"/>
                      <a:pt x="45" y="32"/>
                    </a:cubicBezTo>
                    <a:cubicBezTo>
                      <a:pt x="45" y="32"/>
                      <a:pt x="45" y="33"/>
                      <a:pt x="45" y="34"/>
                    </a:cubicBezTo>
                    <a:cubicBezTo>
                      <a:pt x="46" y="33"/>
                      <a:pt x="45" y="34"/>
                      <a:pt x="46" y="35"/>
                    </a:cubicBezTo>
                    <a:cubicBezTo>
                      <a:pt x="46" y="34"/>
                      <a:pt x="46" y="34"/>
                      <a:pt x="47" y="33"/>
                    </a:cubicBezTo>
                    <a:cubicBezTo>
                      <a:pt x="46" y="36"/>
                      <a:pt x="48" y="33"/>
                      <a:pt x="48" y="35"/>
                    </a:cubicBezTo>
                    <a:cubicBezTo>
                      <a:pt x="49" y="32"/>
                      <a:pt x="49" y="33"/>
                      <a:pt x="49" y="33"/>
                    </a:cubicBezTo>
                    <a:cubicBezTo>
                      <a:pt x="49" y="33"/>
                      <a:pt x="49" y="34"/>
                      <a:pt x="48" y="34"/>
                    </a:cubicBezTo>
                    <a:cubicBezTo>
                      <a:pt x="49" y="34"/>
                      <a:pt x="49" y="34"/>
                      <a:pt x="49" y="35"/>
                    </a:cubicBezTo>
                    <a:cubicBezTo>
                      <a:pt x="50" y="35"/>
                      <a:pt x="51" y="33"/>
                      <a:pt x="50" y="34"/>
                    </a:cubicBezTo>
                    <a:cubicBezTo>
                      <a:pt x="49" y="36"/>
                      <a:pt x="51" y="34"/>
                      <a:pt x="51" y="35"/>
                    </a:cubicBezTo>
                    <a:cubicBezTo>
                      <a:pt x="52" y="33"/>
                      <a:pt x="53" y="32"/>
                      <a:pt x="53" y="33"/>
                    </a:cubicBezTo>
                    <a:cubicBezTo>
                      <a:pt x="51" y="35"/>
                      <a:pt x="51" y="35"/>
                      <a:pt x="51" y="35"/>
                    </a:cubicBezTo>
                    <a:cubicBezTo>
                      <a:pt x="53" y="34"/>
                      <a:pt x="52" y="37"/>
                      <a:pt x="55" y="35"/>
                    </a:cubicBezTo>
                    <a:cubicBezTo>
                      <a:pt x="54" y="36"/>
                      <a:pt x="54" y="36"/>
                      <a:pt x="54" y="36"/>
                    </a:cubicBezTo>
                    <a:cubicBezTo>
                      <a:pt x="56" y="35"/>
                      <a:pt x="55" y="38"/>
                      <a:pt x="58" y="35"/>
                    </a:cubicBezTo>
                    <a:cubicBezTo>
                      <a:pt x="57" y="36"/>
                      <a:pt x="57" y="37"/>
                      <a:pt x="57" y="37"/>
                    </a:cubicBezTo>
                    <a:cubicBezTo>
                      <a:pt x="58" y="36"/>
                      <a:pt x="58" y="36"/>
                      <a:pt x="60" y="35"/>
                    </a:cubicBezTo>
                    <a:cubicBezTo>
                      <a:pt x="60" y="35"/>
                      <a:pt x="59" y="36"/>
                      <a:pt x="59" y="36"/>
                    </a:cubicBezTo>
                    <a:cubicBezTo>
                      <a:pt x="59" y="37"/>
                      <a:pt x="58" y="39"/>
                      <a:pt x="60" y="37"/>
                    </a:cubicBezTo>
                    <a:cubicBezTo>
                      <a:pt x="59" y="38"/>
                      <a:pt x="59" y="38"/>
                      <a:pt x="59" y="38"/>
                    </a:cubicBezTo>
                    <a:cubicBezTo>
                      <a:pt x="60" y="37"/>
                      <a:pt x="62" y="36"/>
                      <a:pt x="61" y="38"/>
                    </a:cubicBezTo>
                    <a:cubicBezTo>
                      <a:pt x="62" y="37"/>
                      <a:pt x="62" y="36"/>
                      <a:pt x="63" y="35"/>
                    </a:cubicBezTo>
                    <a:cubicBezTo>
                      <a:pt x="64" y="35"/>
                      <a:pt x="62" y="37"/>
                      <a:pt x="63" y="36"/>
                    </a:cubicBezTo>
                    <a:cubicBezTo>
                      <a:pt x="62" y="37"/>
                      <a:pt x="62" y="37"/>
                      <a:pt x="62" y="37"/>
                    </a:cubicBezTo>
                    <a:cubicBezTo>
                      <a:pt x="62" y="38"/>
                      <a:pt x="63" y="38"/>
                      <a:pt x="64" y="38"/>
                    </a:cubicBezTo>
                    <a:cubicBezTo>
                      <a:pt x="63" y="40"/>
                      <a:pt x="65" y="38"/>
                      <a:pt x="65" y="39"/>
                    </a:cubicBezTo>
                    <a:cubicBezTo>
                      <a:pt x="66" y="38"/>
                      <a:pt x="65" y="40"/>
                      <a:pt x="67" y="38"/>
                    </a:cubicBezTo>
                    <a:cubicBezTo>
                      <a:pt x="66" y="39"/>
                      <a:pt x="66" y="39"/>
                      <a:pt x="66" y="39"/>
                    </a:cubicBezTo>
                    <a:cubicBezTo>
                      <a:pt x="66" y="39"/>
                      <a:pt x="67" y="40"/>
                      <a:pt x="67" y="40"/>
                    </a:cubicBezTo>
                    <a:cubicBezTo>
                      <a:pt x="67" y="41"/>
                      <a:pt x="68" y="39"/>
                      <a:pt x="69" y="39"/>
                    </a:cubicBezTo>
                    <a:cubicBezTo>
                      <a:pt x="68" y="40"/>
                      <a:pt x="68" y="40"/>
                      <a:pt x="68" y="40"/>
                    </a:cubicBezTo>
                    <a:cubicBezTo>
                      <a:pt x="68" y="39"/>
                      <a:pt x="70" y="38"/>
                      <a:pt x="71" y="37"/>
                    </a:cubicBezTo>
                    <a:cubicBezTo>
                      <a:pt x="71" y="38"/>
                      <a:pt x="71" y="37"/>
                      <a:pt x="71" y="38"/>
                    </a:cubicBezTo>
                    <a:cubicBezTo>
                      <a:pt x="70" y="38"/>
                      <a:pt x="69" y="39"/>
                      <a:pt x="68" y="41"/>
                    </a:cubicBezTo>
                    <a:cubicBezTo>
                      <a:pt x="67" y="41"/>
                      <a:pt x="70" y="39"/>
                      <a:pt x="69" y="40"/>
                    </a:cubicBezTo>
                    <a:cubicBezTo>
                      <a:pt x="69" y="41"/>
                      <a:pt x="69" y="41"/>
                      <a:pt x="70" y="39"/>
                    </a:cubicBezTo>
                    <a:cubicBezTo>
                      <a:pt x="69" y="41"/>
                      <a:pt x="69" y="41"/>
                      <a:pt x="69" y="41"/>
                    </a:cubicBezTo>
                    <a:cubicBezTo>
                      <a:pt x="69" y="41"/>
                      <a:pt x="69" y="41"/>
                      <a:pt x="70" y="40"/>
                    </a:cubicBezTo>
                    <a:cubicBezTo>
                      <a:pt x="70" y="41"/>
                      <a:pt x="70" y="40"/>
                      <a:pt x="70" y="40"/>
                    </a:cubicBezTo>
                    <a:cubicBezTo>
                      <a:pt x="71" y="39"/>
                      <a:pt x="71" y="39"/>
                      <a:pt x="73" y="38"/>
                    </a:cubicBezTo>
                    <a:cubicBezTo>
                      <a:pt x="72" y="38"/>
                      <a:pt x="72" y="38"/>
                      <a:pt x="72" y="38"/>
                    </a:cubicBezTo>
                    <a:cubicBezTo>
                      <a:pt x="73" y="37"/>
                      <a:pt x="74" y="37"/>
                      <a:pt x="73" y="38"/>
                    </a:cubicBezTo>
                    <a:cubicBezTo>
                      <a:pt x="72" y="39"/>
                      <a:pt x="71" y="40"/>
                      <a:pt x="70" y="40"/>
                    </a:cubicBezTo>
                    <a:cubicBezTo>
                      <a:pt x="74" y="38"/>
                      <a:pt x="74" y="38"/>
                      <a:pt x="74" y="38"/>
                    </a:cubicBezTo>
                    <a:cubicBezTo>
                      <a:pt x="73" y="39"/>
                      <a:pt x="73" y="38"/>
                      <a:pt x="74" y="37"/>
                    </a:cubicBezTo>
                    <a:cubicBezTo>
                      <a:pt x="73" y="38"/>
                      <a:pt x="73" y="38"/>
                      <a:pt x="73" y="38"/>
                    </a:cubicBezTo>
                    <a:cubicBezTo>
                      <a:pt x="74" y="36"/>
                      <a:pt x="74" y="36"/>
                      <a:pt x="74" y="36"/>
                    </a:cubicBezTo>
                    <a:cubicBezTo>
                      <a:pt x="74" y="37"/>
                      <a:pt x="75" y="35"/>
                      <a:pt x="73" y="36"/>
                    </a:cubicBezTo>
                    <a:cubicBezTo>
                      <a:pt x="72" y="37"/>
                      <a:pt x="72" y="37"/>
                      <a:pt x="72" y="37"/>
                    </a:cubicBezTo>
                    <a:cubicBezTo>
                      <a:pt x="72" y="37"/>
                      <a:pt x="71" y="39"/>
                      <a:pt x="72" y="37"/>
                    </a:cubicBezTo>
                    <a:cubicBezTo>
                      <a:pt x="73" y="36"/>
                      <a:pt x="73" y="36"/>
                      <a:pt x="73" y="36"/>
                    </a:cubicBezTo>
                    <a:cubicBezTo>
                      <a:pt x="73" y="36"/>
                      <a:pt x="73" y="36"/>
                      <a:pt x="73" y="36"/>
                    </a:cubicBezTo>
                    <a:cubicBezTo>
                      <a:pt x="75" y="34"/>
                      <a:pt x="75" y="34"/>
                      <a:pt x="75" y="34"/>
                    </a:cubicBezTo>
                    <a:cubicBezTo>
                      <a:pt x="72" y="37"/>
                      <a:pt x="73" y="35"/>
                      <a:pt x="73" y="35"/>
                    </a:cubicBezTo>
                    <a:cubicBezTo>
                      <a:pt x="73" y="35"/>
                      <a:pt x="73" y="35"/>
                      <a:pt x="73" y="35"/>
                    </a:cubicBezTo>
                    <a:cubicBezTo>
                      <a:pt x="74" y="34"/>
                      <a:pt x="72" y="36"/>
                      <a:pt x="72" y="36"/>
                    </a:cubicBezTo>
                    <a:cubicBezTo>
                      <a:pt x="72" y="35"/>
                      <a:pt x="74" y="33"/>
                      <a:pt x="75" y="33"/>
                    </a:cubicBezTo>
                    <a:cubicBezTo>
                      <a:pt x="74" y="32"/>
                      <a:pt x="72" y="33"/>
                      <a:pt x="73" y="32"/>
                    </a:cubicBezTo>
                    <a:cubicBezTo>
                      <a:pt x="73" y="32"/>
                      <a:pt x="72" y="32"/>
                      <a:pt x="71" y="33"/>
                    </a:cubicBezTo>
                    <a:cubicBezTo>
                      <a:pt x="71" y="33"/>
                      <a:pt x="73" y="31"/>
                      <a:pt x="72" y="32"/>
                    </a:cubicBezTo>
                    <a:cubicBezTo>
                      <a:pt x="73" y="30"/>
                      <a:pt x="74" y="29"/>
                      <a:pt x="75" y="28"/>
                    </a:cubicBezTo>
                    <a:cubicBezTo>
                      <a:pt x="75" y="28"/>
                      <a:pt x="76" y="27"/>
                      <a:pt x="75" y="27"/>
                    </a:cubicBezTo>
                    <a:cubicBezTo>
                      <a:pt x="76" y="27"/>
                      <a:pt x="76" y="26"/>
                      <a:pt x="76" y="26"/>
                    </a:cubicBezTo>
                    <a:cubicBezTo>
                      <a:pt x="75" y="27"/>
                      <a:pt x="74" y="28"/>
                      <a:pt x="74" y="29"/>
                    </a:cubicBezTo>
                    <a:cubicBezTo>
                      <a:pt x="73" y="31"/>
                      <a:pt x="74" y="29"/>
                      <a:pt x="72" y="31"/>
                    </a:cubicBezTo>
                    <a:cubicBezTo>
                      <a:pt x="72" y="30"/>
                      <a:pt x="72" y="30"/>
                      <a:pt x="71" y="30"/>
                    </a:cubicBezTo>
                    <a:cubicBezTo>
                      <a:pt x="71" y="30"/>
                      <a:pt x="72" y="29"/>
                      <a:pt x="73" y="28"/>
                    </a:cubicBezTo>
                    <a:cubicBezTo>
                      <a:pt x="72" y="29"/>
                      <a:pt x="71" y="30"/>
                      <a:pt x="71" y="29"/>
                    </a:cubicBezTo>
                    <a:cubicBezTo>
                      <a:pt x="70" y="31"/>
                      <a:pt x="70" y="31"/>
                      <a:pt x="69" y="32"/>
                    </a:cubicBezTo>
                    <a:cubicBezTo>
                      <a:pt x="68" y="32"/>
                      <a:pt x="68" y="33"/>
                      <a:pt x="68" y="33"/>
                    </a:cubicBezTo>
                    <a:cubicBezTo>
                      <a:pt x="69" y="31"/>
                      <a:pt x="71" y="29"/>
                      <a:pt x="71" y="29"/>
                    </a:cubicBezTo>
                    <a:cubicBezTo>
                      <a:pt x="72" y="27"/>
                      <a:pt x="71" y="29"/>
                      <a:pt x="72" y="27"/>
                    </a:cubicBezTo>
                    <a:cubicBezTo>
                      <a:pt x="74" y="25"/>
                      <a:pt x="75" y="26"/>
                      <a:pt x="74" y="27"/>
                    </a:cubicBezTo>
                    <a:cubicBezTo>
                      <a:pt x="76" y="25"/>
                      <a:pt x="74" y="26"/>
                      <a:pt x="75" y="25"/>
                    </a:cubicBezTo>
                    <a:cubicBezTo>
                      <a:pt x="75" y="25"/>
                      <a:pt x="74" y="25"/>
                      <a:pt x="73" y="26"/>
                    </a:cubicBezTo>
                    <a:cubicBezTo>
                      <a:pt x="73" y="26"/>
                      <a:pt x="73" y="27"/>
                      <a:pt x="72" y="27"/>
                    </a:cubicBezTo>
                    <a:cubicBezTo>
                      <a:pt x="70" y="29"/>
                      <a:pt x="73" y="26"/>
                      <a:pt x="73" y="25"/>
                    </a:cubicBezTo>
                    <a:cubicBezTo>
                      <a:pt x="73" y="25"/>
                      <a:pt x="73" y="25"/>
                      <a:pt x="73" y="25"/>
                    </a:cubicBezTo>
                    <a:cubicBezTo>
                      <a:pt x="74" y="24"/>
                      <a:pt x="72" y="26"/>
                      <a:pt x="72" y="25"/>
                    </a:cubicBezTo>
                    <a:cubicBezTo>
                      <a:pt x="74" y="23"/>
                      <a:pt x="73" y="25"/>
                      <a:pt x="74" y="24"/>
                    </a:cubicBezTo>
                    <a:cubicBezTo>
                      <a:pt x="76" y="22"/>
                      <a:pt x="76" y="22"/>
                      <a:pt x="76" y="22"/>
                    </a:cubicBezTo>
                    <a:cubicBezTo>
                      <a:pt x="75" y="21"/>
                      <a:pt x="74" y="24"/>
                      <a:pt x="74" y="23"/>
                    </a:cubicBezTo>
                    <a:cubicBezTo>
                      <a:pt x="75" y="22"/>
                      <a:pt x="75" y="22"/>
                      <a:pt x="75" y="22"/>
                    </a:cubicBezTo>
                    <a:cubicBezTo>
                      <a:pt x="74" y="22"/>
                      <a:pt x="74" y="22"/>
                      <a:pt x="74" y="22"/>
                    </a:cubicBezTo>
                    <a:cubicBezTo>
                      <a:pt x="73" y="23"/>
                      <a:pt x="72" y="25"/>
                      <a:pt x="73" y="25"/>
                    </a:cubicBezTo>
                    <a:cubicBezTo>
                      <a:pt x="70" y="27"/>
                      <a:pt x="72" y="25"/>
                      <a:pt x="71" y="25"/>
                    </a:cubicBezTo>
                    <a:cubicBezTo>
                      <a:pt x="70" y="27"/>
                      <a:pt x="72" y="25"/>
                      <a:pt x="71" y="27"/>
                    </a:cubicBezTo>
                    <a:cubicBezTo>
                      <a:pt x="70" y="28"/>
                      <a:pt x="69" y="28"/>
                      <a:pt x="69" y="28"/>
                    </a:cubicBezTo>
                    <a:cubicBezTo>
                      <a:pt x="69" y="28"/>
                      <a:pt x="70" y="26"/>
                      <a:pt x="71" y="25"/>
                    </a:cubicBezTo>
                    <a:cubicBezTo>
                      <a:pt x="71" y="25"/>
                      <a:pt x="71" y="25"/>
                      <a:pt x="71" y="26"/>
                    </a:cubicBezTo>
                    <a:cubicBezTo>
                      <a:pt x="72" y="25"/>
                      <a:pt x="73" y="23"/>
                      <a:pt x="74" y="22"/>
                    </a:cubicBezTo>
                    <a:cubicBezTo>
                      <a:pt x="74" y="21"/>
                      <a:pt x="72" y="24"/>
                      <a:pt x="72" y="23"/>
                    </a:cubicBezTo>
                    <a:cubicBezTo>
                      <a:pt x="73" y="23"/>
                      <a:pt x="71" y="24"/>
                      <a:pt x="71" y="25"/>
                    </a:cubicBezTo>
                    <a:cubicBezTo>
                      <a:pt x="68" y="29"/>
                      <a:pt x="73" y="22"/>
                      <a:pt x="72" y="22"/>
                    </a:cubicBezTo>
                    <a:cubicBezTo>
                      <a:pt x="70" y="25"/>
                      <a:pt x="69" y="25"/>
                      <a:pt x="67" y="28"/>
                    </a:cubicBezTo>
                    <a:cubicBezTo>
                      <a:pt x="67" y="29"/>
                      <a:pt x="66" y="29"/>
                      <a:pt x="66" y="29"/>
                    </a:cubicBezTo>
                    <a:cubicBezTo>
                      <a:pt x="68" y="27"/>
                      <a:pt x="67" y="27"/>
                      <a:pt x="69" y="26"/>
                    </a:cubicBezTo>
                    <a:cubicBezTo>
                      <a:pt x="68" y="26"/>
                      <a:pt x="68" y="26"/>
                      <a:pt x="68" y="26"/>
                    </a:cubicBezTo>
                    <a:cubicBezTo>
                      <a:pt x="70" y="24"/>
                      <a:pt x="70" y="24"/>
                      <a:pt x="70" y="24"/>
                    </a:cubicBezTo>
                    <a:cubicBezTo>
                      <a:pt x="71" y="23"/>
                      <a:pt x="71" y="21"/>
                      <a:pt x="72" y="21"/>
                    </a:cubicBezTo>
                    <a:cubicBezTo>
                      <a:pt x="71" y="21"/>
                      <a:pt x="71" y="22"/>
                      <a:pt x="70" y="22"/>
                    </a:cubicBezTo>
                    <a:cubicBezTo>
                      <a:pt x="71" y="22"/>
                      <a:pt x="71" y="21"/>
                      <a:pt x="71" y="21"/>
                    </a:cubicBezTo>
                    <a:cubicBezTo>
                      <a:pt x="71" y="22"/>
                      <a:pt x="69" y="23"/>
                      <a:pt x="69" y="23"/>
                    </a:cubicBezTo>
                    <a:cubicBezTo>
                      <a:pt x="69" y="23"/>
                      <a:pt x="70" y="22"/>
                      <a:pt x="70" y="21"/>
                    </a:cubicBezTo>
                    <a:cubicBezTo>
                      <a:pt x="71" y="20"/>
                      <a:pt x="71" y="20"/>
                      <a:pt x="71" y="20"/>
                    </a:cubicBezTo>
                    <a:cubicBezTo>
                      <a:pt x="70" y="21"/>
                      <a:pt x="72" y="19"/>
                      <a:pt x="71" y="20"/>
                    </a:cubicBezTo>
                    <a:cubicBezTo>
                      <a:pt x="69" y="23"/>
                      <a:pt x="69" y="23"/>
                      <a:pt x="69" y="23"/>
                    </a:cubicBezTo>
                    <a:cubicBezTo>
                      <a:pt x="68" y="23"/>
                      <a:pt x="69" y="22"/>
                      <a:pt x="69" y="22"/>
                    </a:cubicBezTo>
                    <a:cubicBezTo>
                      <a:pt x="70" y="21"/>
                      <a:pt x="70" y="21"/>
                      <a:pt x="70" y="21"/>
                    </a:cubicBezTo>
                    <a:cubicBezTo>
                      <a:pt x="69" y="22"/>
                      <a:pt x="71" y="19"/>
                      <a:pt x="71" y="19"/>
                    </a:cubicBezTo>
                    <a:cubicBezTo>
                      <a:pt x="70" y="21"/>
                      <a:pt x="70" y="21"/>
                      <a:pt x="70" y="21"/>
                    </a:cubicBezTo>
                    <a:cubicBezTo>
                      <a:pt x="71" y="19"/>
                      <a:pt x="71" y="19"/>
                      <a:pt x="71" y="19"/>
                    </a:cubicBezTo>
                    <a:cubicBezTo>
                      <a:pt x="70" y="20"/>
                      <a:pt x="70" y="20"/>
                      <a:pt x="70" y="20"/>
                    </a:cubicBezTo>
                    <a:cubicBezTo>
                      <a:pt x="70" y="19"/>
                      <a:pt x="70" y="19"/>
                      <a:pt x="70" y="19"/>
                    </a:cubicBezTo>
                    <a:cubicBezTo>
                      <a:pt x="70" y="20"/>
                      <a:pt x="68" y="22"/>
                      <a:pt x="69" y="20"/>
                    </a:cubicBezTo>
                    <a:cubicBezTo>
                      <a:pt x="68" y="22"/>
                      <a:pt x="69" y="20"/>
                      <a:pt x="69" y="21"/>
                    </a:cubicBezTo>
                    <a:cubicBezTo>
                      <a:pt x="68" y="23"/>
                      <a:pt x="68" y="22"/>
                      <a:pt x="67" y="22"/>
                    </a:cubicBezTo>
                    <a:cubicBezTo>
                      <a:pt x="69" y="20"/>
                      <a:pt x="67" y="22"/>
                      <a:pt x="67" y="22"/>
                    </a:cubicBezTo>
                    <a:cubicBezTo>
                      <a:pt x="68" y="20"/>
                      <a:pt x="68" y="20"/>
                      <a:pt x="68" y="20"/>
                    </a:cubicBezTo>
                    <a:cubicBezTo>
                      <a:pt x="67" y="22"/>
                      <a:pt x="67" y="22"/>
                      <a:pt x="67" y="22"/>
                    </a:cubicBezTo>
                    <a:cubicBezTo>
                      <a:pt x="69" y="19"/>
                      <a:pt x="66" y="22"/>
                      <a:pt x="67" y="21"/>
                    </a:cubicBezTo>
                    <a:cubicBezTo>
                      <a:pt x="67" y="20"/>
                      <a:pt x="68" y="19"/>
                      <a:pt x="68" y="18"/>
                    </a:cubicBezTo>
                    <a:cubicBezTo>
                      <a:pt x="67" y="21"/>
                      <a:pt x="66" y="21"/>
                      <a:pt x="65" y="23"/>
                    </a:cubicBezTo>
                    <a:cubicBezTo>
                      <a:pt x="66" y="22"/>
                      <a:pt x="67" y="20"/>
                      <a:pt x="68" y="18"/>
                    </a:cubicBezTo>
                    <a:cubicBezTo>
                      <a:pt x="67" y="20"/>
                      <a:pt x="69" y="17"/>
                      <a:pt x="67" y="19"/>
                    </a:cubicBezTo>
                    <a:cubicBezTo>
                      <a:pt x="67" y="20"/>
                      <a:pt x="66" y="20"/>
                      <a:pt x="65" y="21"/>
                    </a:cubicBezTo>
                    <a:cubicBezTo>
                      <a:pt x="65" y="21"/>
                      <a:pt x="66" y="20"/>
                      <a:pt x="66" y="19"/>
                    </a:cubicBezTo>
                    <a:cubicBezTo>
                      <a:pt x="66" y="20"/>
                      <a:pt x="65" y="21"/>
                      <a:pt x="65" y="22"/>
                    </a:cubicBezTo>
                    <a:cubicBezTo>
                      <a:pt x="65" y="21"/>
                      <a:pt x="63" y="23"/>
                      <a:pt x="64" y="22"/>
                    </a:cubicBezTo>
                    <a:cubicBezTo>
                      <a:pt x="65" y="21"/>
                      <a:pt x="65" y="22"/>
                      <a:pt x="65" y="20"/>
                    </a:cubicBezTo>
                    <a:cubicBezTo>
                      <a:pt x="65" y="20"/>
                      <a:pt x="63" y="24"/>
                      <a:pt x="62" y="24"/>
                    </a:cubicBezTo>
                    <a:cubicBezTo>
                      <a:pt x="62" y="25"/>
                      <a:pt x="60" y="27"/>
                      <a:pt x="60" y="28"/>
                    </a:cubicBezTo>
                    <a:cubicBezTo>
                      <a:pt x="60" y="27"/>
                      <a:pt x="60" y="27"/>
                      <a:pt x="61" y="25"/>
                    </a:cubicBezTo>
                    <a:cubicBezTo>
                      <a:pt x="61" y="26"/>
                      <a:pt x="61" y="26"/>
                      <a:pt x="61" y="26"/>
                    </a:cubicBezTo>
                    <a:cubicBezTo>
                      <a:pt x="62" y="23"/>
                      <a:pt x="64" y="22"/>
                      <a:pt x="65" y="20"/>
                    </a:cubicBezTo>
                    <a:cubicBezTo>
                      <a:pt x="64" y="20"/>
                      <a:pt x="64" y="20"/>
                      <a:pt x="64" y="20"/>
                    </a:cubicBezTo>
                    <a:cubicBezTo>
                      <a:pt x="66" y="18"/>
                      <a:pt x="66" y="18"/>
                      <a:pt x="66" y="18"/>
                    </a:cubicBezTo>
                    <a:cubicBezTo>
                      <a:pt x="65" y="19"/>
                      <a:pt x="65" y="18"/>
                      <a:pt x="65" y="18"/>
                    </a:cubicBezTo>
                    <a:cubicBezTo>
                      <a:pt x="64" y="20"/>
                      <a:pt x="65" y="18"/>
                      <a:pt x="65" y="19"/>
                    </a:cubicBezTo>
                    <a:cubicBezTo>
                      <a:pt x="64" y="19"/>
                      <a:pt x="63" y="22"/>
                      <a:pt x="63" y="21"/>
                    </a:cubicBezTo>
                    <a:cubicBezTo>
                      <a:pt x="65" y="18"/>
                      <a:pt x="65" y="18"/>
                      <a:pt x="65" y="18"/>
                    </a:cubicBezTo>
                    <a:cubicBezTo>
                      <a:pt x="65" y="17"/>
                      <a:pt x="64" y="20"/>
                      <a:pt x="64" y="19"/>
                    </a:cubicBezTo>
                    <a:cubicBezTo>
                      <a:pt x="65" y="18"/>
                      <a:pt x="65" y="18"/>
                      <a:pt x="65" y="18"/>
                    </a:cubicBezTo>
                    <a:cubicBezTo>
                      <a:pt x="64" y="17"/>
                      <a:pt x="63" y="17"/>
                      <a:pt x="60" y="20"/>
                    </a:cubicBezTo>
                    <a:cubicBezTo>
                      <a:pt x="61" y="19"/>
                      <a:pt x="61" y="18"/>
                      <a:pt x="61" y="17"/>
                    </a:cubicBezTo>
                    <a:cubicBezTo>
                      <a:pt x="61" y="18"/>
                      <a:pt x="60" y="19"/>
                      <a:pt x="60" y="19"/>
                    </a:cubicBezTo>
                    <a:cubicBezTo>
                      <a:pt x="61" y="17"/>
                      <a:pt x="61" y="17"/>
                      <a:pt x="61" y="17"/>
                    </a:cubicBezTo>
                    <a:cubicBezTo>
                      <a:pt x="61" y="16"/>
                      <a:pt x="60" y="17"/>
                      <a:pt x="59" y="18"/>
                    </a:cubicBezTo>
                    <a:cubicBezTo>
                      <a:pt x="60" y="17"/>
                      <a:pt x="60" y="17"/>
                      <a:pt x="60" y="17"/>
                    </a:cubicBezTo>
                    <a:cubicBezTo>
                      <a:pt x="61" y="16"/>
                      <a:pt x="59" y="18"/>
                      <a:pt x="59" y="18"/>
                    </a:cubicBezTo>
                    <a:cubicBezTo>
                      <a:pt x="60" y="17"/>
                      <a:pt x="60" y="17"/>
                      <a:pt x="60" y="17"/>
                    </a:cubicBezTo>
                    <a:cubicBezTo>
                      <a:pt x="59" y="18"/>
                      <a:pt x="59" y="18"/>
                      <a:pt x="59" y="18"/>
                    </a:cubicBezTo>
                    <a:cubicBezTo>
                      <a:pt x="58" y="19"/>
                      <a:pt x="58" y="18"/>
                      <a:pt x="60" y="16"/>
                    </a:cubicBezTo>
                    <a:cubicBezTo>
                      <a:pt x="59" y="18"/>
                      <a:pt x="59" y="18"/>
                      <a:pt x="59" y="18"/>
                    </a:cubicBezTo>
                    <a:cubicBezTo>
                      <a:pt x="59" y="16"/>
                      <a:pt x="59" y="16"/>
                      <a:pt x="58" y="17"/>
                    </a:cubicBezTo>
                    <a:cubicBezTo>
                      <a:pt x="58" y="17"/>
                      <a:pt x="58" y="18"/>
                      <a:pt x="57" y="19"/>
                    </a:cubicBezTo>
                    <a:cubicBezTo>
                      <a:pt x="56" y="21"/>
                      <a:pt x="57" y="19"/>
                      <a:pt x="56" y="20"/>
                    </a:cubicBezTo>
                    <a:cubicBezTo>
                      <a:pt x="57" y="18"/>
                      <a:pt x="57" y="18"/>
                      <a:pt x="57" y="18"/>
                    </a:cubicBezTo>
                    <a:cubicBezTo>
                      <a:pt x="59" y="15"/>
                      <a:pt x="57" y="17"/>
                      <a:pt x="56" y="16"/>
                    </a:cubicBezTo>
                    <a:cubicBezTo>
                      <a:pt x="56" y="17"/>
                      <a:pt x="56" y="17"/>
                      <a:pt x="56" y="17"/>
                    </a:cubicBezTo>
                    <a:cubicBezTo>
                      <a:pt x="57" y="15"/>
                      <a:pt x="55" y="17"/>
                      <a:pt x="55" y="15"/>
                    </a:cubicBezTo>
                    <a:cubicBezTo>
                      <a:pt x="55" y="16"/>
                      <a:pt x="53" y="19"/>
                      <a:pt x="53" y="19"/>
                    </a:cubicBezTo>
                    <a:cubicBezTo>
                      <a:pt x="52" y="20"/>
                      <a:pt x="54" y="16"/>
                      <a:pt x="55" y="15"/>
                    </a:cubicBezTo>
                    <a:cubicBezTo>
                      <a:pt x="54" y="16"/>
                      <a:pt x="54" y="16"/>
                      <a:pt x="54" y="16"/>
                    </a:cubicBezTo>
                    <a:cubicBezTo>
                      <a:pt x="54" y="16"/>
                      <a:pt x="54" y="16"/>
                      <a:pt x="54" y="16"/>
                    </a:cubicBezTo>
                    <a:cubicBezTo>
                      <a:pt x="53" y="16"/>
                      <a:pt x="53" y="17"/>
                      <a:pt x="53" y="16"/>
                    </a:cubicBezTo>
                    <a:cubicBezTo>
                      <a:pt x="53" y="16"/>
                      <a:pt x="53" y="16"/>
                      <a:pt x="53" y="16"/>
                    </a:cubicBezTo>
                    <a:cubicBezTo>
                      <a:pt x="53" y="16"/>
                      <a:pt x="54" y="14"/>
                      <a:pt x="53" y="15"/>
                    </a:cubicBezTo>
                    <a:cubicBezTo>
                      <a:pt x="52" y="16"/>
                      <a:pt x="53" y="15"/>
                      <a:pt x="52" y="16"/>
                    </a:cubicBezTo>
                    <a:cubicBezTo>
                      <a:pt x="52" y="16"/>
                      <a:pt x="52" y="16"/>
                      <a:pt x="52" y="16"/>
                    </a:cubicBezTo>
                    <a:cubicBezTo>
                      <a:pt x="51" y="17"/>
                      <a:pt x="51" y="17"/>
                      <a:pt x="51" y="17"/>
                    </a:cubicBezTo>
                    <a:cubicBezTo>
                      <a:pt x="52" y="16"/>
                      <a:pt x="52" y="16"/>
                      <a:pt x="52" y="16"/>
                    </a:cubicBezTo>
                    <a:cubicBezTo>
                      <a:pt x="53" y="15"/>
                      <a:pt x="53" y="15"/>
                      <a:pt x="53" y="15"/>
                    </a:cubicBezTo>
                    <a:cubicBezTo>
                      <a:pt x="53" y="14"/>
                      <a:pt x="52" y="16"/>
                      <a:pt x="51" y="17"/>
                    </a:cubicBezTo>
                    <a:cubicBezTo>
                      <a:pt x="51" y="18"/>
                      <a:pt x="51" y="16"/>
                      <a:pt x="51" y="16"/>
                    </a:cubicBezTo>
                    <a:cubicBezTo>
                      <a:pt x="52" y="15"/>
                      <a:pt x="51" y="16"/>
                      <a:pt x="52" y="16"/>
                    </a:cubicBezTo>
                    <a:cubicBezTo>
                      <a:pt x="52" y="15"/>
                      <a:pt x="52" y="15"/>
                      <a:pt x="52" y="14"/>
                    </a:cubicBezTo>
                    <a:cubicBezTo>
                      <a:pt x="52" y="14"/>
                      <a:pt x="51" y="16"/>
                      <a:pt x="51" y="16"/>
                    </a:cubicBezTo>
                    <a:cubicBezTo>
                      <a:pt x="51" y="15"/>
                      <a:pt x="51" y="16"/>
                      <a:pt x="52" y="14"/>
                    </a:cubicBezTo>
                    <a:cubicBezTo>
                      <a:pt x="51" y="15"/>
                      <a:pt x="51" y="15"/>
                      <a:pt x="51" y="15"/>
                    </a:cubicBezTo>
                    <a:cubicBezTo>
                      <a:pt x="51" y="16"/>
                      <a:pt x="51" y="16"/>
                      <a:pt x="50" y="17"/>
                    </a:cubicBezTo>
                    <a:cubicBezTo>
                      <a:pt x="50" y="17"/>
                      <a:pt x="49" y="18"/>
                      <a:pt x="50" y="17"/>
                    </a:cubicBezTo>
                    <a:cubicBezTo>
                      <a:pt x="50" y="17"/>
                      <a:pt x="50" y="17"/>
                      <a:pt x="50" y="17"/>
                    </a:cubicBezTo>
                    <a:cubicBezTo>
                      <a:pt x="50" y="17"/>
                      <a:pt x="50" y="16"/>
                      <a:pt x="49" y="18"/>
                    </a:cubicBezTo>
                    <a:cubicBezTo>
                      <a:pt x="50" y="16"/>
                      <a:pt x="50" y="16"/>
                      <a:pt x="50" y="16"/>
                    </a:cubicBezTo>
                    <a:cubicBezTo>
                      <a:pt x="49" y="17"/>
                      <a:pt x="49" y="17"/>
                      <a:pt x="49" y="17"/>
                    </a:cubicBezTo>
                    <a:cubicBezTo>
                      <a:pt x="50" y="15"/>
                      <a:pt x="51" y="14"/>
                      <a:pt x="51" y="13"/>
                    </a:cubicBezTo>
                    <a:cubicBezTo>
                      <a:pt x="50" y="15"/>
                      <a:pt x="50" y="15"/>
                      <a:pt x="50" y="15"/>
                    </a:cubicBezTo>
                    <a:cubicBezTo>
                      <a:pt x="49" y="15"/>
                      <a:pt x="50" y="14"/>
                      <a:pt x="50" y="14"/>
                    </a:cubicBezTo>
                    <a:cubicBezTo>
                      <a:pt x="50" y="12"/>
                      <a:pt x="47" y="18"/>
                      <a:pt x="48" y="16"/>
                    </a:cubicBezTo>
                    <a:cubicBezTo>
                      <a:pt x="49" y="14"/>
                      <a:pt x="49" y="14"/>
                      <a:pt x="49" y="13"/>
                    </a:cubicBezTo>
                    <a:cubicBezTo>
                      <a:pt x="49" y="14"/>
                      <a:pt x="48" y="14"/>
                      <a:pt x="48" y="14"/>
                    </a:cubicBezTo>
                    <a:cubicBezTo>
                      <a:pt x="48" y="15"/>
                      <a:pt x="49" y="13"/>
                      <a:pt x="49" y="14"/>
                    </a:cubicBezTo>
                    <a:cubicBezTo>
                      <a:pt x="48" y="16"/>
                      <a:pt x="48" y="15"/>
                      <a:pt x="48" y="15"/>
                    </a:cubicBezTo>
                    <a:cubicBezTo>
                      <a:pt x="50" y="11"/>
                      <a:pt x="47" y="14"/>
                      <a:pt x="48" y="12"/>
                    </a:cubicBezTo>
                    <a:cubicBezTo>
                      <a:pt x="47" y="14"/>
                      <a:pt x="47" y="12"/>
                      <a:pt x="47" y="13"/>
                    </a:cubicBezTo>
                    <a:cubicBezTo>
                      <a:pt x="48" y="11"/>
                      <a:pt x="46" y="13"/>
                      <a:pt x="47" y="12"/>
                    </a:cubicBezTo>
                    <a:cubicBezTo>
                      <a:pt x="46" y="14"/>
                      <a:pt x="46" y="14"/>
                      <a:pt x="46" y="14"/>
                    </a:cubicBezTo>
                    <a:cubicBezTo>
                      <a:pt x="46" y="13"/>
                      <a:pt x="44" y="18"/>
                      <a:pt x="45" y="15"/>
                    </a:cubicBezTo>
                    <a:cubicBezTo>
                      <a:pt x="45" y="14"/>
                      <a:pt x="46" y="13"/>
                      <a:pt x="46" y="13"/>
                    </a:cubicBezTo>
                    <a:cubicBezTo>
                      <a:pt x="47" y="10"/>
                      <a:pt x="44" y="14"/>
                      <a:pt x="46" y="12"/>
                    </a:cubicBezTo>
                    <a:cubicBezTo>
                      <a:pt x="45" y="12"/>
                      <a:pt x="44" y="14"/>
                      <a:pt x="44" y="15"/>
                    </a:cubicBezTo>
                    <a:cubicBezTo>
                      <a:pt x="44" y="14"/>
                      <a:pt x="44" y="12"/>
                      <a:pt x="45" y="12"/>
                    </a:cubicBezTo>
                    <a:cubicBezTo>
                      <a:pt x="44" y="12"/>
                      <a:pt x="44" y="13"/>
                      <a:pt x="44" y="12"/>
                    </a:cubicBezTo>
                    <a:cubicBezTo>
                      <a:pt x="44" y="11"/>
                      <a:pt x="45" y="11"/>
                      <a:pt x="45" y="11"/>
                    </a:cubicBezTo>
                    <a:cubicBezTo>
                      <a:pt x="45" y="10"/>
                      <a:pt x="44" y="11"/>
                      <a:pt x="44" y="12"/>
                    </a:cubicBezTo>
                    <a:cubicBezTo>
                      <a:pt x="44" y="10"/>
                      <a:pt x="43" y="11"/>
                      <a:pt x="44" y="10"/>
                    </a:cubicBezTo>
                    <a:cubicBezTo>
                      <a:pt x="42" y="12"/>
                      <a:pt x="44" y="9"/>
                      <a:pt x="42" y="12"/>
                    </a:cubicBezTo>
                    <a:cubicBezTo>
                      <a:pt x="43" y="11"/>
                      <a:pt x="43" y="11"/>
                      <a:pt x="43" y="11"/>
                    </a:cubicBezTo>
                    <a:cubicBezTo>
                      <a:pt x="42" y="12"/>
                      <a:pt x="41" y="13"/>
                      <a:pt x="41" y="13"/>
                    </a:cubicBezTo>
                    <a:cubicBezTo>
                      <a:pt x="42" y="12"/>
                      <a:pt x="42" y="12"/>
                      <a:pt x="42" y="12"/>
                    </a:cubicBezTo>
                    <a:cubicBezTo>
                      <a:pt x="43" y="9"/>
                      <a:pt x="42" y="11"/>
                      <a:pt x="42" y="10"/>
                    </a:cubicBezTo>
                    <a:cubicBezTo>
                      <a:pt x="42" y="11"/>
                      <a:pt x="42" y="10"/>
                      <a:pt x="42" y="11"/>
                    </a:cubicBezTo>
                    <a:cubicBezTo>
                      <a:pt x="41" y="12"/>
                      <a:pt x="41" y="12"/>
                      <a:pt x="41" y="12"/>
                    </a:cubicBezTo>
                    <a:cubicBezTo>
                      <a:pt x="40" y="13"/>
                      <a:pt x="40" y="13"/>
                      <a:pt x="40" y="13"/>
                    </a:cubicBezTo>
                    <a:cubicBezTo>
                      <a:pt x="40" y="13"/>
                      <a:pt x="41" y="11"/>
                      <a:pt x="41" y="11"/>
                    </a:cubicBezTo>
                    <a:cubicBezTo>
                      <a:pt x="41" y="10"/>
                      <a:pt x="41" y="10"/>
                      <a:pt x="41" y="11"/>
                    </a:cubicBezTo>
                    <a:cubicBezTo>
                      <a:pt x="41" y="11"/>
                      <a:pt x="41" y="11"/>
                      <a:pt x="41" y="11"/>
                    </a:cubicBezTo>
                    <a:cubicBezTo>
                      <a:pt x="41" y="11"/>
                      <a:pt x="41" y="11"/>
                      <a:pt x="41" y="11"/>
                    </a:cubicBezTo>
                    <a:cubicBezTo>
                      <a:pt x="41" y="11"/>
                      <a:pt x="40" y="11"/>
                      <a:pt x="40" y="11"/>
                    </a:cubicBezTo>
                    <a:cubicBezTo>
                      <a:pt x="40" y="11"/>
                      <a:pt x="40" y="11"/>
                      <a:pt x="40" y="11"/>
                    </a:cubicBezTo>
                    <a:cubicBezTo>
                      <a:pt x="41" y="11"/>
                      <a:pt x="41" y="11"/>
                      <a:pt x="41" y="11"/>
                    </a:cubicBezTo>
                    <a:cubicBezTo>
                      <a:pt x="41" y="10"/>
                      <a:pt x="41" y="10"/>
                      <a:pt x="41" y="10"/>
                    </a:cubicBezTo>
                    <a:cubicBezTo>
                      <a:pt x="41" y="10"/>
                      <a:pt x="41" y="10"/>
                      <a:pt x="41" y="10"/>
                    </a:cubicBezTo>
                    <a:cubicBezTo>
                      <a:pt x="41" y="10"/>
                      <a:pt x="41" y="10"/>
                      <a:pt x="41" y="10"/>
                    </a:cubicBezTo>
                    <a:cubicBezTo>
                      <a:pt x="41" y="8"/>
                      <a:pt x="41" y="8"/>
                      <a:pt x="41" y="8"/>
                    </a:cubicBezTo>
                    <a:cubicBezTo>
                      <a:pt x="41" y="8"/>
                      <a:pt x="40" y="10"/>
                      <a:pt x="40" y="11"/>
                    </a:cubicBezTo>
                    <a:cubicBezTo>
                      <a:pt x="40" y="9"/>
                      <a:pt x="39" y="10"/>
                      <a:pt x="38" y="11"/>
                    </a:cubicBezTo>
                    <a:cubicBezTo>
                      <a:pt x="38" y="11"/>
                      <a:pt x="39" y="10"/>
                      <a:pt x="39" y="10"/>
                    </a:cubicBezTo>
                    <a:cubicBezTo>
                      <a:pt x="38" y="10"/>
                      <a:pt x="38" y="12"/>
                      <a:pt x="38" y="11"/>
                    </a:cubicBezTo>
                    <a:cubicBezTo>
                      <a:pt x="38" y="11"/>
                      <a:pt x="38" y="10"/>
                      <a:pt x="38" y="9"/>
                    </a:cubicBezTo>
                    <a:cubicBezTo>
                      <a:pt x="38" y="9"/>
                      <a:pt x="38" y="11"/>
                      <a:pt x="38" y="11"/>
                    </a:cubicBezTo>
                    <a:cubicBezTo>
                      <a:pt x="38" y="8"/>
                      <a:pt x="36" y="12"/>
                      <a:pt x="37" y="10"/>
                    </a:cubicBezTo>
                    <a:cubicBezTo>
                      <a:pt x="36" y="10"/>
                      <a:pt x="37" y="9"/>
                      <a:pt x="37" y="9"/>
                    </a:cubicBezTo>
                    <a:cubicBezTo>
                      <a:pt x="37" y="9"/>
                      <a:pt x="36" y="10"/>
                      <a:pt x="35" y="11"/>
                    </a:cubicBezTo>
                    <a:cubicBezTo>
                      <a:pt x="36" y="10"/>
                      <a:pt x="36" y="10"/>
                      <a:pt x="36" y="10"/>
                    </a:cubicBezTo>
                    <a:cubicBezTo>
                      <a:pt x="36" y="10"/>
                      <a:pt x="35" y="10"/>
                      <a:pt x="35" y="11"/>
                    </a:cubicBezTo>
                    <a:cubicBezTo>
                      <a:pt x="34" y="12"/>
                      <a:pt x="34" y="13"/>
                      <a:pt x="34" y="13"/>
                    </a:cubicBezTo>
                    <a:cubicBezTo>
                      <a:pt x="34" y="13"/>
                      <a:pt x="34" y="13"/>
                      <a:pt x="34" y="13"/>
                    </a:cubicBezTo>
                    <a:cubicBezTo>
                      <a:pt x="33" y="12"/>
                      <a:pt x="33" y="13"/>
                      <a:pt x="33" y="13"/>
                    </a:cubicBezTo>
                    <a:cubicBezTo>
                      <a:pt x="33" y="12"/>
                      <a:pt x="33" y="13"/>
                      <a:pt x="34" y="12"/>
                    </a:cubicBezTo>
                    <a:cubicBezTo>
                      <a:pt x="35" y="10"/>
                      <a:pt x="34" y="10"/>
                      <a:pt x="34" y="10"/>
                    </a:cubicBezTo>
                    <a:cubicBezTo>
                      <a:pt x="33" y="11"/>
                      <a:pt x="33" y="11"/>
                      <a:pt x="33" y="11"/>
                    </a:cubicBezTo>
                    <a:cubicBezTo>
                      <a:pt x="33" y="12"/>
                      <a:pt x="34" y="10"/>
                      <a:pt x="33" y="10"/>
                    </a:cubicBezTo>
                    <a:cubicBezTo>
                      <a:pt x="31" y="14"/>
                      <a:pt x="31" y="14"/>
                      <a:pt x="31" y="14"/>
                    </a:cubicBezTo>
                    <a:cubicBezTo>
                      <a:pt x="31" y="14"/>
                      <a:pt x="32" y="12"/>
                      <a:pt x="32" y="11"/>
                    </a:cubicBezTo>
                    <a:cubicBezTo>
                      <a:pt x="32" y="12"/>
                      <a:pt x="30" y="14"/>
                      <a:pt x="29" y="15"/>
                    </a:cubicBezTo>
                    <a:cubicBezTo>
                      <a:pt x="30" y="15"/>
                      <a:pt x="29" y="16"/>
                      <a:pt x="29" y="16"/>
                    </a:cubicBezTo>
                    <a:cubicBezTo>
                      <a:pt x="29" y="15"/>
                      <a:pt x="29" y="16"/>
                      <a:pt x="29" y="15"/>
                    </a:cubicBezTo>
                    <a:cubicBezTo>
                      <a:pt x="30" y="14"/>
                      <a:pt x="30" y="14"/>
                      <a:pt x="30" y="14"/>
                    </a:cubicBezTo>
                    <a:cubicBezTo>
                      <a:pt x="30" y="13"/>
                      <a:pt x="31" y="11"/>
                      <a:pt x="31" y="10"/>
                    </a:cubicBezTo>
                    <a:cubicBezTo>
                      <a:pt x="31" y="11"/>
                      <a:pt x="31" y="10"/>
                      <a:pt x="30" y="10"/>
                    </a:cubicBezTo>
                    <a:cubicBezTo>
                      <a:pt x="29" y="12"/>
                      <a:pt x="29" y="11"/>
                      <a:pt x="28" y="13"/>
                    </a:cubicBezTo>
                    <a:cubicBezTo>
                      <a:pt x="28" y="13"/>
                      <a:pt x="29" y="11"/>
                      <a:pt x="29" y="11"/>
                    </a:cubicBezTo>
                    <a:cubicBezTo>
                      <a:pt x="28" y="11"/>
                      <a:pt x="28" y="10"/>
                      <a:pt x="28" y="11"/>
                    </a:cubicBezTo>
                    <a:cubicBezTo>
                      <a:pt x="28" y="10"/>
                      <a:pt x="28" y="10"/>
                      <a:pt x="28" y="10"/>
                    </a:cubicBezTo>
                    <a:cubicBezTo>
                      <a:pt x="28" y="11"/>
                      <a:pt x="27" y="10"/>
                      <a:pt x="26" y="12"/>
                    </a:cubicBezTo>
                    <a:cubicBezTo>
                      <a:pt x="27" y="11"/>
                      <a:pt x="27" y="11"/>
                      <a:pt x="27" y="11"/>
                    </a:cubicBezTo>
                    <a:cubicBezTo>
                      <a:pt x="27" y="10"/>
                      <a:pt x="25" y="14"/>
                      <a:pt x="26" y="12"/>
                    </a:cubicBezTo>
                    <a:cubicBezTo>
                      <a:pt x="26" y="11"/>
                      <a:pt x="26" y="11"/>
                      <a:pt x="26" y="11"/>
                    </a:cubicBezTo>
                    <a:cubicBezTo>
                      <a:pt x="26" y="12"/>
                      <a:pt x="26" y="10"/>
                      <a:pt x="25" y="11"/>
                    </a:cubicBezTo>
                    <a:cubicBezTo>
                      <a:pt x="26" y="10"/>
                      <a:pt x="26" y="10"/>
                      <a:pt x="26" y="10"/>
                    </a:cubicBezTo>
                    <a:cubicBezTo>
                      <a:pt x="26" y="11"/>
                      <a:pt x="25" y="10"/>
                      <a:pt x="24" y="12"/>
                    </a:cubicBezTo>
                    <a:cubicBezTo>
                      <a:pt x="25" y="10"/>
                      <a:pt x="25" y="10"/>
                      <a:pt x="25" y="10"/>
                    </a:cubicBezTo>
                    <a:cubicBezTo>
                      <a:pt x="26" y="9"/>
                      <a:pt x="24" y="12"/>
                      <a:pt x="24" y="11"/>
                    </a:cubicBezTo>
                    <a:cubicBezTo>
                      <a:pt x="24" y="11"/>
                      <a:pt x="25" y="10"/>
                      <a:pt x="25" y="10"/>
                    </a:cubicBezTo>
                    <a:cubicBezTo>
                      <a:pt x="24" y="11"/>
                      <a:pt x="24" y="11"/>
                      <a:pt x="24" y="11"/>
                    </a:cubicBezTo>
                    <a:cubicBezTo>
                      <a:pt x="24" y="9"/>
                      <a:pt x="24" y="9"/>
                      <a:pt x="24" y="9"/>
                    </a:cubicBezTo>
                    <a:cubicBezTo>
                      <a:pt x="23" y="8"/>
                      <a:pt x="22" y="8"/>
                      <a:pt x="20" y="9"/>
                    </a:cubicBezTo>
                    <a:cubicBezTo>
                      <a:pt x="21" y="7"/>
                      <a:pt x="21" y="8"/>
                      <a:pt x="22" y="6"/>
                    </a:cubicBezTo>
                    <a:cubicBezTo>
                      <a:pt x="21" y="8"/>
                      <a:pt x="21" y="7"/>
                      <a:pt x="21" y="7"/>
                    </a:cubicBezTo>
                    <a:cubicBezTo>
                      <a:pt x="21" y="7"/>
                      <a:pt x="21" y="7"/>
                      <a:pt x="21" y="7"/>
                    </a:cubicBezTo>
                    <a:cubicBezTo>
                      <a:pt x="20" y="7"/>
                      <a:pt x="21" y="6"/>
                      <a:pt x="20" y="6"/>
                    </a:cubicBezTo>
                    <a:cubicBezTo>
                      <a:pt x="20" y="7"/>
                      <a:pt x="20" y="7"/>
                      <a:pt x="20" y="7"/>
                    </a:cubicBezTo>
                    <a:cubicBezTo>
                      <a:pt x="19" y="8"/>
                      <a:pt x="21" y="4"/>
                      <a:pt x="20" y="7"/>
                    </a:cubicBezTo>
                    <a:cubicBezTo>
                      <a:pt x="20" y="5"/>
                      <a:pt x="20" y="5"/>
                      <a:pt x="20" y="5"/>
                    </a:cubicBezTo>
                    <a:cubicBezTo>
                      <a:pt x="19" y="7"/>
                      <a:pt x="20" y="4"/>
                      <a:pt x="19" y="6"/>
                    </a:cubicBezTo>
                    <a:cubicBezTo>
                      <a:pt x="19" y="6"/>
                      <a:pt x="19" y="6"/>
                      <a:pt x="19" y="6"/>
                    </a:cubicBezTo>
                    <a:cubicBezTo>
                      <a:pt x="20" y="5"/>
                      <a:pt x="18" y="8"/>
                      <a:pt x="18" y="6"/>
                    </a:cubicBezTo>
                    <a:cubicBezTo>
                      <a:pt x="18" y="6"/>
                      <a:pt x="18" y="7"/>
                      <a:pt x="17" y="8"/>
                    </a:cubicBezTo>
                    <a:cubicBezTo>
                      <a:pt x="18" y="6"/>
                      <a:pt x="18" y="6"/>
                      <a:pt x="18" y="6"/>
                    </a:cubicBezTo>
                    <a:cubicBezTo>
                      <a:pt x="17" y="7"/>
                      <a:pt x="16" y="6"/>
                      <a:pt x="14" y="8"/>
                    </a:cubicBezTo>
                    <a:cubicBezTo>
                      <a:pt x="14" y="7"/>
                      <a:pt x="14" y="7"/>
                      <a:pt x="14" y="7"/>
                    </a:cubicBezTo>
                    <a:cubicBezTo>
                      <a:pt x="13" y="8"/>
                      <a:pt x="15" y="4"/>
                      <a:pt x="12" y="8"/>
                    </a:cubicBezTo>
                    <a:cubicBezTo>
                      <a:pt x="11" y="9"/>
                      <a:pt x="11" y="9"/>
                      <a:pt x="11" y="9"/>
                    </a:cubicBezTo>
                    <a:cubicBezTo>
                      <a:pt x="12" y="7"/>
                      <a:pt x="12" y="7"/>
                      <a:pt x="12" y="7"/>
                    </a:cubicBezTo>
                    <a:cubicBezTo>
                      <a:pt x="12" y="8"/>
                      <a:pt x="12" y="7"/>
                      <a:pt x="11" y="8"/>
                    </a:cubicBezTo>
                    <a:cubicBezTo>
                      <a:pt x="12" y="7"/>
                      <a:pt x="12" y="7"/>
                      <a:pt x="12" y="7"/>
                    </a:cubicBezTo>
                    <a:cubicBezTo>
                      <a:pt x="12" y="7"/>
                      <a:pt x="10" y="9"/>
                      <a:pt x="10" y="8"/>
                    </a:cubicBezTo>
                    <a:cubicBezTo>
                      <a:pt x="11" y="8"/>
                      <a:pt x="11" y="8"/>
                      <a:pt x="11" y="8"/>
                    </a:cubicBezTo>
                    <a:cubicBezTo>
                      <a:pt x="11" y="4"/>
                      <a:pt x="11" y="1"/>
                      <a:pt x="8" y="5"/>
                    </a:cubicBezTo>
                    <a:cubicBezTo>
                      <a:pt x="7" y="5"/>
                      <a:pt x="9" y="2"/>
                      <a:pt x="9" y="3"/>
                    </a:cubicBezTo>
                    <a:cubicBezTo>
                      <a:pt x="6" y="5"/>
                      <a:pt x="8" y="0"/>
                      <a:pt x="4" y="4"/>
                    </a:cubicBezTo>
                    <a:cubicBezTo>
                      <a:pt x="3" y="5"/>
                      <a:pt x="0" y="10"/>
                      <a:pt x="0" y="10"/>
                    </a:cubicBezTo>
                    <a:cubicBezTo>
                      <a:pt x="3" y="9"/>
                      <a:pt x="3" y="12"/>
                      <a:pt x="3"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79" name="Freeform 211"/>
              <p:cNvSpPr/>
              <p:nvPr/>
            </p:nvSpPr>
            <p:spPr bwMode="auto">
              <a:xfrm>
                <a:off x="5817" y="2022"/>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0"/>
                      <a:pt x="0" y="1"/>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80" name="Freeform 212"/>
              <p:cNvSpPr/>
              <p:nvPr/>
            </p:nvSpPr>
            <p:spPr bwMode="auto">
              <a:xfrm>
                <a:off x="5817" y="2015"/>
                <a:ext cx="2" cy="5"/>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1" y="0"/>
                      <a:pt x="0" y="1"/>
                      <a:pt x="1" y="1"/>
                    </a:cubicBezTo>
                    <a:cubicBezTo>
                      <a:pt x="0"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81" name="Freeform 213"/>
              <p:cNvSpPr/>
              <p:nvPr/>
            </p:nvSpPr>
            <p:spPr bwMode="auto">
              <a:xfrm>
                <a:off x="5810" y="2008"/>
                <a:ext cx="2" cy="3"/>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82" name="Freeform 214"/>
              <p:cNvSpPr/>
              <p:nvPr/>
            </p:nvSpPr>
            <p:spPr bwMode="auto">
              <a:xfrm>
                <a:off x="5810" y="2051"/>
                <a:ext cx="4" cy="7"/>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2" y="0"/>
                      <a:pt x="2" y="0"/>
                      <a:pt x="2" y="0"/>
                    </a:cubicBezTo>
                    <a:cubicBezTo>
                      <a:pt x="1" y="1"/>
                      <a:pt x="1"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83" name="Freeform 215"/>
              <p:cNvSpPr/>
              <p:nvPr/>
            </p:nvSpPr>
            <p:spPr bwMode="auto">
              <a:xfrm>
                <a:off x="5819" y="2025"/>
                <a:ext cx="3" cy="5"/>
              </a:xfrm>
              <a:custGeom>
                <a:avLst/>
                <a:gdLst>
                  <a:gd name="T0" fmla="*/ 1 w 1"/>
                  <a:gd name="T1" fmla="*/ 1 h 2"/>
                  <a:gd name="T2" fmla="*/ 0 w 1"/>
                  <a:gd name="T3" fmla="*/ 1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0" y="1"/>
                      <a:pt x="0" y="1"/>
                    </a:cubicBezTo>
                    <a:cubicBezTo>
                      <a:pt x="0" y="1"/>
                      <a:pt x="0" y="2"/>
                      <a:pt x="0" y="2"/>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84" name="Freeform 216"/>
              <p:cNvSpPr/>
              <p:nvPr/>
            </p:nvSpPr>
            <p:spPr bwMode="auto">
              <a:xfrm>
                <a:off x="5810" y="2053"/>
                <a:ext cx="4" cy="5"/>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2" y="0"/>
                      <a:pt x="1" y="2"/>
                      <a:pt x="1" y="2"/>
                    </a:cubicBezTo>
                    <a:cubicBezTo>
                      <a:pt x="0" y="2"/>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85" name="Freeform 217"/>
              <p:cNvSpPr/>
              <p:nvPr/>
            </p:nvSpPr>
            <p:spPr bwMode="auto">
              <a:xfrm>
                <a:off x="7237" y="202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86" name="Freeform 218"/>
              <p:cNvSpPr/>
              <p:nvPr/>
            </p:nvSpPr>
            <p:spPr bwMode="auto">
              <a:xfrm>
                <a:off x="5758" y="2039"/>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87" name="Freeform 219"/>
              <p:cNvSpPr/>
              <p:nvPr/>
            </p:nvSpPr>
            <p:spPr bwMode="auto">
              <a:xfrm>
                <a:off x="5731" y="1977"/>
                <a:ext cx="3" cy="3"/>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88" name="Freeform 220"/>
              <p:cNvSpPr/>
              <p:nvPr/>
            </p:nvSpPr>
            <p:spPr bwMode="auto">
              <a:xfrm>
                <a:off x="5822" y="2025"/>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89" name="Freeform 221"/>
              <p:cNvSpPr/>
              <p:nvPr/>
            </p:nvSpPr>
            <p:spPr bwMode="auto">
              <a:xfrm>
                <a:off x="5731" y="2027"/>
                <a:ext cx="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90" name="Freeform 222"/>
              <p:cNvSpPr/>
              <p:nvPr/>
            </p:nvSpPr>
            <p:spPr bwMode="auto">
              <a:xfrm>
                <a:off x="7278" y="2008"/>
                <a:ext cx="0" cy="3"/>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91" name="Freeform 223"/>
              <p:cNvSpPr/>
              <p:nvPr/>
            </p:nvSpPr>
            <p:spPr bwMode="auto">
              <a:xfrm>
                <a:off x="5741" y="198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92" name="Freeform 224"/>
              <p:cNvSpPr/>
              <p:nvPr/>
            </p:nvSpPr>
            <p:spPr bwMode="auto">
              <a:xfrm>
                <a:off x="5822" y="2013"/>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93" name="Freeform 225"/>
              <p:cNvSpPr/>
              <p:nvPr/>
            </p:nvSpPr>
            <p:spPr bwMode="auto">
              <a:xfrm>
                <a:off x="6348" y="3295"/>
                <a:ext cx="7" cy="10"/>
              </a:xfrm>
              <a:custGeom>
                <a:avLst/>
                <a:gdLst>
                  <a:gd name="T0" fmla="*/ 3 w 3"/>
                  <a:gd name="T1" fmla="*/ 0 h 4"/>
                  <a:gd name="T2" fmla="*/ 1 w 3"/>
                  <a:gd name="T3" fmla="*/ 1 h 4"/>
                  <a:gd name="T4" fmla="*/ 1 w 3"/>
                  <a:gd name="T5" fmla="*/ 3 h 4"/>
                  <a:gd name="T6" fmla="*/ 0 w 3"/>
                  <a:gd name="T7" fmla="*/ 4 h 4"/>
                  <a:gd name="T8" fmla="*/ 2 w 3"/>
                  <a:gd name="T9" fmla="*/ 1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cubicBezTo>
                      <a:pt x="2" y="1"/>
                      <a:pt x="2" y="1"/>
                      <a:pt x="1" y="1"/>
                    </a:cubicBezTo>
                    <a:cubicBezTo>
                      <a:pt x="1" y="2"/>
                      <a:pt x="0" y="3"/>
                      <a:pt x="1" y="3"/>
                    </a:cubicBezTo>
                    <a:cubicBezTo>
                      <a:pt x="1" y="3"/>
                      <a:pt x="0" y="4"/>
                      <a:pt x="0" y="4"/>
                    </a:cubicBezTo>
                    <a:cubicBezTo>
                      <a:pt x="1" y="4"/>
                      <a:pt x="2" y="2"/>
                      <a:pt x="2" y="1"/>
                    </a:cubicBezTo>
                    <a:cubicBezTo>
                      <a:pt x="3" y="1"/>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94" name="Freeform 226"/>
              <p:cNvSpPr/>
              <p:nvPr/>
            </p:nvSpPr>
            <p:spPr bwMode="auto">
              <a:xfrm>
                <a:off x="6623" y="33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95" name="Freeform 227"/>
              <p:cNvSpPr/>
              <p:nvPr/>
            </p:nvSpPr>
            <p:spPr bwMode="auto">
              <a:xfrm>
                <a:off x="6348" y="329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96" name="Rectangle 228"/>
              <p:cNvSpPr>
                <a:spLocks noChangeArrowheads="1"/>
              </p:cNvSpPr>
              <p:nvPr/>
            </p:nvSpPr>
            <p:spPr bwMode="auto">
              <a:xfrm>
                <a:off x="6355" y="3305"/>
                <a:ext cx="5"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97" name="Freeform 229"/>
              <p:cNvSpPr/>
              <p:nvPr/>
            </p:nvSpPr>
            <p:spPr bwMode="auto">
              <a:xfrm>
                <a:off x="6350" y="3170"/>
                <a:ext cx="3" cy="11"/>
              </a:xfrm>
              <a:custGeom>
                <a:avLst/>
                <a:gdLst>
                  <a:gd name="T0" fmla="*/ 0 w 1"/>
                  <a:gd name="T1" fmla="*/ 2 h 5"/>
                  <a:gd name="T2" fmla="*/ 1 w 1"/>
                  <a:gd name="T3" fmla="*/ 3 h 5"/>
                  <a:gd name="T4" fmla="*/ 0 w 1"/>
                  <a:gd name="T5" fmla="*/ 5 h 5"/>
                  <a:gd name="T6" fmla="*/ 1 w 1"/>
                  <a:gd name="T7" fmla="*/ 1 h 5"/>
                  <a:gd name="T8" fmla="*/ 1 w 1"/>
                  <a:gd name="T9" fmla="*/ 0 h 5"/>
                  <a:gd name="T10" fmla="*/ 0 w 1"/>
                  <a:gd name="T11" fmla="*/ 2 h 5"/>
                </a:gdLst>
                <a:ahLst/>
                <a:cxnLst>
                  <a:cxn ang="0">
                    <a:pos x="T0" y="T1"/>
                  </a:cxn>
                  <a:cxn ang="0">
                    <a:pos x="T2" y="T3"/>
                  </a:cxn>
                  <a:cxn ang="0">
                    <a:pos x="T4" y="T5"/>
                  </a:cxn>
                  <a:cxn ang="0">
                    <a:pos x="T6" y="T7"/>
                  </a:cxn>
                  <a:cxn ang="0">
                    <a:pos x="T8" y="T9"/>
                  </a:cxn>
                  <a:cxn ang="0">
                    <a:pos x="T10" y="T11"/>
                  </a:cxn>
                </a:cxnLst>
                <a:rect l="0" t="0" r="r" b="b"/>
                <a:pathLst>
                  <a:path w="1" h="5">
                    <a:moveTo>
                      <a:pt x="0" y="2"/>
                    </a:moveTo>
                    <a:cubicBezTo>
                      <a:pt x="0" y="2"/>
                      <a:pt x="0" y="4"/>
                      <a:pt x="1" y="3"/>
                    </a:cubicBezTo>
                    <a:cubicBezTo>
                      <a:pt x="1" y="3"/>
                      <a:pt x="0" y="4"/>
                      <a:pt x="0" y="5"/>
                    </a:cubicBezTo>
                    <a:cubicBezTo>
                      <a:pt x="1" y="4"/>
                      <a:pt x="1" y="1"/>
                      <a:pt x="1" y="1"/>
                    </a:cubicBezTo>
                    <a:cubicBezTo>
                      <a:pt x="1" y="0"/>
                      <a:pt x="1"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98" name="Freeform 230"/>
              <p:cNvSpPr/>
              <p:nvPr/>
            </p:nvSpPr>
            <p:spPr bwMode="auto">
              <a:xfrm>
                <a:off x="6350" y="3293"/>
                <a:ext cx="3" cy="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0"/>
                    </a:cubicBezTo>
                    <a:cubicBezTo>
                      <a:pt x="1" y="1"/>
                      <a:pt x="0" y="1"/>
                      <a:pt x="0" y="1"/>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99" name="Freeform 231"/>
              <p:cNvSpPr/>
              <p:nvPr/>
            </p:nvSpPr>
            <p:spPr bwMode="auto">
              <a:xfrm>
                <a:off x="6348" y="3167"/>
                <a:ext cx="2" cy="5"/>
              </a:xfrm>
              <a:custGeom>
                <a:avLst/>
                <a:gdLst>
                  <a:gd name="T0" fmla="*/ 1 w 1"/>
                  <a:gd name="T1" fmla="*/ 1 h 2"/>
                  <a:gd name="T2" fmla="*/ 0 w 1"/>
                  <a:gd name="T3" fmla="*/ 2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2"/>
                      <a:pt x="0" y="2"/>
                    </a:cubicBezTo>
                    <a:cubicBezTo>
                      <a:pt x="0" y="2"/>
                      <a:pt x="1" y="1"/>
                      <a:pt x="1" y="1"/>
                    </a:cubicBezTo>
                    <a:cubicBezTo>
                      <a:pt x="1" y="1"/>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00" name="Freeform 232"/>
              <p:cNvSpPr/>
              <p:nvPr/>
            </p:nvSpPr>
            <p:spPr bwMode="auto">
              <a:xfrm>
                <a:off x="6381" y="3331"/>
                <a:ext cx="5" cy="5"/>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2"/>
                      <a:pt x="2" y="0"/>
                      <a:pt x="2" y="1"/>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01" name="Freeform 233"/>
              <p:cNvSpPr/>
              <p:nvPr/>
            </p:nvSpPr>
            <p:spPr bwMode="auto">
              <a:xfrm>
                <a:off x="6519" y="338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02" name="Freeform 234"/>
              <p:cNvSpPr/>
              <p:nvPr/>
            </p:nvSpPr>
            <p:spPr bwMode="auto">
              <a:xfrm>
                <a:off x="6192" y="19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03" name="Freeform 235"/>
              <p:cNvSpPr/>
              <p:nvPr/>
            </p:nvSpPr>
            <p:spPr bwMode="auto">
              <a:xfrm>
                <a:off x="6348" y="3174"/>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04" name="Freeform 236"/>
              <p:cNvSpPr/>
              <p:nvPr/>
            </p:nvSpPr>
            <p:spPr bwMode="auto">
              <a:xfrm>
                <a:off x="6192" y="19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05" name="Freeform 237"/>
              <p:cNvSpPr/>
              <p:nvPr/>
            </p:nvSpPr>
            <p:spPr bwMode="auto">
              <a:xfrm>
                <a:off x="6362" y="3319"/>
                <a:ext cx="3"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06" name="Oval 238"/>
              <p:cNvSpPr>
                <a:spLocks noChangeArrowheads="1"/>
              </p:cNvSpPr>
              <p:nvPr/>
            </p:nvSpPr>
            <p:spPr bwMode="auto">
              <a:xfrm>
                <a:off x="6192" y="1973"/>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07" name="Freeform 239"/>
              <p:cNvSpPr/>
              <p:nvPr/>
            </p:nvSpPr>
            <p:spPr bwMode="auto">
              <a:xfrm>
                <a:off x="6550" y="3165"/>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08" name="Freeform 240"/>
              <p:cNvSpPr/>
              <p:nvPr/>
            </p:nvSpPr>
            <p:spPr bwMode="auto">
              <a:xfrm>
                <a:off x="6609" y="31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09" name="Freeform 241"/>
              <p:cNvSpPr/>
              <p:nvPr/>
            </p:nvSpPr>
            <p:spPr bwMode="auto">
              <a:xfrm>
                <a:off x="6585" y="315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10" name="Freeform 242"/>
              <p:cNvSpPr/>
              <p:nvPr/>
            </p:nvSpPr>
            <p:spPr bwMode="auto">
              <a:xfrm>
                <a:off x="6329" y="3020"/>
                <a:ext cx="446" cy="178"/>
              </a:xfrm>
              <a:custGeom>
                <a:avLst/>
                <a:gdLst>
                  <a:gd name="T0" fmla="*/ 11 w 188"/>
                  <a:gd name="T1" fmla="*/ 59 h 75"/>
                  <a:gd name="T2" fmla="*/ 17 w 188"/>
                  <a:gd name="T3" fmla="*/ 64 h 75"/>
                  <a:gd name="T4" fmla="*/ 14 w 188"/>
                  <a:gd name="T5" fmla="*/ 70 h 75"/>
                  <a:gd name="T6" fmla="*/ 17 w 188"/>
                  <a:gd name="T7" fmla="*/ 71 h 75"/>
                  <a:gd name="T8" fmla="*/ 21 w 188"/>
                  <a:gd name="T9" fmla="*/ 69 h 75"/>
                  <a:gd name="T10" fmla="*/ 22 w 188"/>
                  <a:gd name="T11" fmla="*/ 71 h 75"/>
                  <a:gd name="T12" fmla="*/ 27 w 188"/>
                  <a:gd name="T13" fmla="*/ 67 h 75"/>
                  <a:gd name="T14" fmla="*/ 30 w 188"/>
                  <a:gd name="T15" fmla="*/ 72 h 75"/>
                  <a:gd name="T16" fmla="*/ 31 w 188"/>
                  <a:gd name="T17" fmla="*/ 74 h 75"/>
                  <a:gd name="T18" fmla="*/ 33 w 188"/>
                  <a:gd name="T19" fmla="*/ 72 h 75"/>
                  <a:gd name="T20" fmla="*/ 37 w 188"/>
                  <a:gd name="T21" fmla="*/ 74 h 75"/>
                  <a:gd name="T22" fmla="*/ 40 w 188"/>
                  <a:gd name="T23" fmla="*/ 69 h 75"/>
                  <a:gd name="T24" fmla="*/ 43 w 188"/>
                  <a:gd name="T25" fmla="*/ 64 h 75"/>
                  <a:gd name="T26" fmla="*/ 45 w 188"/>
                  <a:gd name="T27" fmla="*/ 69 h 75"/>
                  <a:gd name="T28" fmla="*/ 54 w 188"/>
                  <a:gd name="T29" fmla="*/ 69 h 75"/>
                  <a:gd name="T30" fmla="*/ 58 w 188"/>
                  <a:gd name="T31" fmla="*/ 69 h 75"/>
                  <a:gd name="T32" fmla="*/ 62 w 188"/>
                  <a:gd name="T33" fmla="*/ 68 h 75"/>
                  <a:gd name="T34" fmla="*/ 73 w 188"/>
                  <a:gd name="T35" fmla="*/ 66 h 75"/>
                  <a:gd name="T36" fmla="*/ 76 w 188"/>
                  <a:gd name="T37" fmla="*/ 65 h 75"/>
                  <a:gd name="T38" fmla="*/ 77 w 188"/>
                  <a:gd name="T39" fmla="*/ 64 h 75"/>
                  <a:gd name="T40" fmla="*/ 80 w 188"/>
                  <a:gd name="T41" fmla="*/ 62 h 75"/>
                  <a:gd name="T42" fmla="*/ 83 w 188"/>
                  <a:gd name="T43" fmla="*/ 63 h 75"/>
                  <a:gd name="T44" fmla="*/ 86 w 188"/>
                  <a:gd name="T45" fmla="*/ 61 h 75"/>
                  <a:gd name="T46" fmla="*/ 94 w 188"/>
                  <a:gd name="T47" fmla="*/ 61 h 75"/>
                  <a:gd name="T48" fmla="*/ 100 w 188"/>
                  <a:gd name="T49" fmla="*/ 59 h 75"/>
                  <a:gd name="T50" fmla="*/ 105 w 188"/>
                  <a:gd name="T51" fmla="*/ 59 h 75"/>
                  <a:gd name="T52" fmla="*/ 108 w 188"/>
                  <a:gd name="T53" fmla="*/ 57 h 75"/>
                  <a:gd name="T54" fmla="*/ 109 w 188"/>
                  <a:gd name="T55" fmla="*/ 57 h 75"/>
                  <a:gd name="T56" fmla="*/ 114 w 188"/>
                  <a:gd name="T57" fmla="*/ 54 h 75"/>
                  <a:gd name="T58" fmla="*/ 120 w 188"/>
                  <a:gd name="T59" fmla="*/ 53 h 75"/>
                  <a:gd name="T60" fmla="*/ 124 w 188"/>
                  <a:gd name="T61" fmla="*/ 50 h 75"/>
                  <a:gd name="T62" fmla="*/ 127 w 188"/>
                  <a:gd name="T63" fmla="*/ 41 h 75"/>
                  <a:gd name="T64" fmla="*/ 133 w 188"/>
                  <a:gd name="T65" fmla="*/ 44 h 75"/>
                  <a:gd name="T66" fmla="*/ 139 w 188"/>
                  <a:gd name="T67" fmla="*/ 41 h 75"/>
                  <a:gd name="T68" fmla="*/ 144 w 188"/>
                  <a:gd name="T69" fmla="*/ 39 h 75"/>
                  <a:gd name="T70" fmla="*/ 156 w 188"/>
                  <a:gd name="T71" fmla="*/ 34 h 75"/>
                  <a:gd name="T72" fmla="*/ 160 w 188"/>
                  <a:gd name="T73" fmla="*/ 33 h 75"/>
                  <a:gd name="T74" fmla="*/ 170 w 188"/>
                  <a:gd name="T75" fmla="*/ 21 h 75"/>
                  <a:gd name="T76" fmla="*/ 173 w 188"/>
                  <a:gd name="T77" fmla="*/ 18 h 75"/>
                  <a:gd name="T78" fmla="*/ 169 w 188"/>
                  <a:gd name="T79" fmla="*/ 9 h 75"/>
                  <a:gd name="T80" fmla="*/ 149 w 188"/>
                  <a:gd name="T81" fmla="*/ 20 h 75"/>
                  <a:gd name="T82" fmla="*/ 110 w 188"/>
                  <a:gd name="T83" fmla="*/ 42 h 75"/>
                  <a:gd name="T84" fmla="*/ 103 w 188"/>
                  <a:gd name="T85" fmla="*/ 39 h 75"/>
                  <a:gd name="T86" fmla="*/ 88 w 188"/>
                  <a:gd name="T87" fmla="*/ 44 h 75"/>
                  <a:gd name="T88" fmla="*/ 69 w 188"/>
                  <a:gd name="T89" fmla="*/ 48 h 75"/>
                  <a:gd name="T90" fmla="*/ 59 w 188"/>
                  <a:gd name="T91" fmla="*/ 49 h 75"/>
                  <a:gd name="T92" fmla="*/ 44 w 188"/>
                  <a:gd name="T93" fmla="*/ 52 h 75"/>
                  <a:gd name="T94" fmla="*/ 29 w 188"/>
                  <a:gd name="T95" fmla="*/ 53 h 75"/>
                  <a:gd name="T96" fmla="*/ 19 w 188"/>
                  <a:gd name="T97" fmla="*/ 53 h 75"/>
                  <a:gd name="T98" fmla="*/ 10 w 188"/>
                  <a:gd name="T99" fmla="*/ 49 h 75"/>
                  <a:gd name="T100" fmla="*/ 7 w 188"/>
                  <a:gd name="T101" fmla="*/ 47 h 75"/>
                  <a:gd name="T102" fmla="*/ 5 w 188"/>
                  <a:gd name="T103" fmla="*/ 47 h 75"/>
                  <a:gd name="T104" fmla="*/ 3 w 188"/>
                  <a:gd name="T105"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75">
                    <a:moveTo>
                      <a:pt x="5" y="55"/>
                    </a:moveTo>
                    <a:cubicBezTo>
                      <a:pt x="5" y="55"/>
                      <a:pt x="5" y="55"/>
                      <a:pt x="5" y="55"/>
                    </a:cubicBezTo>
                    <a:cubicBezTo>
                      <a:pt x="5" y="57"/>
                      <a:pt x="5" y="54"/>
                      <a:pt x="6" y="54"/>
                    </a:cubicBezTo>
                    <a:cubicBezTo>
                      <a:pt x="6" y="55"/>
                      <a:pt x="4" y="57"/>
                      <a:pt x="4" y="58"/>
                    </a:cubicBezTo>
                    <a:cubicBezTo>
                      <a:pt x="5" y="58"/>
                      <a:pt x="7" y="58"/>
                      <a:pt x="7" y="60"/>
                    </a:cubicBezTo>
                    <a:cubicBezTo>
                      <a:pt x="8" y="60"/>
                      <a:pt x="10" y="59"/>
                      <a:pt x="11" y="59"/>
                    </a:cubicBezTo>
                    <a:cubicBezTo>
                      <a:pt x="12" y="59"/>
                      <a:pt x="10" y="61"/>
                      <a:pt x="11" y="60"/>
                    </a:cubicBezTo>
                    <a:cubicBezTo>
                      <a:pt x="11" y="61"/>
                      <a:pt x="10" y="62"/>
                      <a:pt x="10" y="63"/>
                    </a:cubicBezTo>
                    <a:cubicBezTo>
                      <a:pt x="10" y="62"/>
                      <a:pt x="11" y="64"/>
                      <a:pt x="12" y="61"/>
                    </a:cubicBezTo>
                    <a:cubicBezTo>
                      <a:pt x="12" y="62"/>
                      <a:pt x="14" y="63"/>
                      <a:pt x="15" y="63"/>
                    </a:cubicBezTo>
                    <a:cubicBezTo>
                      <a:pt x="14" y="63"/>
                      <a:pt x="14" y="64"/>
                      <a:pt x="14" y="65"/>
                    </a:cubicBezTo>
                    <a:cubicBezTo>
                      <a:pt x="15" y="64"/>
                      <a:pt x="16" y="63"/>
                      <a:pt x="17" y="64"/>
                    </a:cubicBezTo>
                    <a:cubicBezTo>
                      <a:pt x="17" y="62"/>
                      <a:pt x="17" y="62"/>
                      <a:pt x="18" y="60"/>
                    </a:cubicBezTo>
                    <a:cubicBezTo>
                      <a:pt x="18" y="60"/>
                      <a:pt x="18" y="59"/>
                      <a:pt x="18" y="60"/>
                    </a:cubicBezTo>
                    <a:cubicBezTo>
                      <a:pt x="18" y="61"/>
                      <a:pt x="17" y="64"/>
                      <a:pt x="18" y="64"/>
                    </a:cubicBezTo>
                    <a:cubicBezTo>
                      <a:pt x="17" y="67"/>
                      <a:pt x="17" y="64"/>
                      <a:pt x="16" y="67"/>
                    </a:cubicBezTo>
                    <a:cubicBezTo>
                      <a:pt x="15" y="69"/>
                      <a:pt x="14" y="68"/>
                      <a:pt x="14" y="67"/>
                    </a:cubicBezTo>
                    <a:cubicBezTo>
                      <a:pt x="12" y="69"/>
                      <a:pt x="14" y="67"/>
                      <a:pt x="14" y="70"/>
                    </a:cubicBezTo>
                    <a:cubicBezTo>
                      <a:pt x="14" y="70"/>
                      <a:pt x="15" y="68"/>
                      <a:pt x="16" y="68"/>
                    </a:cubicBezTo>
                    <a:cubicBezTo>
                      <a:pt x="17" y="67"/>
                      <a:pt x="16" y="67"/>
                      <a:pt x="17" y="66"/>
                    </a:cubicBezTo>
                    <a:cubicBezTo>
                      <a:pt x="19" y="64"/>
                      <a:pt x="18" y="68"/>
                      <a:pt x="18" y="68"/>
                    </a:cubicBezTo>
                    <a:cubicBezTo>
                      <a:pt x="17" y="69"/>
                      <a:pt x="17" y="69"/>
                      <a:pt x="17" y="69"/>
                    </a:cubicBezTo>
                    <a:cubicBezTo>
                      <a:pt x="18" y="70"/>
                      <a:pt x="18" y="68"/>
                      <a:pt x="19" y="69"/>
                    </a:cubicBezTo>
                    <a:cubicBezTo>
                      <a:pt x="19" y="72"/>
                      <a:pt x="18" y="69"/>
                      <a:pt x="17" y="71"/>
                    </a:cubicBezTo>
                    <a:cubicBezTo>
                      <a:pt x="17" y="73"/>
                      <a:pt x="17" y="73"/>
                      <a:pt x="17" y="73"/>
                    </a:cubicBezTo>
                    <a:cubicBezTo>
                      <a:pt x="18" y="74"/>
                      <a:pt x="18" y="70"/>
                      <a:pt x="19" y="72"/>
                    </a:cubicBezTo>
                    <a:cubicBezTo>
                      <a:pt x="19" y="73"/>
                      <a:pt x="19" y="73"/>
                      <a:pt x="19" y="73"/>
                    </a:cubicBezTo>
                    <a:cubicBezTo>
                      <a:pt x="20" y="72"/>
                      <a:pt x="20" y="72"/>
                      <a:pt x="20" y="72"/>
                    </a:cubicBezTo>
                    <a:cubicBezTo>
                      <a:pt x="20" y="71"/>
                      <a:pt x="20" y="69"/>
                      <a:pt x="19" y="69"/>
                    </a:cubicBezTo>
                    <a:cubicBezTo>
                      <a:pt x="20" y="66"/>
                      <a:pt x="20" y="69"/>
                      <a:pt x="21" y="69"/>
                    </a:cubicBezTo>
                    <a:cubicBezTo>
                      <a:pt x="22" y="67"/>
                      <a:pt x="21" y="69"/>
                      <a:pt x="21" y="67"/>
                    </a:cubicBezTo>
                    <a:cubicBezTo>
                      <a:pt x="21" y="65"/>
                      <a:pt x="22" y="65"/>
                      <a:pt x="22" y="65"/>
                    </a:cubicBezTo>
                    <a:cubicBezTo>
                      <a:pt x="23" y="65"/>
                      <a:pt x="22" y="67"/>
                      <a:pt x="22" y="68"/>
                    </a:cubicBezTo>
                    <a:cubicBezTo>
                      <a:pt x="22" y="69"/>
                      <a:pt x="22" y="69"/>
                      <a:pt x="22" y="68"/>
                    </a:cubicBezTo>
                    <a:cubicBezTo>
                      <a:pt x="21" y="69"/>
                      <a:pt x="22" y="71"/>
                      <a:pt x="21" y="73"/>
                    </a:cubicBezTo>
                    <a:cubicBezTo>
                      <a:pt x="21" y="74"/>
                      <a:pt x="22" y="72"/>
                      <a:pt x="22" y="71"/>
                    </a:cubicBezTo>
                    <a:cubicBezTo>
                      <a:pt x="22" y="71"/>
                      <a:pt x="23" y="69"/>
                      <a:pt x="22" y="69"/>
                    </a:cubicBezTo>
                    <a:cubicBezTo>
                      <a:pt x="25" y="64"/>
                      <a:pt x="23" y="72"/>
                      <a:pt x="24" y="72"/>
                    </a:cubicBezTo>
                    <a:cubicBezTo>
                      <a:pt x="24" y="69"/>
                      <a:pt x="26" y="68"/>
                      <a:pt x="26" y="64"/>
                    </a:cubicBezTo>
                    <a:cubicBezTo>
                      <a:pt x="26" y="64"/>
                      <a:pt x="27" y="63"/>
                      <a:pt x="27" y="63"/>
                    </a:cubicBezTo>
                    <a:cubicBezTo>
                      <a:pt x="26" y="65"/>
                      <a:pt x="27" y="65"/>
                      <a:pt x="26" y="67"/>
                    </a:cubicBezTo>
                    <a:cubicBezTo>
                      <a:pt x="27" y="67"/>
                      <a:pt x="27" y="67"/>
                      <a:pt x="27" y="67"/>
                    </a:cubicBezTo>
                    <a:cubicBezTo>
                      <a:pt x="26" y="69"/>
                      <a:pt x="26" y="69"/>
                      <a:pt x="26" y="69"/>
                    </a:cubicBezTo>
                    <a:cubicBezTo>
                      <a:pt x="26" y="71"/>
                      <a:pt x="27" y="72"/>
                      <a:pt x="27" y="73"/>
                    </a:cubicBezTo>
                    <a:cubicBezTo>
                      <a:pt x="28" y="73"/>
                      <a:pt x="27" y="71"/>
                      <a:pt x="28" y="71"/>
                    </a:cubicBezTo>
                    <a:cubicBezTo>
                      <a:pt x="27" y="72"/>
                      <a:pt x="28" y="73"/>
                      <a:pt x="28" y="73"/>
                    </a:cubicBezTo>
                    <a:cubicBezTo>
                      <a:pt x="27" y="72"/>
                      <a:pt x="28" y="70"/>
                      <a:pt x="29" y="70"/>
                    </a:cubicBezTo>
                    <a:cubicBezTo>
                      <a:pt x="29" y="70"/>
                      <a:pt x="30" y="72"/>
                      <a:pt x="30" y="72"/>
                    </a:cubicBezTo>
                    <a:cubicBezTo>
                      <a:pt x="29" y="74"/>
                      <a:pt x="29" y="74"/>
                      <a:pt x="29" y="74"/>
                    </a:cubicBezTo>
                    <a:cubicBezTo>
                      <a:pt x="29" y="72"/>
                      <a:pt x="29" y="75"/>
                      <a:pt x="29" y="74"/>
                    </a:cubicBezTo>
                    <a:cubicBezTo>
                      <a:pt x="30" y="73"/>
                      <a:pt x="30" y="71"/>
                      <a:pt x="30" y="70"/>
                    </a:cubicBezTo>
                    <a:cubicBezTo>
                      <a:pt x="31" y="69"/>
                      <a:pt x="31" y="71"/>
                      <a:pt x="31" y="70"/>
                    </a:cubicBezTo>
                    <a:cubicBezTo>
                      <a:pt x="30" y="72"/>
                      <a:pt x="30" y="72"/>
                      <a:pt x="30" y="72"/>
                    </a:cubicBezTo>
                    <a:cubicBezTo>
                      <a:pt x="31" y="71"/>
                      <a:pt x="30" y="75"/>
                      <a:pt x="31" y="74"/>
                    </a:cubicBezTo>
                    <a:cubicBezTo>
                      <a:pt x="32" y="73"/>
                      <a:pt x="32" y="73"/>
                      <a:pt x="32" y="73"/>
                    </a:cubicBezTo>
                    <a:cubicBezTo>
                      <a:pt x="32" y="74"/>
                      <a:pt x="32" y="74"/>
                      <a:pt x="32" y="74"/>
                    </a:cubicBezTo>
                    <a:cubicBezTo>
                      <a:pt x="32" y="73"/>
                      <a:pt x="32" y="73"/>
                      <a:pt x="33" y="73"/>
                    </a:cubicBezTo>
                    <a:cubicBezTo>
                      <a:pt x="33" y="74"/>
                      <a:pt x="33" y="74"/>
                      <a:pt x="33" y="74"/>
                    </a:cubicBezTo>
                    <a:cubicBezTo>
                      <a:pt x="33" y="73"/>
                      <a:pt x="34" y="71"/>
                      <a:pt x="34" y="73"/>
                    </a:cubicBezTo>
                    <a:cubicBezTo>
                      <a:pt x="34" y="70"/>
                      <a:pt x="33" y="73"/>
                      <a:pt x="33" y="72"/>
                    </a:cubicBezTo>
                    <a:cubicBezTo>
                      <a:pt x="33" y="70"/>
                      <a:pt x="34" y="70"/>
                      <a:pt x="34" y="70"/>
                    </a:cubicBezTo>
                    <a:cubicBezTo>
                      <a:pt x="34" y="72"/>
                      <a:pt x="35" y="70"/>
                      <a:pt x="35" y="70"/>
                    </a:cubicBezTo>
                    <a:cubicBezTo>
                      <a:pt x="35" y="71"/>
                      <a:pt x="35" y="72"/>
                      <a:pt x="36" y="72"/>
                    </a:cubicBezTo>
                    <a:cubicBezTo>
                      <a:pt x="36" y="70"/>
                      <a:pt x="36" y="70"/>
                      <a:pt x="36" y="70"/>
                    </a:cubicBezTo>
                    <a:cubicBezTo>
                      <a:pt x="36" y="74"/>
                      <a:pt x="37" y="70"/>
                      <a:pt x="37" y="71"/>
                    </a:cubicBezTo>
                    <a:cubicBezTo>
                      <a:pt x="37" y="72"/>
                      <a:pt x="37" y="73"/>
                      <a:pt x="37" y="74"/>
                    </a:cubicBezTo>
                    <a:cubicBezTo>
                      <a:pt x="37" y="71"/>
                      <a:pt x="38" y="70"/>
                      <a:pt x="38" y="69"/>
                    </a:cubicBezTo>
                    <a:cubicBezTo>
                      <a:pt x="39" y="70"/>
                      <a:pt x="38" y="72"/>
                      <a:pt x="38" y="74"/>
                    </a:cubicBezTo>
                    <a:cubicBezTo>
                      <a:pt x="38" y="72"/>
                      <a:pt x="39" y="75"/>
                      <a:pt x="39" y="73"/>
                    </a:cubicBezTo>
                    <a:cubicBezTo>
                      <a:pt x="39" y="72"/>
                      <a:pt x="39" y="71"/>
                      <a:pt x="39" y="70"/>
                    </a:cubicBezTo>
                    <a:cubicBezTo>
                      <a:pt x="40" y="70"/>
                      <a:pt x="39" y="71"/>
                      <a:pt x="40" y="72"/>
                    </a:cubicBezTo>
                    <a:cubicBezTo>
                      <a:pt x="40" y="72"/>
                      <a:pt x="41" y="69"/>
                      <a:pt x="40" y="69"/>
                    </a:cubicBezTo>
                    <a:cubicBezTo>
                      <a:pt x="41" y="69"/>
                      <a:pt x="41" y="67"/>
                      <a:pt x="42" y="68"/>
                    </a:cubicBezTo>
                    <a:cubicBezTo>
                      <a:pt x="42" y="70"/>
                      <a:pt x="41" y="69"/>
                      <a:pt x="41" y="70"/>
                    </a:cubicBezTo>
                    <a:cubicBezTo>
                      <a:pt x="42" y="70"/>
                      <a:pt x="41" y="66"/>
                      <a:pt x="42" y="66"/>
                    </a:cubicBezTo>
                    <a:cubicBezTo>
                      <a:pt x="42" y="65"/>
                      <a:pt x="42" y="62"/>
                      <a:pt x="43" y="61"/>
                    </a:cubicBezTo>
                    <a:cubicBezTo>
                      <a:pt x="44" y="62"/>
                      <a:pt x="42" y="62"/>
                      <a:pt x="43" y="64"/>
                    </a:cubicBezTo>
                    <a:cubicBezTo>
                      <a:pt x="43" y="64"/>
                      <a:pt x="43" y="64"/>
                      <a:pt x="43" y="64"/>
                    </a:cubicBezTo>
                    <a:cubicBezTo>
                      <a:pt x="44" y="67"/>
                      <a:pt x="42" y="68"/>
                      <a:pt x="43" y="71"/>
                    </a:cubicBezTo>
                    <a:cubicBezTo>
                      <a:pt x="43" y="70"/>
                      <a:pt x="43" y="70"/>
                      <a:pt x="43" y="70"/>
                    </a:cubicBezTo>
                    <a:cubicBezTo>
                      <a:pt x="43" y="73"/>
                      <a:pt x="43" y="73"/>
                      <a:pt x="43" y="73"/>
                    </a:cubicBezTo>
                    <a:cubicBezTo>
                      <a:pt x="43" y="71"/>
                      <a:pt x="44" y="72"/>
                      <a:pt x="44" y="72"/>
                    </a:cubicBezTo>
                    <a:cubicBezTo>
                      <a:pt x="44" y="70"/>
                      <a:pt x="44" y="72"/>
                      <a:pt x="44" y="71"/>
                    </a:cubicBezTo>
                    <a:cubicBezTo>
                      <a:pt x="44" y="71"/>
                      <a:pt x="45" y="68"/>
                      <a:pt x="45" y="69"/>
                    </a:cubicBezTo>
                    <a:cubicBezTo>
                      <a:pt x="45" y="70"/>
                      <a:pt x="46" y="71"/>
                      <a:pt x="45" y="72"/>
                    </a:cubicBezTo>
                    <a:cubicBezTo>
                      <a:pt x="46" y="73"/>
                      <a:pt x="45" y="70"/>
                      <a:pt x="46" y="71"/>
                    </a:cubicBezTo>
                    <a:cubicBezTo>
                      <a:pt x="46" y="72"/>
                      <a:pt x="46" y="72"/>
                      <a:pt x="46" y="72"/>
                    </a:cubicBezTo>
                    <a:cubicBezTo>
                      <a:pt x="48" y="72"/>
                      <a:pt x="50" y="72"/>
                      <a:pt x="52" y="68"/>
                    </a:cubicBezTo>
                    <a:cubicBezTo>
                      <a:pt x="52" y="70"/>
                      <a:pt x="53" y="70"/>
                      <a:pt x="54" y="71"/>
                    </a:cubicBezTo>
                    <a:cubicBezTo>
                      <a:pt x="53" y="70"/>
                      <a:pt x="54" y="69"/>
                      <a:pt x="54" y="69"/>
                    </a:cubicBezTo>
                    <a:cubicBezTo>
                      <a:pt x="55" y="71"/>
                      <a:pt x="55" y="71"/>
                      <a:pt x="55" y="71"/>
                    </a:cubicBezTo>
                    <a:cubicBezTo>
                      <a:pt x="56" y="72"/>
                      <a:pt x="56" y="70"/>
                      <a:pt x="57" y="69"/>
                    </a:cubicBezTo>
                    <a:cubicBezTo>
                      <a:pt x="57" y="70"/>
                      <a:pt x="57" y="70"/>
                      <a:pt x="57" y="70"/>
                    </a:cubicBezTo>
                    <a:cubicBezTo>
                      <a:pt x="58" y="71"/>
                      <a:pt x="57" y="69"/>
                      <a:pt x="58" y="69"/>
                    </a:cubicBezTo>
                    <a:cubicBezTo>
                      <a:pt x="58" y="70"/>
                      <a:pt x="58" y="70"/>
                      <a:pt x="58" y="70"/>
                    </a:cubicBezTo>
                    <a:cubicBezTo>
                      <a:pt x="58" y="69"/>
                      <a:pt x="58" y="69"/>
                      <a:pt x="58" y="69"/>
                    </a:cubicBezTo>
                    <a:cubicBezTo>
                      <a:pt x="59" y="68"/>
                      <a:pt x="59" y="68"/>
                      <a:pt x="59" y="70"/>
                    </a:cubicBezTo>
                    <a:cubicBezTo>
                      <a:pt x="60" y="70"/>
                      <a:pt x="60" y="69"/>
                      <a:pt x="59" y="69"/>
                    </a:cubicBezTo>
                    <a:cubicBezTo>
                      <a:pt x="60" y="70"/>
                      <a:pt x="61" y="70"/>
                      <a:pt x="62" y="69"/>
                    </a:cubicBezTo>
                    <a:cubicBezTo>
                      <a:pt x="62" y="68"/>
                      <a:pt x="62" y="68"/>
                      <a:pt x="62" y="66"/>
                    </a:cubicBezTo>
                    <a:cubicBezTo>
                      <a:pt x="61" y="64"/>
                      <a:pt x="62" y="67"/>
                      <a:pt x="62" y="65"/>
                    </a:cubicBezTo>
                    <a:cubicBezTo>
                      <a:pt x="62" y="66"/>
                      <a:pt x="63" y="67"/>
                      <a:pt x="62" y="68"/>
                    </a:cubicBezTo>
                    <a:cubicBezTo>
                      <a:pt x="64" y="71"/>
                      <a:pt x="65" y="68"/>
                      <a:pt x="67" y="68"/>
                    </a:cubicBezTo>
                    <a:cubicBezTo>
                      <a:pt x="67" y="67"/>
                      <a:pt x="67" y="67"/>
                      <a:pt x="67" y="67"/>
                    </a:cubicBezTo>
                    <a:cubicBezTo>
                      <a:pt x="68" y="69"/>
                      <a:pt x="69" y="67"/>
                      <a:pt x="70" y="67"/>
                    </a:cubicBezTo>
                    <a:cubicBezTo>
                      <a:pt x="70" y="66"/>
                      <a:pt x="70" y="64"/>
                      <a:pt x="71" y="64"/>
                    </a:cubicBezTo>
                    <a:cubicBezTo>
                      <a:pt x="71" y="61"/>
                      <a:pt x="71" y="66"/>
                      <a:pt x="72" y="67"/>
                    </a:cubicBezTo>
                    <a:cubicBezTo>
                      <a:pt x="72" y="66"/>
                      <a:pt x="73" y="66"/>
                      <a:pt x="73" y="66"/>
                    </a:cubicBezTo>
                    <a:cubicBezTo>
                      <a:pt x="73" y="66"/>
                      <a:pt x="73" y="66"/>
                      <a:pt x="73" y="66"/>
                    </a:cubicBezTo>
                    <a:cubicBezTo>
                      <a:pt x="73" y="65"/>
                      <a:pt x="73" y="65"/>
                      <a:pt x="74" y="65"/>
                    </a:cubicBezTo>
                    <a:cubicBezTo>
                      <a:pt x="74" y="66"/>
                      <a:pt x="74" y="66"/>
                      <a:pt x="74" y="66"/>
                    </a:cubicBezTo>
                    <a:cubicBezTo>
                      <a:pt x="74" y="66"/>
                      <a:pt x="75" y="67"/>
                      <a:pt x="75" y="67"/>
                    </a:cubicBezTo>
                    <a:cubicBezTo>
                      <a:pt x="75" y="65"/>
                      <a:pt x="76" y="66"/>
                      <a:pt x="76" y="64"/>
                    </a:cubicBezTo>
                    <a:cubicBezTo>
                      <a:pt x="76" y="65"/>
                      <a:pt x="76" y="65"/>
                      <a:pt x="76" y="65"/>
                    </a:cubicBezTo>
                    <a:cubicBezTo>
                      <a:pt x="76" y="63"/>
                      <a:pt x="76" y="63"/>
                      <a:pt x="76" y="63"/>
                    </a:cubicBezTo>
                    <a:cubicBezTo>
                      <a:pt x="77" y="64"/>
                      <a:pt x="77" y="64"/>
                      <a:pt x="77" y="64"/>
                    </a:cubicBezTo>
                    <a:cubicBezTo>
                      <a:pt x="77" y="66"/>
                      <a:pt x="77" y="66"/>
                      <a:pt x="77" y="66"/>
                    </a:cubicBezTo>
                    <a:cubicBezTo>
                      <a:pt x="78" y="67"/>
                      <a:pt x="77" y="64"/>
                      <a:pt x="77" y="63"/>
                    </a:cubicBezTo>
                    <a:cubicBezTo>
                      <a:pt x="77" y="62"/>
                      <a:pt x="78" y="64"/>
                      <a:pt x="78" y="64"/>
                    </a:cubicBezTo>
                    <a:cubicBezTo>
                      <a:pt x="78" y="65"/>
                      <a:pt x="78" y="64"/>
                      <a:pt x="77" y="64"/>
                    </a:cubicBezTo>
                    <a:cubicBezTo>
                      <a:pt x="77" y="66"/>
                      <a:pt x="78" y="65"/>
                      <a:pt x="78" y="66"/>
                    </a:cubicBezTo>
                    <a:cubicBezTo>
                      <a:pt x="78" y="66"/>
                      <a:pt x="78" y="64"/>
                      <a:pt x="78" y="64"/>
                    </a:cubicBezTo>
                    <a:cubicBezTo>
                      <a:pt x="79" y="64"/>
                      <a:pt x="79" y="64"/>
                      <a:pt x="80" y="65"/>
                    </a:cubicBezTo>
                    <a:cubicBezTo>
                      <a:pt x="80" y="64"/>
                      <a:pt x="80" y="65"/>
                      <a:pt x="80" y="64"/>
                    </a:cubicBezTo>
                    <a:cubicBezTo>
                      <a:pt x="80" y="64"/>
                      <a:pt x="79" y="63"/>
                      <a:pt x="79" y="62"/>
                    </a:cubicBezTo>
                    <a:cubicBezTo>
                      <a:pt x="79" y="62"/>
                      <a:pt x="80" y="61"/>
                      <a:pt x="80" y="62"/>
                    </a:cubicBezTo>
                    <a:cubicBezTo>
                      <a:pt x="80" y="63"/>
                      <a:pt x="80" y="63"/>
                      <a:pt x="80" y="63"/>
                    </a:cubicBezTo>
                    <a:cubicBezTo>
                      <a:pt x="80" y="62"/>
                      <a:pt x="81" y="62"/>
                      <a:pt x="80" y="61"/>
                    </a:cubicBezTo>
                    <a:cubicBezTo>
                      <a:pt x="81" y="63"/>
                      <a:pt x="81" y="63"/>
                      <a:pt x="81" y="63"/>
                    </a:cubicBezTo>
                    <a:cubicBezTo>
                      <a:pt x="81" y="62"/>
                      <a:pt x="81" y="62"/>
                      <a:pt x="82" y="61"/>
                    </a:cubicBezTo>
                    <a:cubicBezTo>
                      <a:pt x="82" y="63"/>
                      <a:pt x="82" y="65"/>
                      <a:pt x="83" y="65"/>
                    </a:cubicBezTo>
                    <a:cubicBezTo>
                      <a:pt x="83" y="63"/>
                      <a:pt x="83" y="63"/>
                      <a:pt x="83" y="63"/>
                    </a:cubicBezTo>
                    <a:cubicBezTo>
                      <a:pt x="84" y="63"/>
                      <a:pt x="84" y="64"/>
                      <a:pt x="84" y="65"/>
                    </a:cubicBezTo>
                    <a:cubicBezTo>
                      <a:pt x="85" y="65"/>
                      <a:pt x="84" y="60"/>
                      <a:pt x="85" y="61"/>
                    </a:cubicBezTo>
                    <a:cubicBezTo>
                      <a:pt x="85" y="63"/>
                      <a:pt x="86" y="63"/>
                      <a:pt x="86" y="64"/>
                    </a:cubicBezTo>
                    <a:cubicBezTo>
                      <a:pt x="86" y="63"/>
                      <a:pt x="86" y="63"/>
                      <a:pt x="86" y="62"/>
                    </a:cubicBezTo>
                    <a:cubicBezTo>
                      <a:pt x="86" y="62"/>
                      <a:pt x="86" y="64"/>
                      <a:pt x="86" y="63"/>
                    </a:cubicBezTo>
                    <a:cubicBezTo>
                      <a:pt x="85" y="61"/>
                      <a:pt x="86" y="62"/>
                      <a:pt x="86" y="61"/>
                    </a:cubicBezTo>
                    <a:cubicBezTo>
                      <a:pt x="88" y="65"/>
                      <a:pt x="89" y="62"/>
                      <a:pt x="91" y="64"/>
                    </a:cubicBezTo>
                    <a:cubicBezTo>
                      <a:pt x="90" y="61"/>
                      <a:pt x="91" y="63"/>
                      <a:pt x="91" y="62"/>
                    </a:cubicBezTo>
                    <a:cubicBezTo>
                      <a:pt x="92" y="64"/>
                      <a:pt x="92" y="61"/>
                      <a:pt x="93" y="63"/>
                    </a:cubicBezTo>
                    <a:cubicBezTo>
                      <a:pt x="92" y="60"/>
                      <a:pt x="92" y="60"/>
                      <a:pt x="92" y="60"/>
                    </a:cubicBezTo>
                    <a:cubicBezTo>
                      <a:pt x="93" y="61"/>
                      <a:pt x="92" y="56"/>
                      <a:pt x="94" y="59"/>
                    </a:cubicBezTo>
                    <a:cubicBezTo>
                      <a:pt x="94" y="60"/>
                      <a:pt x="94" y="61"/>
                      <a:pt x="94" y="61"/>
                    </a:cubicBezTo>
                    <a:cubicBezTo>
                      <a:pt x="95" y="64"/>
                      <a:pt x="95" y="59"/>
                      <a:pt x="96" y="62"/>
                    </a:cubicBezTo>
                    <a:cubicBezTo>
                      <a:pt x="96" y="61"/>
                      <a:pt x="95" y="59"/>
                      <a:pt x="96" y="58"/>
                    </a:cubicBezTo>
                    <a:cubicBezTo>
                      <a:pt x="96" y="59"/>
                      <a:pt x="98" y="60"/>
                      <a:pt x="98" y="60"/>
                    </a:cubicBezTo>
                    <a:cubicBezTo>
                      <a:pt x="98" y="60"/>
                      <a:pt x="98" y="59"/>
                      <a:pt x="98" y="60"/>
                    </a:cubicBezTo>
                    <a:cubicBezTo>
                      <a:pt x="99" y="61"/>
                      <a:pt x="98" y="61"/>
                      <a:pt x="98" y="61"/>
                    </a:cubicBezTo>
                    <a:cubicBezTo>
                      <a:pt x="99" y="62"/>
                      <a:pt x="99" y="60"/>
                      <a:pt x="100" y="59"/>
                    </a:cubicBezTo>
                    <a:cubicBezTo>
                      <a:pt x="101" y="61"/>
                      <a:pt x="101" y="60"/>
                      <a:pt x="102" y="61"/>
                    </a:cubicBezTo>
                    <a:cubicBezTo>
                      <a:pt x="102" y="58"/>
                      <a:pt x="104" y="61"/>
                      <a:pt x="103" y="58"/>
                    </a:cubicBezTo>
                    <a:cubicBezTo>
                      <a:pt x="103" y="59"/>
                      <a:pt x="103" y="59"/>
                      <a:pt x="103" y="59"/>
                    </a:cubicBezTo>
                    <a:cubicBezTo>
                      <a:pt x="104" y="58"/>
                      <a:pt x="103" y="56"/>
                      <a:pt x="104" y="56"/>
                    </a:cubicBezTo>
                    <a:cubicBezTo>
                      <a:pt x="104" y="58"/>
                      <a:pt x="104" y="58"/>
                      <a:pt x="104" y="58"/>
                    </a:cubicBezTo>
                    <a:cubicBezTo>
                      <a:pt x="105" y="61"/>
                      <a:pt x="105" y="58"/>
                      <a:pt x="105" y="59"/>
                    </a:cubicBezTo>
                    <a:cubicBezTo>
                      <a:pt x="105" y="58"/>
                      <a:pt x="106" y="59"/>
                      <a:pt x="106" y="58"/>
                    </a:cubicBezTo>
                    <a:cubicBezTo>
                      <a:pt x="106" y="57"/>
                      <a:pt x="106" y="57"/>
                      <a:pt x="106" y="57"/>
                    </a:cubicBezTo>
                    <a:cubicBezTo>
                      <a:pt x="106" y="56"/>
                      <a:pt x="106" y="56"/>
                      <a:pt x="106" y="56"/>
                    </a:cubicBezTo>
                    <a:cubicBezTo>
                      <a:pt x="107" y="55"/>
                      <a:pt x="107" y="58"/>
                      <a:pt x="107" y="58"/>
                    </a:cubicBezTo>
                    <a:cubicBezTo>
                      <a:pt x="107" y="59"/>
                      <a:pt x="108" y="58"/>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9" y="57"/>
                    </a:cubicBezTo>
                    <a:cubicBezTo>
                      <a:pt x="109" y="57"/>
                      <a:pt x="109" y="57"/>
                      <a:pt x="109" y="57"/>
                    </a:cubicBezTo>
                    <a:cubicBezTo>
                      <a:pt x="109" y="57"/>
                      <a:pt x="109" y="57"/>
                      <a:pt x="109" y="58"/>
                    </a:cubicBezTo>
                    <a:cubicBezTo>
                      <a:pt x="109" y="59"/>
                      <a:pt x="109" y="59"/>
                      <a:pt x="109" y="59"/>
                    </a:cubicBezTo>
                    <a:cubicBezTo>
                      <a:pt x="110" y="59"/>
                      <a:pt x="110" y="57"/>
                      <a:pt x="110" y="57"/>
                    </a:cubicBezTo>
                    <a:cubicBezTo>
                      <a:pt x="111" y="58"/>
                      <a:pt x="113" y="56"/>
                      <a:pt x="113" y="55"/>
                    </a:cubicBezTo>
                    <a:cubicBezTo>
                      <a:pt x="113" y="55"/>
                      <a:pt x="113" y="56"/>
                      <a:pt x="113" y="55"/>
                    </a:cubicBezTo>
                    <a:cubicBezTo>
                      <a:pt x="114" y="55"/>
                      <a:pt x="114" y="53"/>
                      <a:pt x="114" y="54"/>
                    </a:cubicBezTo>
                    <a:cubicBezTo>
                      <a:pt x="114" y="54"/>
                      <a:pt x="115" y="55"/>
                      <a:pt x="115" y="55"/>
                    </a:cubicBezTo>
                    <a:cubicBezTo>
                      <a:pt x="115" y="56"/>
                      <a:pt x="115" y="54"/>
                      <a:pt x="115" y="54"/>
                    </a:cubicBezTo>
                    <a:cubicBezTo>
                      <a:pt x="116" y="56"/>
                      <a:pt x="116" y="52"/>
                      <a:pt x="118" y="53"/>
                    </a:cubicBezTo>
                    <a:cubicBezTo>
                      <a:pt x="118" y="53"/>
                      <a:pt x="118" y="54"/>
                      <a:pt x="118" y="55"/>
                    </a:cubicBezTo>
                    <a:cubicBezTo>
                      <a:pt x="119" y="54"/>
                      <a:pt x="119" y="53"/>
                      <a:pt x="120" y="51"/>
                    </a:cubicBezTo>
                    <a:cubicBezTo>
                      <a:pt x="120" y="53"/>
                      <a:pt x="120" y="53"/>
                      <a:pt x="120" y="53"/>
                    </a:cubicBezTo>
                    <a:cubicBezTo>
                      <a:pt x="120" y="52"/>
                      <a:pt x="121" y="52"/>
                      <a:pt x="121" y="51"/>
                    </a:cubicBezTo>
                    <a:cubicBezTo>
                      <a:pt x="120" y="50"/>
                      <a:pt x="120" y="48"/>
                      <a:pt x="121" y="49"/>
                    </a:cubicBezTo>
                    <a:cubicBezTo>
                      <a:pt x="121" y="49"/>
                      <a:pt x="121" y="49"/>
                      <a:pt x="121" y="49"/>
                    </a:cubicBezTo>
                    <a:cubicBezTo>
                      <a:pt x="122" y="48"/>
                      <a:pt x="122" y="48"/>
                      <a:pt x="122" y="48"/>
                    </a:cubicBezTo>
                    <a:cubicBezTo>
                      <a:pt x="122" y="48"/>
                      <a:pt x="122" y="48"/>
                      <a:pt x="122" y="49"/>
                    </a:cubicBezTo>
                    <a:cubicBezTo>
                      <a:pt x="123" y="51"/>
                      <a:pt x="124" y="50"/>
                      <a:pt x="124" y="50"/>
                    </a:cubicBezTo>
                    <a:cubicBezTo>
                      <a:pt x="124" y="49"/>
                      <a:pt x="124" y="49"/>
                      <a:pt x="124" y="49"/>
                    </a:cubicBezTo>
                    <a:cubicBezTo>
                      <a:pt x="124" y="48"/>
                      <a:pt x="125" y="50"/>
                      <a:pt x="125" y="50"/>
                    </a:cubicBezTo>
                    <a:cubicBezTo>
                      <a:pt x="125" y="45"/>
                      <a:pt x="125" y="45"/>
                      <a:pt x="125" y="45"/>
                    </a:cubicBezTo>
                    <a:cubicBezTo>
                      <a:pt x="125" y="45"/>
                      <a:pt x="126" y="47"/>
                      <a:pt x="126" y="48"/>
                    </a:cubicBezTo>
                    <a:cubicBezTo>
                      <a:pt x="127" y="47"/>
                      <a:pt x="126" y="44"/>
                      <a:pt x="126" y="42"/>
                    </a:cubicBezTo>
                    <a:cubicBezTo>
                      <a:pt x="127" y="43"/>
                      <a:pt x="127" y="41"/>
                      <a:pt x="127" y="41"/>
                    </a:cubicBezTo>
                    <a:cubicBezTo>
                      <a:pt x="128" y="42"/>
                      <a:pt x="127" y="41"/>
                      <a:pt x="127" y="42"/>
                    </a:cubicBezTo>
                    <a:cubicBezTo>
                      <a:pt x="128" y="43"/>
                      <a:pt x="128" y="43"/>
                      <a:pt x="128" y="43"/>
                    </a:cubicBezTo>
                    <a:cubicBezTo>
                      <a:pt x="128" y="44"/>
                      <a:pt x="129" y="46"/>
                      <a:pt x="129" y="47"/>
                    </a:cubicBezTo>
                    <a:cubicBezTo>
                      <a:pt x="129" y="46"/>
                      <a:pt x="131" y="46"/>
                      <a:pt x="132" y="46"/>
                    </a:cubicBezTo>
                    <a:cubicBezTo>
                      <a:pt x="130" y="44"/>
                      <a:pt x="132" y="45"/>
                      <a:pt x="132" y="42"/>
                    </a:cubicBezTo>
                    <a:cubicBezTo>
                      <a:pt x="132" y="41"/>
                      <a:pt x="133" y="44"/>
                      <a:pt x="133" y="44"/>
                    </a:cubicBezTo>
                    <a:cubicBezTo>
                      <a:pt x="134" y="43"/>
                      <a:pt x="135" y="44"/>
                      <a:pt x="136" y="43"/>
                    </a:cubicBezTo>
                    <a:cubicBezTo>
                      <a:pt x="136" y="43"/>
                      <a:pt x="136" y="43"/>
                      <a:pt x="136" y="43"/>
                    </a:cubicBezTo>
                    <a:cubicBezTo>
                      <a:pt x="136" y="42"/>
                      <a:pt x="138" y="43"/>
                      <a:pt x="138" y="40"/>
                    </a:cubicBezTo>
                    <a:cubicBezTo>
                      <a:pt x="138" y="42"/>
                      <a:pt x="138" y="42"/>
                      <a:pt x="138" y="42"/>
                    </a:cubicBezTo>
                    <a:cubicBezTo>
                      <a:pt x="139" y="42"/>
                      <a:pt x="137" y="39"/>
                      <a:pt x="139" y="40"/>
                    </a:cubicBezTo>
                    <a:cubicBezTo>
                      <a:pt x="139" y="41"/>
                      <a:pt x="139" y="41"/>
                      <a:pt x="139" y="41"/>
                    </a:cubicBezTo>
                    <a:cubicBezTo>
                      <a:pt x="139" y="40"/>
                      <a:pt x="140" y="42"/>
                      <a:pt x="140" y="39"/>
                    </a:cubicBezTo>
                    <a:cubicBezTo>
                      <a:pt x="141" y="41"/>
                      <a:pt x="141" y="41"/>
                      <a:pt x="141" y="41"/>
                    </a:cubicBezTo>
                    <a:cubicBezTo>
                      <a:pt x="141" y="40"/>
                      <a:pt x="142" y="40"/>
                      <a:pt x="142" y="38"/>
                    </a:cubicBezTo>
                    <a:cubicBezTo>
                      <a:pt x="142" y="40"/>
                      <a:pt x="142" y="40"/>
                      <a:pt x="142" y="40"/>
                    </a:cubicBezTo>
                    <a:cubicBezTo>
                      <a:pt x="143" y="41"/>
                      <a:pt x="142" y="38"/>
                      <a:pt x="143" y="38"/>
                    </a:cubicBezTo>
                    <a:cubicBezTo>
                      <a:pt x="143" y="38"/>
                      <a:pt x="144" y="39"/>
                      <a:pt x="144" y="39"/>
                    </a:cubicBezTo>
                    <a:cubicBezTo>
                      <a:pt x="143" y="38"/>
                      <a:pt x="144" y="38"/>
                      <a:pt x="144" y="37"/>
                    </a:cubicBezTo>
                    <a:cubicBezTo>
                      <a:pt x="146" y="39"/>
                      <a:pt x="146" y="39"/>
                      <a:pt x="146" y="39"/>
                    </a:cubicBezTo>
                    <a:cubicBezTo>
                      <a:pt x="149" y="37"/>
                      <a:pt x="152" y="36"/>
                      <a:pt x="154" y="33"/>
                    </a:cubicBezTo>
                    <a:cubicBezTo>
                      <a:pt x="156" y="35"/>
                      <a:pt x="154" y="35"/>
                      <a:pt x="155" y="36"/>
                    </a:cubicBezTo>
                    <a:cubicBezTo>
                      <a:pt x="154" y="34"/>
                      <a:pt x="155" y="35"/>
                      <a:pt x="156" y="34"/>
                    </a:cubicBezTo>
                    <a:cubicBezTo>
                      <a:pt x="156" y="34"/>
                      <a:pt x="156" y="34"/>
                      <a:pt x="156" y="34"/>
                    </a:cubicBezTo>
                    <a:cubicBezTo>
                      <a:pt x="156" y="34"/>
                      <a:pt x="157" y="35"/>
                      <a:pt x="157" y="34"/>
                    </a:cubicBezTo>
                    <a:cubicBezTo>
                      <a:pt x="157" y="34"/>
                      <a:pt x="157" y="34"/>
                      <a:pt x="157" y="34"/>
                    </a:cubicBezTo>
                    <a:cubicBezTo>
                      <a:pt x="157" y="32"/>
                      <a:pt x="159" y="36"/>
                      <a:pt x="158" y="33"/>
                    </a:cubicBezTo>
                    <a:cubicBezTo>
                      <a:pt x="159" y="34"/>
                      <a:pt x="159" y="34"/>
                      <a:pt x="159" y="34"/>
                    </a:cubicBezTo>
                    <a:cubicBezTo>
                      <a:pt x="158" y="32"/>
                      <a:pt x="160" y="35"/>
                      <a:pt x="160" y="33"/>
                    </a:cubicBezTo>
                    <a:cubicBezTo>
                      <a:pt x="160" y="33"/>
                      <a:pt x="160" y="33"/>
                      <a:pt x="160" y="33"/>
                    </a:cubicBezTo>
                    <a:cubicBezTo>
                      <a:pt x="161" y="34"/>
                      <a:pt x="160" y="30"/>
                      <a:pt x="161" y="32"/>
                    </a:cubicBezTo>
                    <a:cubicBezTo>
                      <a:pt x="162" y="31"/>
                      <a:pt x="162" y="30"/>
                      <a:pt x="161" y="28"/>
                    </a:cubicBezTo>
                    <a:cubicBezTo>
                      <a:pt x="162" y="30"/>
                      <a:pt x="162" y="30"/>
                      <a:pt x="162" y="30"/>
                    </a:cubicBezTo>
                    <a:cubicBezTo>
                      <a:pt x="164" y="28"/>
                      <a:pt x="167" y="27"/>
                      <a:pt x="167" y="24"/>
                    </a:cubicBezTo>
                    <a:cubicBezTo>
                      <a:pt x="168" y="25"/>
                      <a:pt x="168" y="25"/>
                      <a:pt x="168" y="25"/>
                    </a:cubicBezTo>
                    <a:cubicBezTo>
                      <a:pt x="167" y="22"/>
                      <a:pt x="171" y="25"/>
                      <a:pt x="170" y="21"/>
                    </a:cubicBezTo>
                    <a:cubicBezTo>
                      <a:pt x="169" y="19"/>
                      <a:pt x="169" y="19"/>
                      <a:pt x="169" y="19"/>
                    </a:cubicBezTo>
                    <a:cubicBezTo>
                      <a:pt x="171" y="21"/>
                      <a:pt x="171" y="21"/>
                      <a:pt x="171" y="21"/>
                    </a:cubicBezTo>
                    <a:cubicBezTo>
                      <a:pt x="170" y="20"/>
                      <a:pt x="172" y="20"/>
                      <a:pt x="171" y="19"/>
                    </a:cubicBezTo>
                    <a:cubicBezTo>
                      <a:pt x="171" y="19"/>
                      <a:pt x="171" y="19"/>
                      <a:pt x="172" y="20"/>
                    </a:cubicBezTo>
                    <a:cubicBezTo>
                      <a:pt x="172" y="20"/>
                      <a:pt x="171" y="17"/>
                      <a:pt x="172" y="17"/>
                    </a:cubicBezTo>
                    <a:cubicBezTo>
                      <a:pt x="173" y="18"/>
                      <a:pt x="173" y="18"/>
                      <a:pt x="173" y="18"/>
                    </a:cubicBezTo>
                    <a:cubicBezTo>
                      <a:pt x="177" y="19"/>
                      <a:pt x="182" y="18"/>
                      <a:pt x="181" y="13"/>
                    </a:cubicBezTo>
                    <a:cubicBezTo>
                      <a:pt x="181" y="12"/>
                      <a:pt x="183" y="14"/>
                      <a:pt x="183" y="14"/>
                    </a:cubicBezTo>
                    <a:cubicBezTo>
                      <a:pt x="182" y="10"/>
                      <a:pt x="188" y="11"/>
                      <a:pt x="186" y="6"/>
                    </a:cubicBezTo>
                    <a:cubicBezTo>
                      <a:pt x="186" y="4"/>
                      <a:pt x="182" y="0"/>
                      <a:pt x="182" y="0"/>
                    </a:cubicBezTo>
                    <a:cubicBezTo>
                      <a:pt x="180" y="4"/>
                      <a:pt x="176" y="5"/>
                      <a:pt x="171" y="6"/>
                    </a:cubicBezTo>
                    <a:cubicBezTo>
                      <a:pt x="171" y="7"/>
                      <a:pt x="170" y="9"/>
                      <a:pt x="169" y="9"/>
                    </a:cubicBezTo>
                    <a:cubicBezTo>
                      <a:pt x="165" y="12"/>
                      <a:pt x="158" y="11"/>
                      <a:pt x="154" y="16"/>
                    </a:cubicBezTo>
                    <a:cubicBezTo>
                      <a:pt x="155" y="16"/>
                      <a:pt x="155" y="18"/>
                      <a:pt x="155" y="18"/>
                    </a:cubicBezTo>
                    <a:cubicBezTo>
                      <a:pt x="155" y="18"/>
                      <a:pt x="155" y="18"/>
                      <a:pt x="155" y="18"/>
                    </a:cubicBezTo>
                    <a:cubicBezTo>
                      <a:pt x="155" y="19"/>
                      <a:pt x="155" y="19"/>
                      <a:pt x="155" y="19"/>
                    </a:cubicBezTo>
                    <a:cubicBezTo>
                      <a:pt x="155" y="19"/>
                      <a:pt x="154" y="18"/>
                      <a:pt x="154" y="17"/>
                    </a:cubicBezTo>
                    <a:cubicBezTo>
                      <a:pt x="153" y="19"/>
                      <a:pt x="151" y="20"/>
                      <a:pt x="149" y="20"/>
                    </a:cubicBezTo>
                    <a:cubicBezTo>
                      <a:pt x="150" y="22"/>
                      <a:pt x="148" y="21"/>
                      <a:pt x="149" y="23"/>
                    </a:cubicBezTo>
                    <a:cubicBezTo>
                      <a:pt x="148" y="22"/>
                      <a:pt x="148" y="22"/>
                      <a:pt x="148" y="22"/>
                    </a:cubicBezTo>
                    <a:cubicBezTo>
                      <a:pt x="147" y="24"/>
                      <a:pt x="147" y="24"/>
                      <a:pt x="145" y="22"/>
                    </a:cubicBezTo>
                    <a:cubicBezTo>
                      <a:pt x="139" y="23"/>
                      <a:pt x="134" y="27"/>
                      <a:pt x="128" y="28"/>
                    </a:cubicBezTo>
                    <a:cubicBezTo>
                      <a:pt x="123" y="30"/>
                      <a:pt x="118" y="35"/>
                      <a:pt x="112" y="37"/>
                    </a:cubicBezTo>
                    <a:cubicBezTo>
                      <a:pt x="112" y="40"/>
                      <a:pt x="110" y="39"/>
                      <a:pt x="110" y="42"/>
                    </a:cubicBezTo>
                    <a:cubicBezTo>
                      <a:pt x="110" y="41"/>
                      <a:pt x="110" y="41"/>
                      <a:pt x="110" y="41"/>
                    </a:cubicBezTo>
                    <a:cubicBezTo>
                      <a:pt x="109" y="43"/>
                      <a:pt x="109" y="41"/>
                      <a:pt x="107" y="40"/>
                    </a:cubicBezTo>
                    <a:cubicBezTo>
                      <a:pt x="107" y="42"/>
                      <a:pt x="107" y="41"/>
                      <a:pt x="107" y="43"/>
                    </a:cubicBezTo>
                    <a:cubicBezTo>
                      <a:pt x="107" y="45"/>
                      <a:pt x="106" y="40"/>
                      <a:pt x="106" y="41"/>
                    </a:cubicBezTo>
                    <a:cubicBezTo>
                      <a:pt x="105" y="41"/>
                      <a:pt x="106" y="42"/>
                      <a:pt x="106" y="42"/>
                    </a:cubicBezTo>
                    <a:cubicBezTo>
                      <a:pt x="105" y="45"/>
                      <a:pt x="106" y="41"/>
                      <a:pt x="103" y="39"/>
                    </a:cubicBezTo>
                    <a:cubicBezTo>
                      <a:pt x="101" y="41"/>
                      <a:pt x="98" y="44"/>
                      <a:pt x="95" y="43"/>
                    </a:cubicBezTo>
                    <a:cubicBezTo>
                      <a:pt x="95" y="43"/>
                      <a:pt x="96" y="44"/>
                      <a:pt x="96" y="44"/>
                    </a:cubicBezTo>
                    <a:cubicBezTo>
                      <a:pt x="95" y="41"/>
                      <a:pt x="95" y="46"/>
                      <a:pt x="94" y="44"/>
                    </a:cubicBezTo>
                    <a:cubicBezTo>
                      <a:pt x="94" y="44"/>
                      <a:pt x="94" y="43"/>
                      <a:pt x="94" y="43"/>
                    </a:cubicBezTo>
                    <a:cubicBezTo>
                      <a:pt x="93" y="42"/>
                      <a:pt x="92" y="44"/>
                      <a:pt x="91" y="43"/>
                    </a:cubicBezTo>
                    <a:cubicBezTo>
                      <a:pt x="90" y="45"/>
                      <a:pt x="88" y="42"/>
                      <a:pt x="88" y="44"/>
                    </a:cubicBezTo>
                    <a:cubicBezTo>
                      <a:pt x="88" y="43"/>
                      <a:pt x="87" y="43"/>
                      <a:pt x="87" y="43"/>
                    </a:cubicBezTo>
                    <a:cubicBezTo>
                      <a:pt x="87" y="47"/>
                      <a:pt x="84" y="42"/>
                      <a:pt x="84" y="44"/>
                    </a:cubicBezTo>
                    <a:cubicBezTo>
                      <a:pt x="84" y="44"/>
                      <a:pt x="84" y="44"/>
                      <a:pt x="84" y="44"/>
                    </a:cubicBezTo>
                    <a:cubicBezTo>
                      <a:pt x="81" y="45"/>
                      <a:pt x="77" y="45"/>
                      <a:pt x="75" y="47"/>
                    </a:cubicBezTo>
                    <a:cubicBezTo>
                      <a:pt x="73" y="47"/>
                      <a:pt x="70" y="44"/>
                      <a:pt x="69" y="46"/>
                    </a:cubicBezTo>
                    <a:cubicBezTo>
                      <a:pt x="69" y="48"/>
                      <a:pt x="69" y="48"/>
                      <a:pt x="69" y="48"/>
                    </a:cubicBezTo>
                    <a:cubicBezTo>
                      <a:pt x="68" y="48"/>
                      <a:pt x="69" y="47"/>
                      <a:pt x="68" y="46"/>
                    </a:cubicBezTo>
                    <a:cubicBezTo>
                      <a:pt x="68" y="48"/>
                      <a:pt x="66" y="47"/>
                      <a:pt x="65" y="47"/>
                    </a:cubicBezTo>
                    <a:cubicBezTo>
                      <a:pt x="65" y="47"/>
                      <a:pt x="65" y="48"/>
                      <a:pt x="65" y="49"/>
                    </a:cubicBezTo>
                    <a:cubicBezTo>
                      <a:pt x="63" y="46"/>
                      <a:pt x="62" y="50"/>
                      <a:pt x="60" y="48"/>
                    </a:cubicBezTo>
                    <a:cubicBezTo>
                      <a:pt x="61" y="51"/>
                      <a:pt x="60" y="50"/>
                      <a:pt x="59" y="51"/>
                    </a:cubicBezTo>
                    <a:cubicBezTo>
                      <a:pt x="59" y="51"/>
                      <a:pt x="59" y="50"/>
                      <a:pt x="59" y="49"/>
                    </a:cubicBezTo>
                    <a:cubicBezTo>
                      <a:pt x="58" y="50"/>
                      <a:pt x="57" y="50"/>
                      <a:pt x="56" y="49"/>
                    </a:cubicBezTo>
                    <a:cubicBezTo>
                      <a:pt x="56" y="49"/>
                      <a:pt x="56" y="51"/>
                      <a:pt x="55" y="51"/>
                    </a:cubicBezTo>
                    <a:cubicBezTo>
                      <a:pt x="54" y="49"/>
                      <a:pt x="54" y="51"/>
                      <a:pt x="53" y="50"/>
                    </a:cubicBezTo>
                    <a:cubicBezTo>
                      <a:pt x="54" y="52"/>
                      <a:pt x="52" y="54"/>
                      <a:pt x="52" y="53"/>
                    </a:cubicBezTo>
                    <a:cubicBezTo>
                      <a:pt x="52" y="50"/>
                      <a:pt x="52" y="50"/>
                      <a:pt x="52" y="50"/>
                    </a:cubicBezTo>
                    <a:cubicBezTo>
                      <a:pt x="50" y="52"/>
                      <a:pt x="47" y="49"/>
                      <a:pt x="44" y="52"/>
                    </a:cubicBezTo>
                    <a:cubicBezTo>
                      <a:pt x="44" y="51"/>
                      <a:pt x="44" y="51"/>
                      <a:pt x="44" y="51"/>
                    </a:cubicBezTo>
                    <a:cubicBezTo>
                      <a:pt x="42" y="53"/>
                      <a:pt x="39" y="51"/>
                      <a:pt x="37" y="54"/>
                    </a:cubicBezTo>
                    <a:cubicBezTo>
                      <a:pt x="36" y="53"/>
                      <a:pt x="35" y="52"/>
                      <a:pt x="35" y="52"/>
                    </a:cubicBezTo>
                    <a:cubicBezTo>
                      <a:pt x="34" y="53"/>
                      <a:pt x="33" y="53"/>
                      <a:pt x="32" y="55"/>
                    </a:cubicBezTo>
                    <a:cubicBezTo>
                      <a:pt x="32" y="56"/>
                      <a:pt x="32" y="54"/>
                      <a:pt x="32" y="54"/>
                    </a:cubicBezTo>
                    <a:cubicBezTo>
                      <a:pt x="31" y="53"/>
                      <a:pt x="30" y="51"/>
                      <a:pt x="29" y="53"/>
                    </a:cubicBezTo>
                    <a:cubicBezTo>
                      <a:pt x="29" y="52"/>
                      <a:pt x="29" y="52"/>
                      <a:pt x="29" y="52"/>
                    </a:cubicBezTo>
                    <a:cubicBezTo>
                      <a:pt x="28" y="53"/>
                      <a:pt x="27" y="55"/>
                      <a:pt x="26" y="53"/>
                    </a:cubicBezTo>
                    <a:cubicBezTo>
                      <a:pt x="25" y="54"/>
                      <a:pt x="24" y="55"/>
                      <a:pt x="25" y="56"/>
                    </a:cubicBezTo>
                    <a:cubicBezTo>
                      <a:pt x="24" y="56"/>
                      <a:pt x="25" y="54"/>
                      <a:pt x="24" y="55"/>
                    </a:cubicBezTo>
                    <a:cubicBezTo>
                      <a:pt x="25" y="53"/>
                      <a:pt x="25" y="53"/>
                      <a:pt x="25" y="53"/>
                    </a:cubicBezTo>
                    <a:cubicBezTo>
                      <a:pt x="23" y="52"/>
                      <a:pt x="21" y="53"/>
                      <a:pt x="19" y="53"/>
                    </a:cubicBezTo>
                    <a:cubicBezTo>
                      <a:pt x="19" y="51"/>
                      <a:pt x="17" y="53"/>
                      <a:pt x="16" y="51"/>
                    </a:cubicBezTo>
                    <a:cubicBezTo>
                      <a:pt x="15" y="52"/>
                      <a:pt x="15" y="50"/>
                      <a:pt x="13" y="53"/>
                    </a:cubicBezTo>
                    <a:cubicBezTo>
                      <a:pt x="14" y="51"/>
                      <a:pt x="14" y="51"/>
                      <a:pt x="14" y="51"/>
                    </a:cubicBezTo>
                    <a:cubicBezTo>
                      <a:pt x="13" y="51"/>
                      <a:pt x="12" y="51"/>
                      <a:pt x="11" y="49"/>
                    </a:cubicBezTo>
                    <a:cubicBezTo>
                      <a:pt x="11" y="49"/>
                      <a:pt x="10" y="50"/>
                      <a:pt x="9" y="51"/>
                    </a:cubicBezTo>
                    <a:cubicBezTo>
                      <a:pt x="10" y="49"/>
                      <a:pt x="10" y="49"/>
                      <a:pt x="10" y="49"/>
                    </a:cubicBezTo>
                    <a:cubicBezTo>
                      <a:pt x="9" y="50"/>
                      <a:pt x="7" y="51"/>
                      <a:pt x="6" y="52"/>
                    </a:cubicBezTo>
                    <a:cubicBezTo>
                      <a:pt x="6" y="51"/>
                      <a:pt x="6" y="52"/>
                      <a:pt x="6" y="51"/>
                    </a:cubicBezTo>
                    <a:cubicBezTo>
                      <a:pt x="7" y="51"/>
                      <a:pt x="8" y="50"/>
                      <a:pt x="9" y="48"/>
                    </a:cubicBezTo>
                    <a:cubicBezTo>
                      <a:pt x="9" y="48"/>
                      <a:pt x="6" y="50"/>
                      <a:pt x="7" y="48"/>
                    </a:cubicBezTo>
                    <a:cubicBezTo>
                      <a:pt x="7" y="47"/>
                      <a:pt x="7" y="47"/>
                      <a:pt x="5" y="49"/>
                    </a:cubicBezTo>
                    <a:cubicBezTo>
                      <a:pt x="6" y="48"/>
                      <a:pt x="6" y="48"/>
                      <a:pt x="7" y="47"/>
                    </a:cubicBezTo>
                    <a:cubicBezTo>
                      <a:pt x="6" y="47"/>
                      <a:pt x="6" y="47"/>
                      <a:pt x="5" y="47"/>
                    </a:cubicBezTo>
                    <a:cubicBezTo>
                      <a:pt x="6" y="47"/>
                      <a:pt x="5" y="47"/>
                      <a:pt x="5" y="48"/>
                    </a:cubicBezTo>
                    <a:cubicBezTo>
                      <a:pt x="4" y="48"/>
                      <a:pt x="4" y="48"/>
                      <a:pt x="2" y="49"/>
                    </a:cubicBezTo>
                    <a:cubicBezTo>
                      <a:pt x="3" y="49"/>
                      <a:pt x="3" y="49"/>
                      <a:pt x="3" y="49"/>
                    </a:cubicBezTo>
                    <a:cubicBezTo>
                      <a:pt x="2" y="50"/>
                      <a:pt x="1" y="50"/>
                      <a:pt x="2" y="49"/>
                    </a:cubicBezTo>
                    <a:cubicBezTo>
                      <a:pt x="3" y="48"/>
                      <a:pt x="4" y="48"/>
                      <a:pt x="5" y="47"/>
                    </a:cubicBezTo>
                    <a:cubicBezTo>
                      <a:pt x="1" y="48"/>
                      <a:pt x="1" y="48"/>
                      <a:pt x="1" y="48"/>
                    </a:cubicBezTo>
                    <a:cubicBezTo>
                      <a:pt x="2" y="48"/>
                      <a:pt x="2" y="49"/>
                      <a:pt x="1" y="49"/>
                    </a:cubicBezTo>
                    <a:cubicBezTo>
                      <a:pt x="2" y="49"/>
                      <a:pt x="2" y="49"/>
                      <a:pt x="2" y="49"/>
                    </a:cubicBezTo>
                    <a:cubicBezTo>
                      <a:pt x="0" y="50"/>
                      <a:pt x="0" y="50"/>
                      <a:pt x="0" y="50"/>
                    </a:cubicBezTo>
                    <a:cubicBezTo>
                      <a:pt x="1" y="51"/>
                      <a:pt x="1" y="52"/>
                      <a:pt x="2" y="52"/>
                    </a:cubicBezTo>
                    <a:cubicBezTo>
                      <a:pt x="3" y="51"/>
                      <a:pt x="3" y="51"/>
                      <a:pt x="3" y="51"/>
                    </a:cubicBezTo>
                    <a:cubicBezTo>
                      <a:pt x="4" y="51"/>
                      <a:pt x="5" y="50"/>
                      <a:pt x="5" y="52"/>
                    </a:cubicBezTo>
                    <a:cubicBezTo>
                      <a:pt x="4" y="52"/>
                      <a:pt x="4" y="53"/>
                      <a:pt x="3" y="53"/>
                    </a:cubicBezTo>
                    <a:cubicBezTo>
                      <a:pt x="4" y="53"/>
                      <a:pt x="4" y="53"/>
                      <a:pt x="4" y="53"/>
                    </a:cubicBezTo>
                    <a:cubicBezTo>
                      <a:pt x="2" y="55"/>
                      <a:pt x="2" y="55"/>
                      <a:pt x="2" y="55"/>
                    </a:cubicBezTo>
                    <a:cubicBezTo>
                      <a:pt x="5" y="52"/>
                      <a:pt x="4" y="55"/>
                      <a:pt x="5"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11" name="Freeform 243"/>
              <p:cNvSpPr/>
              <p:nvPr/>
            </p:nvSpPr>
            <p:spPr bwMode="auto">
              <a:xfrm>
                <a:off x="6642" y="3122"/>
                <a:ext cx="3" cy="5"/>
              </a:xfrm>
              <a:custGeom>
                <a:avLst/>
                <a:gdLst>
                  <a:gd name="T0" fmla="*/ 3 w 3"/>
                  <a:gd name="T1" fmla="*/ 5 h 5"/>
                  <a:gd name="T2" fmla="*/ 3 w 3"/>
                  <a:gd name="T3" fmla="*/ 5 h 5"/>
                  <a:gd name="T4" fmla="*/ 0 w 3"/>
                  <a:gd name="T5" fmla="*/ 0 h 5"/>
                  <a:gd name="T6" fmla="*/ 3 w 3"/>
                  <a:gd name="T7" fmla="*/ 5 h 5"/>
                </a:gdLst>
                <a:ahLst/>
                <a:cxnLst>
                  <a:cxn ang="0">
                    <a:pos x="T0" y="T1"/>
                  </a:cxn>
                  <a:cxn ang="0">
                    <a:pos x="T2" y="T3"/>
                  </a:cxn>
                  <a:cxn ang="0">
                    <a:pos x="T4" y="T5"/>
                  </a:cxn>
                  <a:cxn ang="0">
                    <a:pos x="T6" y="T7"/>
                  </a:cxn>
                </a:cxnLst>
                <a:rect l="0" t="0" r="r" b="b"/>
                <a:pathLst>
                  <a:path w="3" h="5">
                    <a:moveTo>
                      <a:pt x="3" y="5"/>
                    </a:moveTo>
                    <a:lnTo>
                      <a:pt x="3" y="5"/>
                    </a:lnTo>
                    <a:lnTo>
                      <a:pt x="0" y="0"/>
                    </a:lnTo>
                    <a:lnTo>
                      <a:pt x="3"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12" name="Freeform 244"/>
              <p:cNvSpPr/>
              <p:nvPr/>
            </p:nvSpPr>
            <p:spPr bwMode="auto">
              <a:xfrm>
                <a:off x="6614" y="3139"/>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13" name="Freeform 245"/>
              <p:cNvSpPr/>
              <p:nvPr/>
            </p:nvSpPr>
            <p:spPr bwMode="auto">
              <a:xfrm>
                <a:off x="6616" y="314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14" name="Freeform 246"/>
              <p:cNvSpPr/>
              <p:nvPr/>
            </p:nvSpPr>
            <p:spPr bwMode="auto">
              <a:xfrm>
                <a:off x="6355" y="3174"/>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15" name="Freeform 247"/>
              <p:cNvSpPr/>
              <p:nvPr/>
            </p:nvSpPr>
            <p:spPr bwMode="auto">
              <a:xfrm>
                <a:off x="6614" y="3148"/>
                <a:ext cx="2" cy="5"/>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2"/>
                      <a:pt x="1" y="2"/>
                    </a:cubicBezTo>
                    <a:cubicBezTo>
                      <a:pt x="1" y="2"/>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16" name="Freeform 248"/>
              <p:cNvSpPr/>
              <p:nvPr/>
            </p:nvSpPr>
            <p:spPr bwMode="auto">
              <a:xfrm>
                <a:off x="6365" y="3186"/>
                <a:ext cx="2" cy="5"/>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1" y="2"/>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17" name="Freeform 249"/>
              <p:cNvSpPr/>
              <p:nvPr/>
            </p:nvSpPr>
            <p:spPr bwMode="auto">
              <a:xfrm>
                <a:off x="6386" y="3191"/>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2"/>
                      <a:pt x="1" y="0"/>
                      <a:pt x="1" y="1"/>
                    </a:cubicBezTo>
                    <a:cubicBezTo>
                      <a:pt x="1" y="0"/>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18" name="Freeform 250"/>
              <p:cNvSpPr/>
              <p:nvPr/>
            </p:nvSpPr>
            <p:spPr bwMode="auto">
              <a:xfrm>
                <a:off x="6367" y="3181"/>
                <a:ext cx="2" cy="5"/>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0"/>
                      <a:pt x="1" y="1"/>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19" name="Freeform 251"/>
              <p:cNvSpPr/>
              <p:nvPr/>
            </p:nvSpPr>
            <p:spPr bwMode="auto">
              <a:xfrm>
                <a:off x="6516" y="3378"/>
                <a:ext cx="5" cy="10"/>
              </a:xfrm>
              <a:custGeom>
                <a:avLst/>
                <a:gdLst>
                  <a:gd name="T0" fmla="*/ 2 w 2"/>
                  <a:gd name="T1" fmla="*/ 0 h 4"/>
                  <a:gd name="T2" fmla="*/ 1 w 2"/>
                  <a:gd name="T3" fmla="*/ 1 h 4"/>
                  <a:gd name="T4" fmla="*/ 1 w 2"/>
                  <a:gd name="T5" fmla="*/ 2 h 4"/>
                  <a:gd name="T6" fmla="*/ 0 w 2"/>
                  <a:gd name="T7" fmla="*/ 4 h 4"/>
                  <a:gd name="T8" fmla="*/ 2 w 2"/>
                  <a:gd name="T9" fmla="*/ 1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2" y="1"/>
                      <a:pt x="2" y="1"/>
                      <a:pt x="1" y="1"/>
                    </a:cubicBezTo>
                    <a:cubicBezTo>
                      <a:pt x="1" y="2"/>
                      <a:pt x="0" y="3"/>
                      <a:pt x="1" y="2"/>
                    </a:cubicBezTo>
                    <a:cubicBezTo>
                      <a:pt x="1" y="3"/>
                      <a:pt x="0" y="3"/>
                      <a:pt x="0" y="4"/>
                    </a:cubicBezTo>
                    <a:cubicBezTo>
                      <a:pt x="1" y="3"/>
                      <a:pt x="2" y="1"/>
                      <a:pt x="2" y="1"/>
                    </a:cubicBezTo>
                    <a:cubicBezTo>
                      <a:pt x="2"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20" name="Freeform 252"/>
              <p:cNvSpPr/>
              <p:nvPr/>
            </p:nvSpPr>
            <p:spPr bwMode="auto">
              <a:xfrm>
                <a:off x="6398" y="3191"/>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21" name="Freeform 253"/>
              <p:cNvSpPr/>
              <p:nvPr/>
            </p:nvSpPr>
            <p:spPr bwMode="auto">
              <a:xfrm>
                <a:off x="6583" y="33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22" name="Freeform 254"/>
              <p:cNvSpPr>
                <a:spLocks noEditPoints="1"/>
              </p:cNvSpPr>
              <p:nvPr/>
            </p:nvSpPr>
            <p:spPr bwMode="auto">
              <a:xfrm>
                <a:off x="6519" y="3305"/>
                <a:ext cx="171" cy="106"/>
              </a:xfrm>
              <a:custGeom>
                <a:avLst/>
                <a:gdLst>
                  <a:gd name="T0" fmla="*/ 54 w 72"/>
                  <a:gd name="T1" fmla="*/ 4 h 45"/>
                  <a:gd name="T2" fmla="*/ 55 w 72"/>
                  <a:gd name="T3" fmla="*/ 8 h 45"/>
                  <a:gd name="T4" fmla="*/ 44 w 72"/>
                  <a:gd name="T5" fmla="*/ 20 h 45"/>
                  <a:gd name="T6" fmla="*/ 38 w 72"/>
                  <a:gd name="T7" fmla="*/ 21 h 45"/>
                  <a:gd name="T8" fmla="*/ 35 w 72"/>
                  <a:gd name="T9" fmla="*/ 21 h 45"/>
                  <a:gd name="T10" fmla="*/ 30 w 72"/>
                  <a:gd name="T11" fmla="*/ 22 h 45"/>
                  <a:gd name="T12" fmla="*/ 27 w 72"/>
                  <a:gd name="T13" fmla="*/ 22 h 45"/>
                  <a:gd name="T14" fmla="*/ 21 w 72"/>
                  <a:gd name="T15" fmla="*/ 23 h 45"/>
                  <a:gd name="T16" fmla="*/ 16 w 72"/>
                  <a:gd name="T17" fmla="*/ 23 h 45"/>
                  <a:gd name="T18" fmla="*/ 11 w 72"/>
                  <a:gd name="T19" fmla="*/ 23 h 45"/>
                  <a:gd name="T20" fmla="*/ 9 w 72"/>
                  <a:gd name="T21" fmla="*/ 21 h 45"/>
                  <a:gd name="T22" fmla="*/ 8 w 72"/>
                  <a:gd name="T23" fmla="*/ 20 h 45"/>
                  <a:gd name="T24" fmla="*/ 7 w 72"/>
                  <a:gd name="T25" fmla="*/ 20 h 45"/>
                  <a:gd name="T26" fmla="*/ 4 w 72"/>
                  <a:gd name="T27" fmla="*/ 22 h 45"/>
                  <a:gd name="T28" fmla="*/ 2 w 72"/>
                  <a:gd name="T29" fmla="*/ 25 h 45"/>
                  <a:gd name="T30" fmla="*/ 2 w 72"/>
                  <a:gd name="T31" fmla="*/ 31 h 45"/>
                  <a:gd name="T32" fmla="*/ 8 w 72"/>
                  <a:gd name="T33" fmla="*/ 29 h 45"/>
                  <a:gd name="T34" fmla="*/ 4 w 72"/>
                  <a:gd name="T35" fmla="*/ 34 h 45"/>
                  <a:gd name="T36" fmla="*/ 3 w 72"/>
                  <a:gd name="T37" fmla="*/ 39 h 45"/>
                  <a:gd name="T38" fmla="*/ 8 w 72"/>
                  <a:gd name="T39" fmla="*/ 33 h 45"/>
                  <a:gd name="T40" fmla="*/ 6 w 72"/>
                  <a:gd name="T41" fmla="*/ 39 h 45"/>
                  <a:gd name="T42" fmla="*/ 7 w 72"/>
                  <a:gd name="T43" fmla="*/ 41 h 45"/>
                  <a:gd name="T44" fmla="*/ 8 w 72"/>
                  <a:gd name="T45" fmla="*/ 42 h 45"/>
                  <a:gd name="T46" fmla="*/ 9 w 72"/>
                  <a:gd name="T47" fmla="*/ 43 h 45"/>
                  <a:gd name="T48" fmla="*/ 12 w 72"/>
                  <a:gd name="T49" fmla="*/ 40 h 45"/>
                  <a:gd name="T50" fmla="*/ 13 w 72"/>
                  <a:gd name="T51" fmla="*/ 44 h 45"/>
                  <a:gd name="T52" fmla="*/ 15 w 72"/>
                  <a:gd name="T53" fmla="*/ 40 h 45"/>
                  <a:gd name="T54" fmla="*/ 16 w 72"/>
                  <a:gd name="T55" fmla="*/ 40 h 45"/>
                  <a:gd name="T56" fmla="*/ 17 w 72"/>
                  <a:gd name="T57" fmla="*/ 42 h 45"/>
                  <a:gd name="T58" fmla="*/ 23 w 72"/>
                  <a:gd name="T59" fmla="*/ 41 h 45"/>
                  <a:gd name="T60" fmla="*/ 24 w 72"/>
                  <a:gd name="T61" fmla="*/ 41 h 45"/>
                  <a:gd name="T62" fmla="*/ 28 w 72"/>
                  <a:gd name="T63" fmla="*/ 41 h 45"/>
                  <a:gd name="T64" fmla="*/ 31 w 72"/>
                  <a:gd name="T65" fmla="*/ 40 h 45"/>
                  <a:gd name="T66" fmla="*/ 33 w 72"/>
                  <a:gd name="T67" fmla="*/ 39 h 45"/>
                  <a:gd name="T68" fmla="*/ 34 w 72"/>
                  <a:gd name="T69" fmla="*/ 40 h 45"/>
                  <a:gd name="T70" fmla="*/ 34 w 72"/>
                  <a:gd name="T71" fmla="*/ 37 h 45"/>
                  <a:gd name="T72" fmla="*/ 37 w 72"/>
                  <a:gd name="T73" fmla="*/ 38 h 45"/>
                  <a:gd name="T74" fmla="*/ 41 w 72"/>
                  <a:gd name="T75" fmla="*/ 39 h 45"/>
                  <a:gd name="T76" fmla="*/ 43 w 72"/>
                  <a:gd name="T77" fmla="*/ 35 h 45"/>
                  <a:gd name="T78" fmla="*/ 46 w 72"/>
                  <a:gd name="T79" fmla="*/ 35 h 45"/>
                  <a:gd name="T80" fmla="*/ 47 w 72"/>
                  <a:gd name="T81" fmla="*/ 34 h 45"/>
                  <a:gd name="T82" fmla="*/ 49 w 72"/>
                  <a:gd name="T83" fmla="*/ 34 h 45"/>
                  <a:gd name="T84" fmla="*/ 50 w 72"/>
                  <a:gd name="T85" fmla="*/ 36 h 45"/>
                  <a:gd name="T86" fmla="*/ 51 w 72"/>
                  <a:gd name="T87" fmla="*/ 32 h 45"/>
                  <a:gd name="T88" fmla="*/ 52 w 72"/>
                  <a:gd name="T89" fmla="*/ 27 h 45"/>
                  <a:gd name="T90" fmla="*/ 54 w 72"/>
                  <a:gd name="T91" fmla="*/ 28 h 45"/>
                  <a:gd name="T92" fmla="*/ 54 w 72"/>
                  <a:gd name="T93" fmla="*/ 23 h 45"/>
                  <a:gd name="T94" fmla="*/ 58 w 72"/>
                  <a:gd name="T95" fmla="*/ 23 h 45"/>
                  <a:gd name="T96" fmla="*/ 59 w 72"/>
                  <a:gd name="T97" fmla="*/ 21 h 45"/>
                  <a:gd name="T98" fmla="*/ 61 w 72"/>
                  <a:gd name="T99" fmla="*/ 20 h 45"/>
                  <a:gd name="T100" fmla="*/ 65 w 72"/>
                  <a:gd name="T101" fmla="*/ 17 h 45"/>
                  <a:gd name="T102" fmla="*/ 65 w 72"/>
                  <a:gd name="T103" fmla="*/ 13 h 45"/>
                  <a:gd name="T104" fmla="*/ 67 w 72"/>
                  <a:gd name="T105" fmla="*/ 8 h 45"/>
                  <a:gd name="T106" fmla="*/ 61 w 72"/>
                  <a:gd name="T10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 h="45">
                    <a:moveTo>
                      <a:pt x="68" y="4"/>
                    </a:moveTo>
                    <a:cubicBezTo>
                      <a:pt x="67" y="4"/>
                      <a:pt x="70" y="3"/>
                      <a:pt x="70" y="3"/>
                    </a:cubicBezTo>
                    <a:cubicBezTo>
                      <a:pt x="66" y="4"/>
                      <a:pt x="69" y="0"/>
                      <a:pt x="65" y="3"/>
                    </a:cubicBezTo>
                    <a:cubicBezTo>
                      <a:pt x="64" y="3"/>
                      <a:pt x="63" y="5"/>
                      <a:pt x="63" y="6"/>
                    </a:cubicBezTo>
                    <a:cubicBezTo>
                      <a:pt x="62" y="6"/>
                      <a:pt x="61" y="6"/>
                      <a:pt x="61" y="6"/>
                    </a:cubicBezTo>
                    <a:cubicBezTo>
                      <a:pt x="59" y="4"/>
                      <a:pt x="51" y="2"/>
                      <a:pt x="54" y="4"/>
                    </a:cubicBezTo>
                    <a:cubicBezTo>
                      <a:pt x="55" y="4"/>
                      <a:pt x="56" y="5"/>
                      <a:pt x="56" y="5"/>
                    </a:cubicBezTo>
                    <a:cubicBezTo>
                      <a:pt x="56" y="5"/>
                      <a:pt x="56" y="5"/>
                      <a:pt x="56" y="5"/>
                    </a:cubicBezTo>
                    <a:cubicBezTo>
                      <a:pt x="57" y="6"/>
                      <a:pt x="57" y="6"/>
                      <a:pt x="57" y="6"/>
                    </a:cubicBezTo>
                    <a:cubicBezTo>
                      <a:pt x="57" y="6"/>
                      <a:pt x="55" y="5"/>
                      <a:pt x="55" y="4"/>
                    </a:cubicBezTo>
                    <a:cubicBezTo>
                      <a:pt x="55" y="5"/>
                      <a:pt x="55" y="6"/>
                      <a:pt x="54" y="6"/>
                    </a:cubicBezTo>
                    <a:cubicBezTo>
                      <a:pt x="55" y="7"/>
                      <a:pt x="54" y="6"/>
                      <a:pt x="55" y="8"/>
                    </a:cubicBezTo>
                    <a:cubicBezTo>
                      <a:pt x="55" y="7"/>
                      <a:pt x="55" y="7"/>
                      <a:pt x="55" y="7"/>
                    </a:cubicBezTo>
                    <a:cubicBezTo>
                      <a:pt x="55" y="8"/>
                      <a:pt x="55" y="8"/>
                      <a:pt x="53" y="7"/>
                    </a:cubicBezTo>
                    <a:cubicBezTo>
                      <a:pt x="50" y="7"/>
                      <a:pt x="49" y="9"/>
                      <a:pt x="47" y="10"/>
                    </a:cubicBezTo>
                    <a:cubicBezTo>
                      <a:pt x="46" y="12"/>
                      <a:pt x="45" y="14"/>
                      <a:pt x="43" y="16"/>
                    </a:cubicBezTo>
                    <a:cubicBezTo>
                      <a:pt x="44" y="19"/>
                      <a:pt x="43" y="18"/>
                      <a:pt x="44" y="21"/>
                    </a:cubicBezTo>
                    <a:cubicBezTo>
                      <a:pt x="44" y="20"/>
                      <a:pt x="44" y="20"/>
                      <a:pt x="44" y="20"/>
                    </a:cubicBezTo>
                    <a:cubicBezTo>
                      <a:pt x="44" y="22"/>
                      <a:pt x="43" y="20"/>
                      <a:pt x="42" y="19"/>
                    </a:cubicBezTo>
                    <a:cubicBezTo>
                      <a:pt x="43" y="21"/>
                      <a:pt x="42" y="20"/>
                      <a:pt x="43" y="22"/>
                    </a:cubicBezTo>
                    <a:cubicBezTo>
                      <a:pt x="44" y="23"/>
                      <a:pt x="41" y="19"/>
                      <a:pt x="42" y="20"/>
                    </a:cubicBezTo>
                    <a:cubicBezTo>
                      <a:pt x="41" y="20"/>
                      <a:pt x="42" y="21"/>
                      <a:pt x="42" y="21"/>
                    </a:cubicBezTo>
                    <a:cubicBezTo>
                      <a:pt x="42" y="23"/>
                      <a:pt x="41" y="20"/>
                      <a:pt x="40" y="18"/>
                    </a:cubicBezTo>
                    <a:cubicBezTo>
                      <a:pt x="39" y="19"/>
                      <a:pt x="39" y="22"/>
                      <a:pt x="38" y="21"/>
                    </a:cubicBezTo>
                    <a:cubicBezTo>
                      <a:pt x="38" y="21"/>
                      <a:pt x="38" y="22"/>
                      <a:pt x="38" y="22"/>
                    </a:cubicBezTo>
                    <a:cubicBezTo>
                      <a:pt x="37" y="19"/>
                      <a:pt x="38" y="23"/>
                      <a:pt x="38" y="22"/>
                    </a:cubicBezTo>
                    <a:cubicBezTo>
                      <a:pt x="37" y="21"/>
                      <a:pt x="37" y="21"/>
                      <a:pt x="37" y="21"/>
                    </a:cubicBezTo>
                    <a:cubicBezTo>
                      <a:pt x="36" y="20"/>
                      <a:pt x="37" y="22"/>
                      <a:pt x="36" y="21"/>
                    </a:cubicBezTo>
                    <a:cubicBezTo>
                      <a:pt x="36" y="21"/>
                      <a:pt x="36" y="21"/>
                      <a:pt x="36" y="21"/>
                    </a:cubicBezTo>
                    <a:cubicBezTo>
                      <a:pt x="36" y="23"/>
                      <a:pt x="35" y="20"/>
                      <a:pt x="35" y="21"/>
                    </a:cubicBezTo>
                    <a:cubicBezTo>
                      <a:pt x="35" y="20"/>
                      <a:pt x="35" y="21"/>
                      <a:pt x="35" y="20"/>
                    </a:cubicBezTo>
                    <a:cubicBezTo>
                      <a:pt x="36" y="24"/>
                      <a:pt x="34" y="19"/>
                      <a:pt x="34" y="21"/>
                    </a:cubicBezTo>
                    <a:cubicBezTo>
                      <a:pt x="34" y="21"/>
                      <a:pt x="34" y="21"/>
                      <a:pt x="34" y="21"/>
                    </a:cubicBezTo>
                    <a:cubicBezTo>
                      <a:pt x="34" y="21"/>
                      <a:pt x="34" y="20"/>
                      <a:pt x="32" y="22"/>
                    </a:cubicBezTo>
                    <a:cubicBezTo>
                      <a:pt x="32" y="22"/>
                      <a:pt x="31" y="19"/>
                      <a:pt x="30" y="21"/>
                    </a:cubicBezTo>
                    <a:cubicBezTo>
                      <a:pt x="30" y="22"/>
                      <a:pt x="30" y="22"/>
                      <a:pt x="30" y="22"/>
                    </a:cubicBezTo>
                    <a:cubicBezTo>
                      <a:pt x="30" y="22"/>
                      <a:pt x="30" y="21"/>
                      <a:pt x="30" y="21"/>
                    </a:cubicBezTo>
                    <a:cubicBezTo>
                      <a:pt x="30" y="22"/>
                      <a:pt x="30" y="20"/>
                      <a:pt x="29" y="20"/>
                    </a:cubicBezTo>
                    <a:cubicBezTo>
                      <a:pt x="29" y="21"/>
                      <a:pt x="29" y="21"/>
                      <a:pt x="29" y="22"/>
                    </a:cubicBezTo>
                    <a:cubicBezTo>
                      <a:pt x="29" y="20"/>
                      <a:pt x="28" y="23"/>
                      <a:pt x="27" y="21"/>
                    </a:cubicBezTo>
                    <a:cubicBezTo>
                      <a:pt x="27" y="25"/>
                      <a:pt x="27" y="23"/>
                      <a:pt x="27" y="24"/>
                    </a:cubicBezTo>
                    <a:cubicBezTo>
                      <a:pt x="27" y="24"/>
                      <a:pt x="27" y="23"/>
                      <a:pt x="27" y="22"/>
                    </a:cubicBezTo>
                    <a:cubicBezTo>
                      <a:pt x="26" y="22"/>
                      <a:pt x="26" y="22"/>
                      <a:pt x="26" y="21"/>
                    </a:cubicBezTo>
                    <a:cubicBezTo>
                      <a:pt x="26" y="22"/>
                      <a:pt x="25" y="24"/>
                      <a:pt x="25" y="23"/>
                    </a:cubicBezTo>
                    <a:cubicBezTo>
                      <a:pt x="25" y="21"/>
                      <a:pt x="25" y="23"/>
                      <a:pt x="25" y="22"/>
                    </a:cubicBezTo>
                    <a:cubicBezTo>
                      <a:pt x="24" y="24"/>
                      <a:pt x="24" y="25"/>
                      <a:pt x="24" y="25"/>
                    </a:cubicBezTo>
                    <a:cubicBezTo>
                      <a:pt x="24" y="22"/>
                      <a:pt x="24" y="22"/>
                      <a:pt x="24" y="22"/>
                    </a:cubicBezTo>
                    <a:cubicBezTo>
                      <a:pt x="23" y="23"/>
                      <a:pt x="23" y="20"/>
                      <a:pt x="21" y="23"/>
                    </a:cubicBezTo>
                    <a:cubicBezTo>
                      <a:pt x="22" y="22"/>
                      <a:pt x="22" y="22"/>
                      <a:pt x="22" y="22"/>
                    </a:cubicBezTo>
                    <a:cubicBezTo>
                      <a:pt x="20" y="23"/>
                      <a:pt x="20" y="21"/>
                      <a:pt x="18" y="24"/>
                    </a:cubicBezTo>
                    <a:cubicBezTo>
                      <a:pt x="18" y="23"/>
                      <a:pt x="18" y="22"/>
                      <a:pt x="18" y="22"/>
                    </a:cubicBezTo>
                    <a:cubicBezTo>
                      <a:pt x="17" y="24"/>
                      <a:pt x="17" y="23"/>
                      <a:pt x="16" y="25"/>
                    </a:cubicBezTo>
                    <a:cubicBezTo>
                      <a:pt x="16" y="25"/>
                      <a:pt x="16" y="24"/>
                      <a:pt x="16" y="24"/>
                    </a:cubicBezTo>
                    <a:cubicBezTo>
                      <a:pt x="16" y="23"/>
                      <a:pt x="17" y="21"/>
                      <a:pt x="16" y="23"/>
                    </a:cubicBezTo>
                    <a:cubicBezTo>
                      <a:pt x="16" y="22"/>
                      <a:pt x="16" y="22"/>
                      <a:pt x="16" y="22"/>
                    </a:cubicBezTo>
                    <a:cubicBezTo>
                      <a:pt x="15" y="23"/>
                      <a:pt x="14" y="24"/>
                      <a:pt x="15" y="23"/>
                    </a:cubicBezTo>
                    <a:cubicBezTo>
                      <a:pt x="14" y="24"/>
                      <a:pt x="13" y="24"/>
                      <a:pt x="13" y="26"/>
                    </a:cubicBezTo>
                    <a:cubicBezTo>
                      <a:pt x="12" y="26"/>
                      <a:pt x="14" y="23"/>
                      <a:pt x="13" y="25"/>
                    </a:cubicBezTo>
                    <a:cubicBezTo>
                      <a:pt x="14" y="23"/>
                      <a:pt x="14" y="23"/>
                      <a:pt x="14" y="23"/>
                    </a:cubicBezTo>
                    <a:cubicBezTo>
                      <a:pt x="14" y="22"/>
                      <a:pt x="12" y="23"/>
                      <a:pt x="11" y="23"/>
                    </a:cubicBezTo>
                    <a:cubicBezTo>
                      <a:pt x="12" y="21"/>
                      <a:pt x="10" y="23"/>
                      <a:pt x="11" y="22"/>
                    </a:cubicBezTo>
                    <a:cubicBezTo>
                      <a:pt x="10" y="23"/>
                      <a:pt x="11" y="21"/>
                      <a:pt x="9" y="23"/>
                    </a:cubicBezTo>
                    <a:cubicBezTo>
                      <a:pt x="10" y="22"/>
                      <a:pt x="10" y="22"/>
                      <a:pt x="10" y="22"/>
                    </a:cubicBezTo>
                    <a:cubicBezTo>
                      <a:pt x="10" y="22"/>
                      <a:pt x="10" y="21"/>
                      <a:pt x="10" y="21"/>
                    </a:cubicBezTo>
                    <a:cubicBezTo>
                      <a:pt x="10" y="20"/>
                      <a:pt x="8" y="21"/>
                      <a:pt x="8" y="22"/>
                    </a:cubicBezTo>
                    <a:cubicBezTo>
                      <a:pt x="9" y="21"/>
                      <a:pt x="9" y="21"/>
                      <a:pt x="9" y="21"/>
                    </a:cubicBezTo>
                    <a:cubicBezTo>
                      <a:pt x="8" y="21"/>
                      <a:pt x="6" y="22"/>
                      <a:pt x="5" y="23"/>
                    </a:cubicBezTo>
                    <a:cubicBezTo>
                      <a:pt x="6" y="22"/>
                      <a:pt x="5" y="23"/>
                      <a:pt x="5" y="22"/>
                    </a:cubicBezTo>
                    <a:cubicBezTo>
                      <a:pt x="6" y="22"/>
                      <a:pt x="8" y="21"/>
                      <a:pt x="9" y="20"/>
                    </a:cubicBezTo>
                    <a:cubicBezTo>
                      <a:pt x="10" y="20"/>
                      <a:pt x="6" y="21"/>
                      <a:pt x="8" y="20"/>
                    </a:cubicBezTo>
                    <a:cubicBezTo>
                      <a:pt x="9" y="20"/>
                      <a:pt x="8" y="20"/>
                      <a:pt x="6" y="21"/>
                    </a:cubicBezTo>
                    <a:cubicBezTo>
                      <a:pt x="8" y="20"/>
                      <a:pt x="8" y="20"/>
                      <a:pt x="8" y="20"/>
                    </a:cubicBezTo>
                    <a:cubicBezTo>
                      <a:pt x="8" y="20"/>
                      <a:pt x="8" y="20"/>
                      <a:pt x="7" y="20"/>
                    </a:cubicBezTo>
                    <a:cubicBezTo>
                      <a:pt x="7" y="20"/>
                      <a:pt x="7" y="20"/>
                      <a:pt x="7" y="20"/>
                    </a:cubicBezTo>
                    <a:cubicBezTo>
                      <a:pt x="5" y="21"/>
                      <a:pt x="5" y="20"/>
                      <a:pt x="3" y="21"/>
                    </a:cubicBezTo>
                    <a:cubicBezTo>
                      <a:pt x="4" y="21"/>
                      <a:pt x="4" y="21"/>
                      <a:pt x="4" y="21"/>
                    </a:cubicBezTo>
                    <a:cubicBezTo>
                      <a:pt x="3" y="22"/>
                      <a:pt x="2" y="22"/>
                      <a:pt x="3" y="21"/>
                    </a:cubicBezTo>
                    <a:cubicBezTo>
                      <a:pt x="5" y="20"/>
                      <a:pt x="6" y="20"/>
                      <a:pt x="7" y="20"/>
                    </a:cubicBezTo>
                    <a:cubicBezTo>
                      <a:pt x="3" y="21"/>
                      <a:pt x="3" y="21"/>
                      <a:pt x="3" y="21"/>
                    </a:cubicBezTo>
                    <a:cubicBezTo>
                      <a:pt x="4" y="20"/>
                      <a:pt x="3" y="21"/>
                      <a:pt x="2" y="21"/>
                    </a:cubicBezTo>
                    <a:cubicBezTo>
                      <a:pt x="3" y="21"/>
                      <a:pt x="3" y="21"/>
                      <a:pt x="3" y="21"/>
                    </a:cubicBezTo>
                    <a:cubicBezTo>
                      <a:pt x="1" y="22"/>
                      <a:pt x="1" y="22"/>
                      <a:pt x="1" y="22"/>
                    </a:cubicBezTo>
                    <a:cubicBezTo>
                      <a:pt x="2" y="22"/>
                      <a:pt x="1" y="23"/>
                      <a:pt x="2" y="23"/>
                    </a:cubicBezTo>
                    <a:cubicBezTo>
                      <a:pt x="4" y="22"/>
                      <a:pt x="4" y="22"/>
                      <a:pt x="4" y="22"/>
                    </a:cubicBezTo>
                    <a:cubicBezTo>
                      <a:pt x="4" y="22"/>
                      <a:pt x="6" y="21"/>
                      <a:pt x="4" y="22"/>
                    </a:cubicBezTo>
                    <a:cubicBezTo>
                      <a:pt x="2" y="23"/>
                      <a:pt x="2" y="23"/>
                      <a:pt x="2" y="23"/>
                    </a:cubicBezTo>
                    <a:cubicBezTo>
                      <a:pt x="3" y="23"/>
                      <a:pt x="3" y="23"/>
                      <a:pt x="3" y="23"/>
                    </a:cubicBezTo>
                    <a:cubicBezTo>
                      <a:pt x="1" y="25"/>
                      <a:pt x="1" y="25"/>
                      <a:pt x="1" y="25"/>
                    </a:cubicBezTo>
                    <a:cubicBezTo>
                      <a:pt x="4" y="23"/>
                      <a:pt x="2" y="25"/>
                      <a:pt x="3" y="24"/>
                    </a:cubicBezTo>
                    <a:cubicBezTo>
                      <a:pt x="2" y="25"/>
                      <a:pt x="2" y="25"/>
                      <a:pt x="2" y="25"/>
                    </a:cubicBezTo>
                    <a:cubicBezTo>
                      <a:pt x="2" y="26"/>
                      <a:pt x="4" y="24"/>
                      <a:pt x="4" y="24"/>
                    </a:cubicBezTo>
                    <a:cubicBezTo>
                      <a:pt x="4" y="24"/>
                      <a:pt x="1" y="26"/>
                      <a:pt x="1" y="27"/>
                    </a:cubicBezTo>
                    <a:cubicBezTo>
                      <a:pt x="1" y="27"/>
                      <a:pt x="3" y="26"/>
                      <a:pt x="2" y="28"/>
                    </a:cubicBezTo>
                    <a:cubicBezTo>
                      <a:pt x="2" y="28"/>
                      <a:pt x="4" y="28"/>
                      <a:pt x="5" y="27"/>
                    </a:cubicBezTo>
                    <a:cubicBezTo>
                      <a:pt x="5" y="28"/>
                      <a:pt x="3" y="29"/>
                      <a:pt x="4" y="29"/>
                    </a:cubicBezTo>
                    <a:cubicBezTo>
                      <a:pt x="3" y="29"/>
                      <a:pt x="2" y="30"/>
                      <a:pt x="2" y="31"/>
                    </a:cubicBezTo>
                    <a:cubicBezTo>
                      <a:pt x="3" y="30"/>
                      <a:pt x="2" y="32"/>
                      <a:pt x="4" y="30"/>
                    </a:cubicBezTo>
                    <a:cubicBezTo>
                      <a:pt x="4" y="30"/>
                      <a:pt x="4" y="31"/>
                      <a:pt x="5" y="31"/>
                    </a:cubicBezTo>
                    <a:cubicBezTo>
                      <a:pt x="4" y="31"/>
                      <a:pt x="3" y="33"/>
                      <a:pt x="3" y="33"/>
                    </a:cubicBezTo>
                    <a:cubicBezTo>
                      <a:pt x="4" y="32"/>
                      <a:pt x="5" y="32"/>
                      <a:pt x="5" y="32"/>
                    </a:cubicBezTo>
                    <a:cubicBezTo>
                      <a:pt x="6" y="31"/>
                      <a:pt x="6" y="31"/>
                      <a:pt x="7" y="29"/>
                    </a:cubicBezTo>
                    <a:cubicBezTo>
                      <a:pt x="7" y="29"/>
                      <a:pt x="8" y="28"/>
                      <a:pt x="8" y="29"/>
                    </a:cubicBezTo>
                    <a:cubicBezTo>
                      <a:pt x="7" y="30"/>
                      <a:pt x="5" y="32"/>
                      <a:pt x="6" y="33"/>
                    </a:cubicBezTo>
                    <a:cubicBezTo>
                      <a:pt x="4" y="35"/>
                      <a:pt x="5" y="32"/>
                      <a:pt x="4" y="34"/>
                    </a:cubicBezTo>
                    <a:cubicBezTo>
                      <a:pt x="2" y="36"/>
                      <a:pt x="2" y="36"/>
                      <a:pt x="2" y="35"/>
                    </a:cubicBezTo>
                    <a:cubicBezTo>
                      <a:pt x="0" y="36"/>
                      <a:pt x="2" y="35"/>
                      <a:pt x="1" y="37"/>
                    </a:cubicBezTo>
                    <a:cubicBezTo>
                      <a:pt x="1" y="37"/>
                      <a:pt x="2" y="36"/>
                      <a:pt x="3" y="36"/>
                    </a:cubicBezTo>
                    <a:cubicBezTo>
                      <a:pt x="4" y="35"/>
                      <a:pt x="4" y="35"/>
                      <a:pt x="4" y="34"/>
                    </a:cubicBezTo>
                    <a:cubicBezTo>
                      <a:pt x="6" y="32"/>
                      <a:pt x="4" y="36"/>
                      <a:pt x="4" y="36"/>
                    </a:cubicBezTo>
                    <a:cubicBezTo>
                      <a:pt x="3" y="36"/>
                      <a:pt x="3" y="36"/>
                      <a:pt x="3" y="36"/>
                    </a:cubicBezTo>
                    <a:cubicBezTo>
                      <a:pt x="3" y="37"/>
                      <a:pt x="4" y="36"/>
                      <a:pt x="4" y="36"/>
                    </a:cubicBezTo>
                    <a:cubicBezTo>
                      <a:pt x="3" y="39"/>
                      <a:pt x="4" y="36"/>
                      <a:pt x="3" y="38"/>
                    </a:cubicBezTo>
                    <a:cubicBezTo>
                      <a:pt x="1" y="40"/>
                      <a:pt x="1" y="40"/>
                      <a:pt x="1" y="40"/>
                    </a:cubicBezTo>
                    <a:cubicBezTo>
                      <a:pt x="2" y="41"/>
                      <a:pt x="3" y="38"/>
                      <a:pt x="3" y="39"/>
                    </a:cubicBezTo>
                    <a:cubicBezTo>
                      <a:pt x="2" y="40"/>
                      <a:pt x="2" y="40"/>
                      <a:pt x="2" y="40"/>
                    </a:cubicBezTo>
                    <a:cubicBezTo>
                      <a:pt x="3" y="39"/>
                      <a:pt x="3" y="39"/>
                      <a:pt x="3" y="39"/>
                    </a:cubicBezTo>
                    <a:cubicBezTo>
                      <a:pt x="4" y="38"/>
                      <a:pt x="5" y="37"/>
                      <a:pt x="4" y="37"/>
                    </a:cubicBezTo>
                    <a:cubicBezTo>
                      <a:pt x="6" y="34"/>
                      <a:pt x="5" y="37"/>
                      <a:pt x="6" y="36"/>
                    </a:cubicBezTo>
                    <a:cubicBezTo>
                      <a:pt x="7" y="35"/>
                      <a:pt x="5" y="36"/>
                      <a:pt x="6" y="35"/>
                    </a:cubicBezTo>
                    <a:cubicBezTo>
                      <a:pt x="7" y="33"/>
                      <a:pt x="7" y="34"/>
                      <a:pt x="8" y="33"/>
                    </a:cubicBezTo>
                    <a:cubicBezTo>
                      <a:pt x="8" y="34"/>
                      <a:pt x="7" y="35"/>
                      <a:pt x="6" y="36"/>
                    </a:cubicBezTo>
                    <a:cubicBezTo>
                      <a:pt x="6" y="36"/>
                      <a:pt x="6" y="36"/>
                      <a:pt x="6" y="36"/>
                    </a:cubicBezTo>
                    <a:cubicBezTo>
                      <a:pt x="5" y="37"/>
                      <a:pt x="5" y="39"/>
                      <a:pt x="4" y="40"/>
                    </a:cubicBezTo>
                    <a:cubicBezTo>
                      <a:pt x="4" y="41"/>
                      <a:pt x="5" y="38"/>
                      <a:pt x="5" y="39"/>
                    </a:cubicBezTo>
                    <a:cubicBezTo>
                      <a:pt x="5" y="39"/>
                      <a:pt x="6" y="37"/>
                      <a:pt x="6" y="37"/>
                    </a:cubicBezTo>
                    <a:cubicBezTo>
                      <a:pt x="9" y="33"/>
                      <a:pt x="5" y="40"/>
                      <a:pt x="6" y="39"/>
                    </a:cubicBezTo>
                    <a:cubicBezTo>
                      <a:pt x="7" y="37"/>
                      <a:pt x="9" y="36"/>
                      <a:pt x="10" y="33"/>
                    </a:cubicBezTo>
                    <a:cubicBezTo>
                      <a:pt x="10" y="32"/>
                      <a:pt x="11" y="32"/>
                      <a:pt x="11" y="32"/>
                    </a:cubicBezTo>
                    <a:cubicBezTo>
                      <a:pt x="10" y="34"/>
                      <a:pt x="10" y="34"/>
                      <a:pt x="9" y="35"/>
                    </a:cubicBezTo>
                    <a:cubicBezTo>
                      <a:pt x="9" y="35"/>
                      <a:pt x="9" y="35"/>
                      <a:pt x="9" y="35"/>
                    </a:cubicBezTo>
                    <a:cubicBezTo>
                      <a:pt x="8" y="38"/>
                      <a:pt x="8" y="38"/>
                      <a:pt x="8" y="38"/>
                    </a:cubicBezTo>
                    <a:cubicBezTo>
                      <a:pt x="7" y="39"/>
                      <a:pt x="7" y="40"/>
                      <a:pt x="7" y="41"/>
                    </a:cubicBezTo>
                    <a:cubicBezTo>
                      <a:pt x="8" y="41"/>
                      <a:pt x="8" y="40"/>
                      <a:pt x="8" y="39"/>
                    </a:cubicBezTo>
                    <a:cubicBezTo>
                      <a:pt x="8" y="40"/>
                      <a:pt x="7" y="41"/>
                      <a:pt x="8" y="41"/>
                    </a:cubicBezTo>
                    <a:cubicBezTo>
                      <a:pt x="8" y="40"/>
                      <a:pt x="9" y="38"/>
                      <a:pt x="9" y="38"/>
                    </a:cubicBezTo>
                    <a:cubicBezTo>
                      <a:pt x="10" y="38"/>
                      <a:pt x="9" y="40"/>
                      <a:pt x="9" y="41"/>
                    </a:cubicBezTo>
                    <a:cubicBezTo>
                      <a:pt x="8" y="42"/>
                      <a:pt x="8" y="42"/>
                      <a:pt x="8" y="42"/>
                    </a:cubicBezTo>
                    <a:cubicBezTo>
                      <a:pt x="9" y="41"/>
                      <a:pt x="8" y="43"/>
                      <a:pt x="8" y="42"/>
                    </a:cubicBezTo>
                    <a:cubicBezTo>
                      <a:pt x="9" y="41"/>
                      <a:pt x="9" y="40"/>
                      <a:pt x="10" y="38"/>
                    </a:cubicBezTo>
                    <a:cubicBezTo>
                      <a:pt x="11" y="38"/>
                      <a:pt x="10" y="40"/>
                      <a:pt x="10" y="39"/>
                    </a:cubicBezTo>
                    <a:cubicBezTo>
                      <a:pt x="9" y="40"/>
                      <a:pt x="9" y="40"/>
                      <a:pt x="9" y="40"/>
                    </a:cubicBezTo>
                    <a:cubicBezTo>
                      <a:pt x="10" y="40"/>
                      <a:pt x="8" y="43"/>
                      <a:pt x="9" y="43"/>
                    </a:cubicBezTo>
                    <a:cubicBezTo>
                      <a:pt x="10" y="41"/>
                      <a:pt x="10" y="41"/>
                      <a:pt x="10" y="41"/>
                    </a:cubicBezTo>
                    <a:cubicBezTo>
                      <a:pt x="9" y="43"/>
                      <a:pt x="9" y="43"/>
                      <a:pt x="9" y="43"/>
                    </a:cubicBezTo>
                    <a:cubicBezTo>
                      <a:pt x="10" y="42"/>
                      <a:pt x="10" y="42"/>
                      <a:pt x="10" y="42"/>
                    </a:cubicBezTo>
                    <a:cubicBezTo>
                      <a:pt x="10" y="43"/>
                      <a:pt x="10" y="43"/>
                      <a:pt x="10" y="43"/>
                    </a:cubicBezTo>
                    <a:cubicBezTo>
                      <a:pt x="10" y="42"/>
                      <a:pt x="11" y="40"/>
                      <a:pt x="11" y="42"/>
                    </a:cubicBezTo>
                    <a:cubicBezTo>
                      <a:pt x="12" y="40"/>
                      <a:pt x="11" y="42"/>
                      <a:pt x="11" y="41"/>
                    </a:cubicBezTo>
                    <a:cubicBezTo>
                      <a:pt x="11" y="39"/>
                      <a:pt x="12" y="39"/>
                      <a:pt x="12" y="39"/>
                    </a:cubicBezTo>
                    <a:cubicBezTo>
                      <a:pt x="11" y="42"/>
                      <a:pt x="12" y="39"/>
                      <a:pt x="12" y="40"/>
                    </a:cubicBezTo>
                    <a:cubicBezTo>
                      <a:pt x="12" y="41"/>
                      <a:pt x="12" y="41"/>
                      <a:pt x="12" y="42"/>
                    </a:cubicBezTo>
                    <a:cubicBezTo>
                      <a:pt x="13" y="40"/>
                      <a:pt x="13" y="40"/>
                      <a:pt x="13" y="40"/>
                    </a:cubicBezTo>
                    <a:cubicBezTo>
                      <a:pt x="12" y="43"/>
                      <a:pt x="13" y="39"/>
                      <a:pt x="13" y="41"/>
                    </a:cubicBezTo>
                    <a:cubicBezTo>
                      <a:pt x="13" y="42"/>
                      <a:pt x="12" y="43"/>
                      <a:pt x="12" y="43"/>
                    </a:cubicBezTo>
                    <a:cubicBezTo>
                      <a:pt x="13" y="41"/>
                      <a:pt x="14" y="40"/>
                      <a:pt x="14" y="39"/>
                    </a:cubicBezTo>
                    <a:cubicBezTo>
                      <a:pt x="14" y="40"/>
                      <a:pt x="13" y="42"/>
                      <a:pt x="13" y="44"/>
                    </a:cubicBezTo>
                    <a:cubicBezTo>
                      <a:pt x="14" y="42"/>
                      <a:pt x="13" y="45"/>
                      <a:pt x="14" y="43"/>
                    </a:cubicBezTo>
                    <a:cubicBezTo>
                      <a:pt x="14" y="42"/>
                      <a:pt x="14" y="41"/>
                      <a:pt x="15" y="40"/>
                    </a:cubicBezTo>
                    <a:cubicBezTo>
                      <a:pt x="15" y="40"/>
                      <a:pt x="14" y="41"/>
                      <a:pt x="14" y="42"/>
                    </a:cubicBezTo>
                    <a:cubicBezTo>
                      <a:pt x="14" y="42"/>
                      <a:pt x="15" y="40"/>
                      <a:pt x="15" y="39"/>
                    </a:cubicBezTo>
                    <a:cubicBezTo>
                      <a:pt x="15" y="39"/>
                      <a:pt x="16" y="37"/>
                      <a:pt x="16" y="39"/>
                    </a:cubicBezTo>
                    <a:cubicBezTo>
                      <a:pt x="16" y="40"/>
                      <a:pt x="15" y="39"/>
                      <a:pt x="15" y="40"/>
                    </a:cubicBezTo>
                    <a:cubicBezTo>
                      <a:pt x="16" y="41"/>
                      <a:pt x="17" y="37"/>
                      <a:pt x="17" y="36"/>
                    </a:cubicBezTo>
                    <a:cubicBezTo>
                      <a:pt x="17" y="35"/>
                      <a:pt x="18" y="32"/>
                      <a:pt x="19" y="31"/>
                    </a:cubicBezTo>
                    <a:cubicBezTo>
                      <a:pt x="19" y="32"/>
                      <a:pt x="18" y="32"/>
                      <a:pt x="18" y="34"/>
                    </a:cubicBezTo>
                    <a:cubicBezTo>
                      <a:pt x="18" y="34"/>
                      <a:pt x="18" y="34"/>
                      <a:pt x="18" y="34"/>
                    </a:cubicBezTo>
                    <a:cubicBezTo>
                      <a:pt x="18" y="37"/>
                      <a:pt x="16" y="39"/>
                      <a:pt x="16" y="41"/>
                    </a:cubicBezTo>
                    <a:cubicBezTo>
                      <a:pt x="16" y="40"/>
                      <a:pt x="16" y="40"/>
                      <a:pt x="16" y="40"/>
                    </a:cubicBezTo>
                    <a:cubicBezTo>
                      <a:pt x="16" y="43"/>
                      <a:pt x="16" y="43"/>
                      <a:pt x="16" y="43"/>
                    </a:cubicBezTo>
                    <a:cubicBezTo>
                      <a:pt x="16" y="41"/>
                      <a:pt x="16" y="43"/>
                      <a:pt x="16" y="42"/>
                    </a:cubicBezTo>
                    <a:cubicBezTo>
                      <a:pt x="17" y="41"/>
                      <a:pt x="16" y="43"/>
                      <a:pt x="16" y="41"/>
                    </a:cubicBezTo>
                    <a:cubicBezTo>
                      <a:pt x="17" y="41"/>
                      <a:pt x="18" y="38"/>
                      <a:pt x="18" y="39"/>
                    </a:cubicBezTo>
                    <a:cubicBezTo>
                      <a:pt x="17" y="43"/>
                      <a:pt x="17" y="43"/>
                      <a:pt x="17" y="43"/>
                    </a:cubicBezTo>
                    <a:cubicBezTo>
                      <a:pt x="17" y="43"/>
                      <a:pt x="17" y="41"/>
                      <a:pt x="17" y="42"/>
                    </a:cubicBezTo>
                    <a:cubicBezTo>
                      <a:pt x="17" y="43"/>
                      <a:pt x="17" y="43"/>
                      <a:pt x="17" y="43"/>
                    </a:cubicBezTo>
                    <a:cubicBezTo>
                      <a:pt x="18" y="43"/>
                      <a:pt x="19" y="43"/>
                      <a:pt x="21" y="39"/>
                    </a:cubicBezTo>
                    <a:cubicBezTo>
                      <a:pt x="21" y="41"/>
                      <a:pt x="21" y="41"/>
                      <a:pt x="21" y="42"/>
                    </a:cubicBezTo>
                    <a:cubicBezTo>
                      <a:pt x="21" y="42"/>
                      <a:pt x="22" y="41"/>
                      <a:pt x="22" y="41"/>
                    </a:cubicBezTo>
                    <a:cubicBezTo>
                      <a:pt x="22" y="43"/>
                      <a:pt x="22" y="43"/>
                      <a:pt x="22" y="43"/>
                    </a:cubicBezTo>
                    <a:cubicBezTo>
                      <a:pt x="22" y="44"/>
                      <a:pt x="23" y="42"/>
                      <a:pt x="23" y="41"/>
                    </a:cubicBezTo>
                    <a:cubicBezTo>
                      <a:pt x="23" y="42"/>
                      <a:pt x="23" y="42"/>
                      <a:pt x="23" y="42"/>
                    </a:cubicBezTo>
                    <a:cubicBezTo>
                      <a:pt x="23" y="44"/>
                      <a:pt x="23" y="41"/>
                      <a:pt x="23" y="41"/>
                    </a:cubicBezTo>
                    <a:cubicBezTo>
                      <a:pt x="23" y="42"/>
                      <a:pt x="23" y="42"/>
                      <a:pt x="23" y="42"/>
                    </a:cubicBezTo>
                    <a:cubicBezTo>
                      <a:pt x="24" y="41"/>
                      <a:pt x="24" y="41"/>
                      <a:pt x="24" y="41"/>
                    </a:cubicBezTo>
                    <a:cubicBezTo>
                      <a:pt x="24" y="40"/>
                      <a:pt x="24" y="41"/>
                      <a:pt x="24" y="43"/>
                    </a:cubicBezTo>
                    <a:cubicBezTo>
                      <a:pt x="24" y="41"/>
                      <a:pt x="24" y="41"/>
                      <a:pt x="24" y="41"/>
                    </a:cubicBezTo>
                    <a:cubicBezTo>
                      <a:pt x="24" y="43"/>
                      <a:pt x="25" y="43"/>
                      <a:pt x="26" y="42"/>
                    </a:cubicBezTo>
                    <a:cubicBezTo>
                      <a:pt x="25" y="42"/>
                      <a:pt x="25" y="41"/>
                      <a:pt x="26" y="39"/>
                    </a:cubicBezTo>
                    <a:cubicBezTo>
                      <a:pt x="26" y="37"/>
                      <a:pt x="26" y="40"/>
                      <a:pt x="26" y="39"/>
                    </a:cubicBezTo>
                    <a:cubicBezTo>
                      <a:pt x="26" y="41"/>
                      <a:pt x="26" y="41"/>
                      <a:pt x="26" y="41"/>
                    </a:cubicBezTo>
                    <a:cubicBezTo>
                      <a:pt x="26" y="44"/>
                      <a:pt x="27" y="42"/>
                      <a:pt x="28" y="42"/>
                    </a:cubicBezTo>
                    <a:cubicBezTo>
                      <a:pt x="28" y="41"/>
                      <a:pt x="28" y="41"/>
                      <a:pt x="28" y="41"/>
                    </a:cubicBezTo>
                    <a:cubicBezTo>
                      <a:pt x="28" y="43"/>
                      <a:pt x="29" y="41"/>
                      <a:pt x="30" y="42"/>
                    </a:cubicBezTo>
                    <a:cubicBezTo>
                      <a:pt x="30" y="41"/>
                      <a:pt x="30" y="38"/>
                      <a:pt x="30" y="38"/>
                    </a:cubicBezTo>
                    <a:cubicBezTo>
                      <a:pt x="30" y="36"/>
                      <a:pt x="30" y="41"/>
                      <a:pt x="30" y="42"/>
                    </a:cubicBezTo>
                    <a:cubicBezTo>
                      <a:pt x="31" y="41"/>
                      <a:pt x="31" y="41"/>
                      <a:pt x="31" y="41"/>
                    </a:cubicBezTo>
                    <a:cubicBezTo>
                      <a:pt x="31" y="41"/>
                      <a:pt x="31" y="41"/>
                      <a:pt x="31" y="41"/>
                    </a:cubicBezTo>
                    <a:cubicBezTo>
                      <a:pt x="31" y="40"/>
                      <a:pt x="31" y="39"/>
                      <a:pt x="31" y="40"/>
                    </a:cubicBezTo>
                    <a:cubicBezTo>
                      <a:pt x="31" y="41"/>
                      <a:pt x="31" y="41"/>
                      <a:pt x="31" y="41"/>
                    </a:cubicBezTo>
                    <a:cubicBezTo>
                      <a:pt x="32" y="41"/>
                      <a:pt x="32" y="42"/>
                      <a:pt x="32" y="42"/>
                    </a:cubicBezTo>
                    <a:cubicBezTo>
                      <a:pt x="32" y="40"/>
                      <a:pt x="33" y="41"/>
                      <a:pt x="33" y="39"/>
                    </a:cubicBezTo>
                    <a:cubicBezTo>
                      <a:pt x="33" y="40"/>
                      <a:pt x="33" y="40"/>
                      <a:pt x="33" y="40"/>
                    </a:cubicBezTo>
                    <a:cubicBezTo>
                      <a:pt x="33" y="39"/>
                      <a:pt x="33" y="39"/>
                      <a:pt x="33" y="39"/>
                    </a:cubicBezTo>
                    <a:cubicBezTo>
                      <a:pt x="33" y="39"/>
                      <a:pt x="33" y="39"/>
                      <a:pt x="33" y="39"/>
                    </a:cubicBezTo>
                    <a:cubicBezTo>
                      <a:pt x="33" y="41"/>
                      <a:pt x="33" y="41"/>
                      <a:pt x="33" y="41"/>
                    </a:cubicBezTo>
                    <a:cubicBezTo>
                      <a:pt x="33" y="42"/>
                      <a:pt x="33" y="40"/>
                      <a:pt x="33" y="39"/>
                    </a:cubicBezTo>
                    <a:cubicBezTo>
                      <a:pt x="33" y="38"/>
                      <a:pt x="33" y="39"/>
                      <a:pt x="33" y="40"/>
                    </a:cubicBezTo>
                    <a:cubicBezTo>
                      <a:pt x="33" y="41"/>
                      <a:pt x="33" y="40"/>
                      <a:pt x="33" y="40"/>
                    </a:cubicBezTo>
                    <a:cubicBezTo>
                      <a:pt x="33" y="41"/>
                      <a:pt x="33" y="40"/>
                      <a:pt x="33" y="41"/>
                    </a:cubicBezTo>
                    <a:cubicBezTo>
                      <a:pt x="33" y="41"/>
                      <a:pt x="33" y="39"/>
                      <a:pt x="34" y="40"/>
                    </a:cubicBezTo>
                    <a:cubicBezTo>
                      <a:pt x="34" y="40"/>
                      <a:pt x="34" y="40"/>
                      <a:pt x="34" y="41"/>
                    </a:cubicBezTo>
                    <a:cubicBezTo>
                      <a:pt x="34" y="40"/>
                      <a:pt x="34" y="40"/>
                      <a:pt x="35" y="40"/>
                    </a:cubicBezTo>
                    <a:cubicBezTo>
                      <a:pt x="34" y="39"/>
                      <a:pt x="34" y="39"/>
                      <a:pt x="34" y="38"/>
                    </a:cubicBezTo>
                    <a:cubicBezTo>
                      <a:pt x="34" y="38"/>
                      <a:pt x="34" y="37"/>
                      <a:pt x="34" y="38"/>
                    </a:cubicBezTo>
                    <a:cubicBezTo>
                      <a:pt x="34" y="38"/>
                      <a:pt x="34" y="38"/>
                      <a:pt x="34" y="38"/>
                    </a:cubicBezTo>
                    <a:cubicBezTo>
                      <a:pt x="34" y="38"/>
                      <a:pt x="35" y="39"/>
                      <a:pt x="34" y="37"/>
                    </a:cubicBezTo>
                    <a:cubicBezTo>
                      <a:pt x="35" y="39"/>
                      <a:pt x="35" y="39"/>
                      <a:pt x="35" y="39"/>
                    </a:cubicBezTo>
                    <a:cubicBezTo>
                      <a:pt x="35" y="38"/>
                      <a:pt x="35" y="38"/>
                      <a:pt x="35" y="38"/>
                    </a:cubicBezTo>
                    <a:cubicBezTo>
                      <a:pt x="35" y="39"/>
                      <a:pt x="35" y="41"/>
                      <a:pt x="36" y="42"/>
                    </a:cubicBezTo>
                    <a:cubicBezTo>
                      <a:pt x="36" y="40"/>
                      <a:pt x="36" y="40"/>
                      <a:pt x="36" y="40"/>
                    </a:cubicBezTo>
                    <a:cubicBezTo>
                      <a:pt x="36" y="40"/>
                      <a:pt x="37" y="40"/>
                      <a:pt x="37" y="41"/>
                    </a:cubicBezTo>
                    <a:cubicBezTo>
                      <a:pt x="38" y="42"/>
                      <a:pt x="37" y="36"/>
                      <a:pt x="37" y="38"/>
                    </a:cubicBezTo>
                    <a:cubicBezTo>
                      <a:pt x="38" y="40"/>
                      <a:pt x="38" y="40"/>
                      <a:pt x="38" y="40"/>
                    </a:cubicBezTo>
                    <a:cubicBezTo>
                      <a:pt x="38" y="40"/>
                      <a:pt x="38" y="39"/>
                      <a:pt x="38" y="39"/>
                    </a:cubicBezTo>
                    <a:cubicBezTo>
                      <a:pt x="38" y="38"/>
                      <a:pt x="38" y="41"/>
                      <a:pt x="38" y="39"/>
                    </a:cubicBezTo>
                    <a:cubicBezTo>
                      <a:pt x="38" y="38"/>
                      <a:pt x="38" y="38"/>
                      <a:pt x="38" y="38"/>
                    </a:cubicBezTo>
                    <a:cubicBezTo>
                      <a:pt x="39" y="42"/>
                      <a:pt x="40" y="38"/>
                      <a:pt x="41" y="40"/>
                    </a:cubicBezTo>
                    <a:cubicBezTo>
                      <a:pt x="40" y="38"/>
                      <a:pt x="41" y="39"/>
                      <a:pt x="41" y="39"/>
                    </a:cubicBezTo>
                    <a:cubicBezTo>
                      <a:pt x="42" y="41"/>
                      <a:pt x="41" y="38"/>
                      <a:pt x="42" y="39"/>
                    </a:cubicBezTo>
                    <a:cubicBezTo>
                      <a:pt x="41" y="37"/>
                      <a:pt x="41" y="37"/>
                      <a:pt x="41" y="37"/>
                    </a:cubicBezTo>
                    <a:cubicBezTo>
                      <a:pt x="42" y="38"/>
                      <a:pt x="40" y="33"/>
                      <a:pt x="42" y="36"/>
                    </a:cubicBezTo>
                    <a:cubicBezTo>
                      <a:pt x="42" y="37"/>
                      <a:pt x="42" y="38"/>
                      <a:pt x="42" y="38"/>
                    </a:cubicBezTo>
                    <a:cubicBezTo>
                      <a:pt x="44" y="41"/>
                      <a:pt x="42" y="36"/>
                      <a:pt x="44" y="38"/>
                    </a:cubicBezTo>
                    <a:cubicBezTo>
                      <a:pt x="43" y="37"/>
                      <a:pt x="43" y="36"/>
                      <a:pt x="43" y="35"/>
                    </a:cubicBezTo>
                    <a:cubicBezTo>
                      <a:pt x="43" y="36"/>
                      <a:pt x="44" y="37"/>
                      <a:pt x="44" y="37"/>
                    </a:cubicBezTo>
                    <a:cubicBezTo>
                      <a:pt x="44" y="37"/>
                      <a:pt x="44" y="36"/>
                      <a:pt x="44" y="37"/>
                    </a:cubicBezTo>
                    <a:cubicBezTo>
                      <a:pt x="45" y="37"/>
                      <a:pt x="45" y="38"/>
                      <a:pt x="45" y="38"/>
                    </a:cubicBezTo>
                    <a:cubicBezTo>
                      <a:pt x="45" y="38"/>
                      <a:pt x="45" y="37"/>
                      <a:pt x="45" y="36"/>
                    </a:cubicBezTo>
                    <a:cubicBezTo>
                      <a:pt x="46" y="38"/>
                      <a:pt x="46" y="37"/>
                      <a:pt x="47" y="38"/>
                    </a:cubicBezTo>
                    <a:cubicBezTo>
                      <a:pt x="46" y="35"/>
                      <a:pt x="48" y="38"/>
                      <a:pt x="46" y="35"/>
                    </a:cubicBezTo>
                    <a:cubicBezTo>
                      <a:pt x="47" y="36"/>
                      <a:pt x="47" y="36"/>
                      <a:pt x="47" y="36"/>
                    </a:cubicBezTo>
                    <a:cubicBezTo>
                      <a:pt x="46" y="35"/>
                      <a:pt x="46" y="34"/>
                      <a:pt x="46" y="33"/>
                    </a:cubicBezTo>
                    <a:cubicBezTo>
                      <a:pt x="47" y="35"/>
                      <a:pt x="47" y="35"/>
                      <a:pt x="47" y="35"/>
                    </a:cubicBezTo>
                    <a:cubicBezTo>
                      <a:pt x="48" y="37"/>
                      <a:pt x="47" y="35"/>
                      <a:pt x="48" y="37"/>
                    </a:cubicBezTo>
                    <a:cubicBezTo>
                      <a:pt x="47" y="35"/>
                      <a:pt x="48" y="36"/>
                      <a:pt x="47" y="35"/>
                    </a:cubicBezTo>
                    <a:cubicBezTo>
                      <a:pt x="47" y="34"/>
                      <a:pt x="47" y="34"/>
                      <a:pt x="47" y="34"/>
                    </a:cubicBezTo>
                    <a:cubicBezTo>
                      <a:pt x="47" y="34"/>
                      <a:pt x="47" y="33"/>
                      <a:pt x="47" y="33"/>
                    </a:cubicBezTo>
                    <a:cubicBezTo>
                      <a:pt x="47" y="33"/>
                      <a:pt x="48" y="35"/>
                      <a:pt x="48" y="35"/>
                    </a:cubicBezTo>
                    <a:cubicBezTo>
                      <a:pt x="49" y="36"/>
                      <a:pt x="49" y="35"/>
                      <a:pt x="48" y="35"/>
                    </a:cubicBezTo>
                    <a:cubicBezTo>
                      <a:pt x="48" y="35"/>
                      <a:pt x="48" y="35"/>
                      <a:pt x="48" y="34"/>
                    </a:cubicBezTo>
                    <a:cubicBezTo>
                      <a:pt x="48" y="34"/>
                      <a:pt x="48" y="35"/>
                      <a:pt x="48" y="35"/>
                    </a:cubicBezTo>
                    <a:cubicBezTo>
                      <a:pt x="48" y="34"/>
                      <a:pt x="48" y="34"/>
                      <a:pt x="49" y="34"/>
                    </a:cubicBezTo>
                    <a:cubicBezTo>
                      <a:pt x="49" y="34"/>
                      <a:pt x="49" y="34"/>
                      <a:pt x="49" y="34"/>
                    </a:cubicBezTo>
                    <a:cubicBezTo>
                      <a:pt x="49" y="34"/>
                      <a:pt x="49" y="35"/>
                      <a:pt x="49" y="35"/>
                    </a:cubicBezTo>
                    <a:cubicBezTo>
                      <a:pt x="49" y="35"/>
                      <a:pt x="49" y="35"/>
                      <a:pt x="49" y="35"/>
                    </a:cubicBezTo>
                    <a:cubicBezTo>
                      <a:pt x="49" y="35"/>
                      <a:pt x="49" y="35"/>
                      <a:pt x="49" y="35"/>
                    </a:cubicBezTo>
                    <a:cubicBezTo>
                      <a:pt x="49" y="35"/>
                      <a:pt x="49" y="35"/>
                      <a:pt x="49" y="35"/>
                    </a:cubicBezTo>
                    <a:cubicBezTo>
                      <a:pt x="50" y="36"/>
                      <a:pt x="50" y="36"/>
                      <a:pt x="50" y="36"/>
                    </a:cubicBezTo>
                    <a:cubicBezTo>
                      <a:pt x="50" y="36"/>
                      <a:pt x="50" y="35"/>
                      <a:pt x="49" y="34"/>
                    </a:cubicBezTo>
                    <a:cubicBezTo>
                      <a:pt x="50" y="35"/>
                      <a:pt x="50" y="33"/>
                      <a:pt x="50" y="32"/>
                    </a:cubicBezTo>
                    <a:cubicBezTo>
                      <a:pt x="50" y="33"/>
                      <a:pt x="51" y="34"/>
                      <a:pt x="50" y="33"/>
                    </a:cubicBezTo>
                    <a:cubicBezTo>
                      <a:pt x="50" y="33"/>
                      <a:pt x="50" y="31"/>
                      <a:pt x="50" y="32"/>
                    </a:cubicBezTo>
                    <a:cubicBezTo>
                      <a:pt x="50" y="32"/>
                      <a:pt x="51" y="33"/>
                      <a:pt x="51" y="33"/>
                    </a:cubicBezTo>
                    <a:cubicBezTo>
                      <a:pt x="52" y="33"/>
                      <a:pt x="51" y="32"/>
                      <a:pt x="51" y="32"/>
                    </a:cubicBezTo>
                    <a:cubicBezTo>
                      <a:pt x="52" y="34"/>
                      <a:pt x="51" y="30"/>
                      <a:pt x="52" y="31"/>
                    </a:cubicBezTo>
                    <a:cubicBezTo>
                      <a:pt x="52" y="31"/>
                      <a:pt x="53" y="32"/>
                      <a:pt x="53" y="33"/>
                    </a:cubicBezTo>
                    <a:cubicBezTo>
                      <a:pt x="53" y="32"/>
                      <a:pt x="53" y="31"/>
                      <a:pt x="52" y="29"/>
                    </a:cubicBezTo>
                    <a:cubicBezTo>
                      <a:pt x="53" y="31"/>
                      <a:pt x="53" y="31"/>
                      <a:pt x="53" y="31"/>
                    </a:cubicBezTo>
                    <a:cubicBezTo>
                      <a:pt x="53" y="31"/>
                      <a:pt x="53" y="30"/>
                      <a:pt x="53" y="29"/>
                    </a:cubicBezTo>
                    <a:cubicBezTo>
                      <a:pt x="52" y="28"/>
                      <a:pt x="51" y="27"/>
                      <a:pt x="52" y="27"/>
                    </a:cubicBezTo>
                    <a:cubicBezTo>
                      <a:pt x="52" y="27"/>
                      <a:pt x="52" y="27"/>
                      <a:pt x="52" y="27"/>
                    </a:cubicBezTo>
                    <a:cubicBezTo>
                      <a:pt x="52" y="26"/>
                      <a:pt x="52" y="26"/>
                      <a:pt x="52" y="26"/>
                    </a:cubicBezTo>
                    <a:cubicBezTo>
                      <a:pt x="52" y="27"/>
                      <a:pt x="52" y="27"/>
                      <a:pt x="53" y="28"/>
                    </a:cubicBezTo>
                    <a:cubicBezTo>
                      <a:pt x="54" y="30"/>
                      <a:pt x="54" y="29"/>
                      <a:pt x="54" y="29"/>
                    </a:cubicBezTo>
                    <a:cubicBezTo>
                      <a:pt x="53" y="27"/>
                      <a:pt x="53" y="27"/>
                      <a:pt x="53" y="27"/>
                    </a:cubicBezTo>
                    <a:cubicBezTo>
                      <a:pt x="53" y="27"/>
                      <a:pt x="54" y="29"/>
                      <a:pt x="54" y="28"/>
                    </a:cubicBezTo>
                    <a:cubicBezTo>
                      <a:pt x="52" y="24"/>
                      <a:pt x="52" y="24"/>
                      <a:pt x="52" y="24"/>
                    </a:cubicBezTo>
                    <a:cubicBezTo>
                      <a:pt x="52" y="24"/>
                      <a:pt x="54" y="26"/>
                      <a:pt x="54" y="27"/>
                    </a:cubicBezTo>
                    <a:cubicBezTo>
                      <a:pt x="54" y="26"/>
                      <a:pt x="53" y="24"/>
                      <a:pt x="52" y="22"/>
                    </a:cubicBezTo>
                    <a:cubicBezTo>
                      <a:pt x="52" y="22"/>
                      <a:pt x="52" y="21"/>
                      <a:pt x="52" y="21"/>
                    </a:cubicBezTo>
                    <a:cubicBezTo>
                      <a:pt x="53" y="22"/>
                      <a:pt x="52" y="21"/>
                      <a:pt x="53" y="22"/>
                    </a:cubicBezTo>
                    <a:cubicBezTo>
                      <a:pt x="54" y="23"/>
                      <a:pt x="54" y="23"/>
                      <a:pt x="54" y="23"/>
                    </a:cubicBezTo>
                    <a:cubicBezTo>
                      <a:pt x="54" y="23"/>
                      <a:pt x="55" y="25"/>
                      <a:pt x="55" y="26"/>
                    </a:cubicBezTo>
                    <a:cubicBezTo>
                      <a:pt x="55" y="25"/>
                      <a:pt x="56" y="26"/>
                      <a:pt x="57" y="26"/>
                    </a:cubicBezTo>
                    <a:cubicBezTo>
                      <a:pt x="55" y="23"/>
                      <a:pt x="56" y="24"/>
                      <a:pt x="55" y="22"/>
                    </a:cubicBezTo>
                    <a:cubicBezTo>
                      <a:pt x="55" y="22"/>
                      <a:pt x="56" y="24"/>
                      <a:pt x="57" y="24"/>
                    </a:cubicBezTo>
                    <a:cubicBezTo>
                      <a:pt x="56" y="23"/>
                      <a:pt x="57" y="23"/>
                      <a:pt x="57" y="23"/>
                    </a:cubicBezTo>
                    <a:cubicBezTo>
                      <a:pt x="58" y="23"/>
                      <a:pt x="58" y="23"/>
                      <a:pt x="58" y="23"/>
                    </a:cubicBezTo>
                    <a:cubicBezTo>
                      <a:pt x="57" y="23"/>
                      <a:pt x="58" y="23"/>
                      <a:pt x="57" y="21"/>
                    </a:cubicBezTo>
                    <a:cubicBezTo>
                      <a:pt x="58" y="22"/>
                      <a:pt x="58" y="22"/>
                      <a:pt x="58" y="22"/>
                    </a:cubicBezTo>
                    <a:cubicBezTo>
                      <a:pt x="59" y="22"/>
                      <a:pt x="56" y="19"/>
                      <a:pt x="57" y="20"/>
                    </a:cubicBezTo>
                    <a:cubicBezTo>
                      <a:pt x="58" y="21"/>
                      <a:pt x="58" y="21"/>
                      <a:pt x="58" y="21"/>
                    </a:cubicBezTo>
                    <a:cubicBezTo>
                      <a:pt x="57" y="20"/>
                      <a:pt x="59" y="22"/>
                      <a:pt x="58" y="20"/>
                    </a:cubicBezTo>
                    <a:cubicBezTo>
                      <a:pt x="59" y="21"/>
                      <a:pt x="59" y="21"/>
                      <a:pt x="59" y="21"/>
                    </a:cubicBezTo>
                    <a:cubicBezTo>
                      <a:pt x="59" y="21"/>
                      <a:pt x="59" y="21"/>
                      <a:pt x="58" y="19"/>
                    </a:cubicBezTo>
                    <a:cubicBezTo>
                      <a:pt x="60" y="21"/>
                      <a:pt x="60" y="21"/>
                      <a:pt x="60" y="21"/>
                    </a:cubicBezTo>
                    <a:cubicBezTo>
                      <a:pt x="60" y="22"/>
                      <a:pt x="58" y="19"/>
                      <a:pt x="59" y="19"/>
                    </a:cubicBezTo>
                    <a:cubicBezTo>
                      <a:pt x="59" y="19"/>
                      <a:pt x="60" y="20"/>
                      <a:pt x="60" y="20"/>
                    </a:cubicBezTo>
                    <a:cubicBezTo>
                      <a:pt x="59" y="19"/>
                      <a:pt x="60" y="19"/>
                      <a:pt x="60" y="19"/>
                    </a:cubicBezTo>
                    <a:cubicBezTo>
                      <a:pt x="61" y="20"/>
                      <a:pt x="61" y="20"/>
                      <a:pt x="61" y="20"/>
                    </a:cubicBezTo>
                    <a:cubicBezTo>
                      <a:pt x="62" y="19"/>
                      <a:pt x="64" y="18"/>
                      <a:pt x="63" y="16"/>
                    </a:cubicBezTo>
                    <a:cubicBezTo>
                      <a:pt x="65" y="17"/>
                      <a:pt x="64" y="17"/>
                      <a:pt x="65" y="18"/>
                    </a:cubicBezTo>
                    <a:cubicBezTo>
                      <a:pt x="64" y="17"/>
                      <a:pt x="65" y="18"/>
                      <a:pt x="65" y="17"/>
                    </a:cubicBezTo>
                    <a:cubicBezTo>
                      <a:pt x="65" y="17"/>
                      <a:pt x="65" y="17"/>
                      <a:pt x="65" y="17"/>
                    </a:cubicBezTo>
                    <a:cubicBezTo>
                      <a:pt x="65" y="17"/>
                      <a:pt x="66" y="18"/>
                      <a:pt x="66" y="17"/>
                    </a:cubicBezTo>
                    <a:cubicBezTo>
                      <a:pt x="65" y="17"/>
                      <a:pt x="65" y="17"/>
                      <a:pt x="65" y="17"/>
                    </a:cubicBezTo>
                    <a:cubicBezTo>
                      <a:pt x="64" y="15"/>
                      <a:pt x="68" y="18"/>
                      <a:pt x="66" y="16"/>
                    </a:cubicBezTo>
                    <a:cubicBezTo>
                      <a:pt x="67" y="17"/>
                      <a:pt x="67" y="17"/>
                      <a:pt x="67" y="17"/>
                    </a:cubicBezTo>
                    <a:cubicBezTo>
                      <a:pt x="65" y="15"/>
                      <a:pt x="68" y="17"/>
                      <a:pt x="66" y="16"/>
                    </a:cubicBezTo>
                    <a:cubicBezTo>
                      <a:pt x="67" y="16"/>
                      <a:pt x="67" y="16"/>
                      <a:pt x="67" y="16"/>
                    </a:cubicBezTo>
                    <a:cubicBezTo>
                      <a:pt x="68" y="17"/>
                      <a:pt x="65" y="14"/>
                      <a:pt x="67" y="15"/>
                    </a:cubicBezTo>
                    <a:cubicBezTo>
                      <a:pt x="67" y="15"/>
                      <a:pt x="66" y="14"/>
                      <a:pt x="65" y="13"/>
                    </a:cubicBezTo>
                    <a:cubicBezTo>
                      <a:pt x="67" y="14"/>
                      <a:pt x="67" y="14"/>
                      <a:pt x="67" y="14"/>
                    </a:cubicBezTo>
                    <a:cubicBezTo>
                      <a:pt x="67" y="13"/>
                      <a:pt x="68" y="12"/>
                      <a:pt x="66" y="10"/>
                    </a:cubicBezTo>
                    <a:cubicBezTo>
                      <a:pt x="67" y="10"/>
                      <a:pt x="67" y="10"/>
                      <a:pt x="67" y="10"/>
                    </a:cubicBezTo>
                    <a:cubicBezTo>
                      <a:pt x="65" y="9"/>
                      <a:pt x="70" y="11"/>
                      <a:pt x="66" y="8"/>
                    </a:cubicBezTo>
                    <a:cubicBezTo>
                      <a:pt x="65" y="7"/>
                      <a:pt x="65" y="7"/>
                      <a:pt x="65" y="7"/>
                    </a:cubicBezTo>
                    <a:cubicBezTo>
                      <a:pt x="67" y="8"/>
                      <a:pt x="67" y="8"/>
                      <a:pt x="67" y="8"/>
                    </a:cubicBezTo>
                    <a:cubicBezTo>
                      <a:pt x="66" y="8"/>
                      <a:pt x="67" y="8"/>
                      <a:pt x="66" y="7"/>
                    </a:cubicBezTo>
                    <a:cubicBezTo>
                      <a:pt x="67" y="8"/>
                      <a:pt x="67" y="8"/>
                      <a:pt x="67" y="8"/>
                    </a:cubicBezTo>
                    <a:cubicBezTo>
                      <a:pt x="67" y="8"/>
                      <a:pt x="65" y="6"/>
                      <a:pt x="65" y="7"/>
                    </a:cubicBezTo>
                    <a:cubicBezTo>
                      <a:pt x="66" y="7"/>
                      <a:pt x="66" y="7"/>
                      <a:pt x="66" y="7"/>
                    </a:cubicBezTo>
                    <a:cubicBezTo>
                      <a:pt x="69" y="7"/>
                      <a:pt x="72" y="3"/>
                      <a:pt x="68" y="4"/>
                    </a:cubicBezTo>
                    <a:close/>
                    <a:moveTo>
                      <a:pt x="61" y="9"/>
                    </a:moveTo>
                    <a:cubicBezTo>
                      <a:pt x="60" y="9"/>
                      <a:pt x="61" y="7"/>
                      <a:pt x="62" y="6"/>
                    </a:cubicBezTo>
                    <a:cubicBezTo>
                      <a:pt x="62" y="8"/>
                      <a:pt x="61" y="9"/>
                      <a:pt x="61"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23" name="Freeform 255"/>
              <p:cNvSpPr/>
              <p:nvPr/>
            </p:nvSpPr>
            <p:spPr bwMode="auto">
              <a:xfrm>
                <a:off x="6649" y="3359"/>
                <a:ext cx="5" cy="5"/>
              </a:xfrm>
              <a:custGeom>
                <a:avLst/>
                <a:gdLst>
                  <a:gd name="T0" fmla="*/ 5 w 5"/>
                  <a:gd name="T1" fmla="*/ 5 h 5"/>
                  <a:gd name="T2" fmla="*/ 0 w 5"/>
                  <a:gd name="T3" fmla="*/ 0 h 5"/>
                  <a:gd name="T4" fmla="*/ 3 w 5"/>
                  <a:gd name="T5" fmla="*/ 5 h 5"/>
                  <a:gd name="T6" fmla="*/ 5 w 5"/>
                  <a:gd name="T7" fmla="*/ 5 h 5"/>
                </a:gdLst>
                <a:ahLst/>
                <a:cxnLst>
                  <a:cxn ang="0">
                    <a:pos x="T0" y="T1"/>
                  </a:cxn>
                  <a:cxn ang="0">
                    <a:pos x="T2" y="T3"/>
                  </a:cxn>
                  <a:cxn ang="0">
                    <a:pos x="T4" y="T5"/>
                  </a:cxn>
                  <a:cxn ang="0">
                    <a:pos x="T6" y="T7"/>
                  </a:cxn>
                </a:cxnLst>
                <a:rect l="0" t="0" r="r" b="b"/>
                <a:pathLst>
                  <a:path w="5" h="5">
                    <a:moveTo>
                      <a:pt x="5" y="5"/>
                    </a:moveTo>
                    <a:lnTo>
                      <a:pt x="0" y="0"/>
                    </a:lnTo>
                    <a:lnTo>
                      <a:pt x="3" y="5"/>
                    </a:lnTo>
                    <a:lnTo>
                      <a:pt x="5"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24" name="Freeform 256"/>
              <p:cNvSpPr/>
              <p:nvPr/>
            </p:nvSpPr>
            <p:spPr bwMode="auto">
              <a:xfrm>
                <a:off x="6538" y="3400"/>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25" name="Freeform 257"/>
              <p:cNvSpPr/>
              <p:nvPr/>
            </p:nvSpPr>
            <p:spPr bwMode="auto">
              <a:xfrm>
                <a:off x="6633" y="3388"/>
                <a:ext cx="2"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26" name="Oval 258"/>
              <p:cNvSpPr>
                <a:spLocks noChangeArrowheads="1"/>
              </p:cNvSpPr>
              <p:nvPr/>
            </p:nvSpPr>
            <p:spPr bwMode="auto">
              <a:xfrm>
                <a:off x="6184" y="1975"/>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27" name="Freeform 259"/>
              <p:cNvSpPr/>
              <p:nvPr/>
            </p:nvSpPr>
            <p:spPr bwMode="auto">
              <a:xfrm>
                <a:off x="6187" y="1975"/>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28" name="Freeform 260"/>
              <p:cNvSpPr/>
              <p:nvPr/>
            </p:nvSpPr>
            <p:spPr bwMode="auto">
              <a:xfrm>
                <a:off x="6545" y="312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29" name="Freeform 261"/>
              <p:cNvSpPr/>
              <p:nvPr/>
            </p:nvSpPr>
            <p:spPr bwMode="auto">
              <a:xfrm>
                <a:off x="6552" y="3331"/>
                <a:ext cx="2" cy="2"/>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30" name="Freeform 262"/>
              <p:cNvSpPr/>
              <p:nvPr/>
            </p:nvSpPr>
            <p:spPr bwMode="auto">
              <a:xfrm>
                <a:off x="6621" y="331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31" name="Freeform 263"/>
              <p:cNvSpPr/>
              <p:nvPr/>
            </p:nvSpPr>
            <p:spPr bwMode="auto">
              <a:xfrm>
                <a:off x="6524" y="3390"/>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32" name="Rectangle 264"/>
              <p:cNvSpPr>
                <a:spLocks noChangeArrowheads="1"/>
              </p:cNvSpPr>
              <p:nvPr/>
            </p:nvSpPr>
            <p:spPr bwMode="auto">
              <a:xfrm>
                <a:off x="6652" y="3293"/>
                <a:ext cx="1"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33" name="Freeform 265"/>
              <p:cNvSpPr/>
              <p:nvPr/>
            </p:nvSpPr>
            <p:spPr bwMode="auto">
              <a:xfrm>
                <a:off x="6528" y="3350"/>
                <a:ext cx="7"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34" name="Freeform 266"/>
              <p:cNvSpPr/>
              <p:nvPr/>
            </p:nvSpPr>
            <p:spPr bwMode="auto">
              <a:xfrm>
                <a:off x="6531" y="3350"/>
                <a:ext cx="4" cy="0"/>
              </a:xfrm>
              <a:custGeom>
                <a:avLst/>
                <a:gdLst>
                  <a:gd name="T0" fmla="*/ 1 w 2"/>
                  <a:gd name="T1" fmla="*/ 2 w 2"/>
                  <a:gd name="T2" fmla="*/ 1 w 2"/>
                </a:gdLst>
                <a:ahLst/>
                <a:cxnLst>
                  <a:cxn ang="0">
                    <a:pos x="T0" y="0"/>
                  </a:cxn>
                  <a:cxn ang="0">
                    <a:pos x="T1" y="0"/>
                  </a:cxn>
                  <a:cxn ang="0">
                    <a:pos x="T2" y="0"/>
                  </a:cxn>
                </a:cxnLst>
                <a:rect l="0" t="0" r="r" b="b"/>
                <a:pathLst>
                  <a:path w="2">
                    <a:moveTo>
                      <a:pt x="1" y="0"/>
                    </a:moveTo>
                    <a:cubicBezTo>
                      <a:pt x="0" y="0"/>
                      <a:pt x="1" y="0"/>
                      <a:pt x="2" y="0"/>
                    </a:cubicBezTo>
                    <a:cubicBezTo>
                      <a:pt x="2" y="0"/>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35" name="Freeform 267"/>
              <p:cNvSpPr/>
              <p:nvPr/>
            </p:nvSpPr>
            <p:spPr bwMode="auto">
              <a:xfrm>
                <a:off x="6521" y="3383"/>
                <a:ext cx="5"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36" name="Freeform 268"/>
              <p:cNvSpPr/>
              <p:nvPr/>
            </p:nvSpPr>
            <p:spPr bwMode="auto">
              <a:xfrm>
                <a:off x="6521" y="3395"/>
                <a:ext cx="3"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37" name="Freeform 269"/>
              <p:cNvSpPr/>
              <p:nvPr/>
            </p:nvSpPr>
            <p:spPr bwMode="auto">
              <a:xfrm>
                <a:off x="6618" y="3395"/>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38" name="Freeform 270"/>
              <p:cNvSpPr/>
              <p:nvPr/>
            </p:nvSpPr>
            <p:spPr bwMode="auto">
              <a:xfrm>
                <a:off x="6189" y="19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39" name="Freeform 271"/>
              <p:cNvSpPr/>
              <p:nvPr/>
            </p:nvSpPr>
            <p:spPr bwMode="auto">
              <a:xfrm>
                <a:off x="6531" y="3400"/>
                <a:ext cx="4" cy="4"/>
              </a:xfrm>
              <a:custGeom>
                <a:avLst/>
                <a:gdLst>
                  <a:gd name="T0" fmla="*/ 1 w 2"/>
                  <a:gd name="T1" fmla="*/ 0 h 2"/>
                  <a:gd name="T2" fmla="*/ 1 w 2"/>
                  <a:gd name="T3" fmla="*/ 1 h 2"/>
                  <a:gd name="T4" fmla="*/ 1 w 2"/>
                  <a:gd name="T5" fmla="*/ 0 h 2"/>
                </a:gdLst>
                <a:ahLst/>
                <a:cxnLst>
                  <a:cxn ang="0">
                    <a:pos x="T0" y="T1"/>
                  </a:cxn>
                  <a:cxn ang="0">
                    <a:pos x="T2" y="T3"/>
                  </a:cxn>
                  <a:cxn ang="0">
                    <a:pos x="T4" y="T5"/>
                  </a:cxn>
                </a:cxnLst>
                <a:rect l="0" t="0" r="r" b="b"/>
                <a:pathLst>
                  <a:path w="2" h="2">
                    <a:moveTo>
                      <a:pt x="1" y="0"/>
                    </a:moveTo>
                    <a:cubicBezTo>
                      <a:pt x="0" y="2"/>
                      <a:pt x="1" y="0"/>
                      <a:pt x="1" y="1"/>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40" name="Freeform 272"/>
              <p:cNvSpPr/>
              <p:nvPr/>
            </p:nvSpPr>
            <p:spPr bwMode="auto">
              <a:xfrm>
                <a:off x="6894" y="2707"/>
                <a:ext cx="4" cy="3"/>
              </a:xfrm>
              <a:custGeom>
                <a:avLst/>
                <a:gdLst>
                  <a:gd name="T0" fmla="*/ 1 w 2"/>
                  <a:gd name="T1" fmla="*/ 1 h 1"/>
                  <a:gd name="T2" fmla="*/ 2 w 2"/>
                  <a:gd name="T3" fmla="*/ 1 h 1"/>
                  <a:gd name="T4" fmla="*/ 1 w 2"/>
                  <a:gd name="T5" fmla="*/ 1 h 1"/>
                </a:gdLst>
                <a:ahLst/>
                <a:cxnLst>
                  <a:cxn ang="0">
                    <a:pos x="T0" y="T1"/>
                  </a:cxn>
                  <a:cxn ang="0">
                    <a:pos x="T2" y="T3"/>
                  </a:cxn>
                  <a:cxn ang="0">
                    <a:pos x="T4" y="T5"/>
                  </a:cxn>
                </a:cxnLst>
                <a:rect l="0" t="0" r="r" b="b"/>
                <a:pathLst>
                  <a:path w="2" h="1">
                    <a:moveTo>
                      <a:pt x="1" y="1"/>
                    </a:moveTo>
                    <a:cubicBezTo>
                      <a:pt x="0" y="1"/>
                      <a:pt x="1" y="1"/>
                      <a:pt x="2" y="1"/>
                    </a:cubicBezTo>
                    <a:cubicBezTo>
                      <a:pt x="2" y="0"/>
                      <a:pt x="2"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41" name="Freeform 273"/>
              <p:cNvSpPr/>
              <p:nvPr/>
            </p:nvSpPr>
            <p:spPr bwMode="auto">
              <a:xfrm>
                <a:off x="6519" y="3378"/>
                <a:ext cx="5" cy="3"/>
              </a:xfrm>
              <a:custGeom>
                <a:avLst/>
                <a:gdLst>
                  <a:gd name="T0" fmla="*/ 0 w 2"/>
                  <a:gd name="T1" fmla="*/ 0 h 1"/>
                  <a:gd name="T2" fmla="*/ 1 w 2"/>
                  <a:gd name="T3" fmla="*/ 0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1" y="0"/>
                      <a:pt x="1" y="0"/>
                    </a:cubicBezTo>
                    <a:cubicBezTo>
                      <a:pt x="1" y="0"/>
                      <a:pt x="2"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42" name="Freeform 274"/>
              <p:cNvSpPr/>
              <p:nvPr/>
            </p:nvSpPr>
            <p:spPr bwMode="auto">
              <a:xfrm>
                <a:off x="6645" y="33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43" name="Freeform 275"/>
              <p:cNvSpPr/>
              <p:nvPr/>
            </p:nvSpPr>
            <p:spPr bwMode="auto">
              <a:xfrm>
                <a:off x="6187" y="19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44" name="Freeform 276"/>
              <p:cNvSpPr/>
              <p:nvPr/>
            </p:nvSpPr>
            <p:spPr bwMode="auto">
              <a:xfrm>
                <a:off x="6642" y="3371"/>
                <a:ext cx="3"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0" y="1"/>
                    </a:cubicBezTo>
                    <a:cubicBezTo>
                      <a:pt x="0" y="0"/>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45" name="Freeform 277"/>
              <p:cNvSpPr/>
              <p:nvPr/>
            </p:nvSpPr>
            <p:spPr bwMode="auto">
              <a:xfrm>
                <a:off x="6645" y="338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46" name="Freeform 278"/>
              <p:cNvSpPr/>
              <p:nvPr/>
            </p:nvSpPr>
            <p:spPr bwMode="auto">
              <a:xfrm>
                <a:off x="6187" y="1973"/>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47" name="Freeform 279"/>
              <p:cNvSpPr/>
              <p:nvPr/>
            </p:nvSpPr>
            <p:spPr bwMode="auto">
              <a:xfrm>
                <a:off x="6187" y="1973"/>
                <a:ext cx="2" cy="0"/>
              </a:xfrm>
              <a:custGeom>
                <a:avLst/>
                <a:gdLst>
                  <a:gd name="T0" fmla="*/ 1 w 1"/>
                  <a:gd name="T1" fmla="*/ 1 w 1"/>
                  <a:gd name="T2" fmla="*/ 0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0" y="0"/>
                      <a:pt x="0" y="0"/>
                    </a:cubicBezTo>
                    <a:cubicBezTo>
                      <a:pt x="0" y="0"/>
                      <a:pt x="0" y="0"/>
                      <a:pt x="0" y="0"/>
                    </a:cubicBez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48" name="Freeform 280"/>
              <p:cNvSpPr/>
              <p:nvPr/>
            </p:nvSpPr>
            <p:spPr bwMode="auto">
              <a:xfrm>
                <a:off x="6647" y="338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49" name="Freeform 281"/>
              <p:cNvSpPr/>
              <p:nvPr/>
            </p:nvSpPr>
            <p:spPr bwMode="auto">
              <a:xfrm>
                <a:off x="6192" y="19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50" name="Freeform 282"/>
              <p:cNvSpPr/>
              <p:nvPr/>
            </p:nvSpPr>
            <p:spPr bwMode="auto">
              <a:xfrm>
                <a:off x="6557" y="2025"/>
                <a:ext cx="5" cy="9"/>
              </a:xfrm>
              <a:custGeom>
                <a:avLst/>
                <a:gdLst>
                  <a:gd name="T0" fmla="*/ 2 w 2"/>
                  <a:gd name="T1" fmla="*/ 1 h 4"/>
                  <a:gd name="T2" fmla="*/ 1 w 2"/>
                  <a:gd name="T3" fmla="*/ 4 h 4"/>
                  <a:gd name="T4" fmla="*/ 2 w 2"/>
                  <a:gd name="T5" fmla="*/ 1 h 4"/>
                </a:gdLst>
                <a:ahLst/>
                <a:cxnLst>
                  <a:cxn ang="0">
                    <a:pos x="T0" y="T1"/>
                  </a:cxn>
                  <a:cxn ang="0">
                    <a:pos x="T2" y="T3"/>
                  </a:cxn>
                  <a:cxn ang="0">
                    <a:pos x="T4" y="T5"/>
                  </a:cxn>
                </a:cxnLst>
                <a:rect l="0" t="0" r="r" b="b"/>
                <a:pathLst>
                  <a:path w="2" h="4">
                    <a:moveTo>
                      <a:pt x="2" y="1"/>
                    </a:moveTo>
                    <a:cubicBezTo>
                      <a:pt x="2" y="1"/>
                      <a:pt x="0" y="1"/>
                      <a:pt x="1" y="4"/>
                    </a:cubicBezTo>
                    <a:cubicBezTo>
                      <a:pt x="1" y="0"/>
                      <a:pt x="2" y="4"/>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51" name="Freeform 283"/>
              <p:cNvSpPr/>
              <p:nvPr/>
            </p:nvSpPr>
            <p:spPr bwMode="auto">
              <a:xfrm>
                <a:off x="6286" y="1700"/>
                <a:ext cx="5" cy="5"/>
              </a:xfrm>
              <a:custGeom>
                <a:avLst/>
                <a:gdLst>
                  <a:gd name="T0" fmla="*/ 0 w 5"/>
                  <a:gd name="T1" fmla="*/ 5 h 5"/>
                  <a:gd name="T2" fmla="*/ 5 w 5"/>
                  <a:gd name="T3" fmla="*/ 0 h 5"/>
                  <a:gd name="T4" fmla="*/ 0 w 5"/>
                  <a:gd name="T5" fmla="*/ 3 h 5"/>
                  <a:gd name="T6" fmla="*/ 0 w 5"/>
                  <a:gd name="T7" fmla="*/ 5 h 5"/>
                </a:gdLst>
                <a:ahLst/>
                <a:cxnLst>
                  <a:cxn ang="0">
                    <a:pos x="T0" y="T1"/>
                  </a:cxn>
                  <a:cxn ang="0">
                    <a:pos x="T2" y="T3"/>
                  </a:cxn>
                  <a:cxn ang="0">
                    <a:pos x="T4" y="T5"/>
                  </a:cxn>
                  <a:cxn ang="0">
                    <a:pos x="T6" y="T7"/>
                  </a:cxn>
                </a:cxnLst>
                <a:rect l="0" t="0" r="r" b="b"/>
                <a:pathLst>
                  <a:path w="5" h="5">
                    <a:moveTo>
                      <a:pt x="0" y="5"/>
                    </a:moveTo>
                    <a:lnTo>
                      <a:pt x="5" y="0"/>
                    </a:lnTo>
                    <a:lnTo>
                      <a:pt x="0" y="3"/>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52" name="Freeform 284"/>
              <p:cNvSpPr/>
              <p:nvPr/>
            </p:nvSpPr>
            <p:spPr bwMode="auto">
              <a:xfrm>
                <a:off x="6732" y="1705"/>
                <a:ext cx="10" cy="5"/>
              </a:xfrm>
              <a:custGeom>
                <a:avLst/>
                <a:gdLst>
                  <a:gd name="T0" fmla="*/ 2 w 4"/>
                  <a:gd name="T1" fmla="*/ 2 h 2"/>
                  <a:gd name="T2" fmla="*/ 1 w 4"/>
                  <a:gd name="T3" fmla="*/ 0 h 2"/>
                  <a:gd name="T4" fmla="*/ 2 w 4"/>
                  <a:gd name="T5" fmla="*/ 2 h 2"/>
                </a:gdLst>
                <a:ahLst/>
                <a:cxnLst>
                  <a:cxn ang="0">
                    <a:pos x="T0" y="T1"/>
                  </a:cxn>
                  <a:cxn ang="0">
                    <a:pos x="T2" y="T3"/>
                  </a:cxn>
                  <a:cxn ang="0">
                    <a:pos x="T4" y="T5"/>
                  </a:cxn>
                </a:cxnLst>
                <a:rect l="0" t="0" r="r" b="b"/>
                <a:pathLst>
                  <a:path w="4" h="2">
                    <a:moveTo>
                      <a:pt x="2" y="2"/>
                    </a:moveTo>
                    <a:cubicBezTo>
                      <a:pt x="2" y="2"/>
                      <a:pt x="3" y="1"/>
                      <a:pt x="1" y="0"/>
                    </a:cubicBezTo>
                    <a:cubicBezTo>
                      <a:pt x="4" y="2"/>
                      <a:pt x="0"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53" name="Freeform 285"/>
              <p:cNvSpPr/>
              <p:nvPr/>
            </p:nvSpPr>
            <p:spPr bwMode="auto">
              <a:xfrm>
                <a:off x="6161" y="2072"/>
                <a:ext cx="2" cy="24"/>
              </a:xfrm>
              <a:custGeom>
                <a:avLst/>
                <a:gdLst>
                  <a:gd name="T0" fmla="*/ 0 w 1"/>
                  <a:gd name="T1" fmla="*/ 0 h 10"/>
                  <a:gd name="T2" fmla="*/ 1 w 1"/>
                  <a:gd name="T3" fmla="*/ 10 h 10"/>
                  <a:gd name="T4" fmla="*/ 0 w 1"/>
                  <a:gd name="T5" fmla="*/ 0 h 10"/>
                </a:gdLst>
                <a:ahLst/>
                <a:cxnLst>
                  <a:cxn ang="0">
                    <a:pos x="T0" y="T1"/>
                  </a:cxn>
                  <a:cxn ang="0">
                    <a:pos x="T2" y="T3"/>
                  </a:cxn>
                  <a:cxn ang="0">
                    <a:pos x="T4" y="T5"/>
                  </a:cxn>
                </a:cxnLst>
                <a:rect l="0" t="0" r="r" b="b"/>
                <a:pathLst>
                  <a:path w="1" h="10">
                    <a:moveTo>
                      <a:pt x="0" y="0"/>
                    </a:moveTo>
                    <a:cubicBezTo>
                      <a:pt x="0" y="4"/>
                      <a:pt x="0" y="10"/>
                      <a:pt x="1" y="1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54" name="Freeform 286"/>
              <p:cNvSpPr>
                <a:spLocks noEditPoints="1"/>
              </p:cNvSpPr>
              <p:nvPr/>
            </p:nvSpPr>
            <p:spPr bwMode="auto">
              <a:xfrm>
                <a:off x="6144" y="1918"/>
                <a:ext cx="85" cy="102"/>
              </a:xfrm>
              <a:custGeom>
                <a:avLst/>
                <a:gdLst>
                  <a:gd name="T0" fmla="*/ 32 w 36"/>
                  <a:gd name="T1" fmla="*/ 19 h 43"/>
                  <a:gd name="T2" fmla="*/ 27 w 36"/>
                  <a:gd name="T3" fmla="*/ 2 h 43"/>
                  <a:gd name="T4" fmla="*/ 8 w 36"/>
                  <a:gd name="T5" fmla="*/ 14 h 43"/>
                  <a:gd name="T6" fmla="*/ 16 w 36"/>
                  <a:gd name="T7" fmla="*/ 25 h 43"/>
                  <a:gd name="T8" fmla="*/ 16 w 36"/>
                  <a:gd name="T9" fmla="*/ 24 h 43"/>
                  <a:gd name="T10" fmla="*/ 17 w 36"/>
                  <a:gd name="T11" fmla="*/ 24 h 43"/>
                  <a:gd name="T12" fmla="*/ 17 w 36"/>
                  <a:gd name="T13" fmla="*/ 23 h 43"/>
                  <a:gd name="T14" fmla="*/ 17 w 36"/>
                  <a:gd name="T15" fmla="*/ 24 h 43"/>
                  <a:gd name="T16" fmla="*/ 19 w 36"/>
                  <a:gd name="T17" fmla="*/ 23 h 43"/>
                  <a:gd name="T18" fmla="*/ 18 w 36"/>
                  <a:gd name="T19" fmla="*/ 24 h 43"/>
                  <a:gd name="T20" fmla="*/ 17 w 36"/>
                  <a:gd name="T21" fmla="*/ 24 h 43"/>
                  <a:gd name="T22" fmla="*/ 19 w 36"/>
                  <a:gd name="T23" fmla="*/ 23 h 43"/>
                  <a:gd name="T24" fmla="*/ 20 w 36"/>
                  <a:gd name="T25" fmla="*/ 23 h 43"/>
                  <a:gd name="T26" fmla="*/ 21 w 36"/>
                  <a:gd name="T27" fmla="*/ 24 h 43"/>
                  <a:gd name="T28" fmla="*/ 21 w 36"/>
                  <a:gd name="T29" fmla="*/ 23 h 43"/>
                  <a:gd name="T30" fmla="*/ 21 w 36"/>
                  <a:gd name="T31" fmla="*/ 23 h 43"/>
                  <a:gd name="T32" fmla="*/ 21 w 36"/>
                  <a:gd name="T33" fmla="*/ 23 h 43"/>
                  <a:gd name="T34" fmla="*/ 21 w 36"/>
                  <a:gd name="T35" fmla="*/ 24 h 43"/>
                  <a:gd name="T36" fmla="*/ 22 w 36"/>
                  <a:gd name="T37" fmla="*/ 24 h 43"/>
                  <a:gd name="T38" fmla="*/ 22 w 36"/>
                  <a:gd name="T39" fmla="*/ 24 h 43"/>
                  <a:gd name="T40" fmla="*/ 22 w 36"/>
                  <a:gd name="T41" fmla="*/ 19 h 43"/>
                  <a:gd name="T42" fmla="*/ 22 w 36"/>
                  <a:gd name="T43" fmla="*/ 19 h 43"/>
                  <a:gd name="T44" fmla="*/ 23 w 36"/>
                  <a:gd name="T45" fmla="*/ 23 h 43"/>
                  <a:gd name="T46" fmla="*/ 27 w 36"/>
                  <a:gd name="T47" fmla="*/ 24 h 43"/>
                  <a:gd name="T48" fmla="*/ 25 w 36"/>
                  <a:gd name="T49" fmla="*/ 24 h 43"/>
                  <a:gd name="T50" fmla="*/ 25 w 36"/>
                  <a:gd name="T51" fmla="*/ 24 h 43"/>
                  <a:gd name="T52" fmla="*/ 26 w 36"/>
                  <a:gd name="T53" fmla="*/ 23 h 43"/>
                  <a:gd name="T54" fmla="*/ 25 w 36"/>
                  <a:gd name="T55" fmla="*/ 24 h 43"/>
                  <a:gd name="T56" fmla="*/ 24 w 36"/>
                  <a:gd name="T57" fmla="*/ 24 h 43"/>
                  <a:gd name="T58" fmla="*/ 24 w 36"/>
                  <a:gd name="T59" fmla="*/ 22 h 43"/>
                  <a:gd name="T60" fmla="*/ 24 w 36"/>
                  <a:gd name="T61" fmla="*/ 24 h 43"/>
                  <a:gd name="T62" fmla="*/ 23 w 36"/>
                  <a:gd name="T63" fmla="*/ 24 h 43"/>
                  <a:gd name="T64" fmla="*/ 23 w 36"/>
                  <a:gd name="T65" fmla="*/ 24 h 43"/>
                  <a:gd name="T66" fmla="*/ 24 w 36"/>
                  <a:gd name="T67" fmla="*/ 24 h 43"/>
                  <a:gd name="T68" fmla="*/ 24 w 36"/>
                  <a:gd name="T69" fmla="*/ 24 h 43"/>
                  <a:gd name="T70" fmla="*/ 25 w 36"/>
                  <a:gd name="T71" fmla="*/ 24 h 43"/>
                  <a:gd name="T72" fmla="*/ 29 w 36"/>
                  <a:gd name="T73" fmla="*/ 24 h 43"/>
                  <a:gd name="T74" fmla="*/ 26 w 36"/>
                  <a:gd name="T75" fmla="*/ 24 h 43"/>
                  <a:gd name="T76" fmla="*/ 24 w 36"/>
                  <a:gd name="T77" fmla="*/ 22 h 43"/>
                  <a:gd name="T78" fmla="*/ 23 w 36"/>
                  <a:gd name="T79" fmla="*/ 21 h 43"/>
                  <a:gd name="T80" fmla="*/ 24 w 36"/>
                  <a:gd name="T81" fmla="*/ 21 h 43"/>
                  <a:gd name="T82" fmla="*/ 24 w 36"/>
                  <a:gd name="T83" fmla="*/ 21 h 43"/>
                  <a:gd name="T84" fmla="*/ 23 w 36"/>
                  <a:gd name="T85" fmla="*/ 20 h 43"/>
                  <a:gd name="T86" fmla="*/ 22 w 36"/>
                  <a:gd name="T87" fmla="*/ 19 h 43"/>
                  <a:gd name="T88" fmla="*/ 22 w 36"/>
                  <a:gd name="T89" fmla="*/ 20 h 43"/>
                  <a:gd name="T90" fmla="*/ 21 w 36"/>
                  <a:gd name="T91" fmla="*/ 19 h 43"/>
                  <a:gd name="T92" fmla="*/ 22 w 36"/>
                  <a:gd name="T93" fmla="*/ 21 h 43"/>
                  <a:gd name="T94" fmla="*/ 20 w 36"/>
                  <a:gd name="T95" fmla="*/ 21 h 43"/>
                  <a:gd name="T96" fmla="*/ 17 w 36"/>
                  <a:gd name="T97" fmla="*/ 20 h 43"/>
                  <a:gd name="T98" fmla="*/ 20 w 36"/>
                  <a:gd name="T99" fmla="*/ 19 h 43"/>
                  <a:gd name="T100" fmla="*/ 18 w 36"/>
                  <a:gd name="T101" fmla="*/ 18 h 43"/>
                  <a:gd name="T102" fmla="*/ 19 w 36"/>
                  <a:gd name="T103" fmla="*/ 18 h 43"/>
                  <a:gd name="T104" fmla="*/ 20 w 36"/>
                  <a:gd name="T105" fmla="*/ 18 h 43"/>
                  <a:gd name="T106" fmla="*/ 21 w 36"/>
                  <a:gd name="T107" fmla="*/ 19 h 43"/>
                  <a:gd name="T108" fmla="*/ 20 w 36"/>
                  <a:gd name="T109" fmla="*/ 18 h 43"/>
                  <a:gd name="T110" fmla="*/ 18 w 36"/>
                  <a:gd name="T111" fmla="*/ 18 h 43"/>
                  <a:gd name="T112" fmla="*/ 18 w 36"/>
                  <a:gd name="T113" fmla="*/ 18 h 43"/>
                  <a:gd name="T114" fmla="*/ 15 w 36"/>
                  <a:gd name="T115" fmla="*/ 18 h 43"/>
                  <a:gd name="T116" fmla="*/ 18 w 36"/>
                  <a:gd name="T117" fmla="*/ 18 h 43"/>
                  <a:gd name="T118" fmla="*/ 18 w 36"/>
                  <a:gd name="T119" fmla="*/ 18 h 43"/>
                  <a:gd name="T120" fmla="*/ 17 w 36"/>
                  <a:gd name="T121" fmla="*/ 19 h 43"/>
                  <a:gd name="T122" fmla="*/ 16 w 36"/>
                  <a:gd name="T123" fmla="*/ 25 h 43"/>
                  <a:gd name="T124" fmla="*/ 14 w 36"/>
                  <a:gd name="T12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 h="43">
                    <a:moveTo>
                      <a:pt x="5" y="16"/>
                    </a:moveTo>
                    <a:cubicBezTo>
                      <a:pt x="6" y="19"/>
                      <a:pt x="3" y="20"/>
                      <a:pt x="0" y="23"/>
                    </a:cubicBezTo>
                    <a:cubicBezTo>
                      <a:pt x="0" y="23"/>
                      <a:pt x="1" y="25"/>
                      <a:pt x="1" y="28"/>
                    </a:cubicBezTo>
                    <a:cubicBezTo>
                      <a:pt x="5" y="39"/>
                      <a:pt x="13" y="43"/>
                      <a:pt x="19" y="41"/>
                    </a:cubicBezTo>
                    <a:cubicBezTo>
                      <a:pt x="18" y="40"/>
                      <a:pt x="18" y="39"/>
                      <a:pt x="19" y="39"/>
                    </a:cubicBezTo>
                    <a:cubicBezTo>
                      <a:pt x="19" y="39"/>
                      <a:pt x="19" y="39"/>
                      <a:pt x="19" y="39"/>
                    </a:cubicBezTo>
                    <a:cubicBezTo>
                      <a:pt x="19" y="38"/>
                      <a:pt x="19" y="38"/>
                      <a:pt x="19" y="38"/>
                    </a:cubicBezTo>
                    <a:cubicBezTo>
                      <a:pt x="19" y="38"/>
                      <a:pt x="19" y="39"/>
                      <a:pt x="19" y="40"/>
                    </a:cubicBezTo>
                    <a:cubicBezTo>
                      <a:pt x="20" y="39"/>
                      <a:pt x="21" y="39"/>
                      <a:pt x="23" y="39"/>
                    </a:cubicBezTo>
                    <a:cubicBezTo>
                      <a:pt x="22" y="36"/>
                      <a:pt x="23" y="38"/>
                      <a:pt x="23" y="36"/>
                    </a:cubicBezTo>
                    <a:cubicBezTo>
                      <a:pt x="23" y="37"/>
                      <a:pt x="23" y="37"/>
                      <a:pt x="23" y="37"/>
                    </a:cubicBezTo>
                    <a:cubicBezTo>
                      <a:pt x="23" y="36"/>
                      <a:pt x="23" y="36"/>
                      <a:pt x="25" y="38"/>
                    </a:cubicBezTo>
                    <a:cubicBezTo>
                      <a:pt x="29" y="38"/>
                      <a:pt x="31" y="35"/>
                      <a:pt x="33" y="33"/>
                    </a:cubicBezTo>
                    <a:cubicBezTo>
                      <a:pt x="36" y="30"/>
                      <a:pt x="36" y="26"/>
                      <a:pt x="36" y="21"/>
                    </a:cubicBezTo>
                    <a:cubicBezTo>
                      <a:pt x="33" y="20"/>
                      <a:pt x="35" y="19"/>
                      <a:pt x="32" y="19"/>
                    </a:cubicBezTo>
                    <a:cubicBezTo>
                      <a:pt x="33" y="19"/>
                      <a:pt x="33" y="19"/>
                      <a:pt x="33" y="19"/>
                    </a:cubicBezTo>
                    <a:cubicBezTo>
                      <a:pt x="31" y="18"/>
                      <a:pt x="33" y="18"/>
                      <a:pt x="34" y="17"/>
                    </a:cubicBezTo>
                    <a:cubicBezTo>
                      <a:pt x="33" y="17"/>
                      <a:pt x="34" y="17"/>
                      <a:pt x="32" y="17"/>
                    </a:cubicBezTo>
                    <a:cubicBezTo>
                      <a:pt x="30" y="17"/>
                      <a:pt x="35" y="17"/>
                      <a:pt x="34" y="16"/>
                    </a:cubicBezTo>
                    <a:cubicBezTo>
                      <a:pt x="34" y="16"/>
                      <a:pt x="33" y="17"/>
                      <a:pt x="33" y="16"/>
                    </a:cubicBezTo>
                    <a:cubicBezTo>
                      <a:pt x="31" y="16"/>
                      <a:pt x="34" y="17"/>
                      <a:pt x="36" y="15"/>
                    </a:cubicBezTo>
                    <a:cubicBezTo>
                      <a:pt x="35" y="13"/>
                      <a:pt x="32" y="12"/>
                      <a:pt x="33" y="10"/>
                    </a:cubicBezTo>
                    <a:cubicBezTo>
                      <a:pt x="33" y="11"/>
                      <a:pt x="32" y="11"/>
                      <a:pt x="32" y="11"/>
                    </a:cubicBezTo>
                    <a:cubicBezTo>
                      <a:pt x="35" y="9"/>
                      <a:pt x="31" y="11"/>
                      <a:pt x="32" y="10"/>
                    </a:cubicBezTo>
                    <a:cubicBezTo>
                      <a:pt x="33" y="10"/>
                      <a:pt x="33" y="10"/>
                      <a:pt x="33" y="10"/>
                    </a:cubicBezTo>
                    <a:cubicBezTo>
                      <a:pt x="34" y="9"/>
                      <a:pt x="32" y="9"/>
                      <a:pt x="32" y="7"/>
                    </a:cubicBezTo>
                    <a:cubicBezTo>
                      <a:pt x="30" y="7"/>
                      <a:pt x="32" y="5"/>
                      <a:pt x="30" y="5"/>
                    </a:cubicBezTo>
                    <a:cubicBezTo>
                      <a:pt x="31" y="5"/>
                      <a:pt x="30" y="4"/>
                      <a:pt x="30" y="4"/>
                    </a:cubicBezTo>
                    <a:cubicBezTo>
                      <a:pt x="27" y="6"/>
                      <a:pt x="29" y="1"/>
                      <a:pt x="27" y="3"/>
                    </a:cubicBezTo>
                    <a:cubicBezTo>
                      <a:pt x="27" y="2"/>
                      <a:pt x="27" y="2"/>
                      <a:pt x="27" y="2"/>
                    </a:cubicBezTo>
                    <a:cubicBezTo>
                      <a:pt x="25" y="1"/>
                      <a:pt x="21" y="0"/>
                      <a:pt x="18" y="3"/>
                    </a:cubicBezTo>
                    <a:cubicBezTo>
                      <a:pt x="16" y="3"/>
                      <a:pt x="12" y="1"/>
                      <a:pt x="13" y="3"/>
                    </a:cubicBezTo>
                    <a:cubicBezTo>
                      <a:pt x="13" y="5"/>
                      <a:pt x="13" y="5"/>
                      <a:pt x="13" y="5"/>
                    </a:cubicBezTo>
                    <a:cubicBezTo>
                      <a:pt x="13" y="5"/>
                      <a:pt x="13" y="4"/>
                      <a:pt x="12" y="3"/>
                    </a:cubicBezTo>
                    <a:cubicBezTo>
                      <a:pt x="13" y="5"/>
                      <a:pt x="11" y="4"/>
                      <a:pt x="11" y="4"/>
                    </a:cubicBezTo>
                    <a:cubicBezTo>
                      <a:pt x="11" y="5"/>
                      <a:pt x="11" y="5"/>
                      <a:pt x="11" y="6"/>
                    </a:cubicBezTo>
                    <a:cubicBezTo>
                      <a:pt x="9" y="4"/>
                      <a:pt x="11" y="8"/>
                      <a:pt x="9" y="7"/>
                    </a:cubicBezTo>
                    <a:cubicBezTo>
                      <a:pt x="12" y="9"/>
                      <a:pt x="10" y="8"/>
                      <a:pt x="10" y="9"/>
                    </a:cubicBezTo>
                    <a:cubicBezTo>
                      <a:pt x="10" y="9"/>
                      <a:pt x="10" y="9"/>
                      <a:pt x="9" y="8"/>
                    </a:cubicBezTo>
                    <a:cubicBezTo>
                      <a:pt x="9" y="9"/>
                      <a:pt x="9" y="9"/>
                      <a:pt x="8" y="9"/>
                    </a:cubicBezTo>
                    <a:cubicBezTo>
                      <a:pt x="8" y="9"/>
                      <a:pt x="10" y="10"/>
                      <a:pt x="9" y="10"/>
                    </a:cubicBezTo>
                    <a:cubicBezTo>
                      <a:pt x="7" y="9"/>
                      <a:pt x="9" y="11"/>
                      <a:pt x="8" y="10"/>
                    </a:cubicBezTo>
                    <a:cubicBezTo>
                      <a:pt x="10" y="11"/>
                      <a:pt x="11" y="13"/>
                      <a:pt x="10" y="12"/>
                    </a:cubicBezTo>
                    <a:cubicBezTo>
                      <a:pt x="8" y="11"/>
                      <a:pt x="8" y="11"/>
                      <a:pt x="8" y="11"/>
                    </a:cubicBezTo>
                    <a:cubicBezTo>
                      <a:pt x="9" y="12"/>
                      <a:pt x="5" y="12"/>
                      <a:pt x="8" y="14"/>
                    </a:cubicBezTo>
                    <a:cubicBezTo>
                      <a:pt x="6" y="13"/>
                      <a:pt x="6" y="13"/>
                      <a:pt x="6" y="13"/>
                    </a:cubicBezTo>
                    <a:cubicBezTo>
                      <a:pt x="8" y="15"/>
                      <a:pt x="6" y="15"/>
                      <a:pt x="8" y="17"/>
                    </a:cubicBezTo>
                    <a:cubicBezTo>
                      <a:pt x="8" y="17"/>
                      <a:pt x="7" y="17"/>
                      <a:pt x="7" y="17"/>
                    </a:cubicBezTo>
                    <a:cubicBezTo>
                      <a:pt x="6" y="17"/>
                      <a:pt x="5" y="16"/>
                      <a:pt x="5" y="16"/>
                    </a:cubicBezTo>
                    <a:close/>
                    <a:moveTo>
                      <a:pt x="16" y="26"/>
                    </a:moveTo>
                    <a:cubicBezTo>
                      <a:pt x="16" y="26"/>
                      <a:pt x="16" y="26"/>
                      <a:pt x="16" y="26"/>
                    </a:cubicBezTo>
                    <a:cubicBezTo>
                      <a:pt x="16" y="27"/>
                      <a:pt x="16" y="27"/>
                      <a:pt x="16" y="26"/>
                    </a:cubicBezTo>
                    <a:close/>
                    <a:moveTo>
                      <a:pt x="17" y="24"/>
                    </a:moveTo>
                    <a:cubicBezTo>
                      <a:pt x="17" y="25"/>
                      <a:pt x="16" y="25"/>
                      <a:pt x="17" y="27"/>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7" y="24"/>
                    </a:cubicBezTo>
                    <a:cubicBezTo>
                      <a:pt x="17" y="25"/>
                      <a:pt x="17" y="25"/>
                      <a:pt x="17" y="24"/>
                    </a:cubicBezTo>
                    <a:close/>
                    <a:moveTo>
                      <a:pt x="16" y="25"/>
                    </a:move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6" y="24"/>
                    </a:cubicBezTo>
                    <a:cubicBezTo>
                      <a:pt x="16" y="25"/>
                      <a:pt x="17" y="23"/>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7" y="24"/>
                      <a:pt x="17" y="24"/>
                      <a:pt x="17" y="24"/>
                    </a:cubicBezTo>
                    <a:cubicBezTo>
                      <a:pt x="17" y="24"/>
                      <a:pt x="17" y="24"/>
                      <a:pt x="17" y="24"/>
                    </a:cubicBezTo>
                    <a:cubicBezTo>
                      <a:pt x="16" y="25"/>
                      <a:pt x="17" y="24"/>
                      <a:pt x="16" y="24"/>
                    </a:cubicBezTo>
                    <a:cubicBezTo>
                      <a:pt x="17" y="24"/>
                      <a:pt x="17" y="24"/>
                      <a:pt x="17" y="24"/>
                    </a:cubicBezTo>
                    <a:cubicBezTo>
                      <a:pt x="17" y="24"/>
                      <a:pt x="17" y="24"/>
                      <a:pt x="17" y="24"/>
                    </a:cubicBezTo>
                    <a:cubicBezTo>
                      <a:pt x="17" y="24"/>
                      <a:pt x="16" y="24"/>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lose/>
                    <a:moveTo>
                      <a:pt x="17" y="24"/>
                    </a:move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8" y="23"/>
                      <a:pt x="18" y="23"/>
                      <a:pt x="18" y="23"/>
                    </a:cubicBezTo>
                    <a:cubicBezTo>
                      <a:pt x="18"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ubicBezTo>
                      <a:pt x="18" y="25"/>
                      <a:pt x="17" y="24"/>
                      <a:pt x="17" y="24"/>
                    </a:cubicBezTo>
                    <a:close/>
                    <a:moveTo>
                      <a:pt x="18" y="24"/>
                    </a:moveTo>
                    <a:cubicBezTo>
                      <a:pt x="18" y="24"/>
                      <a:pt x="18" y="24"/>
                      <a:pt x="18" y="24"/>
                    </a:cubicBezTo>
                    <a:cubicBezTo>
                      <a:pt x="18" y="24"/>
                      <a:pt x="18" y="24"/>
                      <a:pt x="18" y="24"/>
                    </a:cubicBezTo>
                    <a:cubicBezTo>
                      <a:pt x="18" y="24"/>
                      <a:pt x="18" y="24"/>
                      <a:pt x="18" y="24"/>
                    </a:cubicBezTo>
                    <a:close/>
                    <a:moveTo>
                      <a:pt x="20" y="23"/>
                    </a:moveTo>
                    <a:cubicBezTo>
                      <a:pt x="20" y="23"/>
                      <a:pt x="20" y="23"/>
                      <a:pt x="20" y="23"/>
                    </a:cubicBezTo>
                    <a:cubicBezTo>
                      <a:pt x="20" y="23"/>
                      <a:pt x="19" y="23"/>
                      <a:pt x="19" y="23"/>
                    </a:cubicBezTo>
                    <a:cubicBezTo>
                      <a:pt x="19" y="23"/>
                      <a:pt x="18" y="23"/>
                      <a:pt x="18" y="24"/>
                    </a:cubicBezTo>
                    <a:cubicBezTo>
                      <a:pt x="18" y="24"/>
                      <a:pt x="18" y="24"/>
                      <a:pt x="18" y="24"/>
                    </a:cubicBezTo>
                    <a:cubicBezTo>
                      <a:pt x="19" y="23"/>
                      <a:pt x="19" y="23"/>
                      <a:pt x="18" y="24"/>
                    </a:cubicBezTo>
                    <a:cubicBezTo>
                      <a:pt x="19" y="23"/>
                      <a:pt x="19" y="23"/>
                      <a:pt x="19" y="23"/>
                    </a:cubicBezTo>
                    <a:cubicBezTo>
                      <a:pt x="19" y="23"/>
                      <a:pt x="19" y="23"/>
                      <a:pt x="19" y="24"/>
                    </a:cubicBezTo>
                    <a:cubicBezTo>
                      <a:pt x="19" y="24"/>
                      <a:pt x="19" y="24"/>
                      <a:pt x="19" y="24"/>
                    </a:cubicBezTo>
                    <a:cubicBezTo>
                      <a:pt x="19" y="24"/>
                      <a:pt x="19" y="24"/>
                      <a:pt x="19" y="24"/>
                    </a:cubicBezTo>
                    <a:cubicBezTo>
                      <a:pt x="19" y="24"/>
                      <a:pt x="19" y="24"/>
                      <a:pt x="19" y="24"/>
                    </a:cubicBezTo>
                    <a:cubicBezTo>
                      <a:pt x="19" y="24"/>
                      <a:pt x="18" y="25"/>
                      <a:pt x="19" y="26"/>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3"/>
                      <a:pt x="17" y="23"/>
                    </a:cubicBezTo>
                    <a:cubicBezTo>
                      <a:pt x="17" y="23"/>
                      <a:pt x="18" y="23"/>
                      <a:pt x="18" y="23"/>
                    </a:cubicBezTo>
                    <a:cubicBezTo>
                      <a:pt x="18" y="23"/>
                      <a:pt x="18" y="23"/>
                      <a:pt x="18" y="24"/>
                    </a:cubicBezTo>
                    <a:cubicBezTo>
                      <a:pt x="18" y="24"/>
                      <a:pt x="18" y="24"/>
                      <a:pt x="18" y="24"/>
                    </a:cubicBezTo>
                    <a:cubicBezTo>
                      <a:pt x="18" y="23"/>
                      <a:pt x="18" y="23"/>
                      <a:pt x="18" y="23"/>
                    </a:cubicBezTo>
                    <a:cubicBezTo>
                      <a:pt x="18" y="23"/>
                      <a:pt x="18" y="23"/>
                      <a:pt x="18" y="23"/>
                    </a:cubicBezTo>
                    <a:cubicBezTo>
                      <a:pt x="18" y="22"/>
                      <a:pt x="17" y="22"/>
                      <a:pt x="17" y="22"/>
                    </a:cubicBezTo>
                    <a:cubicBezTo>
                      <a:pt x="18" y="22"/>
                      <a:pt x="18" y="23"/>
                      <a:pt x="18" y="23"/>
                    </a:cubicBezTo>
                    <a:cubicBezTo>
                      <a:pt x="19" y="22"/>
                      <a:pt x="19" y="22"/>
                      <a:pt x="19" y="22"/>
                    </a:cubicBezTo>
                    <a:cubicBezTo>
                      <a:pt x="19" y="22"/>
                      <a:pt x="19" y="23"/>
                      <a:pt x="19" y="23"/>
                    </a:cubicBezTo>
                    <a:cubicBezTo>
                      <a:pt x="19"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1"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4"/>
                    </a:moveTo>
                    <a:cubicBezTo>
                      <a:pt x="21" y="24"/>
                      <a:pt x="21" y="24"/>
                      <a:pt x="21" y="24"/>
                    </a:cubicBezTo>
                    <a:cubicBezTo>
                      <a:pt x="20" y="24"/>
                      <a:pt x="20" y="24"/>
                      <a:pt x="20" y="24"/>
                    </a:cubicBezTo>
                    <a:cubicBezTo>
                      <a:pt x="20"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lose/>
                    <a:moveTo>
                      <a:pt x="20" y="24"/>
                    </a:moveTo>
                    <a:cubicBezTo>
                      <a:pt x="20" y="24"/>
                      <a:pt x="20" y="24"/>
                      <a:pt x="20" y="24"/>
                    </a:cubicBezTo>
                    <a:cubicBezTo>
                      <a:pt x="20" y="24"/>
                      <a:pt x="20" y="24"/>
                      <a:pt x="20" y="24"/>
                    </a:cubicBezTo>
                    <a:cubicBezTo>
                      <a:pt x="20" y="24"/>
                      <a:pt x="20" y="24"/>
                      <a:pt x="20" y="24"/>
                    </a:cubicBezTo>
                    <a:cubicBezTo>
                      <a:pt x="20" y="24"/>
                      <a:pt x="20" y="24"/>
                      <a:pt x="20" y="24"/>
                    </a:cubicBezTo>
                    <a:close/>
                    <a:moveTo>
                      <a:pt x="20" y="24"/>
                    </a:moveTo>
                    <a:cubicBezTo>
                      <a:pt x="20" y="24"/>
                      <a:pt x="20" y="24"/>
                      <a:pt x="20" y="24"/>
                    </a:cubicBezTo>
                    <a:cubicBezTo>
                      <a:pt x="21" y="24"/>
                      <a:pt x="21" y="24"/>
                      <a:pt x="21" y="25"/>
                    </a:cubicBezTo>
                    <a:lnTo>
                      <a:pt x="20" y="24"/>
                    </a:ln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2" y="25"/>
                    </a:cubicBezTo>
                    <a:lnTo>
                      <a:pt x="21" y="24"/>
                    </a:lnTo>
                    <a:close/>
                    <a:moveTo>
                      <a:pt x="22" y="23"/>
                    </a:moveTo>
                    <a:cubicBezTo>
                      <a:pt x="21" y="23"/>
                      <a:pt x="21" y="23"/>
                      <a:pt x="21" y="23"/>
                    </a:cubicBezTo>
                    <a:cubicBezTo>
                      <a:pt x="22" y="23"/>
                      <a:pt x="22" y="23"/>
                      <a:pt x="22" y="23"/>
                    </a:cubicBezTo>
                    <a:cubicBezTo>
                      <a:pt x="22" y="23"/>
                      <a:pt x="22" y="23"/>
                      <a:pt x="22" y="23"/>
                    </a:cubicBezTo>
                    <a:cubicBezTo>
                      <a:pt x="22" y="23"/>
                      <a:pt x="22" y="23"/>
                      <a:pt x="22" y="23"/>
                    </a:cubicBezTo>
                    <a:close/>
                    <a:moveTo>
                      <a:pt x="22" y="23"/>
                    </a:moveTo>
                    <a:cubicBezTo>
                      <a:pt x="22" y="23"/>
                      <a:pt x="22" y="23"/>
                      <a:pt x="22" y="23"/>
                    </a:cubicBezTo>
                    <a:cubicBezTo>
                      <a:pt x="22" y="24"/>
                      <a:pt x="22" y="24"/>
                      <a:pt x="22" y="24"/>
                    </a:cubicBezTo>
                    <a:cubicBezTo>
                      <a:pt x="22" y="24"/>
                      <a:pt x="22" y="24"/>
                      <a:pt x="22" y="24"/>
                    </a:cubicBezTo>
                    <a:cubicBezTo>
                      <a:pt x="22" y="24"/>
                      <a:pt x="22" y="24"/>
                      <a:pt x="22" y="24"/>
                    </a:cubicBezTo>
                    <a:lnTo>
                      <a:pt x="22" y="23"/>
                    </a:lnTo>
                    <a:close/>
                    <a:moveTo>
                      <a:pt x="22" y="23"/>
                    </a:moveTo>
                    <a:cubicBezTo>
                      <a:pt x="22" y="23"/>
                      <a:pt x="22" y="23"/>
                      <a:pt x="22" y="23"/>
                    </a:cubicBezTo>
                    <a:cubicBezTo>
                      <a:pt x="22" y="23"/>
                      <a:pt x="22" y="23"/>
                      <a:pt x="22" y="23"/>
                    </a:cubicBezTo>
                    <a:cubicBezTo>
                      <a:pt x="22" y="23"/>
                      <a:pt x="22" y="23"/>
                      <a:pt x="22" y="23"/>
                    </a:cubicBezTo>
                    <a:close/>
                    <a:moveTo>
                      <a:pt x="22" y="24"/>
                    </a:moveTo>
                    <a:cubicBezTo>
                      <a:pt x="22" y="24"/>
                      <a:pt x="22" y="24"/>
                      <a:pt x="22" y="24"/>
                    </a:cubicBezTo>
                    <a:cubicBezTo>
                      <a:pt x="22" y="24"/>
                      <a:pt x="22" y="24"/>
                      <a:pt x="22" y="24"/>
                    </a:cubicBez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ubicBezTo>
                      <a:pt x="22" y="24"/>
                      <a:pt x="23" y="24"/>
                      <a:pt x="22" y="24"/>
                    </a:cubicBezTo>
                    <a:close/>
                    <a:moveTo>
                      <a:pt x="22" y="22"/>
                    </a:moveTo>
                    <a:cubicBezTo>
                      <a:pt x="22" y="22"/>
                      <a:pt x="22" y="22"/>
                      <a:pt x="22" y="22"/>
                    </a:cubicBezTo>
                    <a:cubicBezTo>
                      <a:pt x="23"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3" y="22"/>
                      <a:pt x="23" y="22"/>
                    </a:cubicBezTo>
                    <a:cubicBezTo>
                      <a:pt x="23" y="22"/>
                      <a:pt x="23" y="22"/>
                      <a:pt x="22" y="22"/>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20"/>
                      <a:pt x="22" y="20"/>
                      <a:pt x="22" y="20"/>
                    </a:cubicBezTo>
                    <a:cubicBezTo>
                      <a:pt x="22" y="20"/>
                      <a:pt x="22" y="20"/>
                      <a:pt x="22" y="20"/>
                    </a:cubicBezTo>
                    <a:cubicBezTo>
                      <a:pt x="22" y="19"/>
                      <a:pt x="22" y="19"/>
                      <a:pt x="22" y="19"/>
                    </a:cubicBezTo>
                    <a:cubicBezTo>
                      <a:pt x="22" y="19"/>
                      <a:pt x="22" y="19"/>
                      <a:pt x="22" y="19"/>
                    </a:cubicBezTo>
                    <a:close/>
                    <a:moveTo>
                      <a:pt x="22" y="19"/>
                    </a:moveTo>
                    <a:cubicBezTo>
                      <a:pt x="23" y="20"/>
                      <a:pt x="23" y="20"/>
                      <a:pt x="23" y="20"/>
                    </a:cubicBezTo>
                    <a:cubicBezTo>
                      <a:pt x="23" y="20"/>
                      <a:pt x="22" y="20"/>
                      <a:pt x="22" y="20"/>
                    </a:cubicBezTo>
                    <a:cubicBezTo>
                      <a:pt x="22" y="20"/>
                      <a:pt x="22" y="19"/>
                      <a:pt x="22" y="19"/>
                    </a:cubicBezTo>
                    <a:close/>
                    <a:moveTo>
                      <a:pt x="22" y="19"/>
                    </a:moveTo>
                    <a:cubicBezTo>
                      <a:pt x="22" y="19"/>
                      <a:pt x="22" y="19"/>
                      <a:pt x="22" y="19"/>
                    </a:cubicBezTo>
                    <a:cubicBezTo>
                      <a:pt x="22" y="19"/>
                      <a:pt x="22" y="19"/>
                      <a:pt x="22" y="19"/>
                    </a:cubicBezTo>
                    <a:cubicBezTo>
                      <a:pt x="23" y="20"/>
                      <a:pt x="23" y="20"/>
                      <a:pt x="23" y="20"/>
                    </a:cubicBezTo>
                    <a:cubicBezTo>
                      <a:pt x="23" y="20"/>
                      <a:pt x="23" y="20"/>
                      <a:pt x="23" y="20"/>
                    </a:cubicBezTo>
                    <a:cubicBezTo>
                      <a:pt x="23" y="20"/>
                      <a:pt x="23" y="20"/>
                      <a:pt x="22" y="19"/>
                    </a:cubicBezTo>
                    <a:close/>
                    <a:moveTo>
                      <a:pt x="22" y="20"/>
                    </a:moveTo>
                    <a:cubicBezTo>
                      <a:pt x="22" y="20"/>
                      <a:pt x="22" y="20"/>
                      <a:pt x="22" y="20"/>
                    </a:cubicBezTo>
                    <a:cubicBezTo>
                      <a:pt x="22" y="20"/>
                      <a:pt x="22" y="20"/>
                      <a:pt x="22" y="20"/>
                    </a:cubicBezTo>
                    <a:cubicBezTo>
                      <a:pt x="22" y="20"/>
                      <a:pt x="22" y="20"/>
                      <a:pt x="22" y="20"/>
                    </a:cubicBezTo>
                    <a:close/>
                    <a:moveTo>
                      <a:pt x="23" y="23"/>
                    </a:moveTo>
                    <a:cubicBezTo>
                      <a:pt x="23" y="23"/>
                      <a:pt x="23" y="22"/>
                      <a:pt x="22" y="22"/>
                    </a:cubicBezTo>
                    <a:cubicBezTo>
                      <a:pt x="22" y="22"/>
                      <a:pt x="23" y="22"/>
                      <a:pt x="23" y="22"/>
                    </a:cubicBezTo>
                    <a:cubicBezTo>
                      <a:pt x="23" y="22"/>
                      <a:pt x="23" y="22"/>
                      <a:pt x="23" y="23"/>
                    </a:cubicBezTo>
                    <a:cubicBezTo>
                      <a:pt x="23" y="23"/>
                      <a:pt x="23" y="23"/>
                      <a:pt x="23" y="23"/>
                    </a:cubicBezTo>
                    <a:close/>
                    <a:moveTo>
                      <a:pt x="23" y="22"/>
                    </a:moveTo>
                    <a:cubicBezTo>
                      <a:pt x="23" y="22"/>
                      <a:pt x="23" y="22"/>
                      <a:pt x="23" y="22"/>
                    </a:cubicBezTo>
                    <a:cubicBezTo>
                      <a:pt x="23" y="22"/>
                      <a:pt x="23" y="22"/>
                      <a:pt x="23" y="23"/>
                    </a:cubicBezTo>
                    <a:cubicBezTo>
                      <a:pt x="23" y="23"/>
                      <a:pt x="23" y="23"/>
                      <a:pt x="23" y="23"/>
                    </a:cubicBezTo>
                    <a:cubicBezTo>
                      <a:pt x="23" y="23"/>
                      <a:pt x="23" y="22"/>
                      <a:pt x="23" y="22"/>
                    </a:cubicBezTo>
                    <a:close/>
                    <a:moveTo>
                      <a:pt x="27" y="24"/>
                    </a:moveTo>
                    <a:cubicBezTo>
                      <a:pt x="26" y="24"/>
                      <a:pt x="27" y="24"/>
                      <a:pt x="27" y="24"/>
                    </a:cubicBezTo>
                    <a:cubicBezTo>
                      <a:pt x="27" y="24"/>
                      <a:pt x="27" y="24"/>
                      <a:pt x="27" y="24"/>
                    </a:cubicBezTo>
                    <a:close/>
                    <a:moveTo>
                      <a:pt x="27" y="24"/>
                    </a:moveTo>
                    <a:cubicBezTo>
                      <a:pt x="27" y="24"/>
                      <a:pt x="27" y="24"/>
                      <a:pt x="27" y="24"/>
                    </a:cubicBezTo>
                    <a:cubicBezTo>
                      <a:pt x="27" y="24"/>
                      <a:pt x="27" y="24"/>
                      <a:pt x="27" y="24"/>
                    </a:cubicBezTo>
                    <a:cubicBezTo>
                      <a:pt x="27" y="24"/>
                      <a:pt x="27" y="24"/>
                      <a:pt x="27" y="24"/>
                    </a:cubicBezTo>
                    <a:cubicBezTo>
                      <a:pt x="27" y="24"/>
                      <a:pt x="27" y="24"/>
                      <a:pt x="27" y="24"/>
                    </a:cubicBezTo>
                    <a:close/>
                    <a:moveTo>
                      <a:pt x="27" y="24"/>
                    </a:moveTo>
                    <a:cubicBezTo>
                      <a:pt x="27" y="24"/>
                      <a:pt x="27" y="24"/>
                      <a:pt x="27" y="24"/>
                    </a:cubicBezTo>
                    <a:cubicBezTo>
                      <a:pt x="27"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4"/>
                    </a:moveTo>
                    <a:cubicBezTo>
                      <a:pt x="26" y="24"/>
                      <a:pt x="26" y="24"/>
                      <a:pt x="25" y="24"/>
                    </a:cubicBezTo>
                    <a:cubicBezTo>
                      <a:pt x="26" y="24"/>
                      <a:pt x="25" y="24"/>
                      <a:pt x="26" y="24"/>
                    </a:cubicBezTo>
                    <a:cubicBezTo>
                      <a:pt x="26" y="24"/>
                      <a:pt x="26" y="24"/>
                      <a:pt x="26" y="24"/>
                    </a:cubicBezTo>
                    <a:cubicBezTo>
                      <a:pt x="26" y="24"/>
                      <a:pt x="26" y="24"/>
                      <a:pt x="26" y="24"/>
                    </a:cubicBezTo>
                    <a:close/>
                    <a:moveTo>
                      <a:pt x="26" y="24"/>
                    </a:move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6" y="24"/>
                    </a:cubicBezTo>
                    <a:close/>
                    <a:moveTo>
                      <a:pt x="25" y="24"/>
                    </a:moveTo>
                    <a:cubicBezTo>
                      <a:pt x="25" y="24"/>
                      <a:pt x="25" y="24"/>
                      <a:pt x="25" y="24"/>
                    </a:cubicBezTo>
                    <a:cubicBezTo>
                      <a:pt x="25" y="24"/>
                      <a:pt x="25" y="24"/>
                      <a:pt x="26"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6" y="24"/>
                    </a:cubicBezTo>
                    <a:cubicBezTo>
                      <a:pt x="26" y="24"/>
                      <a:pt x="26" y="24"/>
                      <a:pt x="26" y="24"/>
                    </a:cubicBezTo>
                    <a:cubicBezTo>
                      <a:pt x="26" y="24"/>
                      <a:pt x="25" y="24"/>
                      <a:pt x="25"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3"/>
                    </a:moveTo>
                    <a:cubicBezTo>
                      <a:pt x="26" y="23"/>
                      <a:pt x="26" y="23"/>
                      <a:pt x="26" y="23"/>
                    </a:cubicBezTo>
                    <a:cubicBezTo>
                      <a:pt x="26" y="23"/>
                      <a:pt x="26" y="23"/>
                      <a:pt x="26" y="23"/>
                    </a:cubicBezTo>
                    <a:cubicBezTo>
                      <a:pt x="26" y="23"/>
                      <a:pt x="26" y="23"/>
                      <a:pt x="26" y="23"/>
                    </a:cubicBezTo>
                    <a:close/>
                    <a:moveTo>
                      <a:pt x="26" y="23"/>
                    </a:moveTo>
                    <a:cubicBezTo>
                      <a:pt x="25" y="23"/>
                      <a:pt x="25" y="23"/>
                      <a:pt x="25" y="23"/>
                    </a:cubicBezTo>
                    <a:cubicBezTo>
                      <a:pt x="25" y="23"/>
                      <a:pt x="26" y="23"/>
                      <a:pt x="25" y="23"/>
                    </a:cubicBezTo>
                    <a:cubicBezTo>
                      <a:pt x="25" y="23"/>
                      <a:pt x="25" y="23"/>
                      <a:pt x="25" y="23"/>
                    </a:cubicBezTo>
                    <a:cubicBezTo>
                      <a:pt x="25" y="23"/>
                      <a:pt x="25" y="23"/>
                      <a:pt x="25" y="23"/>
                    </a:cubicBezTo>
                    <a:cubicBezTo>
                      <a:pt x="26" y="23"/>
                      <a:pt x="26" y="23"/>
                      <a:pt x="26" y="23"/>
                    </a:cubicBezTo>
                    <a:cubicBezTo>
                      <a:pt x="26" y="23"/>
                      <a:pt x="26" y="23"/>
                      <a:pt x="26" y="23"/>
                    </a:cubicBezTo>
                    <a:cubicBezTo>
                      <a:pt x="26" y="23"/>
                      <a:pt x="26" y="23"/>
                      <a:pt x="26" y="23"/>
                    </a:cubicBezTo>
                    <a:close/>
                    <a:moveTo>
                      <a:pt x="25" y="23"/>
                    </a:moveTo>
                    <a:cubicBezTo>
                      <a:pt x="25" y="23"/>
                      <a:pt x="25" y="23"/>
                      <a:pt x="25" y="23"/>
                    </a:cubicBezTo>
                    <a:cubicBezTo>
                      <a:pt x="25" y="23"/>
                      <a:pt x="25" y="23"/>
                      <a:pt x="25" y="23"/>
                    </a:cubicBezTo>
                    <a:cubicBezTo>
                      <a:pt x="25" y="23"/>
                      <a:pt x="25" y="23"/>
                      <a:pt x="26" y="23"/>
                    </a:cubicBezTo>
                    <a:cubicBezTo>
                      <a:pt x="25" y="23"/>
                      <a:pt x="25" y="23"/>
                      <a:pt x="25" y="23"/>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4" y="24"/>
                    </a:moveTo>
                    <a:cubicBezTo>
                      <a:pt x="24" y="24"/>
                      <a:pt x="24" y="24"/>
                      <a:pt x="24" y="24"/>
                    </a:cubicBezTo>
                    <a:cubicBezTo>
                      <a:pt x="24" y="24"/>
                      <a:pt x="24" y="24"/>
                      <a:pt x="24" y="24"/>
                    </a:cubicBezTo>
                    <a:cubicBezTo>
                      <a:pt x="24" y="24"/>
                      <a:pt x="25" y="24"/>
                      <a:pt x="25"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3" y="22"/>
                      <a:pt x="23" y="22"/>
                      <a:pt x="23" y="22"/>
                    </a:cubicBezTo>
                    <a:lnTo>
                      <a:pt x="24" y="22"/>
                    </a:lnTo>
                    <a:close/>
                    <a:moveTo>
                      <a:pt x="24" y="22"/>
                    </a:moveTo>
                    <a:cubicBezTo>
                      <a:pt x="24" y="22"/>
                      <a:pt x="24" y="22"/>
                      <a:pt x="24" y="22"/>
                    </a:cubicBezTo>
                    <a:cubicBezTo>
                      <a:pt x="23" y="22"/>
                      <a:pt x="23" y="22"/>
                      <a:pt x="23" y="22"/>
                    </a:cubicBezTo>
                    <a:cubicBezTo>
                      <a:pt x="23" y="22"/>
                      <a:pt x="23" y="22"/>
                      <a:pt x="23" y="22"/>
                    </a:cubicBezTo>
                    <a:cubicBezTo>
                      <a:pt x="23" y="22"/>
                      <a:pt x="23" y="22"/>
                      <a:pt x="23" y="22"/>
                    </a:cubicBezTo>
                    <a:cubicBezTo>
                      <a:pt x="23" y="22"/>
                      <a:pt x="24" y="22"/>
                      <a:pt x="24" y="22"/>
                    </a:cubicBezTo>
                    <a:close/>
                    <a:moveTo>
                      <a:pt x="24" y="24"/>
                    </a:moveTo>
                    <a:cubicBezTo>
                      <a:pt x="24" y="24"/>
                      <a:pt x="24" y="24"/>
                      <a:pt x="24" y="24"/>
                    </a:cubicBezTo>
                    <a:cubicBezTo>
                      <a:pt x="24" y="24"/>
                      <a:pt x="24" y="24"/>
                      <a:pt x="24" y="24"/>
                    </a:cubicBezTo>
                    <a:cubicBezTo>
                      <a:pt x="24" y="24"/>
                      <a:pt x="24" y="24"/>
                      <a:pt x="24" y="24"/>
                    </a:cubicBezTo>
                    <a:close/>
                    <a:moveTo>
                      <a:pt x="23" y="22"/>
                    </a:moveTo>
                    <a:cubicBezTo>
                      <a:pt x="23" y="22"/>
                      <a:pt x="23" y="23"/>
                      <a:pt x="23" y="23"/>
                    </a:cubicBezTo>
                    <a:cubicBezTo>
                      <a:pt x="23" y="22"/>
                      <a:pt x="23" y="22"/>
                      <a:pt x="23" y="22"/>
                    </a:cubicBezTo>
                    <a:cubicBezTo>
                      <a:pt x="23" y="22"/>
                      <a:pt x="23" y="22"/>
                      <a:pt x="23" y="22"/>
                    </a:cubicBezTo>
                    <a:cubicBezTo>
                      <a:pt x="23" y="22"/>
                      <a:pt x="23" y="22"/>
                      <a:pt x="23" y="22"/>
                    </a:cubicBezTo>
                    <a:close/>
                    <a:moveTo>
                      <a:pt x="24" y="24"/>
                    </a:moveTo>
                    <a:cubicBezTo>
                      <a:pt x="24" y="24"/>
                      <a:pt x="24" y="24"/>
                      <a:pt x="24" y="24"/>
                    </a:cubicBezTo>
                    <a:cubicBezTo>
                      <a:pt x="24" y="24"/>
                      <a:pt x="24" y="24"/>
                      <a:pt x="24" y="24"/>
                    </a:cubicBezTo>
                    <a:cubicBezTo>
                      <a:pt x="24" y="24"/>
                      <a:pt x="24" y="24"/>
                      <a:pt x="24" y="24"/>
                    </a:cubicBezTo>
                    <a:close/>
                    <a:moveTo>
                      <a:pt x="23" y="24"/>
                    </a:move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4" y="24"/>
                      <a:pt x="24" y="24"/>
                      <a:pt x="24" y="24"/>
                    </a:cubicBezTo>
                    <a:cubicBezTo>
                      <a:pt x="24" y="24"/>
                      <a:pt x="24" y="24"/>
                      <a:pt x="24" y="24"/>
                    </a:cubicBezTo>
                    <a:cubicBezTo>
                      <a:pt x="24" y="24"/>
                      <a:pt x="24" y="24"/>
                      <a:pt x="23" y="24"/>
                    </a:cubicBezTo>
                    <a:cubicBezTo>
                      <a:pt x="24" y="24"/>
                      <a:pt x="24" y="24"/>
                      <a:pt x="24" y="24"/>
                    </a:cubicBezTo>
                    <a:cubicBezTo>
                      <a:pt x="24" y="24"/>
                      <a:pt x="24" y="24"/>
                      <a:pt x="23"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5" y="24"/>
                    </a:cubicBezTo>
                    <a:cubicBezTo>
                      <a:pt x="25" y="24"/>
                      <a:pt x="25" y="24"/>
                      <a:pt x="25" y="24"/>
                    </a:cubicBezTo>
                    <a:cubicBezTo>
                      <a:pt x="24" y="24"/>
                      <a:pt x="24" y="24"/>
                      <a:pt x="24" y="24"/>
                    </a:cubicBezTo>
                    <a:cubicBezTo>
                      <a:pt x="24" y="24"/>
                      <a:pt x="24" y="24"/>
                      <a:pt x="24" y="24"/>
                    </a:cubicBezTo>
                    <a:close/>
                    <a:moveTo>
                      <a:pt x="24" y="24"/>
                    </a:moveTo>
                    <a:cubicBezTo>
                      <a:pt x="25" y="24"/>
                      <a:pt x="25" y="24"/>
                      <a:pt x="26" y="24"/>
                    </a:cubicBezTo>
                    <a:cubicBezTo>
                      <a:pt x="26" y="25"/>
                      <a:pt x="26" y="25"/>
                      <a:pt x="26" y="25"/>
                    </a:cubicBezTo>
                    <a:cubicBezTo>
                      <a:pt x="26" y="24"/>
                      <a:pt x="26" y="24"/>
                      <a:pt x="26" y="24"/>
                    </a:cubicBezTo>
                    <a:cubicBezTo>
                      <a:pt x="26" y="24"/>
                      <a:pt x="25" y="24"/>
                      <a:pt x="25" y="24"/>
                    </a:cubicBezTo>
                    <a:cubicBezTo>
                      <a:pt x="25" y="24"/>
                      <a:pt x="25" y="24"/>
                      <a:pt x="25" y="24"/>
                    </a:cubicBezTo>
                    <a:cubicBezTo>
                      <a:pt x="25" y="24"/>
                      <a:pt x="25" y="24"/>
                      <a:pt x="25" y="24"/>
                    </a:cubicBezTo>
                    <a:cubicBezTo>
                      <a:pt x="25" y="24"/>
                      <a:pt x="26" y="24"/>
                      <a:pt x="26" y="24"/>
                    </a:cubicBezTo>
                    <a:cubicBezTo>
                      <a:pt x="26" y="24"/>
                      <a:pt x="26" y="24"/>
                      <a:pt x="26" y="24"/>
                    </a:cubicBezTo>
                    <a:cubicBezTo>
                      <a:pt x="26" y="25"/>
                      <a:pt x="27" y="25"/>
                      <a:pt x="27" y="25"/>
                    </a:cubicBezTo>
                    <a:cubicBezTo>
                      <a:pt x="26" y="24"/>
                      <a:pt x="25" y="24"/>
                      <a:pt x="24" y="24"/>
                    </a:cubicBezTo>
                    <a:close/>
                    <a:moveTo>
                      <a:pt x="27" y="25"/>
                    </a:moveTo>
                    <a:cubicBezTo>
                      <a:pt x="27" y="25"/>
                      <a:pt x="27" y="25"/>
                      <a:pt x="27" y="25"/>
                    </a:cubicBezTo>
                    <a:cubicBezTo>
                      <a:pt x="27" y="25"/>
                      <a:pt x="27" y="25"/>
                      <a:pt x="27" y="25"/>
                    </a:cubicBezTo>
                    <a:cubicBezTo>
                      <a:pt x="27" y="25"/>
                      <a:pt x="27" y="25"/>
                      <a:pt x="27" y="25"/>
                    </a:cubicBezTo>
                    <a:close/>
                    <a:moveTo>
                      <a:pt x="27" y="24"/>
                    </a:moveTo>
                    <a:cubicBezTo>
                      <a:pt x="27" y="24"/>
                      <a:pt x="27" y="24"/>
                      <a:pt x="27" y="24"/>
                    </a:cubicBezTo>
                    <a:cubicBezTo>
                      <a:pt x="27" y="24"/>
                      <a:pt x="27" y="24"/>
                      <a:pt x="27" y="24"/>
                    </a:cubicBezTo>
                    <a:cubicBezTo>
                      <a:pt x="28" y="24"/>
                      <a:pt x="28" y="24"/>
                      <a:pt x="27" y="24"/>
                    </a:cubicBezTo>
                    <a:close/>
                    <a:moveTo>
                      <a:pt x="29" y="24"/>
                    </a:moveTo>
                    <a:cubicBezTo>
                      <a:pt x="29" y="24"/>
                      <a:pt x="26" y="24"/>
                      <a:pt x="27" y="24"/>
                    </a:cubicBezTo>
                    <a:cubicBezTo>
                      <a:pt x="28" y="24"/>
                      <a:pt x="28" y="24"/>
                      <a:pt x="28" y="24"/>
                    </a:cubicBezTo>
                    <a:cubicBezTo>
                      <a:pt x="27" y="24"/>
                      <a:pt x="27" y="24"/>
                      <a:pt x="27" y="24"/>
                    </a:cubicBezTo>
                    <a:cubicBezTo>
                      <a:pt x="27" y="24"/>
                      <a:pt x="27" y="24"/>
                      <a:pt x="27" y="24"/>
                    </a:cubicBezTo>
                    <a:cubicBezTo>
                      <a:pt x="27" y="24"/>
                      <a:pt x="27" y="24"/>
                      <a:pt x="26" y="24"/>
                    </a:cubicBezTo>
                    <a:lnTo>
                      <a:pt x="29" y="24"/>
                    </a:lnTo>
                    <a:close/>
                    <a:moveTo>
                      <a:pt x="27" y="24"/>
                    </a:moveTo>
                    <a:cubicBezTo>
                      <a:pt x="27" y="24"/>
                      <a:pt x="26" y="24"/>
                      <a:pt x="26" y="24"/>
                    </a:cubicBezTo>
                    <a:cubicBezTo>
                      <a:pt x="26"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lose/>
                    <a:moveTo>
                      <a:pt x="26" y="22"/>
                    </a:moveTo>
                    <a:cubicBezTo>
                      <a:pt x="26" y="22"/>
                      <a:pt x="25" y="22"/>
                      <a:pt x="25" y="22"/>
                    </a:cubicBezTo>
                    <a:cubicBezTo>
                      <a:pt x="25" y="22"/>
                      <a:pt x="25" y="22"/>
                      <a:pt x="25" y="22"/>
                    </a:cubicBezTo>
                    <a:cubicBezTo>
                      <a:pt x="25" y="22"/>
                      <a:pt x="26" y="22"/>
                      <a:pt x="26" y="22"/>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3"/>
                    </a:cubicBezTo>
                    <a:cubicBezTo>
                      <a:pt x="25" y="23"/>
                      <a:pt x="25" y="23"/>
                      <a:pt x="25" y="23"/>
                    </a:cubicBezTo>
                    <a:cubicBezTo>
                      <a:pt x="25" y="23"/>
                      <a:pt x="25" y="22"/>
                      <a:pt x="25" y="22"/>
                    </a:cubicBezTo>
                    <a:cubicBezTo>
                      <a:pt x="25" y="22"/>
                      <a:pt x="24" y="22"/>
                      <a:pt x="24" y="22"/>
                    </a:cubicBezTo>
                    <a:cubicBezTo>
                      <a:pt x="24" y="22"/>
                      <a:pt x="24" y="22"/>
                      <a:pt x="24" y="22"/>
                    </a:cubicBezTo>
                    <a:cubicBezTo>
                      <a:pt x="24" y="22"/>
                      <a:pt x="24" y="22"/>
                      <a:pt x="25" y="22"/>
                    </a:cubicBezTo>
                    <a:cubicBezTo>
                      <a:pt x="24" y="22"/>
                      <a:pt x="24" y="21"/>
                      <a:pt x="23" y="21"/>
                    </a:cubicBezTo>
                    <a:cubicBezTo>
                      <a:pt x="23" y="21"/>
                      <a:pt x="23" y="21"/>
                      <a:pt x="23" y="21"/>
                    </a:cubicBezTo>
                    <a:cubicBezTo>
                      <a:pt x="23" y="21"/>
                      <a:pt x="23" y="21"/>
                      <a:pt x="23" y="21"/>
                    </a:cubicBezTo>
                    <a:cubicBezTo>
                      <a:pt x="23" y="21"/>
                      <a:pt x="23" y="21"/>
                      <a:pt x="23" y="21"/>
                    </a:cubicBezTo>
                    <a:cubicBezTo>
                      <a:pt x="23" y="21"/>
                      <a:pt x="22" y="21"/>
                      <a:pt x="22" y="20"/>
                    </a:cubicBezTo>
                    <a:cubicBezTo>
                      <a:pt x="22" y="20"/>
                      <a:pt x="22" y="20"/>
                      <a:pt x="22" y="20"/>
                    </a:cubicBezTo>
                    <a:cubicBezTo>
                      <a:pt x="23" y="21"/>
                      <a:pt x="23" y="21"/>
                      <a:pt x="23" y="21"/>
                    </a:cubicBezTo>
                    <a:cubicBezTo>
                      <a:pt x="23" y="21"/>
                      <a:pt x="23" y="21"/>
                      <a:pt x="24" y="21"/>
                    </a:cubicBezTo>
                    <a:cubicBezTo>
                      <a:pt x="24" y="22"/>
                      <a:pt x="24" y="22"/>
                      <a:pt x="25" y="22"/>
                    </a:cubicBezTo>
                    <a:cubicBezTo>
                      <a:pt x="25" y="22"/>
                      <a:pt x="25" y="22"/>
                      <a:pt x="25" y="22"/>
                    </a:cubicBezTo>
                    <a:close/>
                    <a:moveTo>
                      <a:pt x="23" y="21"/>
                    </a:moveTo>
                    <a:cubicBezTo>
                      <a:pt x="24" y="21"/>
                      <a:pt x="24" y="21"/>
                      <a:pt x="24" y="21"/>
                    </a:cubicBezTo>
                    <a:cubicBezTo>
                      <a:pt x="24" y="21"/>
                      <a:pt x="24" y="21"/>
                      <a:pt x="24" y="21"/>
                    </a:cubicBezTo>
                    <a:cubicBezTo>
                      <a:pt x="23" y="21"/>
                      <a:pt x="23" y="21"/>
                      <a:pt x="23"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5" y="21"/>
                    </a:cubicBezTo>
                    <a:cubicBezTo>
                      <a:pt x="25" y="21"/>
                      <a:pt x="24" y="21"/>
                      <a:pt x="24" y="21"/>
                    </a:cubicBezTo>
                    <a:close/>
                    <a:moveTo>
                      <a:pt x="24" y="21"/>
                    </a:moveTo>
                    <a:cubicBezTo>
                      <a:pt x="25" y="21"/>
                      <a:pt x="25" y="21"/>
                      <a:pt x="25"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3" y="21"/>
                      <a:pt x="23" y="21"/>
                      <a:pt x="23" y="21"/>
                    </a:cubicBezTo>
                    <a:cubicBezTo>
                      <a:pt x="23" y="21"/>
                      <a:pt x="23" y="21"/>
                      <a:pt x="23" y="21"/>
                    </a:cubicBezTo>
                    <a:cubicBezTo>
                      <a:pt x="24" y="21"/>
                      <a:pt x="24" y="21"/>
                      <a:pt x="24" y="21"/>
                    </a:cubicBezTo>
                    <a:cubicBezTo>
                      <a:pt x="24" y="21"/>
                      <a:pt x="24" y="21"/>
                      <a:pt x="24" y="21"/>
                    </a:cubicBezTo>
                    <a:close/>
                    <a:moveTo>
                      <a:pt x="23" y="20"/>
                    </a:move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19"/>
                      <a:pt x="23" y="19"/>
                      <a:pt x="23" y="20"/>
                    </a:cubicBezTo>
                    <a:close/>
                    <a:moveTo>
                      <a:pt x="23" y="20"/>
                    </a:moveTo>
                    <a:cubicBezTo>
                      <a:pt x="23" y="20"/>
                      <a:pt x="23" y="20"/>
                      <a:pt x="23" y="20"/>
                    </a:cubicBezTo>
                    <a:cubicBezTo>
                      <a:pt x="22" y="19"/>
                      <a:pt x="22" y="18"/>
                      <a:pt x="22" y="18"/>
                    </a:cubicBezTo>
                    <a:cubicBezTo>
                      <a:pt x="21" y="17"/>
                      <a:pt x="22" y="18"/>
                      <a:pt x="23" y="20"/>
                    </a:cubicBezTo>
                    <a:close/>
                    <a:moveTo>
                      <a:pt x="22" y="19"/>
                    </a:move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0"/>
                      <a:pt x="22" y="20"/>
                      <a:pt x="22" y="20"/>
                    </a:cubicBezTo>
                    <a:cubicBezTo>
                      <a:pt x="22" y="20"/>
                      <a:pt x="22" y="20"/>
                      <a:pt x="22" y="20"/>
                    </a:cubicBezTo>
                    <a:close/>
                    <a:moveTo>
                      <a:pt x="22" y="19"/>
                    </a:move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1"/>
                      <a:pt x="22" y="21"/>
                      <a:pt x="22" y="21"/>
                    </a:cubicBezTo>
                    <a:cubicBezTo>
                      <a:pt x="22" y="21"/>
                      <a:pt x="22" y="21"/>
                      <a:pt x="22" y="21"/>
                    </a:cubicBezTo>
                    <a:cubicBezTo>
                      <a:pt x="22" y="21"/>
                      <a:pt x="22" y="20"/>
                      <a:pt x="22" y="20"/>
                    </a:cubicBezTo>
                    <a:cubicBezTo>
                      <a:pt x="22" y="20"/>
                      <a:pt x="22" y="20"/>
                      <a:pt x="22" y="20"/>
                    </a:cubicBezTo>
                    <a:close/>
                    <a:moveTo>
                      <a:pt x="21" y="19"/>
                    </a:moveTo>
                    <a:cubicBezTo>
                      <a:pt x="21" y="19"/>
                      <a:pt x="22" y="19"/>
                      <a:pt x="22" y="19"/>
                    </a:cubicBezTo>
                    <a:cubicBezTo>
                      <a:pt x="22" y="19"/>
                      <a:pt x="22" y="19"/>
                      <a:pt x="22" y="19"/>
                    </a:cubicBezTo>
                    <a:cubicBezTo>
                      <a:pt x="22" y="19"/>
                      <a:pt x="22" y="19"/>
                      <a:pt x="22"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lose/>
                    <a:moveTo>
                      <a:pt x="21" y="19"/>
                    </a:moveTo>
                    <a:cubicBezTo>
                      <a:pt x="22" y="20"/>
                      <a:pt x="22" y="20"/>
                      <a:pt x="22" y="20"/>
                    </a:cubicBezTo>
                    <a:cubicBezTo>
                      <a:pt x="22" y="20"/>
                      <a:pt x="22" y="20"/>
                      <a:pt x="22" y="20"/>
                    </a:cubicBezTo>
                    <a:cubicBezTo>
                      <a:pt x="22" y="20"/>
                      <a:pt x="22" y="20"/>
                      <a:pt x="22" y="20"/>
                    </a:cubicBezTo>
                    <a:cubicBezTo>
                      <a:pt x="22" y="20"/>
                      <a:pt x="22" y="20"/>
                      <a:pt x="22" y="20"/>
                    </a:cubicBezTo>
                    <a:cubicBezTo>
                      <a:pt x="22" y="20"/>
                      <a:pt x="21" y="20"/>
                      <a:pt x="21" y="20"/>
                    </a:cubicBezTo>
                    <a:cubicBezTo>
                      <a:pt x="21" y="20"/>
                      <a:pt x="21" y="20"/>
                      <a:pt x="21" y="20"/>
                    </a:cubicBezTo>
                    <a:cubicBezTo>
                      <a:pt x="21" y="20"/>
                      <a:pt x="21" y="20"/>
                      <a:pt x="21" y="20"/>
                    </a:cubicBezTo>
                    <a:cubicBezTo>
                      <a:pt x="21" y="20"/>
                      <a:pt x="21" y="20"/>
                      <a:pt x="21" y="19"/>
                    </a:cubicBezTo>
                    <a:close/>
                    <a:moveTo>
                      <a:pt x="22" y="21"/>
                    </a:moveTo>
                    <a:cubicBezTo>
                      <a:pt x="22" y="21"/>
                      <a:pt x="22" y="21"/>
                      <a:pt x="22" y="21"/>
                    </a:cubicBezTo>
                    <a:cubicBezTo>
                      <a:pt x="22" y="21"/>
                      <a:pt x="22" y="21"/>
                      <a:pt x="22" y="21"/>
                    </a:cubicBezTo>
                    <a:cubicBezTo>
                      <a:pt x="22" y="21"/>
                      <a:pt x="21" y="21"/>
                      <a:pt x="21" y="21"/>
                    </a:cubicBezTo>
                    <a:cubicBezTo>
                      <a:pt x="21" y="21"/>
                      <a:pt x="21" y="21"/>
                      <a:pt x="22" y="21"/>
                    </a:cubicBezTo>
                    <a:close/>
                    <a:moveTo>
                      <a:pt x="22" y="21"/>
                    </a:moveTo>
                    <a:cubicBezTo>
                      <a:pt x="22" y="22"/>
                      <a:pt x="22" y="22"/>
                      <a:pt x="22" y="22"/>
                    </a:cubicBezTo>
                    <a:cubicBezTo>
                      <a:pt x="22" y="21"/>
                      <a:pt x="22" y="21"/>
                      <a:pt x="22" y="21"/>
                    </a:cubicBezTo>
                    <a:cubicBezTo>
                      <a:pt x="22" y="21"/>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1"/>
                      <a:pt x="21" y="21"/>
                      <a:pt x="21" y="21"/>
                    </a:cubicBezTo>
                    <a:cubicBezTo>
                      <a:pt x="21" y="21"/>
                      <a:pt x="22" y="21"/>
                      <a:pt x="22" y="21"/>
                    </a:cubicBezTo>
                    <a:close/>
                    <a:moveTo>
                      <a:pt x="20" y="21"/>
                    </a:moveTo>
                    <a:cubicBezTo>
                      <a:pt x="20" y="21"/>
                      <a:pt x="20" y="22"/>
                      <a:pt x="20" y="22"/>
                    </a:cubicBezTo>
                    <a:cubicBezTo>
                      <a:pt x="20" y="21"/>
                      <a:pt x="20" y="21"/>
                      <a:pt x="20" y="21"/>
                    </a:cubicBezTo>
                    <a:cubicBezTo>
                      <a:pt x="20" y="21"/>
                      <a:pt x="20" y="21"/>
                      <a:pt x="20" y="21"/>
                    </a:cubicBezTo>
                    <a:cubicBezTo>
                      <a:pt x="20" y="21"/>
                      <a:pt x="20" y="21"/>
                      <a:pt x="20" y="21"/>
                    </a:cubicBezTo>
                    <a:cubicBezTo>
                      <a:pt x="20" y="21"/>
                      <a:pt x="20" y="21"/>
                      <a:pt x="20" y="20"/>
                    </a:cubicBezTo>
                    <a:cubicBezTo>
                      <a:pt x="19" y="20"/>
                      <a:pt x="19" y="20"/>
                      <a:pt x="19" y="20"/>
                    </a:cubicBezTo>
                    <a:cubicBezTo>
                      <a:pt x="19" y="20"/>
                      <a:pt x="19" y="20"/>
                      <a:pt x="19" y="20"/>
                    </a:cubicBezTo>
                    <a:cubicBezTo>
                      <a:pt x="19" y="20"/>
                      <a:pt x="19" y="20"/>
                      <a:pt x="19" y="20"/>
                    </a:cubicBezTo>
                    <a:cubicBezTo>
                      <a:pt x="19" y="20"/>
                      <a:pt x="19" y="20"/>
                      <a:pt x="19" y="20"/>
                    </a:cubicBezTo>
                    <a:cubicBezTo>
                      <a:pt x="18" y="21"/>
                      <a:pt x="18" y="20"/>
                      <a:pt x="17" y="21"/>
                    </a:cubicBezTo>
                    <a:cubicBezTo>
                      <a:pt x="18" y="20"/>
                      <a:pt x="18" y="20"/>
                      <a:pt x="18" y="20"/>
                    </a:cubicBezTo>
                    <a:cubicBezTo>
                      <a:pt x="18" y="20"/>
                      <a:pt x="18" y="20"/>
                      <a:pt x="18" y="20"/>
                    </a:cubicBezTo>
                    <a:cubicBezTo>
                      <a:pt x="17" y="20"/>
                      <a:pt x="18" y="20"/>
                      <a:pt x="18" y="20"/>
                    </a:cubicBezTo>
                    <a:cubicBezTo>
                      <a:pt x="18" y="20"/>
                      <a:pt x="18" y="20"/>
                      <a:pt x="18" y="20"/>
                    </a:cubicBezTo>
                    <a:cubicBezTo>
                      <a:pt x="18" y="20"/>
                      <a:pt x="18" y="20"/>
                      <a:pt x="18" y="20"/>
                    </a:cubicBezTo>
                    <a:cubicBezTo>
                      <a:pt x="18" y="20"/>
                      <a:pt x="18" y="19"/>
                      <a:pt x="18" y="19"/>
                    </a:cubicBezTo>
                    <a:cubicBezTo>
                      <a:pt x="18" y="19"/>
                      <a:pt x="18" y="19"/>
                      <a:pt x="18" y="19"/>
                    </a:cubicBezTo>
                    <a:cubicBezTo>
                      <a:pt x="18" y="20"/>
                      <a:pt x="18" y="20"/>
                      <a:pt x="18" y="20"/>
                    </a:cubicBezTo>
                    <a:cubicBezTo>
                      <a:pt x="18" y="20"/>
                      <a:pt x="17" y="20"/>
                      <a:pt x="17" y="20"/>
                    </a:cubicBezTo>
                    <a:cubicBezTo>
                      <a:pt x="18" y="19"/>
                      <a:pt x="18" y="19"/>
                      <a:pt x="18" y="19"/>
                    </a:cubicBezTo>
                    <a:cubicBezTo>
                      <a:pt x="18" y="19"/>
                      <a:pt x="17" y="19"/>
                      <a:pt x="17" y="19"/>
                    </a:cubicBezTo>
                    <a:cubicBezTo>
                      <a:pt x="18" y="19"/>
                      <a:pt x="18" y="19"/>
                      <a:pt x="18" y="19"/>
                    </a:cubicBezTo>
                    <a:cubicBezTo>
                      <a:pt x="18" y="19"/>
                      <a:pt x="18" y="19"/>
                      <a:pt x="18" y="19"/>
                    </a:cubicBezTo>
                    <a:cubicBezTo>
                      <a:pt x="19" y="18"/>
                      <a:pt x="19" y="18"/>
                      <a:pt x="19" y="18"/>
                    </a:cubicBezTo>
                    <a:cubicBezTo>
                      <a:pt x="19" y="18"/>
                      <a:pt x="19" y="18"/>
                      <a:pt x="20" y="18"/>
                    </a:cubicBezTo>
                    <a:cubicBezTo>
                      <a:pt x="20" y="18"/>
                      <a:pt x="20" y="18"/>
                      <a:pt x="20" y="18"/>
                    </a:cubicBezTo>
                    <a:cubicBezTo>
                      <a:pt x="19" y="18"/>
                      <a:pt x="19" y="18"/>
                      <a:pt x="19" y="18"/>
                    </a:cubicBezTo>
                    <a:cubicBezTo>
                      <a:pt x="19" y="18"/>
                      <a:pt x="19" y="18"/>
                      <a:pt x="20" y="18"/>
                    </a:cubicBezTo>
                    <a:cubicBezTo>
                      <a:pt x="19" y="19"/>
                      <a:pt x="19" y="20"/>
                      <a:pt x="19" y="20"/>
                    </a:cubicBezTo>
                    <a:cubicBezTo>
                      <a:pt x="19" y="20"/>
                      <a:pt x="19" y="20"/>
                      <a:pt x="19" y="20"/>
                    </a:cubicBezTo>
                    <a:cubicBezTo>
                      <a:pt x="19" y="19"/>
                      <a:pt x="19" y="19"/>
                      <a:pt x="19" y="19"/>
                    </a:cubicBezTo>
                    <a:cubicBezTo>
                      <a:pt x="20" y="18"/>
                      <a:pt x="19" y="21"/>
                      <a:pt x="20" y="19"/>
                    </a:cubicBezTo>
                    <a:cubicBezTo>
                      <a:pt x="20" y="19"/>
                      <a:pt x="20" y="19"/>
                      <a:pt x="20" y="19"/>
                    </a:cubicBezTo>
                    <a:cubicBezTo>
                      <a:pt x="20" y="19"/>
                      <a:pt x="20" y="19"/>
                      <a:pt x="20" y="19"/>
                    </a:cubicBezTo>
                    <a:cubicBezTo>
                      <a:pt x="20" y="20"/>
                      <a:pt x="19" y="20"/>
                      <a:pt x="19" y="20"/>
                    </a:cubicBezTo>
                    <a:cubicBezTo>
                      <a:pt x="19" y="20"/>
                      <a:pt x="19" y="20"/>
                      <a:pt x="20" y="20"/>
                    </a:cubicBezTo>
                    <a:cubicBezTo>
                      <a:pt x="20" y="20"/>
                      <a:pt x="20" y="19"/>
                      <a:pt x="20" y="19"/>
                    </a:cubicBezTo>
                    <a:cubicBezTo>
                      <a:pt x="21" y="19"/>
                      <a:pt x="21" y="19"/>
                      <a:pt x="21" y="19"/>
                    </a:cubicBezTo>
                    <a:cubicBezTo>
                      <a:pt x="21" y="19"/>
                      <a:pt x="21" y="19"/>
                      <a:pt x="21" y="19"/>
                    </a:cubicBezTo>
                    <a:cubicBezTo>
                      <a:pt x="20" y="19"/>
                      <a:pt x="20" y="19"/>
                      <a:pt x="20" y="19"/>
                    </a:cubicBezTo>
                    <a:cubicBezTo>
                      <a:pt x="21" y="19"/>
                      <a:pt x="21" y="19"/>
                      <a:pt x="21" y="19"/>
                    </a:cubicBezTo>
                    <a:cubicBezTo>
                      <a:pt x="21" y="19"/>
                      <a:pt x="20" y="20"/>
                      <a:pt x="20" y="20"/>
                    </a:cubicBezTo>
                    <a:cubicBezTo>
                      <a:pt x="20" y="20"/>
                      <a:pt x="20" y="20"/>
                      <a:pt x="20" y="20"/>
                    </a:cubicBezTo>
                    <a:cubicBezTo>
                      <a:pt x="20" y="20"/>
                      <a:pt x="20" y="20"/>
                      <a:pt x="20" y="20"/>
                    </a:cubicBezTo>
                    <a:cubicBezTo>
                      <a:pt x="20" y="20"/>
                      <a:pt x="20" y="21"/>
                      <a:pt x="20" y="21"/>
                    </a:cubicBezTo>
                    <a:cubicBezTo>
                      <a:pt x="21" y="21"/>
                      <a:pt x="21" y="21"/>
                      <a:pt x="21" y="21"/>
                    </a:cubicBezTo>
                    <a:cubicBezTo>
                      <a:pt x="21" y="21"/>
                      <a:pt x="21" y="21"/>
                      <a:pt x="21" y="21"/>
                    </a:cubicBezTo>
                    <a:cubicBezTo>
                      <a:pt x="21" y="21"/>
                      <a:pt x="21" y="21"/>
                      <a:pt x="20" y="21"/>
                    </a:cubicBezTo>
                    <a:close/>
                    <a:moveTo>
                      <a:pt x="18" y="18"/>
                    </a:moveTo>
                    <a:cubicBezTo>
                      <a:pt x="19" y="18"/>
                      <a:pt x="19" y="18"/>
                      <a:pt x="18" y="18"/>
                    </a:cubicBezTo>
                    <a:cubicBezTo>
                      <a:pt x="19" y="18"/>
                      <a:pt x="19"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lose/>
                    <a:moveTo>
                      <a:pt x="19" y="18"/>
                    </a:moveTo>
                    <a:cubicBezTo>
                      <a:pt x="19" y="18"/>
                      <a:pt x="19" y="18"/>
                      <a:pt x="19" y="18"/>
                    </a:cubicBezTo>
                    <a:cubicBezTo>
                      <a:pt x="19" y="18"/>
                      <a:pt x="19" y="18"/>
                      <a:pt x="19" y="18"/>
                    </a:cubicBezTo>
                    <a:cubicBezTo>
                      <a:pt x="19" y="18"/>
                      <a:pt x="19" y="18"/>
                      <a:pt x="19" y="18"/>
                    </a:cubicBezTo>
                    <a:close/>
                    <a:moveTo>
                      <a:pt x="19" y="18"/>
                    </a:moveTo>
                    <a:cubicBezTo>
                      <a:pt x="19" y="18"/>
                      <a:pt x="19" y="18"/>
                      <a:pt x="19" y="18"/>
                    </a:cubicBezTo>
                    <a:cubicBezTo>
                      <a:pt x="19" y="18"/>
                      <a:pt x="18" y="18"/>
                      <a:pt x="18" y="18"/>
                    </a:cubicBezTo>
                    <a:cubicBezTo>
                      <a:pt x="18" y="18"/>
                      <a:pt x="19" y="18"/>
                      <a:pt x="19" y="18"/>
                    </a:cubicBezTo>
                    <a:close/>
                    <a:moveTo>
                      <a:pt x="19" y="18"/>
                    </a:moveTo>
                    <a:cubicBezTo>
                      <a:pt x="19" y="18"/>
                      <a:pt x="19" y="18"/>
                      <a:pt x="19" y="18"/>
                    </a:cubicBezTo>
                    <a:cubicBezTo>
                      <a:pt x="19" y="18"/>
                      <a:pt x="20" y="18"/>
                      <a:pt x="19" y="18"/>
                    </a:cubicBezTo>
                    <a:cubicBezTo>
                      <a:pt x="19" y="18"/>
                      <a:pt x="19" y="18"/>
                      <a:pt x="19" y="18"/>
                    </a:cubicBezTo>
                    <a:close/>
                    <a:moveTo>
                      <a:pt x="19" y="18"/>
                    </a:moveTo>
                    <a:cubicBezTo>
                      <a:pt x="19" y="18"/>
                      <a:pt x="19" y="18"/>
                      <a:pt x="19" y="18"/>
                    </a:cubicBezTo>
                    <a:cubicBezTo>
                      <a:pt x="19" y="18"/>
                      <a:pt x="19" y="18"/>
                      <a:pt x="19" y="18"/>
                    </a:cubicBezTo>
                    <a:cubicBezTo>
                      <a:pt x="19" y="18"/>
                      <a:pt x="19" y="18"/>
                      <a:pt x="19" y="18"/>
                    </a:cubicBezTo>
                    <a:cubicBezTo>
                      <a:pt x="19" y="18"/>
                      <a:pt x="20" y="18"/>
                      <a:pt x="19" y="18"/>
                    </a:cubicBezTo>
                    <a:close/>
                    <a:moveTo>
                      <a:pt x="20" y="18"/>
                    </a:moveTo>
                    <a:cubicBezTo>
                      <a:pt x="20" y="18"/>
                      <a:pt x="20" y="19"/>
                      <a:pt x="20" y="19"/>
                    </a:cubicBezTo>
                    <a:cubicBezTo>
                      <a:pt x="20" y="19"/>
                      <a:pt x="20" y="19"/>
                      <a:pt x="20" y="19"/>
                    </a:cubicBezTo>
                    <a:cubicBezTo>
                      <a:pt x="20" y="18"/>
                      <a:pt x="20" y="18"/>
                      <a:pt x="20" y="18"/>
                    </a:cubicBezTo>
                    <a:cubicBezTo>
                      <a:pt x="20" y="18"/>
                      <a:pt x="20" y="18"/>
                      <a:pt x="20" y="18"/>
                    </a:cubicBezTo>
                    <a:close/>
                    <a:moveTo>
                      <a:pt x="20" y="18"/>
                    </a:moveTo>
                    <a:cubicBezTo>
                      <a:pt x="20" y="18"/>
                      <a:pt x="20" y="18"/>
                      <a:pt x="20" y="18"/>
                    </a:cubicBezTo>
                    <a:cubicBezTo>
                      <a:pt x="20" y="18"/>
                      <a:pt x="20" y="18"/>
                      <a:pt x="20" y="18"/>
                    </a:cubicBezTo>
                    <a:cubicBezTo>
                      <a:pt x="20" y="18"/>
                      <a:pt x="20" y="18"/>
                      <a:pt x="20" y="18"/>
                    </a:cubicBezTo>
                    <a:close/>
                    <a:moveTo>
                      <a:pt x="21" y="19"/>
                    </a:moveTo>
                    <a:cubicBezTo>
                      <a:pt x="21" y="19"/>
                      <a:pt x="21" y="19"/>
                      <a:pt x="21" y="19"/>
                    </a:cubicBezTo>
                    <a:cubicBezTo>
                      <a:pt x="20" y="19"/>
                      <a:pt x="20" y="19"/>
                      <a:pt x="20" y="19"/>
                    </a:cubicBezTo>
                    <a:cubicBezTo>
                      <a:pt x="20" y="19"/>
                      <a:pt x="20" y="19"/>
                      <a:pt x="20" y="18"/>
                    </a:cubicBezTo>
                    <a:cubicBezTo>
                      <a:pt x="20" y="19"/>
                      <a:pt x="20" y="19"/>
                      <a:pt x="21" y="19"/>
                    </a:cubicBezTo>
                    <a:close/>
                    <a:moveTo>
                      <a:pt x="20" y="18"/>
                    </a:moveTo>
                    <a:cubicBezTo>
                      <a:pt x="20" y="19"/>
                      <a:pt x="20" y="19"/>
                      <a:pt x="21" y="19"/>
                    </a:cubicBezTo>
                    <a:cubicBezTo>
                      <a:pt x="21" y="19"/>
                      <a:pt x="21" y="19"/>
                      <a:pt x="21" y="19"/>
                    </a:cubicBezTo>
                    <a:cubicBezTo>
                      <a:pt x="20" y="19"/>
                      <a:pt x="20" y="18"/>
                      <a:pt x="20" y="18"/>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0" y="18"/>
                    </a:moveTo>
                    <a:cubicBezTo>
                      <a:pt x="20" y="18"/>
                      <a:pt x="20" y="18"/>
                      <a:pt x="20" y="18"/>
                    </a:cubicBezTo>
                    <a:cubicBezTo>
                      <a:pt x="20" y="18"/>
                      <a:pt x="20" y="18"/>
                      <a:pt x="21" y="19"/>
                    </a:cubicBezTo>
                    <a:lnTo>
                      <a:pt x="20" y="18"/>
                    </a:lnTo>
                    <a:close/>
                    <a:moveTo>
                      <a:pt x="19" y="18"/>
                    </a:moveTo>
                    <a:cubicBezTo>
                      <a:pt x="20" y="17"/>
                      <a:pt x="20" y="17"/>
                      <a:pt x="20" y="17"/>
                    </a:cubicBezTo>
                    <a:cubicBezTo>
                      <a:pt x="19" y="18"/>
                      <a:pt x="19" y="18"/>
                      <a:pt x="19" y="18"/>
                    </a:cubicBezTo>
                    <a:cubicBezTo>
                      <a:pt x="19" y="18"/>
                      <a:pt x="19" y="18"/>
                      <a:pt x="19" y="18"/>
                    </a:cubicBezTo>
                    <a:close/>
                    <a:moveTo>
                      <a:pt x="19" y="18"/>
                    </a:moveTo>
                    <a:cubicBezTo>
                      <a:pt x="20" y="18"/>
                      <a:pt x="20" y="18"/>
                      <a:pt x="20" y="18"/>
                    </a:cubicBezTo>
                    <a:cubicBezTo>
                      <a:pt x="20" y="18"/>
                      <a:pt x="19" y="18"/>
                      <a:pt x="19" y="18"/>
                    </a:cubicBezTo>
                    <a:cubicBezTo>
                      <a:pt x="19" y="18"/>
                      <a:pt x="19" y="18"/>
                      <a:pt x="19" y="18"/>
                    </a:cubicBezTo>
                    <a:close/>
                    <a:moveTo>
                      <a:pt x="18" y="18"/>
                    </a:moveTo>
                    <a:cubicBezTo>
                      <a:pt x="19" y="18"/>
                      <a:pt x="19" y="18"/>
                      <a:pt x="19" y="18"/>
                    </a:cubicBezTo>
                    <a:cubicBezTo>
                      <a:pt x="19" y="18"/>
                      <a:pt x="19" y="18"/>
                      <a:pt x="19" y="18"/>
                    </a:cubicBezTo>
                    <a:cubicBezTo>
                      <a:pt x="18" y="18"/>
                      <a:pt x="18" y="18"/>
                      <a:pt x="18" y="18"/>
                    </a:cubicBezTo>
                    <a:close/>
                    <a:moveTo>
                      <a:pt x="18" y="18"/>
                    </a:moveTo>
                    <a:cubicBezTo>
                      <a:pt x="18" y="18"/>
                      <a:pt x="18" y="18"/>
                      <a:pt x="18" y="18"/>
                    </a:cubicBezTo>
                    <a:cubicBezTo>
                      <a:pt x="19" y="18"/>
                      <a:pt x="19" y="18"/>
                      <a:pt x="19" y="18"/>
                    </a:cubicBezTo>
                    <a:cubicBezTo>
                      <a:pt x="19" y="18"/>
                      <a:pt x="19" y="18"/>
                      <a:pt x="19" y="18"/>
                    </a:cubicBezTo>
                    <a:cubicBezTo>
                      <a:pt x="19"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7" y="18"/>
                      <a:pt x="17" y="18"/>
                      <a:pt x="17" y="18"/>
                    </a:cubicBezTo>
                    <a:cubicBezTo>
                      <a:pt x="17" y="18"/>
                      <a:pt x="18" y="18"/>
                      <a:pt x="18" y="18"/>
                    </a:cubicBezTo>
                    <a:cubicBezTo>
                      <a:pt x="18" y="18"/>
                      <a:pt x="18" y="18"/>
                      <a:pt x="18" y="18"/>
                    </a:cubicBezTo>
                    <a:cubicBezTo>
                      <a:pt x="16" y="19"/>
                      <a:pt x="18" y="18"/>
                      <a:pt x="16" y="18"/>
                    </a:cubicBezTo>
                    <a:cubicBezTo>
                      <a:pt x="18" y="18"/>
                      <a:pt x="16" y="18"/>
                      <a:pt x="18" y="18"/>
                    </a:cubicBezTo>
                    <a:cubicBezTo>
                      <a:pt x="18" y="18"/>
                      <a:pt x="18" y="18"/>
                      <a:pt x="18" y="18"/>
                    </a:cubicBezTo>
                    <a:cubicBezTo>
                      <a:pt x="18" y="18"/>
                      <a:pt x="18" y="18"/>
                      <a:pt x="18" y="18"/>
                    </a:cubicBezTo>
                    <a:cubicBezTo>
                      <a:pt x="18" y="18"/>
                      <a:pt x="18" y="18"/>
                      <a:pt x="18" y="18"/>
                    </a:cubicBezTo>
                    <a:cubicBezTo>
                      <a:pt x="16" y="18"/>
                      <a:pt x="17" y="18"/>
                      <a:pt x="18" y="18"/>
                    </a:cubicBezTo>
                    <a:cubicBezTo>
                      <a:pt x="18" y="18"/>
                      <a:pt x="18" y="18"/>
                      <a:pt x="18" y="18"/>
                    </a:cubicBezTo>
                    <a:cubicBezTo>
                      <a:pt x="17" y="18"/>
                      <a:pt x="18" y="18"/>
                      <a:pt x="17" y="18"/>
                    </a:cubicBezTo>
                    <a:cubicBezTo>
                      <a:pt x="17" y="18"/>
                      <a:pt x="17" y="18"/>
                      <a:pt x="17" y="18"/>
                    </a:cubicBezTo>
                    <a:cubicBezTo>
                      <a:pt x="15" y="18"/>
                      <a:pt x="15" y="18"/>
                      <a:pt x="15" y="18"/>
                    </a:cubicBezTo>
                    <a:cubicBezTo>
                      <a:pt x="15" y="18"/>
                      <a:pt x="17" y="18"/>
                      <a:pt x="18" y="18"/>
                    </a:cubicBezTo>
                    <a:cubicBezTo>
                      <a:pt x="17" y="18"/>
                      <a:pt x="17"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7" y="18"/>
                      <a:pt x="17" y="18"/>
                      <a:pt x="17" y="19"/>
                    </a:cubicBezTo>
                    <a:cubicBezTo>
                      <a:pt x="16" y="19"/>
                      <a:pt x="17" y="18"/>
                      <a:pt x="18" y="18"/>
                    </a:cubicBezTo>
                    <a:cubicBezTo>
                      <a:pt x="16" y="19"/>
                      <a:pt x="17" y="18"/>
                      <a:pt x="16" y="19"/>
                    </a:cubicBezTo>
                    <a:cubicBezTo>
                      <a:pt x="16" y="19"/>
                      <a:pt x="17" y="19"/>
                      <a:pt x="17" y="19"/>
                    </a:cubicBezTo>
                    <a:cubicBezTo>
                      <a:pt x="17" y="19"/>
                      <a:pt x="19" y="18"/>
                      <a:pt x="17" y="19"/>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9" y="18"/>
                    </a:cubicBezTo>
                    <a:cubicBezTo>
                      <a:pt x="18" y="18"/>
                      <a:pt x="18" y="19"/>
                      <a:pt x="18"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6" y="19"/>
                      <a:pt x="16" y="19"/>
                    </a:cubicBezTo>
                    <a:cubicBezTo>
                      <a:pt x="16" y="19"/>
                      <a:pt x="16" y="19"/>
                      <a:pt x="16" y="19"/>
                    </a:cubicBezTo>
                    <a:cubicBezTo>
                      <a:pt x="16" y="19"/>
                      <a:pt x="16" y="19"/>
                      <a:pt x="16" y="19"/>
                    </a:cubicBezTo>
                    <a:cubicBezTo>
                      <a:pt x="16" y="19"/>
                      <a:pt x="15" y="18"/>
                      <a:pt x="15" y="18"/>
                    </a:cubicBezTo>
                    <a:cubicBezTo>
                      <a:pt x="16" y="18"/>
                      <a:pt x="16" y="18"/>
                      <a:pt x="16" y="19"/>
                    </a:cubicBezTo>
                    <a:cubicBezTo>
                      <a:pt x="18" y="18"/>
                      <a:pt x="15" y="19"/>
                      <a:pt x="18" y="18"/>
                    </a:cubicBezTo>
                    <a:close/>
                    <a:moveTo>
                      <a:pt x="17" y="24"/>
                    </a:moveTo>
                    <a:cubicBezTo>
                      <a:pt x="17" y="24"/>
                      <a:pt x="17" y="24"/>
                      <a:pt x="17" y="24"/>
                    </a:cubicBezTo>
                    <a:cubicBezTo>
                      <a:pt x="17" y="24"/>
                      <a:pt x="16" y="24"/>
                      <a:pt x="16" y="24"/>
                    </a:cubicBezTo>
                    <a:cubicBezTo>
                      <a:pt x="16" y="24"/>
                      <a:pt x="15" y="24"/>
                      <a:pt x="15" y="23"/>
                    </a:cubicBezTo>
                    <a:cubicBezTo>
                      <a:pt x="16" y="23"/>
                      <a:pt x="16" y="24"/>
                      <a:pt x="17" y="24"/>
                    </a:cubicBezTo>
                    <a:close/>
                    <a:moveTo>
                      <a:pt x="15" y="26"/>
                    </a:moveTo>
                    <a:cubicBezTo>
                      <a:pt x="15" y="26"/>
                      <a:pt x="15" y="26"/>
                      <a:pt x="15" y="26"/>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6"/>
                      <a:pt x="16" y="26"/>
                      <a:pt x="16" y="26"/>
                    </a:cubicBezTo>
                    <a:cubicBezTo>
                      <a:pt x="15" y="26"/>
                      <a:pt x="15" y="26"/>
                      <a:pt x="15" y="27"/>
                    </a:cubicBezTo>
                    <a:cubicBezTo>
                      <a:pt x="15" y="26"/>
                      <a:pt x="15" y="26"/>
                      <a:pt x="15" y="26"/>
                    </a:cubicBezTo>
                    <a:cubicBezTo>
                      <a:pt x="15" y="26"/>
                      <a:pt x="15" y="26"/>
                      <a:pt x="15" y="26"/>
                    </a:cubicBezTo>
                    <a:close/>
                    <a:moveTo>
                      <a:pt x="15" y="26"/>
                    </a:moveTo>
                    <a:cubicBezTo>
                      <a:pt x="14" y="27"/>
                      <a:pt x="15" y="26"/>
                      <a:pt x="14" y="27"/>
                    </a:cubicBezTo>
                    <a:cubicBezTo>
                      <a:pt x="14" y="27"/>
                      <a:pt x="14" y="27"/>
                      <a:pt x="14" y="26"/>
                    </a:cubicBezTo>
                    <a:cubicBezTo>
                      <a:pt x="14" y="26"/>
                      <a:pt x="15" y="26"/>
                      <a:pt x="15" y="26"/>
                    </a:cubicBezTo>
                    <a:close/>
                    <a:moveTo>
                      <a:pt x="15" y="29"/>
                    </a:moveTo>
                    <a:cubicBezTo>
                      <a:pt x="14" y="30"/>
                      <a:pt x="14" y="30"/>
                      <a:pt x="14" y="29"/>
                    </a:cubicBezTo>
                    <a:cubicBezTo>
                      <a:pt x="14" y="29"/>
                      <a:pt x="14" y="29"/>
                      <a:pt x="15" y="29"/>
                    </a:cubicBezTo>
                    <a:close/>
                    <a:moveTo>
                      <a:pt x="13" y="28"/>
                    </a:moveTo>
                    <a:cubicBezTo>
                      <a:pt x="13" y="28"/>
                      <a:pt x="13" y="27"/>
                      <a:pt x="13" y="27"/>
                    </a:cubicBezTo>
                    <a:cubicBezTo>
                      <a:pt x="13" y="27"/>
                      <a:pt x="13" y="28"/>
                      <a:pt x="13" y="28"/>
                    </a:cubicBezTo>
                    <a:cubicBezTo>
                      <a:pt x="13" y="28"/>
                      <a:pt x="13" y="28"/>
                      <a:pt x="13" y="28"/>
                    </a:cubicBezTo>
                    <a:cubicBezTo>
                      <a:pt x="13" y="28"/>
                      <a:pt x="12" y="28"/>
                      <a:pt x="12" y="29"/>
                    </a:cubicBezTo>
                    <a:lnTo>
                      <a:pt x="13"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55" name="Freeform 287"/>
              <p:cNvSpPr/>
              <p:nvPr/>
            </p:nvSpPr>
            <p:spPr bwMode="auto">
              <a:xfrm>
                <a:off x="6199" y="2068"/>
                <a:ext cx="4" cy="7"/>
              </a:xfrm>
              <a:custGeom>
                <a:avLst/>
                <a:gdLst>
                  <a:gd name="T0" fmla="*/ 1 w 2"/>
                  <a:gd name="T1" fmla="*/ 0 h 3"/>
                  <a:gd name="T2" fmla="*/ 0 w 2"/>
                  <a:gd name="T3" fmla="*/ 2 h 3"/>
                  <a:gd name="T4" fmla="*/ 1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1" y="0"/>
                      <a:pt x="0" y="1"/>
                      <a:pt x="0" y="2"/>
                    </a:cubicBezTo>
                    <a:cubicBezTo>
                      <a:pt x="1" y="2"/>
                      <a:pt x="1" y="2"/>
                      <a:pt x="1" y="3"/>
                    </a:cubicBezTo>
                    <a:cubicBezTo>
                      <a:pt x="2" y="2"/>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56" name="Freeform 288"/>
              <p:cNvSpPr/>
              <p:nvPr/>
            </p:nvSpPr>
            <p:spPr bwMode="auto">
              <a:xfrm>
                <a:off x="6763" y="1710"/>
                <a:ext cx="5" cy="4"/>
              </a:xfrm>
              <a:custGeom>
                <a:avLst/>
                <a:gdLst>
                  <a:gd name="T0" fmla="*/ 0 w 2"/>
                  <a:gd name="T1" fmla="*/ 2 h 2"/>
                  <a:gd name="T2" fmla="*/ 2 w 2"/>
                  <a:gd name="T3" fmla="*/ 2 h 2"/>
                  <a:gd name="T4" fmla="*/ 0 w 2"/>
                  <a:gd name="T5" fmla="*/ 2 h 2"/>
                </a:gdLst>
                <a:ahLst/>
                <a:cxnLst>
                  <a:cxn ang="0">
                    <a:pos x="T0" y="T1"/>
                  </a:cxn>
                  <a:cxn ang="0">
                    <a:pos x="T2" y="T3"/>
                  </a:cxn>
                  <a:cxn ang="0">
                    <a:pos x="T4" y="T5"/>
                  </a:cxn>
                </a:cxnLst>
                <a:rect l="0" t="0" r="r" b="b"/>
                <a:pathLst>
                  <a:path w="2" h="2">
                    <a:moveTo>
                      <a:pt x="0" y="2"/>
                    </a:moveTo>
                    <a:cubicBezTo>
                      <a:pt x="1" y="2"/>
                      <a:pt x="1" y="2"/>
                      <a:pt x="2" y="2"/>
                    </a:cubicBezTo>
                    <a:cubicBezTo>
                      <a:pt x="0" y="0"/>
                      <a:pt x="1"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57" name="Freeform 289"/>
              <p:cNvSpPr/>
              <p:nvPr/>
            </p:nvSpPr>
            <p:spPr bwMode="auto">
              <a:xfrm>
                <a:off x="6182" y="19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58" name="Freeform 290"/>
              <p:cNvSpPr/>
              <p:nvPr/>
            </p:nvSpPr>
            <p:spPr bwMode="auto">
              <a:xfrm>
                <a:off x="6917" y="1868"/>
                <a:ext cx="5" cy="5"/>
              </a:xfrm>
              <a:custGeom>
                <a:avLst/>
                <a:gdLst>
                  <a:gd name="T0" fmla="*/ 0 w 5"/>
                  <a:gd name="T1" fmla="*/ 3 h 5"/>
                  <a:gd name="T2" fmla="*/ 3 w 5"/>
                  <a:gd name="T3" fmla="*/ 5 h 5"/>
                  <a:gd name="T4" fmla="*/ 5 w 5"/>
                  <a:gd name="T5" fmla="*/ 0 h 5"/>
                  <a:gd name="T6" fmla="*/ 0 w 5"/>
                  <a:gd name="T7" fmla="*/ 3 h 5"/>
                </a:gdLst>
                <a:ahLst/>
                <a:cxnLst>
                  <a:cxn ang="0">
                    <a:pos x="T0" y="T1"/>
                  </a:cxn>
                  <a:cxn ang="0">
                    <a:pos x="T2" y="T3"/>
                  </a:cxn>
                  <a:cxn ang="0">
                    <a:pos x="T4" y="T5"/>
                  </a:cxn>
                  <a:cxn ang="0">
                    <a:pos x="T6" y="T7"/>
                  </a:cxn>
                </a:cxnLst>
                <a:rect l="0" t="0" r="r" b="b"/>
                <a:pathLst>
                  <a:path w="5" h="5">
                    <a:moveTo>
                      <a:pt x="0" y="3"/>
                    </a:moveTo>
                    <a:lnTo>
                      <a:pt x="3" y="5"/>
                    </a:lnTo>
                    <a:lnTo>
                      <a:pt x="5"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59" name="Freeform 291"/>
              <p:cNvSpPr/>
              <p:nvPr/>
            </p:nvSpPr>
            <p:spPr bwMode="auto">
              <a:xfrm>
                <a:off x="6614" y="265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60" name="Freeform 292"/>
              <p:cNvSpPr/>
              <p:nvPr/>
            </p:nvSpPr>
            <p:spPr bwMode="auto">
              <a:xfrm>
                <a:off x="6614" y="2670"/>
                <a:ext cx="4" cy="4"/>
              </a:xfrm>
              <a:custGeom>
                <a:avLst/>
                <a:gdLst>
                  <a:gd name="T0" fmla="*/ 1 w 2"/>
                  <a:gd name="T1" fmla="*/ 1 h 2"/>
                  <a:gd name="T2" fmla="*/ 1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1"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61" name="Freeform 293"/>
              <p:cNvSpPr/>
              <p:nvPr/>
            </p:nvSpPr>
            <p:spPr bwMode="auto">
              <a:xfrm>
                <a:off x="6706" y="2454"/>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62" name="Freeform 294"/>
              <p:cNvSpPr/>
              <p:nvPr/>
            </p:nvSpPr>
            <p:spPr bwMode="auto">
              <a:xfrm>
                <a:off x="6818" y="2395"/>
                <a:ext cx="2" cy="4"/>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1" y="2"/>
                      <a:pt x="1" y="1"/>
                    </a:cubicBezTo>
                    <a:cubicBezTo>
                      <a:pt x="1" y="1"/>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63" name="Freeform 295"/>
              <p:cNvSpPr/>
              <p:nvPr/>
            </p:nvSpPr>
            <p:spPr bwMode="auto">
              <a:xfrm>
                <a:off x="6820" y="2326"/>
                <a:ext cx="5" cy="2"/>
              </a:xfrm>
              <a:custGeom>
                <a:avLst/>
                <a:gdLst>
                  <a:gd name="T0" fmla="*/ 5 w 5"/>
                  <a:gd name="T1" fmla="*/ 2 h 2"/>
                  <a:gd name="T2" fmla="*/ 5 w 5"/>
                  <a:gd name="T3" fmla="*/ 0 h 2"/>
                  <a:gd name="T4" fmla="*/ 0 w 5"/>
                  <a:gd name="T5" fmla="*/ 2 h 2"/>
                  <a:gd name="T6" fmla="*/ 5 w 5"/>
                  <a:gd name="T7" fmla="*/ 2 h 2"/>
                </a:gdLst>
                <a:ahLst/>
                <a:cxnLst>
                  <a:cxn ang="0">
                    <a:pos x="T0" y="T1"/>
                  </a:cxn>
                  <a:cxn ang="0">
                    <a:pos x="T2" y="T3"/>
                  </a:cxn>
                  <a:cxn ang="0">
                    <a:pos x="T4" y="T5"/>
                  </a:cxn>
                  <a:cxn ang="0">
                    <a:pos x="T6" y="T7"/>
                  </a:cxn>
                </a:cxnLst>
                <a:rect l="0" t="0" r="r" b="b"/>
                <a:pathLst>
                  <a:path w="5" h="2">
                    <a:moveTo>
                      <a:pt x="5" y="2"/>
                    </a:moveTo>
                    <a:lnTo>
                      <a:pt x="5" y="0"/>
                    </a:lnTo>
                    <a:lnTo>
                      <a:pt x="0" y="2"/>
                    </a:lnTo>
                    <a:lnTo>
                      <a:pt x="5"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64" name="Freeform 296"/>
              <p:cNvSpPr/>
              <p:nvPr/>
            </p:nvSpPr>
            <p:spPr bwMode="auto">
              <a:xfrm>
                <a:off x="6196" y="1968"/>
                <a:ext cx="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65" name="Oval 297"/>
              <p:cNvSpPr>
                <a:spLocks noChangeArrowheads="1"/>
              </p:cNvSpPr>
              <p:nvPr/>
            </p:nvSpPr>
            <p:spPr bwMode="auto">
              <a:xfrm>
                <a:off x="6187" y="1966"/>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66" name="Oval 298"/>
              <p:cNvSpPr>
                <a:spLocks noChangeArrowheads="1"/>
              </p:cNvSpPr>
              <p:nvPr/>
            </p:nvSpPr>
            <p:spPr bwMode="auto">
              <a:xfrm>
                <a:off x="6189" y="1966"/>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67" name="Freeform 299"/>
              <p:cNvSpPr/>
              <p:nvPr/>
            </p:nvSpPr>
            <p:spPr bwMode="auto">
              <a:xfrm>
                <a:off x="6187" y="1966"/>
                <a:ext cx="2" cy="0"/>
              </a:xfrm>
              <a:custGeom>
                <a:avLst/>
                <a:gdLst>
                  <a:gd name="T0" fmla="*/ 0 w 1"/>
                  <a:gd name="T1" fmla="*/ 0 w 1"/>
                  <a:gd name="T2" fmla="*/ 0 w 1"/>
                  <a:gd name="T3" fmla="*/ 0 w 1"/>
                  <a:gd name="T4" fmla="*/ 0 w 1"/>
                  <a:gd name="T5" fmla="*/ 1 w 1"/>
                  <a:gd name="T6" fmla="*/ 1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68" name="Oval 300"/>
              <p:cNvSpPr>
                <a:spLocks noChangeArrowheads="1"/>
              </p:cNvSpPr>
              <p:nvPr/>
            </p:nvSpPr>
            <p:spPr bwMode="auto">
              <a:xfrm>
                <a:off x="6192" y="1968"/>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69" name="Freeform 301"/>
              <p:cNvSpPr/>
              <p:nvPr/>
            </p:nvSpPr>
            <p:spPr bwMode="auto">
              <a:xfrm>
                <a:off x="6192" y="1966"/>
                <a:ext cx="0" cy="2"/>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70" name="Freeform 302"/>
              <p:cNvSpPr/>
              <p:nvPr/>
            </p:nvSpPr>
            <p:spPr bwMode="auto">
              <a:xfrm>
                <a:off x="6192" y="1966"/>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71" name="Oval 303"/>
              <p:cNvSpPr>
                <a:spLocks noChangeArrowheads="1"/>
              </p:cNvSpPr>
              <p:nvPr/>
            </p:nvSpPr>
            <p:spPr bwMode="auto">
              <a:xfrm>
                <a:off x="6182" y="1963"/>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72" name="Freeform 304"/>
              <p:cNvSpPr/>
              <p:nvPr/>
            </p:nvSpPr>
            <p:spPr bwMode="auto">
              <a:xfrm>
                <a:off x="6187" y="1963"/>
                <a:ext cx="0" cy="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73" name="Freeform 305"/>
              <p:cNvSpPr/>
              <p:nvPr/>
            </p:nvSpPr>
            <p:spPr bwMode="auto">
              <a:xfrm>
                <a:off x="6187" y="196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74" name="Oval 306"/>
              <p:cNvSpPr>
                <a:spLocks noChangeArrowheads="1"/>
              </p:cNvSpPr>
              <p:nvPr/>
            </p:nvSpPr>
            <p:spPr bwMode="auto">
              <a:xfrm>
                <a:off x="6203" y="1970"/>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75" name="Freeform 307"/>
              <p:cNvSpPr/>
              <p:nvPr/>
            </p:nvSpPr>
            <p:spPr bwMode="auto">
              <a:xfrm>
                <a:off x="6611" y="2705"/>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76" name="Freeform 308"/>
              <p:cNvSpPr/>
              <p:nvPr/>
            </p:nvSpPr>
            <p:spPr bwMode="auto">
              <a:xfrm>
                <a:off x="6184" y="1961"/>
                <a:ext cx="3"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1" y="0"/>
                      <a:pt x="1"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77" name="Freeform 309"/>
              <p:cNvSpPr/>
              <p:nvPr/>
            </p:nvSpPr>
            <p:spPr bwMode="auto">
              <a:xfrm>
                <a:off x="6187" y="1963"/>
                <a:ext cx="0" cy="3"/>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78" name="Freeform 310"/>
              <p:cNvSpPr/>
              <p:nvPr/>
            </p:nvSpPr>
            <p:spPr bwMode="auto">
              <a:xfrm>
                <a:off x="6599" y="2719"/>
                <a:ext cx="5" cy="5"/>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79" name="Freeform 311"/>
              <p:cNvSpPr/>
              <p:nvPr/>
            </p:nvSpPr>
            <p:spPr bwMode="auto">
              <a:xfrm>
                <a:off x="6441" y="2470"/>
                <a:ext cx="2" cy="3"/>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1"/>
                      <a:pt x="1" y="1"/>
                      <a:pt x="1" y="1"/>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80" name="Freeform 312"/>
              <p:cNvSpPr/>
              <p:nvPr/>
            </p:nvSpPr>
            <p:spPr bwMode="auto">
              <a:xfrm>
                <a:off x="6424" y="2470"/>
                <a:ext cx="9" cy="3"/>
              </a:xfrm>
              <a:custGeom>
                <a:avLst/>
                <a:gdLst>
                  <a:gd name="T0" fmla="*/ 4 w 4"/>
                  <a:gd name="T1" fmla="*/ 0 h 1"/>
                  <a:gd name="T2" fmla="*/ 0 w 4"/>
                  <a:gd name="T3" fmla="*/ 0 h 1"/>
                  <a:gd name="T4" fmla="*/ 4 w 4"/>
                  <a:gd name="T5" fmla="*/ 0 h 1"/>
                </a:gdLst>
                <a:ahLst/>
                <a:cxnLst>
                  <a:cxn ang="0">
                    <a:pos x="T0" y="T1"/>
                  </a:cxn>
                  <a:cxn ang="0">
                    <a:pos x="T2" y="T3"/>
                  </a:cxn>
                  <a:cxn ang="0">
                    <a:pos x="T4" y="T5"/>
                  </a:cxn>
                </a:cxnLst>
                <a:rect l="0" t="0" r="r" b="b"/>
                <a:pathLst>
                  <a:path w="4" h="1">
                    <a:moveTo>
                      <a:pt x="4" y="0"/>
                    </a:moveTo>
                    <a:cubicBezTo>
                      <a:pt x="0" y="0"/>
                      <a:pt x="0" y="0"/>
                      <a:pt x="0" y="0"/>
                    </a:cubicBezTo>
                    <a:cubicBezTo>
                      <a:pt x="2" y="1"/>
                      <a:pt x="2"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81" name="Freeform 313"/>
              <p:cNvSpPr/>
              <p:nvPr/>
            </p:nvSpPr>
            <p:spPr bwMode="auto">
              <a:xfrm>
                <a:off x="6452" y="2478"/>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82" name="Freeform 314"/>
              <p:cNvSpPr/>
              <p:nvPr/>
            </p:nvSpPr>
            <p:spPr bwMode="auto">
              <a:xfrm>
                <a:off x="6450" y="2470"/>
                <a:ext cx="2" cy="5"/>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0"/>
                      <a:pt x="0" y="1"/>
                    </a:cubicBezTo>
                    <a:cubicBezTo>
                      <a:pt x="1" y="2"/>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83" name="Freeform 315"/>
              <p:cNvSpPr/>
              <p:nvPr/>
            </p:nvSpPr>
            <p:spPr bwMode="auto">
              <a:xfrm>
                <a:off x="6450" y="2537"/>
                <a:ext cx="10" cy="2"/>
              </a:xfrm>
              <a:custGeom>
                <a:avLst/>
                <a:gdLst>
                  <a:gd name="T0" fmla="*/ 0 w 4"/>
                  <a:gd name="T1" fmla="*/ 1 h 1"/>
                  <a:gd name="T2" fmla="*/ 4 w 4"/>
                  <a:gd name="T3" fmla="*/ 0 h 1"/>
                  <a:gd name="T4" fmla="*/ 4 w 4"/>
                  <a:gd name="T5" fmla="*/ 0 h 1"/>
                  <a:gd name="T6" fmla="*/ 3 w 4"/>
                  <a:gd name="T7" fmla="*/ 0 h 1"/>
                  <a:gd name="T8" fmla="*/ 2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1" y="1"/>
                      <a:pt x="3" y="0"/>
                      <a:pt x="4" y="0"/>
                    </a:cubicBezTo>
                    <a:cubicBezTo>
                      <a:pt x="4" y="0"/>
                      <a:pt x="4" y="0"/>
                      <a:pt x="4" y="0"/>
                    </a:cubicBezTo>
                    <a:cubicBezTo>
                      <a:pt x="4" y="0"/>
                      <a:pt x="3" y="0"/>
                      <a:pt x="3" y="0"/>
                    </a:cubicBezTo>
                    <a:cubicBezTo>
                      <a:pt x="2" y="0"/>
                      <a:pt x="1" y="0"/>
                      <a:pt x="2" y="0"/>
                    </a:cubicBezTo>
                    <a:cubicBezTo>
                      <a:pt x="1" y="1"/>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84" name="Freeform 316"/>
              <p:cNvSpPr/>
              <p:nvPr/>
            </p:nvSpPr>
            <p:spPr bwMode="auto">
              <a:xfrm>
                <a:off x="6455" y="2539"/>
                <a:ext cx="5" cy="3"/>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1"/>
                      <a:pt x="2"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85" name="Freeform 317"/>
              <p:cNvSpPr/>
              <p:nvPr/>
            </p:nvSpPr>
            <p:spPr bwMode="auto">
              <a:xfrm>
                <a:off x="6457" y="2537"/>
                <a:ext cx="5" cy="0"/>
              </a:xfrm>
              <a:custGeom>
                <a:avLst/>
                <a:gdLst>
                  <a:gd name="T0" fmla="*/ 1 w 2"/>
                  <a:gd name="T1" fmla="*/ 0 w 2"/>
                  <a:gd name="T2" fmla="*/ 1 w 2"/>
                  <a:gd name="T3" fmla="*/ 1 w 2"/>
                </a:gdLst>
                <a:ahLst/>
                <a:cxnLst>
                  <a:cxn ang="0">
                    <a:pos x="T0" y="0"/>
                  </a:cxn>
                  <a:cxn ang="0">
                    <a:pos x="T1" y="0"/>
                  </a:cxn>
                  <a:cxn ang="0">
                    <a:pos x="T2" y="0"/>
                  </a:cxn>
                  <a:cxn ang="0">
                    <a:pos x="T3" y="0"/>
                  </a:cxn>
                </a:cxnLst>
                <a:rect l="0" t="0" r="r" b="b"/>
                <a:pathLst>
                  <a:path w="2">
                    <a:moveTo>
                      <a:pt x="1" y="0"/>
                    </a:moveTo>
                    <a:cubicBezTo>
                      <a:pt x="1" y="0"/>
                      <a:pt x="0" y="0"/>
                      <a:pt x="0" y="0"/>
                    </a:cubicBezTo>
                    <a:cubicBezTo>
                      <a:pt x="0" y="0"/>
                      <a:pt x="1" y="0"/>
                      <a:pt x="1" y="0"/>
                    </a:cubicBezTo>
                    <a:cubicBezTo>
                      <a:pt x="1" y="0"/>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86" name="Freeform 318"/>
              <p:cNvSpPr/>
              <p:nvPr/>
            </p:nvSpPr>
            <p:spPr bwMode="auto">
              <a:xfrm>
                <a:off x="6443" y="2470"/>
                <a:ext cx="2" cy="5"/>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87" name="Freeform 319"/>
              <p:cNvSpPr/>
              <p:nvPr/>
            </p:nvSpPr>
            <p:spPr bwMode="auto">
              <a:xfrm>
                <a:off x="6334" y="3127"/>
                <a:ext cx="7" cy="5"/>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0" y="2"/>
                      <a:pt x="0" y="2"/>
                      <a:pt x="0" y="2"/>
                    </a:cubicBezTo>
                    <a:cubicBezTo>
                      <a:pt x="2" y="1"/>
                      <a:pt x="2" y="1"/>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88" name="Freeform 320"/>
              <p:cNvSpPr/>
              <p:nvPr/>
            </p:nvSpPr>
            <p:spPr bwMode="auto">
              <a:xfrm>
                <a:off x="6336" y="3125"/>
                <a:ext cx="3" cy="4"/>
              </a:xfrm>
              <a:custGeom>
                <a:avLst/>
                <a:gdLst>
                  <a:gd name="T0" fmla="*/ 0 w 1"/>
                  <a:gd name="T1" fmla="*/ 0 h 2"/>
                  <a:gd name="T2" fmla="*/ 1 w 1"/>
                  <a:gd name="T3" fmla="*/ 0 h 2"/>
                  <a:gd name="T4" fmla="*/ 0 w 1"/>
                  <a:gd name="T5" fmla="*/ 0 h 2"/>
                </a:gdLst>
                <a:ahLst/>
                <a:cxnLst>
                  <a:cxn ang="0">
                    <a:pos x="T0" y="T1"/>
                  </a:cxn>
                  <a:cxn ang="0">
                    <a:pos x="T2" y="T3"/>
                  </a:cxn>
                  <a:cxn ang="0">
                    <a:pos x="T4" y="T5"/>
                  </a:cxn>
                </a:cxnLst>
                <a:rect l="0" t="0" r="r" b="b"/>
                <a:pathLst>
                  <a:path w="1" h="2">
                    <a:moveTo>
                      <a:pt x="0" y="0"/>
                    </a:moveTo>
                    <a:cubicBezTo>
                      <a:pt x="0" y="2"/>
                      <a:pt x="0"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89" name="Freeform 321"/>
              <p:cNvSpPr/>
              <p:nvPr/>
            </p:nvSpPr>
            <p:spPr bwMode="auto">
              <a:xfrm>
                <a:off x="6521" y="3089"/>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90" name="Freeform 322"/>
              <p:cNvSpPr/>
              <p:nvPr/>
            </p:nvSpPr>
            <p:spPr bwMode="auto">
              <a:xfrm>
                <a:off x="6645" y="3053"/>
                <a:ext cx="2" cy="5"/>
              </a:xfrm>
              <a:custGeom>
                <a:avLst/>
                <a:gdLst>
                  <a:gd name="T0" fmla="*/ 2 w 2"/>
                  <a:gd name="T1" fmla="*/ 5 h 5"/>
                  <a:gd name="T2" fmla="*/ 2 w 2"/>
                  <a:gd name="T3" fmla="*/ 5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2" y="5"/>
                    </a:lnTo>
                    <a:lnTo>
                      <a:pt x="0" y="0"/>
                    </a:lnTo>
                    <a:lnTo>
                      <a:pt x="2"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91" name="Freeform 323"/>
              <p:cNvSpPr/>
              <p:nvPr/>
            </p:nvSpPr>
            <p:spPr bwMode="auto">
              <a:xfrm>
                <a:off x="6604" y="3080"/>
                <a:ext cx="3" cy="4"/>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1" y="0"/>
                      <a:pt x="0" y="2"/>
                      <a:pt x="1" y="1"/>
                    </a:cubicBezTo>
                    <a:cubicBezTo>
                      <a:pt x="1" y="1"/>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92" name="Freeform 324"/>
              <p:cNvSpPr/>
              <p:nvPr/>
            </p:nvSpPr>
            <p:spPr bwMode="auto">
              <a:xfrm>
                <a:off x="6602" y="2731"/>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93" name="Freeform 325"/>
              <p:cNvSpPr/>
              <p:nvPr/>
            </p:nvSpPr>
            <p:spPr bwMode="auto">
              <a:xfrm>
                <a:off x="6469" y="313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94" name="Freeform 326"/>
              <p:cNvSpPr/>
              <p:nvPr/>
            </p:nvSpPr>
            <p:spPr bwMode="auto">
              <a:xfrm>
                <a:off x="6265" y="2238"/>
                <a:ext cx="10" cy="19"/>
              </a:xfrm>
              <a:custGeom>
                <a:avLst/>
                <a:gdLst>
                  <a:gd name="T0" fmla="*/ 4 w 4"/>
                  <a:gd name="T1" fmla="*/ 0 h 8"/>
                  <a:gd name="T2" fmla="*/ 0 w 4"/>
                  <a:gd name="T3" fmla="*/ 6 h 8"/>
                  <a:gd name="T4" fmla="*/ 4 w 4"/>
                  <a:gd name="T5" fmla="*/ 0 h 8"/>
                </a:gdLst>
                <a:ahLst/>
                <a:cxnLst>
                  <a:cxn ang="0">
                    <a:pos x="T0" y="T1"/>
                  </a:cxn>
                  <a:cxn ang="0">
                    <a:pos x="T2" y="T3"/>
                  </a:cxn>
                  <a:cxn ang="0">
                    <a:pos x="T4" y="T5"/>
                  </a:cxn>
                </a:cxnLst>
                <a:rect l="0" t="0" r="r" b="b"/>
                <a:pathLst>
                  <a:path w="4" h="8">
                    <a:moveTo>
                      <a:pt x="4" y="0"/>
                    </a:moveTo>
                    <a:cubicBezTo>
                      <a:pt x="2" y="1"/>
                      <a:pt x="1" y="5"/>
                      <a:pt x="0" y="6"/>
                    </a:cubicBezTo>
                    <a:cubicBezTo>
                      <a:pt x="1" y="8"/>
                      <a:pt x="3"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95" name="Freeform 327"/>
              <p:cNvSpPr/>
              <p:nvPr/>
            </p:nvSpPr>
            <p:spPr bwMode="auto">
              <a:xfrm>
                <a:off x="6455" y="2537"/>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96" name="Freeform 328"/>
              <p:cNvSpPr/>
              <p:nvPr/>
            </p:nvSpPr>
            <p:spPr bwMode="auto">
              <a:xfrm>
                <a:off x="6597" y="2734"/>
                <a:ext cx="5" cy="2"/>
              </a:xfrm>
              <a:custGeom>
                <a:avLst/>
                <a:gdLst>
                  <a:gd name="T0" fmla="*/ 1 w 2"/>
                  <a:gd name="T1" fmla="*/ 0 h 1"/>
                  <a:gd name="T2" fmla="*/ 0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0" y="0"/>
                    </a:cubicBezTo>
                    <a:cubicBezTo>
                      <a:pt x="1" y="0"/>
                      <a:pt x="1" y="0"/>
                      <a:pt x="1" y="1"/>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97" name="Freeform 329"/>
              <p:cNvSpPr/>
              <p:nvPr/>
            </p:nvSpPr>
            <p:spPr bwMode="auto">
              <a:xfrm>
                <a:off x="6607" y="2703"/>
                <a:ext cx="2" cy="2"/>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1"/>
                      <a:pt x="0" y="0"/>
                      <a:pt x="1"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98" name="Freeform 330"/>
              <p:cNvSpPr/>
              <p:nvPr/>
            </p:nvSpPr>
            <p:spPr bwMode="auto">
              <a:xfrm>
                <a:off x="6597" y="2726"/>
                <a:ext cx="12" cy="5"/>
              </a:xfrm>
              <a:custGeom>
                <a:avLst/>
                <a:gdLst>
                  <a:gd name="T0" fmla="*/ 5 w 5"/>
                  <a:gd name="T1" fmla="*/ 1 h 2"/>
                  <a:gd name="T2" fmla="*/ 1 w 5"/>
                  <a:gd name="T3" fmla="*/ 2 h 2"/>
                  <a:gd name="T4" fmla="*/ 0 w 5"/>
                  <a:gd name="T5" fmla="*/ 2 h 2"/>
                  <a:gd name="T6" fmla="*/ 2 w 5"/>
                  <a:gd name="T7" fmla="*/ 2 h 2"/>
                  <a:gd name="T8" fmla="*/ 3 w 5"/>
                  <a:gd name="T9" fmla="*/ 1 h 2"/>
                  <a:gd name="T10" fmla="*/ 5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5" y="1"/>
                    </a:moveTo>
                    <a:cubicBezTo>
                      <a:pt x="4" y="0"/>
                      <a:pt x="2" y="1"/>
                      <a:pt x="1" y="2"/>
                    </a:cubicBezTo>
                    <a:cubicBezTo>
                      <a:pt x="1" y="2"/>
                      <a:pt x="1" y="2"/>
                      <a:pt x="0" y="2"/>
                    </a:cubicBezTo>
                    <a:cubicBezTo>
                      <a:pt x="1" y="2"/>
                      <a:pt x="2" y="2"/>
                      <a:pt x="2" y="2"/>
                    </a:cubicBezTo>
                    <a:cubicBezTo>
                      <a:pt x="2" y="2"/>
                      <a:pt x="4" y="2"/>
                      <a:pt x="3" y="1"/>
                    </a:cubicBezTo>
                    <a:cubicBezTo>
                      <a:pt x="4" y="1"/>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99" name="Freeform 331"/>
              <p:cNvSpPr/>
              <p:nvPr/>
            </p:nvSpPr>
            <p:spPr bwMode="auto">
              <a:xfrm>
                <a:off x="6452" y="2700"/>
                <a:ext cx="5" cy="0"/>
              </a:xfrm>
              <a:custGeom>
                <a:avLst/>
                <a:gdLst>
                  <a:gd name="T0" fmla="*/ 0 w 2"/>
                  <a:gd name="T1" fmla="*/ 1 w 2"/>
                  <a:gd name="T2" fmla="*/ 0 w 2"/>
                </a:gdLst>
                <a:ahLst/>
                <a:cxnLst>
                  <a:cxn ang="0">
                    <a:pos x="T0" y="0"/>
                  </a:cxn>
                  <a:cxn ang="0">
                    <a:pos x="T1" y="0"/>
                  </a:cxn>
                  <a:cxn ang="0">
                    <a:pos x="T2" y="0"/>
                  </a:cxn>
                </a:cxnLst>
                <a:rect l="0" t="0" r="r" b="b"/>
                <a:pathLst>
                  <a:path w="2">
                    <a:moveTo>
                      <a:pt x="0" y="0"/>
                    </a:moveTo>
                    <a:cubicBezTo>
                      <a:pt x="0" y="0"/>
                      <a:pt x="2"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00" name="Freeform 332"/>
              <p:cNvSpPr/>
              <p:nvPr/>
            </p:nvSpPr>
            <p:spPr bwMode="auto">
              <a:xfrm>
                <a:off x="6445" y="2556"/>
                <a:ext cx="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2" y="0"/>
                      <a:pt x="1" y="0"/>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01" name="Freeform 333"/>
              <p:cNvSpPr/>
              <p:nvPr/>
            </p:nvSpPr>
            <p:spPr bwMode="auto">
              <a:xfrm>
                <a:off x="6448" y="254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02" name="Freeform 334"/>
              <p:cNvSpPr/>
              <p:nvPr/>
            </p:nvSpPr>
            <p:spPr bwMode="auto">
              <a:xfrm>
                <a:off x="6469" y="2719"/>
                <a:ext cx="5" cy="3"/>
              </a:xfrm>
              <a:custGeom>
                <a:avLst/>
                <a:gdLst>
                  <a:gd name="T0" fmla="*/ 0 w 5"/>
                  <a:gd name="T1" fmla="*/ 3 h 3"/>
                  <a:gd name="T2" fmla="*/ 0 w 5"/>
                  <a:gd name="T3" fmla="*/ 3 h 3"/>
                  <a:gd name="T4" fmla="*/ 5 w 5"/>
                  <a:gd name="T5" fmla="*/ 0 h 3"/>
                  <a:gd name="T6" fmla="*/ 0 w 5"/>
                  <a:gd name="T7" fmla="*/ 3 h 3"/>
                </a:gdLst>
                <a:ahLst/>
                <a:cxnLst>
                  <a:cxn ang="0">
                    <a:pos x="T0" y="T1"/>
                  </a:cxn>
                  <a:cxn ang="0">
                    <a:pos x="T2" y="T3"/>
                  </a:cxn>
                  <a:cxn ang="0">
                    <a:pos x="T4" y="T5"/>
                  </a:cxn>
                  <a:cxn ang="0">
                    <a:pos x="T6" y="T7"/>
                  </a:cxn>
                </a:cxnLst>
                <a:rect l="0" t="0" r="r" b="b"/>
                <a:pathLst>
                  <a:path w="5" h="3">
                    <a:moveTo>
                      <a:pt x="0" y="3"/>
                    </a:moveTo>
                    <a:lnTo>
                      <a:pt x="0" y="3"/>
                    </a:lnTo>
                    <a:lnTo>
                      <a:pt x="5"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03" name="Freeform 335"/>
              <p:cNvSpPr/>
              <p:nvPr/>
            </p:nvSpPr>
            <p:spPr bwMode="auto">
              <a:xfrm>
                <a:off x="6452" y="254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1" y="0"/>
                      <a:pt x="0"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04" name="Rectangle 336"/>
              <p:cNvSpPr>
                <a:spLocks noChangeArrowheads="1"/>
              </p:cNvSpPr>
              <p:nvPr/>
            </p:nvSpPr>
            <p:spPr bwMode="auto">
              <a:xfrm>
                <a:off x="6452" y="2655"/>
                <a:ext cx="3"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05" name="Freeform 337"/>
              <p:cNvSpPr/>
              <p:nvPr/>
            </p:nvSpPr>
            <p:spPr bwMode="auto">
              <a:xfrm>
                <a:off x="6448" y="2560"/>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1" y="0"/>
                      <a:pt x="2" y="0"/>
                      <a:pt x="2"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06" name="Freeform 338"/>
              <p:cNvSpPr/>
              <p:nvPr/>
            </p:nvSpPr>
            <p:spPr bwMode="auto">
              <a:xfrm>
                <a:off x="6192" y="1973"/>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07" name="Freeform 339"/>
              <p:cNvSpPr/>
              <p:nvPr/>
            </p:nvSpPr>
            <p:spPr bwMode="auto">
              <a:xfrm>
                <a:off x="6531" y="24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08" name="Freeform 340"/>
              <p:cNvSpPr/>
              <p:nvPr/>
            </p:nvSpPr>
            <p:spPr bwMode="auto">
              <a:xfrm>
                <a:off x="6388" y="3264"/>
                <a:ext cx="3"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09" name="Freeform 341"/>
              <p:cNvSpPr/>
              <p:nvPr/>
            </p:nvSpPr>
            <p:spPr bwMode="auto">
              <a:xfrm>
                <a:off x="6353" y="3094"/>
                <a:ext cx="446" cy="187"/>
              </a:xfrm>
              <a:custGeom>
                <a:avLst/>
                <a:gdLst>
                  <a:gd name="T0" fmla="*/ 154 w 188"/>
                  <a:gd name="T1" fmla="*/ 20 h 79"/>
                  <a:gd name="T2" fmla="*/ 145 w 188"/>
                  <a:gd name="T3" fmla="*/ 25 h 79"/>
                  <a:gd name="T4" fmla="*/ 108 w 188"/>
                  <a:gd name="T5" fmla="*/ 47 h 79"/>
                  <a:gd name="T6" fmla="*/ 94 w 188"/>
                  <a:gd name="T7" fmla="*/ 49 h 79"/>
                  <a:gd name="T8" fmla="*/ 84 w 188"/>
                  <a:gd name="T9" fmla="*/ 48 h 79"/>
                  <a:gd name="T10" fmla="*/ 64 w 188"/>
                  <a:gd name="T11" fmla="*/ 52 h 79"/>
                  <a:gd name="T12" fmla="*/ 52 w 188"/>
                  <a:gd name="T13" fmla="*/ 54 h 79"/>
                  <a:gd name="T14" fmla="*/ 33 w 188"/>
                  <a:gd name="T15" fmla="*/ 56 h 79"/>
                  <a:gd name="T16" fmla="*/ 23 w 188"/>
                  <a:gd name="T17" fmla="*/ 60 h 79"/>
                  <a:gd name="T18" fmla="*/ 12 w 188"/>
                  <a:gd name="T19" fmla="*/ 55 h 79"/>
                  <a:gd name="T20" fmla="*/ 5 w 188"/>
                  <a:gd name="T21" fmla="*/ 55 h 79"/>
                  <a:gd name="T22" fmla="*/ 5 w 188"/>
                  <a:gd name="T23" fmla="*/ 53 h 79"/>
                  <a:gd name="T24" fmla="*/ 4 w 188"/>
                  <a:gd name="T25" fmla="*/ 51 h 79"/>
                  <a:gd name="T26" fmla="*/ 3 w 188"/>
                  <a:gd name="T27" fmla="*/ 53 h 79"/>
                  <a:gd name="T28" fmla="*/ 3 w 188"/>
                  <a:gd name="T29" fmla="*/ 56 h 79"/>
                  <a:gd name="T30" fmla="*/ 0 w 188"/>
                  <a:gd name="T31" fmla="*/ 58 h 79"/>
                  <a:gd name="T32" fmla="*/ 2 w 188"/>
                  <a:gd name="T33" fmla="*/ 61 h 79"/>
                  <a:gd name="T34" fmla="*/ 13 w 188"/>
                  <a:gd name="T35" fmla="*/ 66 h 79"/>
                  <a:gd name="T36" fmla="*/ 15 w 188"/>
                  <a:gd name="T37" fmla="*/ 70 h 79"/>
                  <a:gd name="T38" fmla="*/ 16 w 188"/>
                  <a:gd name="T39" fmla="*/ 72 h 79"/>
                  <a:gd name="T40" fmla="*/ 18 w 188"/>
                  <a:gd name="T41" fmla="*/ 76 h 79"/>
                  <a:gd name="T42" fmla="*/ 21 w 188"/>
                  <a:gd name="T43" fmla="*/ 71 h 79"/>
                  <a:gd name="T44" fmla="*/ 26 w 188"/>
                  <a:gd name="T45" fmla="*/ 67 h 79"/>
                  <a:gd name="T46" fmla="*/ 27 w 188"/>
                  <a:gd name="T47" fmla="*/ 76 h 79"/>
                  <a:gd name="T48" fmla="*/ 30 w 188"/>
                  <a:gd name="T49" fmla="*/ 74 h 79"/>
                  <a:gd name="T50" fmla="*/ 31 w 188"/>
                  <a:gd name="T51" fmla="*/ 78 h 79"/>
                  <a:gd name="T52" fmla="*/ 35 w 188"/>
                  <a:gd name="T53" fmla="*/ 74 h 79"/>
                  <a:gd name="T54" fmla="*/ 38 w 188"/>
                  <a:gd name="T55" fmla="*/ 73 h 79"/>
                  <a:gd name="T56" fmla="*/ 42 w 188"/>
                  <a:gd name="T57" fmla="*/ 64 h 79"/>
                  <a:gd name="T58" fmla="*/ 43 w 188"/>
                  <a:gd name="T59" fmla="*/ 76 h 79"/>
                  <a:gd name="T60" fmla="*/ 51 w 188"/>
                  <a:gd name="T61" fmla="*/ 72 h 79"/>
                  <a:gd name="T62" fmla="*/ 57 w 188"/>
                  <a:gd name="T63" fmla="*/ 72 h 79"/>
                  <a:gd name="T64" fmla="*/ 61 w 188"/>
                  <a:gd name="T65" fmla="*/ 70 h 79"/>
                  <a:gd name="T66" fmla="*/ 70 w 188"/>
                  <a:gd name="T67" fmla="*/ 68 h 79"/>
                  <a:gd name="T68" fmla="*/ 75 w 188"/>
                  <a:gd name="T69" fmla="*/ 71 h 79"/>
                  <a:gd name="T70" fmla="*/ 77 w 188"/>
                  <a:gd name="T71" fmla="*/ 68 h 79"/>
                  <a:gd name="T72" fmla="*/ 80 w 188"/>
                  <a:gd name="T73" fmla="*/ 68 h 79"/>
                  <a:gd name="T74" fmla="*/ 81 w 188"/>
                  <a:gd name="T75" fmla="*/ 66 h 79"/>
                  <a:gd name="T76" fmla="*/ 86 w 188"/>
                  <a:gd name="T77" fmla="*/ 67 h 79"/>
                  <a:gd name="T78" fmla="*/ 92 w 188"/>
                  <a:gd name="T79" fmla="*/ 65 h 79"/>
                  <a:gd name="T80" fmla="*/ 98 w 188"/>
                  <a:gd name="T81" fmla="*/ 64 h 79"/>
                  <a:gd name="T82" fmla="*/ 104 w 188"/>
                  <a:gd name="T83" fmla="*/ 60 h 79"/>
                  <a:gd name="T84" fmla="*/ 107 w 188"/>
                  <a:gd name="T85" fmla="*/ 62 h 79"/>
                  <a:gd name="T86" fmla="*/ 108 w 188"/>
                  <a:gd name="T87" fmla="*/ 62 h 79"/>
                  <a:gd name="T88" fmla="*/ 114 w 188"/>
                  <a:gd name="T89" fmla="*/ 59 h 79"/>
                  <a:gd name="T90" fmla="*/ 119 w 188"/>
                  <a:gd name="T91" fmla="*/ 59 h 79"/>
                  <a:gd name="T92" fmla="*/ 122 w 188"/>
                  <a:gd name="T93" fmla="*/ 52 h 79"/>
                  <a:gd name="T94" fmla="*/ 126 w 188"/>
                  <a:gd name="T95" fmla="*/ 52 h 79"/>
                  <a:gd name="T96" fmla="*/ 132 w 188"/>
                  <a:gd name="T97" fmla="*/ 50 h 79"/>
                  <a:gd name="T98" fmla="*/ 139 w 188"/>
                  <a:gd name="T99" fmla="*/ 45 h 79"/>
                  <a:gd name="T100" fmla="*/ 143 w 188"/>
                  <a:gd name="T101" fmla="*/ 43 h 79"/>
                  <a:gd name="T102" fmla="*/ 156 w 188"/>
                  <a:gd name="T103" fmla="*/ 39 h 79"/>
                  <a:gd name="T104" fmla="*/ 160 w 188"/>
                  <a:gd name="T105" fmla="*/ 37 h 79"/>
                  <a:gd name="T106" fmla="*/ 167 w 188"/>
                  <a:gd name="T107" fmla="*/ 26 h 79"/>
                  <a:gd name="T108" fmla="*/ 172 w 188"/>
                  <a:gd name="T109" fmla="*/ 21 h 79"/>
                  <a:gd name="T110" fmla="*/ 180 w 188"/>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79">
                    <a:moveTo>
                      <a:pt x="180" y="0"/>
                    </a:moveTo>
                    <a:cubicBezTo>
                      <a:pt x="179" y="5"/>
                      <a:pt x="175" y="6"/>
                      <a:pt x="171" y="7"/>
                    </a:cubicBezTo>
                    <a:cubicBezTo>
                      <a:pt x="170" y="8"/>
                      <a:pt x="169" y="10"/>
                      <a:pt x="168" y="10"/>
                    </a:cubicBezTo>
                    <a:cubicBezTo>
                      <a:pt x="164" y="15"/>
                      <a:pt x="157" y="14"/>
                      <a:pt x="154" y="19"/>
                    </a:cubicBezTo>
                    <a:cubicBezTo>
                      <a:pt x="155" y="19"/>
                      <a:pt x="155" y="20"/>
                      <a:pt x="155" y="21"/>
                    </a:cubicBezTo>
                    <a:cubicBezTo>
                      <a:pt x="154" y="20"/>
                      <a:pt x="154" y="20"/>
                      <a:pt x="154" y="20"/>
                    </a:cubicBezTo>
                    <a:cubicBezTo>
                      <a:pt x="155" y="22"/>
                      <a:pt x="155" y="22"/>
                      <a:pt x="155" y="22"/>
                    </a:cubicBezTo>
                    <a:cubicBezTo>
                      <a:pt x="155" y="22"/>
                      <a:pt x="154" y="20"/>
                      <a:pt x="154" y="20"/>
                    </a:cubicBezTo>
                    <a:cubicBezTo>
                      <a:pt x="152" y="21"/>
                      <a:pt x="151" y="23"/>
                      <a:pt x="149" y="23"/>
                    </a:cubicBezTo>
                    <a:cubicBezTo>
                      <a:pt x="149" y="25"/>
                      <a:pt x="148" y="24"/>
                      <a:pt x="149" y="26"/>
                    </a:cubicBezTo>
                    <a:cubicBezTo>
                      <a:pt x="148" y="25"/>
                      <a:pt x="148" y="25"/>
                      <a:pt x="148" y="25"/>
                    </a:cubicBezTo>
                    <a:cubicBezTo>
                      <a:pt x="147" y="27"/>
                      <a:pt x="147" y="27"/>
                      <a:pt x="145" y="25"/>
                    </a:cubicBezTo>
                    <a:cubicBezTo>
                      <a:pt x="139" y="27"/>
                      <a:pt x="134" y="30"/>
                      <a:pt x="128" y="32"/>
                    </a:cubicBezTo>
                    <a:cubicBezTo>
                      <a:pt x="123" y="34"/>
                      <a:pt x="118" y="39"/>
                      <a:pt x="112" y="41"/>
                    </a:cubicBezTo>
                    <a:cubicBezTo>
                      <a:pt x="112" y="45"/>
                      <a:pt x="111" y="43"/>
                      <a:pt x="110" y="47"/>
                    </a:cubicBezTo>
                    <a:cubicBezTo>
                      <a:pt x="110" y="46"/>
                      <a:pt x="110" y="46"/>
                      <a:pt x="110" y="46"/>
                    </a:cubicBezTo>
                    <a:cubicBezTo>
                      <a:pt x="110" y="47"/>
                      <a:pt x="109" y="46"/>
                      <a:pt x="107" y="45"/>
                    </a:cubicBezTo>
                    <a:cubicBezTo>
                      <a:pt x="108" y="46"/>
                      <a:pt x="107" y="45"/>
                      <a:pt x="108" y="47"/>
                    </a:cubicBezTo>
                    <a:cubicBezTo>
                      <a:pt x="108" y="49"/>
                      <a:pt x="106" y="45"/>
                      <a:pt x="106" y="46"/>
                    </a:cubicBezTo>
                    <a:cubicBezTo>
                      <a:pt x="105" y="45"/>
                      <a:pt x="106" y="47"/>
                      <a:pt x="106" y="46"/>
                    </a:cubicBezTo>
                    <a:cubicBezTo>
                      <a:pt x="105" y="49"/>
                      <a:pt x="106" y="45"/>
                      <a:pt x="103" y="44"/>
                    </a:cubicBezTo>
                    <a:cubicBezTo>
                      <a:pt x="101" y="45"/>
                      <a:pt x="98" y="48"/>
                      <a:pt x="95" y="47"/>
                    </a:cubicBezTo>
                    <a:cubicBezTo>
                      <a:pt x="95" y="47"/>
                      <a:pt x="96" y="49"/>
                      <a:pt x="96" y="49"/>
                    </a:cubicBezTo>
                    <a:cubicBezTo>
                      <a:pt x="95" y="46"/>
                      <a:pt x="95" y="50"/>
                      <a:pt x="94" y="49"/>
                    </a:cubicBezTo>
                    <a:cubicBezTo>
                      <a:pt x="94" y="48"/>
                      <a:pt x="94" y="48"/>
                      <a:pt x="94" y="48"/>
                    </a:cubicBezTo>
                    <a:cubicBezTo>
                      <a:pt x="93" y="47"/>
                      <a:pt x="92" y="49"/>
                      <a:pt x="91" y="48"/>
                    </a:cubicBezTo>
                    <a:cubicBezTo>
                      <a:pt x="90" y="49"/>
                      <a:pt x="88" y="47"/>
                      <a:pt x="88" y="49"/>
                    </a:cubicBezTo>
                    <a:cubicBezTo>
                      <a:pt x="88" y="47"/>
                      <a:pt x="87" y="48"/>
                      <a:pt x="87" y="47"/>
                    </a:cubicBezTo>
                    <a:cubicBezTo>
                      <a:pt x="87" y="51"/>
                      <a:pt x="84" y="46"/>
                      <a:pt x="84" y="49"/>
                    </a:cubicBezTo>
                    <a:cubicBezTo>
                      <a:pt x="84" y="48"/>
                      <a:pt x="84" y="48"/>
                      <a:pt x="84" y="48"/>
                    </a:cubicBezTo>
                    <a:cubicBezTo>
                      <a:pt x="81" y="49"/>
                      <a:pt x="77" y="49"/>
                      <a:pt x="74" y="51"/>
                    </a:cubicBezTo>
                    <a:cubicBezTo>
                      <a:pt x="73" y="52"/>
                      <a:pt x="70" y="48"/>
                      <a:pt x="69" y="50"/>
                    </a:cubicBezTo>
                    <a:cubicBezTo>
                      <a:pt x="68" y="52"/>
                      <a:pt x="68" y="52"/>
                      <a:pt x="68" y="52"/>
                    </a:cubicBezTo>
                    <a:cubicBezTo>
                      <a:pt x="68" y="52"/>
                      <a:pt x="68" y="51"/>
                      <a:pt x="68" y="51"/>
                    </a:cubicBezTo>
                    <a:cubicBezTo>
                      <a:pt x="67" y="52"/>
                      <a:pt x="66" y="51"/>
                      <a:pt x="65" y="51"/>
                    </a:cubicBezTo>
                    <a:cubicBezTo>
                      <a:pt x="65" y="51"/>
                      <a:pt x="64" y="52"/>
                      <a:pt x="64" y="52"/>
                    </a:cubicBezTo>
                    <a:cubicBezTo>
                      <a:pt x="63" y="50"/>
                      <a:pt x="61" y="54"/>
                      <a:pt x="60" y="52"/>
                    </a:cubicBezTo>
                    <a:cubicBezTo>
                      <a:pt x="61" y="55"/>
                      <a:pt x="59" y="54"/>
                      <a:pt x="59" y="55"/>
                    </a:cubicBezTo>
                    <a:cubicBezTo>
                      <a:pt x="58" y="55"/>
                      <a:pt x="58" y="54"/>
                      <a:pt x="58" y="53"/>
                    </a:cubicBezTo>
                    <a:cubicBezTo>
                      <a:pt x="57" y="53"/>
                      <a:pt x="57" y="54"/>
                      <a:pt x="56" y="53"/>
                    </a:cubicBezTo>
                    <a:cubicBezTo>
                      <a:pt x="55" y="53"/>
                      <a:pt x="55" y="55"/>
                      <a:pt x="54" y="55"/>
                    </a:cubicBezTo>
                    <a:cubicBezTo>
                      <a:pt x="54" y="52"/>
                      <a:pt x="53" y="54"/>
                      <a:pt x="52" y="54"/>
                    </a:cubicBezTo>
                    <a:cubicBezTo>
                      <a:pt x="52" y="56"/>
                      <a:pt x="52" y="57"/>
                      <a:pt x="51" y="56"/>
                    </a:cubicBezTo>
                    <a:cubicBezTo>
                      <a:pt x="51" y="54"/>
                      <a:pt x="51" y="54"/>
                      <a:pt x="51" y="54"/>
                    </a:cubicBezTo>
                    <a:cubicBezTo>
                      <a:pt x="49" y="56"/>
                      <a:pt x="46" y="53"/>
                      <a:pt x="43" y="56"/>
                    </a:cubicBezTo>
                    <a:cubicBezTo>
                      <a:pt x="43" y="54"/>
                      <a:pt x="43" y="54"/>
                      <a:pt x="43" y="54"/>
                    </a:cubicBezTo>
                    <a:cubicBezTo>
                      <a:pt x="41" y="56"/>
                      <a:pt x="38" y="54"/>
                      <a:pt x="36" y="57"/>
                    </a:cubicBezTo>
                    <a:cubicBezTo>
                      <a:pt x="35" y="56"/>
                      <a:pt x="34" y="56"/>
                      <a:pt x="33" y="56"/>
                    </a:cubicBezTo>
                    <a:cubicBezTo>
                      <a:pt x="32" y="57"/>
                      <a:pt x="32" y="57"/>
                      <a:pt x="31" y="59"/>
                    </a:cubicBezTo>
                    <a:cubicBezTo>
                      <a:pt x="31" y="59"/>
                      <a:pt x="31" y="58"/>
                      <a:pt x="31" y="57"/>
                    </a:cubicBezTo>
                    <a:cubicBezTo>
                      <a:pt x="30" y="57"/>
                      <a:pt x="29" y="54"/>
                      <a:pt x="28" y="57"/>
                    </a:cubicBezTo>
                    <a:cubicBezTo>
                      <a:pt x="28" y="55"/>
                      <a:pt x="28" y="55"/>
                      <a:pt x="28" y="55"/>
                    </a:cubicBezTo>
                    <a:cubicBezTo>
                      <a:pt x="27" y="57"/>
                      <a:pt x="25" y="58"/>
                      <a:pt x="25" y="57"/>
                    </a:cubicBezTo>
                    <a:cubicBezTo>
                      <a:pt x="24" y="58"/>
                      <a:pt x="23" y="58"/>
                      <a:pt x="23" y="60"/>
                    </a:cubicBezTo>
                    <a:cubicBezTo>
                      <a:pt x="23" y="60"/>
                      <a:pt x="23" y="57"/>
                      <a:pt x="23" y="59"/>
                    </a:cubicBezTo>
                    <a:cubicBezTo>
                      <a:pt x="23" y="57"/>
                      <a:pt x="23" y="57"/>
                      <a:pt x="23" y="57"/>
                    </a:cubicBezTo>
                    <a:cubicBezTo>
                      <a:pt x="21" y="56"/>
                      <a:pt x="19" y="56"/>
                      <a:pt x="17" y="57"/>
                    </a:cubicBezTo>
                    <a:cubicBezTo>
                      <a:pt x="17" y="55"/>
                      <a:pt x="15" y="57"/>
                      <a:pt x="14" y="55"/>
                    </a:cubicBezTo>
                    <a:cubicBezTo>
                      <a:pt x="13" y="56"/>
                      <a:pt x="13" y="54"/>
                      <a:pt x="11" y="56"/>
                    </a:cubicBezTo>
                    <a:cubicBezTo>
                      <a:pt x="12" y="55"/>
                      <a:pt x="12" y="55"/>
                      <a:pt x="12" y="55"/>
                    </a:cubicBezTo>
                    <a:cubicBezTo>
                      <a:pt x="11" y="54"/>
                      <a:pt x="10" y="54"/>
                      <a:pt x="9" y="53"/>
                    </a:cubicBezTo>
                    <a:cubicBezTo>
                      <a:pt x="9" y="52"/>
                      <a:pt x="8" y="54"/>
                      <a:pt x="7" y="54"/>
                    </a:cubicBezTo>
                    <a:cubicBezTo>
                      <a:pt x="8" y="53"/>
                      <a:pt x="8" y="53"/>
                      <a:pt x="8" y="53"/>
                    </a:cubicBezTo>
                    <a:cubicBezTo>
                      <a:pt x="8" y="53"/>
                      <a:pt x="7" y="54"/>
                      <a:pt x="6" y="55"/>
                    </a:cubicBezTo>
                    <a:cubicBezTo>
                      <a:pt x="6" y="54"/>
                      <a:pt x="6" y="54"/>
                      <a:pt x="6" y="54"/>
                    </a:cubicBezTo>
                    <a:cubicBezTo>
                      <a:pt x="5" y="55"/>
                      <a:pt x="5" y="55"/>
                      <a:pt x="5" y="55"/>
                    </a:cubicBezTo>
                    <a:cubicBezTo>
                      <a:pt x="5" y="55"/>
                      <a:pt x="5" y="56"/>
                      <a:pt x="5" y="56"/>
                    </a:cubicBezTo>
                    <a:cubicBezTo>
                      <a:pt x="5" y="55"/>
                      <a:pt x="4" y="56"/>
                      <a:pt x="4" y="54"/>
                    </a:cubicBezTo>
                    <a:cubicBezTo>
                      <a:pt x="5" y="54"/>
                      <a:pt x="7" y="53"/>
                      <a:pt x="8" y="52"/>
                    </a:cubicBezTo>
                    <a:cubicBezTo>
                      <a:pt x="8" y="51"/>
                      <a:pt x="5" y="53"/>
                      <a:pt x="6" y="52"/>
                    </a:cubicBezTo>
                    <a:cubicBezTo>
                      <a:pt x="6" y="51"/>
                      <a:pt x="6" y="51"/>
                      <a:pt x="5" y="51"/>
                    </a:cubicBezTo>
                    <a:cubicBezTo>
                      <a:pt x="5" y="52"/>
                      <a:pt x="5" y="52"/>
                      <a:pt x="5" y="53"/>
                    </a:cubicBezTo>
                    <a:cubicBezTo>
                      <a:pt x="5" y="53"/>
                      <a:pt x="5" y="52"/>
                      <a:pt x="5" y="52"/>
                    </a:cubicBezTo>
                    <a:cubicBezTo>
                      <a:pt x="4" y="52"/>
                      <a:pt x="4" y="52"/>
                      <a:pt x="4" y="52"/>
                    </a:cubicBezTo>
                    <a:cubicBezTo>
                      <a:pt x="4" y="52"/>
                      <a:pt x="4" y="52"/>
                      <a:pt x="5" y="52"/>
                    </a:cubicBezTo>
                    <a:cubicBezTo>
                      <a:pt x="5" y="51"/>
                      <a:pt x="5" y="51"/>
                      <a:pt x="5" y="51"/>
                    </a:cubicBezTo>
                    <a:cubicBezTo>
                      <a:pt x="4" y="52"/>
                      <a:pt x="4" y="52"/>
                      <a:pt x="4" y="52"/>
                    </a:cubicBezTo>
                    <a:cubicBezTo>
                      <a:pt x="4" y="51"/>
                      <a:pt x="4" y="51"/>
                      <a:pt x="4" y="51"/>
                    </a:cubicBezTo>
                    <a:cubicBezTo>
                      <a:pt x="3" y="51"/>
                      <a:pt x="3" y="51"/>
                      <a:pt x="2" y="50"/>
                    </a:cubicBezTo>
                    <a:cubicBezTo>
                      <a:pt x="1" y="52"/>
                      <a:pt x="4" y="46"/>
                      <a:pt x="0" y="55"/>
                    </a:cubicBezTo>
                    <a:cubicBezTo>
                      <a:pt x="1" y="55"/>
                      <a:pt x="1" y="55"/>
                      <a:pt x="1" y="55"/>
                    </a:cubicBezTo>
                    <a:cubicBezTo>
                      <a:pt x="2" y="54"/>
                      <a:pt x="2" y="54"/>
                      <a:pt x="2" y="54"/>
                    </a:cubicBezTo>
                    <a:cubicBezTo>
                      <a:pt x="2" y="54"/>
                      <a:pt x="3" y="54"/>
                      <a:pt x="3" y="54"/>
                    </a:cubicBezTo>
                    <a:cubicBezTo>
                      <a:pt x="3" y="54"/>
                      <a:pt x="3" y="53"/>
                      <a:pt x="3" y="53"/>
                    </a:cubicBezTo>
                    <a:cubicBezTo>
                      <a:pt x="3" y="53"/>
                      <a:pt x="3" y="54"/>
                      <a:pt x="3" y="53"/>
                    </a:cubicBezTo>
                    <a:cubicBezTo>
                      <a:pt x="3" y="52"/>
                      <a:pt x="4" y="51"/>
                      <a:pt x="4" y="53"/>
                    </a:cubicBezTo>
                    <a:cubicBezTo>
                      <a:pt x="4" y="54"/>
                      <a:pt x="4" y="54"/>
                      <a:pt x="4" y="55"/>
                    </a:cubicBezTo>
                    <a:cubicBezTo>
                      <a:pt x="4" y="55"/>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5"/>
                      <a:pt x="3" y="55"/>
                    </a:cubicBezTo>
                    <a:cubicBezTo>
                      <a:pt x="2" y="55"/>
                      <a:pt x="2" y="56"/>
                      <a:pt x="1" y="56"/>
                    </a:cubicBezTo>
                    <a:cubicBezTo>
                      <a:pt x="2" y="56"/>
                      <a:pt x="2" y="56"/>
                      <a:pt x="2" y="56"/>
                    </a:cubicBezTo>
                    <a:cubicBezTo>
                      <a:pt x="0" y="58"/>
                      <a:pt x="0" y="58"/>
                      <a:pt x="0" y="58"/>
                    </a:cubicBezTo>
                    <a:cubicBezTo>
                      <a:pt x="2" y="57"/>
                      <a:pt x="2" y="57"/>
                      <a:pt x="3" y="58"/>
                    </a:cubicBezTo>
                    <a:cubicBezTo>
                      <a:pt x="3" y="58"/>
                      <a:pt x="3" y="58"/>
                      <a:pt x="3" y="58"/>
                    </a:cubicBezTo>
                    <a:cubicBezTo>
                      <a:pt x="3" y="58"/>
                      <a:pt x="3" y="58"/>
                      <a:pt x="3" y="58"/>
                    </a:cubicBezTo>
                    <a:cubicBezTo>
                      <a:pt x="3" y="58"/>
                      <a:pt x="3" y="58"/>
                      <a:pt x="3" y="58"/>
                    </a:cubicBezTo>
                    <a:cubicBezTo>
                      <a:pt x="3" y="60"/>
                      <a:pt x="4" y="57"/>
                      <a:pt x="4" y="58"/>
                    </a:cubicBezTo>
                    <a:cubicBezTo>
                      <a:pt x="4" y="58"/>
                      <a:pt x="2" y="60"/>
                      <a:pt x="2" y="61"/>
                    </a:cubicBezTo>
                    <a:cubicBezTo>
                      <a:pt x="3" y="62"/>
                      <a:pt x="6" y="61"/>
                      <a:pt x="6" y="63"/>
                    </a:cubicBezTo>
                    <a:cubicBezTo>
                      <a:pt x="7" y="63"/>
                      <a:pt x="8" y="63"/>
                      <a:pt x="9" y="62"/>
                    </a:cubicBezTo>
                    <a:cubicBezTo>
                      <a:pt x="10" y="62"/>
                      <a:pt x="8" y="65"/>
                      <a:pt x="9" y="64"/>
                    </a:cubicBezTo>
                    <a:cubicBezTo>
                      <a:pt x="9" y="65"/>
                      <a:pt x="9" y="66"/>
                      <a:pt x="8" y="66"/>
                    </a:cubicBezTo>
                    <a:cubicBezTo>
                      <a:pt x="9" y="66"/>
                      <a:pt x="10" y="67"/>
                      <a:pt x="10" y="65"/>
                    </a:cubicBezTo>
                    <a:cubicBezTo>
                      <a:pt x="11" y="66"/>
                      <a:pt x="12" y="67"/>
                      <a:pt x="13" y="66"/>
                    </a:cubicBezTo>
                    <a:cubicBezTo>
                      <a:pt x="13" y="66"/>
                      <a:pt x="12" y="68"/>
                      <a:pt x="12" y="69"/>
                    </a:cubicBezTo>
                    <a:cubicBezTo>
                      <a:pt x="13" y="67"/>
                      <a:pt x="15" y="67"/>
                      <a:pt x="15" y="67"/>
                    </a:cubicBezTo>
                    <a:cubicBezTo>
                      <a:pt x="16" y="66"/>
                      <a:pt x="16" y="66"/>
                      <a:pt x="16" y="64"/>
                    </a:cubicBezTo>
                    <a:cubicBezTo>
                      <a:pt x="16" y="64"/>
                      <a:pt x="17" y="63"/>
                      <a:pt x="17" y="63"/>
                    </a:cubicBezTo>
                    <a:cubicBezTo>
                      <a:pt x="17" y="65"/>
                      <a:pt x="16" y="68"/>
                      <a:pt x="17" y="68"/>
                    </a:cubicBezTo>
                    <a:cubicBezTo>
                      <a:pt x="16" y="71"/>
                      <a:pt x="15" y="67"/>
                      <a:pt x="15" y="70"/>
                    </a:cubicBezTo>
                    <a:cubicBezTo>
                      <a:pt x="14" y="72"/>
                      <a:pt x="12" y="72"/>
                      <a:pt x="12" y="70"/>
                    </a:cubicBezTo>
                    <a:cubicBezTo>
                      <a:pt x="11" y="73"/>
                      <a:pt x="13" y="71"/>
                      <a:pt x="12" y="73"/>
                    </a:cubicBezTo>
                    <a:cubicBezTo>
                      <a:pt x="13" y="73"/>
                      <a:pt x="14" y="72"/>
                      <a:pt x="15" y="72"/>
                    </a:cubicBezTo>
                    <a:cubicBezTo>
                      <a:pt x="15" y="71"/>
                      <a:pt x="15" y="70"/>
                      <a:pt x="16" y="70"/>
                    </a:cubicBezTo>
                    <a:cubicBezTo>
                      <a:pt x="17" y="67"/>
                      <a:pt x="16" y="72"/>
                      <a:pt x="17" y="72"/>
                    </a:cubicBezTo>
                    <a:cubicBezTo>
                      <a:pt x="16" y="72"/>
                      <a:pt x="16" y="72"/>
                      <a:pt x="16" y="72"/>
                    </a:cubicBezTo>
                    <a:cubicBezTo>
                      <a:pt x="16" y="73"/>
                      <a:pt x="17" y="72"/>
                      <a:pt x="18" y="72"/>
                    </a:cubicBezTo>
                    <a:cubicBezTo>
                      <a:pt x="17" y="75"/>
                      <a:pt x="17" y="72"/>
                      <a:pt x="16" y="74"/>
                    </a:cubicBezTo>
                    <a:cubicBezTo>
                      <a:pt x="16" y="76"/>
                      <a:pt x="16" y="76"/>
                      <a:pt x="16" y="76"/>
                    </a:cubicBezTo>
                    <a:cubicBezTo>
                      <a:pt x="17" y="77"/>
                      <a:pt x="17" y="74"/>
                      <a:pt x="18" y="75"/>
                    </a:cubicBezTo>
                    <a:cubicBezTo>
                      <a:pt x="17" y="76"/>
                      <a:pt x="17" y="76"/>
                      <a:pt x="17" y="76"/>
                    </a:cubicBezTo>
                    <a:cubicBezTo>
                      <a:pt x="18" y="76"/>
                      <a:pt x="18" y="76"/>
                      <a:pt x="18" y="76"/>
                    </a:cubicBezTo>
                    <a:cubicBezTo>
                      <a:pt x="18" y="74"/>
                      <a:pt x="19" y="73"/>
                      <a:pt x="18" y="73"/>
                    </a:cubicBezTo>
                    <a:cubicBezTo>
                      <a:pt x="19" y="70"/>
                      <a:pt x="19" y="72"/>
                      <a:pt x="20" y="72"/>
                    </a:cubicBezTo>
                    <a:cubicBezTo>
                      <a:pt x="20" y="70"/>
                      <a:pt x="19" y="72"/>
                      <a:pt x="20" y="70"/>
                    </a:cubicBezTo>
                    <a:cubicBezTo>
                      <a:pt x="20" y="69"/>
                      <a:pt x="20" y="69"/>
                      <a:pt x="21" y="69"/>
                    </a:cubicBezTo>
                    <a:cubicBezTo>
                      <a:pt x="22" y="69"/>
                      <a:pt x="21" y="71"/>
                      <a:pt x="21" y="72"/>
                    </a:cubicBezTo>
                    <a:cubicBezTo>
                      <a:pt x="21" y="72"/>
                      <a:pt x="20" y="72"/>
                      <a:pt x="21" y="71"/>
                    </a:cubicBezTo>
                    <a:cubicBezTo>
                      <a:pt x="19" y="73"/>
                      <a:pt x="20" y="75"/>
                      <a:pt x="19" y="76"/>
                    </a:cubicBezTo>
                    <a:cubicBezTo>
                      <a:pt x="20" y="77"/>
                      <a:pt x="20" y="75"/>
                      <a:pt x="21" y="75"/>
                    </a:cubicBezTo>
                    <a:cubicBezTo>
                      <a:pt x="21" y="74"/>
                      <a:pt x="21" y="73"/>
                      <a:pt x="21" y="72"/>
                    </a:cubicBezTo>
                    <a:cubicBezTo>
                      <a:pt x="23" y="68"/>
                      <a:pt x="21" y="76"/>
                      <a:pt x="23" y="75"/>
                    </a:cubicBezTo>
                    <a:cubicBezTo>
                      <a:pt x="23" y="72"/>
                      <a:pt x="25" y="71"/>
                      <a:pt x="25" y="68"/>
                    </a:cubicBezTo>
                    <a:cubicBezTo>
                      <a:pt x="25" y="67"/>
                      <a:pt x="25" y="66"/>
                      <a:pt x="26" y="67"/>
                    </a:cubicBezTo>
                    <a:cubicBezTo>
                      <a:pt x="25" y="69"/>
                      <a:pt x="26" y="68"/>
                      <a:pt x="25" y="70"/>
                    </a:cubicBezTo>
                    <a:cubicBezTo>
                      <a:pt x="25" y="70"/>
                      <a:pt x="25" y="70"/>
                      <a:pt x="25" y="70"/>
                    </a:cubicBezTo>
                    <a:cubicBezTo>
                      <a:pt x="24" y="73"/>
                      <a:pt x="24" y="73"/>
                      <a:pt x="24" y="73"/>
                    </a:cubicBezTo>
                    <a:cubicBezTo>
                      <a:pt x="25" y="74"/>
                      <a:pt x="25" y="76"/>
                      <a:pt x="26" y="77"/>
                    </a:cubicBezTo>
                    <a:cubicBezTo>
                      <a:pt x="26" y="76"/>
                      <a:pt x="26" y="75"/>
                      <a:pt x="26" y="74"/>
                    </a:cubicBezTo>
                    <a:cubicBezTo>
                      <a:pt x="26" y="75"/>
                      <a:pt x="26" y="76"/>
                      <a:pt x="27" y="76"/>
                    </a:cubicBezTo>
                    <a:cubicBezTo>
                      <a:pt x="26" y="76"/>
                      <a:pt x="27" y="74"/>
                      <a:pt x="27" y="73"/>
                    </a:cubicBezTo>
                    <a:cubicBezTo>
                      <a:pt x="28" y="73"/>
                      <a:pt x="28" y="75"/>
                      <a:pt x="28" y="76"/>
                    </a:cubicBezTo>
                    <a:cubicBezTo>
                      <a:pt x="27" y="77"/>
                      <a:pt x="27" y="77"/>
                      <a:pt x="27" y="77"/>
                    </a:cubicBezTo>
                    <a:cubicBezTo>
                      <a:pt x="28" y="76"/>
                      <a:pt x="28" y="78"/>
                      <a:pt x="28" y="78"/>
                    </a:cubicBezTo>
                    <a:cubicBezTo>
                      <a:pt x="28" y="76"/>
                      <a:pt x="29" y="75"/>
                      <a:pt x="29" y="73"/>
                    </a:cubicBezTo>
                    <a:cubicBezTo>
                      <a:pt x="30" y="73"/>
                      <a:pt x="30" y="74"/>
                      <a:pt x="30" y="74"/>
                    </a:cubicBezTo>
                    <a:cubicBezTo>
                      <a:pt x="29" y="75"/>
                      <a:pt x="29" y="75"/>
                      <a:pt x="29" y="75"/>
                    </a:cubicBezTo>
                    <a:cubicBezTo>
                      <a:pt x="30" y="75"/>
                      <a:pt x="29" y="78"/>
                      <a:pt x="30" y="78"/>
                    </a:cubicBezTo>
                    <a:cubicBezTo>
                      <a:pt x="30" y="76"/>
                      <a:pt x="30" y="76"/>
                      <a:pt x="30" y="76"/>
                    </a:cubicBezTo>
                    <a:cubicBezTo>
                      <a:pt x="30" y="78"/>
                      <a:pt x="30" y="78"/>
                      <a:pt x="30" y="78"/>
                    </a:cubicBezTo>
                    <a:cubicBezTo>
                      <a:pt x="31" y="77"/>
                      <a:pt x="31" y="77"/>
                      <a:pt x="31" y="76"/>
                    </a:cubicBezTo>
                    <a:cubicBezTo>
                      <a:pt x="31" y="78"/>
                      <a:pt x="31" y="78"/>
                      <a:pt x="31" y="78"/>
                    </a:cubicBezTo>
                    <a:cubicBezTo>
                      <a:pt x="32" y="77"/>
                      <a:pt x="32" y="75"/>
                      <a:pt x="33" y="77"/>
                    </a:cubicBezTo>
                    <a:cubicBezTo>
                      <a:pt x="32" y="74"/>
                      <a:pt x="32" y="77"/>
                      <a:pt x="32" y="75"/>
                    </a:cubicBezTo>
                    <a:cubicBezTo>
                      <a:pt x="31" y="73"/>
                      <a:pt x="32" y="74"/>
                      <a:pt x="33" y="73"/>
                    </a:cubicBezTo>
                    <a:cubicBezTo>
                      <a:pt x="32" y="76"/>
                      <a:pt x="33" y="74"/>
                      <a:pt x="34" y="74"/>
                    </a:cubicBezTo>
                    <a:cubicBezTo>
                      <a:pt x="34" y="75"/>
                      <a:pt x="34" y="75"/>
                      <a:pt x="34" y="76"/>
                    </a:cubicBezTo>
                    <a:cubicBezTo>
                      <a:pt x="35" y="74"/>
                      <a:pt x="35" y="74"/>
                      <a:pt x="35" y="74"/>
                    </a:cubicBezTo>
                    <a:cubicBezTo>
                      <a:pt x="35" y="78"/>
                      <a:pt x="36" y="73"/>
                      <a:pt x="36" y="74"/>
                    </a:cubicBezTo>
                    <a:cubicBezTo>
                      <a:pt x="36" y="75"/>
                      <a:pt x="36" y="77"/>
                      <a:pt x="36" y="77"/>
                    </a:cubicBezTo>
                    <a:cubicBezTo>
                      <a:pt x="36" y="75"/>
                      <a:pt x="37" y="74"/>
                      <a:pt x="37" y="72"/>
                    </a:cubicBezTo>
                    <a:cubicBezTo>
                      <a:pt x="38" y="73"/>
                      <a:pt x="36" y="76"/>
                      <a:pt x="37" y="78"/>
                    </a:cubicBezTo>
                    <a:cubicBezTo>
                      <a:pt x="37" y="75"/>
                      <a:pt x="38" y="79"/>
                      <a:pt x="38" y="76"/>
                    </a:cubicBezTo>
                    <a:cubicBezTo>
                      <a:pt x="37" y="75"/>
                      <a:pt x="38" y="75"/>
                      <a:pt x="38" y="73"/>
                    </a:cubicBezTo>
                    <a:cubicBezTo>
                      <a:pt x="39" y="74"/>
                      <a:pt x="38" y="75"/>
                      <a:pt x="39" y="75"/>
                    </a:cubicBezTo>
                    <a:cubicBezTo>
                      <a:pt x="39" y="75"/>
                      <a:pt x="39" y="73"/>
                      <a:pt x="39" y="72"/>
                    </a:cubicBezTo>
                    <a:cubicBezTo>
                      <a:pt x="39" y="73"/>
                      <a:pt x="40" y="70"/>
                      <a:pt x="40" y="72"/>
                    </a:cubicBezTo>
                    <a:cubicBezTo>
                      <a:pt x="41" y="74"/>
                      <a:pt x="39" y="73"/>
                      <a:pt x="40" y="74"/>
                    </a:cubicBezTo>
                    <a:cubicBezTo>
                      <a:pt x="41" y="74"/>
                      <a:pt x="40" y="70"/>
                      <a:pt x="41" y="69"/>
                    </a:cubicBezTo>
                    <a:cubicBezTo>
                      <a:pt x="41" y="68"/>
                      <a:pt x="41" y="65"/>
                      <a:pt x="42" y="64"/>
                    </a:cubicBezTo>
                    <a:cubicBezTo>
                      <a:pt x="43" y="65"/>
                      <a:pt x="41" y="65"/>
                      <a:pt x="42" y="68"/>
                    </a:cubicBezTo>
                    <a:cubicBezTo>
                      <a:pt x="42" y="67"/>
                      <a:pt x="42" y="67"/>
                      <a:pt x="42" y="67"/>
                    </a:cubicBezTo>
                    <a:cubicBezTo>
                      <a:pt x="43" y="70"/>
                      <a:pt x="41" y="72"/>
                      <a:pt x="41" y="74"/>
                    </a:cubicBezTo>
                    <a:cubicBezTo>
                      <a:pt x="42" y="73"/>
                      <a:pt x="42" y="73"/>
                      <a:pt x="42" y="73"/>
                    </a:cubicBezTo>
                    <a:cubicBezTo>
                      <a:pt x="42" y="77"/>
                      <a:pt x="42" y="77"/>
                      <a:pt x="42" y="77"/>
                    </a:cubicBezTo>
                    <a:cubicBezTo>
                      <a:pt x="42" y="75"/>
                      <a:pt x="43" y="76"/>
                      <a:pt x="43" y="76"/>
                    </a:cubicBezTo>
                    <a:cubicBezTo>
                      <a:pt x="43" y="74"/>
                      <a:pt x="43" y="76"/>
                      <a:pt x="43" y="75"/>
                    </a:cubicBezTo>
                    <a:cubicBezTo>
                      <a:pt x="43" y="74"/>
                      <a:pt x="43" y="71"/>
                      <a:pt x="44" y="73"/>
                    </a:cubicBezTo>
                    <a:cubicBezTo>
                      <a:pt x="44" y="74"/>
                      <a:pt x="44" y="75"/>
                      <a:pt x="44" y="76"/>
                    </a:cubicBezTo>
                    <a:cubicBezTo>
                      <a:pt x="45" y="77"/>
                      <a:pt x="44" y="74"/>
                      <a:pt x="45" y="75"/>
                    </a:cubicBezTo>
                    <a:cubicBezTo>
                      <a:pt x="45" y="76"/>
                      <a:pt x="45" y="76"/>
                      <a:pt x="45" y="76"/>
                    </a:cubicBezTo>
                    <a:cubicBezTo>
                      <a:pt x="47" y="76"/>
                      <a:pt x="50" y="76"/>
                      <a:pt x="51" y="72"/>
                    </a:cubicBezTo>
                    <a:cubicBezTo>
                      <a:pt x="52" y="73"/>
                      <a:pt x="52" y="73"/>
                      <a:pt x="53" y="74"/>
                    </a:cubicBezTo>
                    <a:cubicBezTo>
                      <a:pt x="53" y="74"/>
                      <a:pt x="53" y="73"/>
                      <a:pt x="53" y="72"/>
                    </a:cubicBezTo>
                    <a:cubicBezTo>
                      <a:pt x="54" y="74"/>
                      <a:pt x="54" y="74"/>
                      <a:pt x="54" y="74"/>
                    </a:cubicBezTo>
                    <a:cubicBezTo>
                      <a:pt x="55" y="76"/>
                      <a:pt x="55" y="74"/>
                      <a:pt x="56" y="72"/>
                    </a:cubicBezTo>
                    <a:cubicBezTo>
                      <a:pt x="56" y="74"/>
                      <a:pt x="56" y="74"/>
                      <a:pt x="56" y="74"/>
                    </a:cubicBezTo>
                    <a:cubicBezTo>
                      <a:pt x="57" y="75"/>
                      <a:pt x="56" y="73"/>
                      <a:pt x="57" y="72"/>
                    </a:cubicBezTo>
                    <a:cubicBezTo>
                      <a:pt x="57" y="74"/>
                      <a:pt x="57" y="74"/>
                      <a:pt x="57" y="74"/>
                    </a:cubicBezTo>
                    <a:cubicBezTo>
                      <a:pt x="57" y="72"/>
                      <a:pt x="57" y="72"/>
                      <a:pt x="57" y="72"/>
                    </a:cubicBezTo>
                    <a:cubicBezTo>
                      <a:pt x="58" y="72"/>
                      <a:pt x="58" y="72"/>
                      <a:pt x="58" y="74"/>
                    </a:cubicBezTo>
                    <a:cubicBezTo>
                      <a:pt x="59" y="74"/>
                      <a:pt x="59" y="73"/>
                      <a:pt x="58" y="73"/>
                    </a:cubicBezTo>
                    <a:cubicBezTo>
                      <a:pt x="59" y="74"/>
                      <a:pt x="60" y="74"/>
                      <a:pt x="61" y="73"/>
                    </a:cubicBezTo>
                    <a:cubicBezTo>
                      <a:pt x="61" y="72"/>
                      <a:pt x="61" y="72"/>
                      <a:pt x="61" y="70"/>
                    </a:cubicBezTo>
                    <a:cubicBezTo>
                      <a:pt x="61" y="68"/>
                      <a:pt x="61" y="71"/>
                      <a:pt x="61" y="69"/>
                    </a:cubicBezTo>
                    <a:cubicBezTo>
                      <a:pt x="61" y="70"/>
                      <a:pt x="62" y="71"/>
                      <a:pt x="61" y="72"/>
                    </a:cubicBezTo>
                    <a:cubicBezTo>
                      <a:pt x="63" y="75"/>
                      <a:pt x="64" y="72"/>
                      <a:pt x="66" y="72"/>
                    </a:cubicBezTo>
                    <a:cubicBezTo>
                      <a:pt x="66" y="71"/>
                      <a:pt x="66" y="71"/>
                      <a:pt x="66" y="71"/>
                    </a:cubicBezTo>
                    <a:cubicBezTo>
                      <a:pt x="68" y="73"/>
                      <a:pt x="68" y="71"/>
                      <a:pt x="70" y="72"/>
                    </a:cubicBezTo>
                    <a:cubicBezTo>
                      <a:pt x="69" y="71"/>
                      <a:pt x="69" y="68"/>
                      <a:pt x="70" y="68"/>
                    </a:cubicBezTo>
                    <a:cubicBezTo>
                      <a:pt x="70" y="66"/>
                      <a:pt x="70" y="70"/>
                      <a:pt x="71" y="71"/>
                    </a:cubicBezTo>
                    <a:cubicBezTo>
                      <a:pt x="71" y="71"/>
                      <a:pt x="72" y="70"/>
                      <a:pt x="72" y="70"/>
                    </a:cubicBezTo>
                    <a:cubicBezTo>
                      <a:pt x="72" y="71"/>
                      <a:pt x="72" y="71"/>
                      <a:pt x="72" y="71"/>
                    </a:cubicBezTo>
                    <a:cubicBezTo>
                      <a:pt x="72" y="70"/>
                      <a:pt x="73" y="69"/>
                      <a:pt x="73" y="70"/>
                    </a:cubicBezTo>
                    <a:cubicBezTo>
                      <a:pt x="73" y="70"/>
                      <a:pt x="73" y="70"/>
                      <a:pt x="73" y="70"/>
                    </a:cubicBezTo>
                    <a:cubicBezTo>
                      <a:pt x="74" y="70"/>
                      <a:pt x="74" y="71"/>
                      <a:pt x="75" y="71"/>
                    </a:cubicBezTo>
                    <a:cubicBezTo>
                      <a:pt x="75" y="69"/>
                      <a:pt x="76" y="70"/>
                      <a:pt x="76" y="69"/>
                    </a:cubicBezTo>
                    <a:cubicBezTo>
                      <a:pt x="76" y="69"/>
                      <a:pt x="76" y="69"/>
                      <a:pt x="76" y="69"/>
                    </a:cubicBezTo>
                    <a:cubicBezTo>
                      <a:pt x="76" y="68"/>
                      <a:pt x="76" y="68"/>
                      <a:pt x="76" y="68"/>
                    </a:cubicBezTo>
                    <a:cubicBezTo>
                      <a:pt x="76" y="68"/>
                      <a:pt x="76" y="68"/>
                      <a:pt x="76" y="68"/>
                    </a:cubicBezTo>
                    <a:cubicBezTo>
                      <a:pt x="76" y="70"/>
                      <a:pt x="76" y="70"/>
                      <a:pt x="76" y="70"/>
                    </a:cubicBezTo>
                    <a:cubicBezTo>
                      <a:pt x="77" y="71"/>
                      <a:pt x="76" y="69"/>
                      <a:pt x="77" y="68"/>
                    </a:cubicBezTo>
                    <a:cubicBezTo>
                      <a:pt x="77" y="67"/>
                      <a:pt x="77" y="68"/>
                      <a:pt x="77" y="69"/>
                    </a:cubicBezTo>
                    <a:cubicBezTo>
                      <a:pt x="77" y="70"/>
                      <a:pt x="77" y="68"/>
                      <a:pt x="77" y="69"/>
                    </a:cubicBezTo>
                    <a:cubicBezTo>
                      <a:pt x="77" y="70"/>
                      <a:pt x="77" y="69"/>
                      <a:pt x="77" y="70"/>
                    </a:cubicBezTo>
                    <a:cubicBezTo>
                      <a:pt x="78" y="70"/>
                      <a:pt x="77" y="68"/>
                      <a:pt x="78" y="69"/>
                    </a:cubicBezTo>
                    <a:cubicBezTo>
                      <a:pt x="78" y="69"/>
                      <a:pt x="79" y="68"/>
                      <a:pt x="79" y="70"/>
                    </a:cubicBezTo>
                    <a:cubicBezTo>
                      <a:pt x="79" y="69"/>
                      <a:pt x="80" y="69"/>
                      <a:pt x="80" y="68"/>
                    </a:cubicBezTo>
                    <a:cubicBezTo>
                      <a:pt x="79" y="68"/>
                      <a:pt x="79" y="68"/>
                      <a:pt x="79" y="66"/>
                    </a:cubicBezTo>
                    <a:cubicBezTo>
                      <a:pt x="79" y="66"/>
                      <a:pt x="79" y="66"/>
                      <a:pt x="79" y="66"/>
                    </a:cubicBezTo>
                    <a:cubicBezTo>
                      <a:pt x="79" y="67"/>
                      <a:pt x="79" y="67"/>
                      <a:pt x="79" y="67"/>
                    </a:cubicBezTo>
                    <a:cubicBezTo>
                      <a:pt x="79" y="66"/>
                      <a:pt x="80" y="67"/>
                      <a:pt x="80" y="65"/>
                    </a:cubicBezTo>
                    <a:cubicBezTo>
                      <a:pt x="80" y="67"/>
                      <a:pt x="80" y="67"/>
                      <a:pt x="80" y="67"/>
                    </a:cubicBezTo>
                    <a:cubicBezTo>
                      <a:pt x="80" y="66"/>
                      <a:pt x="81" y="66"/>
                      <a:pt x="81" y="66"/>
                    </a:cubicBezTo>
                    <a:cubicBezTo>
                      <a:pt x="82" y="67"/>
                      <a:pt x="82" y="69"/>
                      <a:pt x="82" y="70"/>
                    </a:cubicBezTo>
                    <a:cubicBezTo>
                      <a:pt x="83" y="68"/>
                      <a:pt x="83" y="68"/>
                      <a:pt x="83" y="68"/>
                    </a:cubicBezTo>
                    <a:cubicBezTo>
                      <a:pt x="83" y="68"/>
                      <a:pt x="83" y="68"/>
                      <a:pt x="83" y="69"/>
                    </a:cubicBezTo>
                    <a:cubicBezTo>
                      <a:pt x="85" y="70"/>
                      <a:pt x="84" y="64"/>
                      <a:pt x="85" y="65"/>
                    </a:cubicBezTo>
                    <a:cubicBezTo>
                      <a:pt x="85" y="67"/>
                      <a:pt x="85" y="68"/>
                      <a:pt x="86" y="68"/>
                    </a:cubicBezTo>
                    <a:cubicBezTo>
                      <a:pt x="86" y="68"/>
                      <a:pt x="86" y="67"/>
                      <a:pt x="86" y="67"/>
                    </a:cubicBezTo>
                    <a:cubicBezTo>
                      <a:pt x="86" y="66"/>
                      <a:pt x="86" y="68"/>
                      <a:pt x="85" y="67"/>
                    </a:cubicBezTo>
                    <a:cubicBezTo>
                      <a:pt x="85" y="66"/>
                      <a:pt x="86" y="66"/>
                      <a:pt x="86" y="66"/>
                    </a:cubicBezTo>
                    <a:cubicBezTo>
                      <a:pt x="87" y="70"/>
                      <a:pt x="89" y="66"/>
                      <a:pt x="91" y="68"/>
                    </a:cubicBezTo>
                    <a:cubicBezTo>
                      <a:pt x="90" y="66"/>
                      <a:pt x="91" y="67"/>
                      <a:pt x="91" y="66"/>
                    </a:cubicBezTo>
                    <a:cubicBezTo>
                      <a:pt x="92" y="69"/>
                      <a:pt x="92" y="66"/>
                      <a:pt x="93" y="67"/>
                    </a:cubicBezTo>
                    <a:cubicBezTo>
                      <a:pt x="92" y="65"/>
                      <a:pt x="92" y="65"/>
                      <a:pt x="92" y="65"/>
                    </a:cubicBezTo>
                    <a:cubicBezTo>
                      <a:pt x="93" y="66"/>
                      <a:pt x="92" y="61"/>
                      <a:pt x="94" y="63"/>
                    </a:cubicBezTo>
                    <a:cubicBezTo>
                      <a:pt x="94" y="64"/>
                      <a:pt x="94" y="65"/>
                      <a:pt x="94" y="66"/>
                    </a:cubicBezTo>
                    <a:cubicBezTo>
                      <a:pt x="95" y="68"/>
                      <a:pt x="95" y="63"/>
                      <a:pt x="96" y="66"/>
                    </a:cubicBezTo>
                    <a:cubicBezTo>
                      <a:pt x="96" y="65"/>
                      <a:pt x="95" y="63"/>
                      <a:pt x="96" y="62"/>
                    </a:cubicBezTo>
                    <a:cubicBezTo>
                      <a:pt x="96" y="63"/>
                      <a:pt x="98" y="64"/>
                      <a:pt x="98" y="65"/>
                    </a:cubicBezTo>
                    <a:cubicBezTo>
                      <a:pt x="98" y="64"/>
                      <a:pt x="98" y="64"/>
                      <a:pt x="98" y="64"/>
                    </a:cubicBezTo>
                    <a:cubicBezTo>
                      <a:pt x="99" y="65"/>
                      <a:pt x="98" y="65"/>
                      <a:pt x="98" y="65"/>
                    </a:cubicBezTo>
                    <a:cubicBezTo>
                      <a:pt x="99" y="66"/>
                      <a:pt x="99" y="65"/>
                      <a:pt x="100" y="64"/>
                    </a:cubicBezTo>
                    <a:cubicBezTo>
                      <a:pt x="101" y="65"/>
                      <a:pt x="101" y="64"/>
                      <a:pt x="102" y="65"/>
                    </a:cubicBezTo>
                    <a:cubicBezTo>
                      <a:pt x="102" y="63"/>
                      <a:pt x="104" y="66"/>
                      <a:pt x="103" y="63"/>
                    </a:cubicBezTo>
                    <a:cubicBezTo>
                      <a:pt x="104" y="64"/>
                      <a:pt x="104" y="64"/>
                      <a:pt x="104" y="64"/>
                    </a:cubicBezTo>
                    <a:cubicBezTo>
                      <a:pt x="104" y="63"/>
                      <a:pt x="103" y="61"/>
                      <a:pt x="104" y="60"/>
                    </a:cubicBezTo>
                    <a:cubicBezTo>
                      <a:pt x="104" y="62"/>
                      <a:pt x="104" y="62"/>
                      <a:pt x="104" y="62"/>
                    </a:cubicBezTo>
                    <a:cubicBezTo>
                      <a:pt x="105" y="65"/>
                      <a:pt x="105" y="63"/>
                      <a:pt x="106" y="64"/>
                    </a:cubicBezTo>
                    <a:cubicBezTo>
                      <a:pt x="105" y="62"/>
                      <a:pt x="106" y="64"/>
                      <a:pt x="106" y="62"/>
                    </a:cubicBezTo>
                    <a:cubicBezTo>
                      <a:pt x="106" y="62"/>
                      <a:pt x="106" y="62"/>
                      <a:pt x="106" y="62"/>
                    </a:cubicBezTo>
                    <a:cubicBezTo>
                      <a:pt x="106" y="61"/>
                      <a:pt x="106" y="61"/>
                      <a:pt x="106" y="60"/>
                    </a:cubicBezTo>
                    <a:cubicBezTo>
                      <a:pt x="107" y="60"/>
                      <a:pt x="107" y="62"/>
                      <a:pt x="107" y="62"/>
                    </a:cubicBezTo>
                    <a:cubicBezTo>
                      <a:pt x="108" y="63"/>
                      <a:pt x="108" y="62"/>
                      <a:pt x="108" y="62"/>
                    </a:cubicBezTo>
                    <a:cubicBezTo>
                      <a:pt x="108" y="62"/>
                      <a:pt x="108" y="62"/>
                      <a:pt x="108" y="61"/>
                    </a:cubicBezTo>
                    <a:cubicBezTo>
                      <a:pt x="108" y="62"/>
                      <a:pt x="108" y="62"/>
                      <a:pt x="108" y="62"/>
                    </a:cubicBezTo>
                    <a:cubicBezTo>
                      <a:pt x="108" y="62"/>
                      <a:pt x="108" y="61"/>
                      <a:pt x="109" y="61"/>
                    </a:cubicBezTo>
                    <a:cubicBezTo>
                      <a:pt x="109" y="61"/>
                      <a:pt x="109" y="61"/>
                      <a:pt x="109" y="61"/>
                    </a:cubicBezTo>
                    <a:cubicBezTo>
                      <a:pt x="108" y="62"/>
                      <a:pt x="108" y="62"/>
                      <a:pt x="108" y="62"/>
                    </a:cubicBezTo>
                    <a:cubicBezTo>
                      <a:pt x="108" y="62"/>
                      <a:pt x="109" y="62"/>
                      <a:pt x="109" y="62"/>
                    </a:cubicBezTo>
                    <a:cubicBezTo>
                      <a:pt x="109" y="62"/>
                      <a:pt x="109" y="62"/>
                      <a:pt x="109" y="62"/>
                    </a:cubicBezTo>
                    <a:cubicBezTo>
                      <a:pt x="109" y="62"/>
                      <a:pt x="109" y="62"/>
                      <a:pt x="109" y="62"/>
                    </a:cubicBezTo>
                    <a:cubicBezTo>
                      <a:pt x="110" y="64"/>
                      <a:pt x="110" y="64"/>
                      <a:pt x="110" y="64"/>
                    </a:cubicBezTo>
                    <a:cubicBezTo>
                      <a:pt x="110" y="64"/>
                      <a:pt x="110" y="62"/>
                      <a:pt x="110" y="61"/>
                    </a:cubicBezTo>
                    <a:cubicBezTo>
                      <a:pt x="112" y="62"/>
                      <a:pt x="113" y="60"/>
                      <a:pt x="114" y="59"/>
                    </a:cubicBezTo>
                    <a:cubicBezTo>
                      <a:pt x="113" y="59"/>
                      <a:pt x="114" y="60"/>
                      <a:pt x="114" y="60"/>
                    </a:cubicBezTo>
                    <a:cubicBezTo>
                      <a:pt x="114" y="59"/>
                      <a:pt x="114" y="58"/>
                      <a:pt x="114" y="59"/>
                    </a:cubicBezTo>
                    <a:cubicBezTo>
                      <a:pt x="114" y="58"/>
                      <a:pt x="115" y="60"/>
                      <a:pt x="116" y="60"/>
                    </a:cubicBezTo>
                    <a:cubicBezTo>
                      <a:pt x="116" y="60"/>
                      <a:pt x="115" y="58"/>
                      <a:pt x="115" y="58"/>
                    </a:cubicBezTo>
                    <a:cubicBezTo>
                      <a:pt x="117" y="60"/>
                      <a:pt x="117" y="56"/>
                      <a:pt x="118" y="57"/>
                    </a:cubicBezTo>
                    <a:cubicBezTo>
                      <a:pt x="118" y="58"/>
                      <a:pt x="118" y="58"/>
                      <a:pt x="119" y="59"/>
                    </a:cubicBezTo>
                    <a:cubicBezTo>
                      <a:pt x="119" y="58"/>
                      <a:pt x="120" y="57"/>
                      <a:pt x="120" y="55"/>
                    </a:cubicBezTo>
                    <a:cubicBezTo>
                      <a:pt x="120" y="57"/>
                      <a:pt x="120" y="57"/>
                      <a:pt x="120" y="57"/>
                    </a:cubicBezTo>
                    <a:cubicBezTo>
                      <a:pt x="121" y="57"/>
                      <a:pt x="121" y="56"/>
                      <a:pt x="121" y="55"/>
                    </a:cubicBezTo>
                    <a:cubicBezTo>
                      <a:pt x="120" y="54"/>
                      <a:pt x="121" y="52"/>
                      <a:pt x="121" y="53"/>
                    </a:cubicBezTo>
                    <a:cubicBezTo>
                      <a:pt x="121" y="53"/>
                      <a:pt x="121" y="53"/>
                      <a:pt x="121" y="53"/>
                    </a:cubicBezTo>
                    <a:cubicBezTo>
                      <a:pt x="122" y="52"/>
                      <a:pt x="122" y="52"/>
                      <a:pt x="122" y="52"/>
                    </a:cubicBezTo>
                    <a:cubicBezTo>
                      <a:pt x="123" y="52"/>
                      <a:pt x="122" y="52"/>
                      <a:pt x="122" y="53"/>
                    </a:cubicBezTo>
                    <a:cubicBezTo>
                      <a:pt x="123" y="55"/>
                      <a:pt x="124" y="54"/>
                      <a:pt x="125" y="54"/>
                    </a:cubicBezTo>
                    <a:cubicBezTo>
                      <a:pt x="124" y="53"/>
                      <a:pt x="124" y="53"/>
                      <a:pt x="124" y="53"/>
                    </a:cubicBezTo>
                    <a:cubicBezTo>
                      <a:pt x="125" y="52"/>
                      <a:pt x="125" y="54"/>
                      <a:pt x="125" y="54"/>
                    </a:cubicBezTo>
                    <a:cubicBezTo>
                      <a:pt x="125" y="49"/>
                      <a:pt x="125" y="49"/>
                      <a:pt x="125" y="49"/>
                    </a:cubicBezTo>
                    <a:cubicBezTo>
                      <a:pt x="125" y="49"/>
                      <a:pt x="126" y="51"/>
                      <a:pt x="126" y="52"/>
                    </a:cubicBezTo>
                    <a:cubicBezTo>
                      <a:pt x="127" y="51"/>
                      <a:pt x="126" y="48"/>
                      <a:pt x="126" y="46"/>
                    </a:cubicBezTo>
                    <a:cubicBezTo>
                      <a:pt x="127" y="47"/>
                      <a:pt x="127" y="45"/>
                      <a:pt x="128" y="45"/>
                    </a:cubicBezTo>
                    <a:cubicBezTo>
                      <a:pt x="128" y="46"/>
                      <a:pt x="127" y="45"/>
                      <a:pt x="128" y="46"/>
                    </a:cubicBezTo>
                    <a:cubicBezTo>
                      <a:pt x="129" y="47"/>
                      <a:pt x="129" y="47"/>
                      <a:pt x="129" y="47"/>
                    </a:cubicBezTo>
                    <a:cubicBezTo>
                      <a:pt x="128" y="48"/>
                      <a:pt x="130" y="50"/>
                      <a:pt x="130" y="51"/>
                    </a:cubicBezTo>
                    <a:cubicBezTo>
                      <a:pt x="130" y="50"/>
                      <a:pt x="132" y="50"/>
                      <a:pt x="132" y="50"/>
                    </a:cubicBezTo>
                    <a:cubicBezTo>
                      <a:pt x="131" y="48"/>
                      <a:pt x="133" y="49"/>
                      <a:pt x="132" y="46"/>
                    </a:cubicBezTo>
                    <a:cubicBezTo>
                      <a:pt x="133" y="45"/>
                      <a:pt x="133" y="48"/>
                      <a:pt x="134" y="48"/>
                    </a:cubicBezTo>
                    <a:cubicBezTo>
                      <a:pt x="134" y="47"/>
                      <a:pt x="135" y="47"/>
                      <a:pt x="136" y="47"/>
                    </a:cubicBezTo>
                    <a:cubicBezTo>
                      <a:pt x="136" y="47"/>
                      <a:pt x="136" y="47"/>
                      <a:pt x="136" y="47"/>
                    </a:cubicBezTo>
                    <a:cubicBezTo>
                      <a:pt x="137" y="46"/>
                      <a:pt x="138" y="46"/>
                      <a:pt x="138" y="44"/>
                    </a:cubicBezTo>
                    <a:cubicBezTo>
                      <a:pt x="139" y="45"/>
                      <a:pt x="139" y="45"/>
                      <a:pt x="139" y="45"/>
                    </a:cubicBezTo>
                    <a:cubicBezTo>
                      <a:pt x="140" y="46"/>
                      <a:pt x="137" y="42"/>
                      <a:pt x="139" y="43"/>
                    </a:cubicBezTo>
                    <a:cubicBezTo>
                      <a:pt x="139" y="44"/>
                      <a:pt x="139" y="44"/>
                      <a:pt x="139" y="44"/>
                    </a:cubicBezTo>
                    <a:cubicBezTo>
                      <a:pt x="139" y="43"/>
                      <a:pt x="141" y="45"/>
                      <a:pt x="141" y="43"/>
                    </a:cubicBezTo>
                    <a:cubicBezTo>
                      <a:pt x="141" y="44"/>
                      <a:pt x="141" y="44"/>
                      <a:pt x="141" y="44"/>
                    </a:cubicBezTo>
                    <a:cubicBezTo>
                      <a:pt x="141" y="43"/>
                      <a:pt x="142" y="43"/>
                      <a:pt x="142" y="41"/>
                    </a:cubicBezTo>
                    <a:cubicBezTo>
                      <a:pt x="143" y="43"/>
                      <a:pt x="143" y="43"/>
                      <a:pt x="143" y="43"/>
                    </a:cubicBezTo>
                    <a:cubicBezTo>
                      <a:pt x="144" y="44"/>
                      <a:pt x="142" y="41"/>
                      <a:pt x="143" y="42"/>
                    </a:cubicBezTo>
                    <a:cubicBezTo>
                      <a:pt x="143" y="42"/>
                      <a:pt x="144" y="42"/>
                      <a:pt x="144" y="43"/>
                    </a:cubicBezTo>
                    <a:cubicBezTo>
                      <a:pt x="144" y="41"/>
                      <a:pt x="145" y="41"/>
                      <a:pt x="145" y="40"/>
                    </a:cubicBezTo>
                    <a:cubicBezTo>
                      <a:pt x="146" y="42"/>
                      <a:pt x="146" y="42"/>
                      <a:pt x="146" y="42"/>
                    </a:cubicBezTo>
                    <a:cubicBezTo>
                      <a:pt x="149" y="41"/>
                      <a:pt x="153" y="39"/>
                      <a:pt x="154" y="36"/>
                    </a:cubicBezTo>
                    <a:cubicBezTo>
                      <a:pt x="156" y="38"/>
                      <a:pt x="154" y="37"/>
                      <a:pt x="156" y="39"/>
                    </a:cubicBezTo>
                    <a:cubicBezTo>
                      <a:pt x="154" y="37"/>
                      <a:pt x="156" y="38"/>
                      <a:pt x="156" y="37"/>
                    </a:cubicBezTo>
                    <a:cubicBezTo>
                      <a:pt x="156" y="37"/>
                      <a:pt x="156" y="37"/>
                      <a:pt x="156" y="37"/>
                    </a:cubicBezTo>
                    <a:cubicBezTo>
                      <a:pt x="157" y="36"/>
                      <a:pt x="158" y="38"/>
                      <a:pt x="158" y="37"/>
                    </a:cubicBezTo>
                    <a:cubicBezTo>
                      <a:pt x="157" y="36"/>
                      <a:pt x="157" y="36"/>
                      <a:pt x="157" y="36"/>
                    </a:cubicBezTo>
                    <a:cubicBezTo>
                      <a:pt x="157" y="35"/>
                      <a:pt x="160" y="38"/>
                      <a:pt x="158" y="36"/>
                    </a:cubicBezTo>
                    <a:cubicBezTo>
                      <a:pt x="160" y="37"/>
                      <a:pt x="160" y="37"/>
                      <a:pt x="160" y="37"/>
                    </a:cubicBezTo>
                    <a:cubicBezTo>
                      <a:pt x="159" y="34"/>
                      <a:pt x="161" y="37"/>
                      <a:pt x="160" y="35"/>
                    </a:cubicBezTo>
                    <a:cubicBezTo>
                      <a:pt x="160" y="35"/>
                      <a:pt x="160" y="35"/>
                      <a:pt x="160" y="35"/>
                    </a:cubicBezTo>
                    <a:cubicBezTo>
                      <a:pt x="162" y="36"/>
                      <a:pt x="160" y="32"/>
                      <a:pt x="162" y="34"/>
                    </a:cubicBezTo>
                    <a:cubicBezTo>
                      <a:pt x="162" y="33"/>
                      <a:pt x="162" y="32"/>
                      <a:pt x="161" y="30"/>
                    </a:cubicBezTo>
                    <a:cubicBezTo>
                      <a:pt x="163" y="33"/>
                      <a:pt x="163" y="33"/>
                      <a:pt x="163" y="33"/>
                    </a:cubicBezTo>
                    <a:cubicBezTo>
                      <a:pt x="164" y="30"/>
                      <a:pt x="167" y="29"/>
                      <a:pt x="167" y="26"/>
                    </a:cubicBezTo>
                    <a:cubicBezTo>
                      <a:pt x="168" y="27"/>
                      <a:pt x="168" y="27"/>
                      <a:pt x="168" y="27"/>
                    </a:cubicBezTo>
                    <a:cubicBezTo>
                      <a:pt x="168" y="24"/>
                      <a:pt x="172" y="27"/>
                      <a:pt x="170" y="23"/>
                    </a:cubicBezTo>
                    <a:cubicBezTo>
                      <a:pt x="169" y="21"/>
                      <a:pt x="169" y="21"/>
                      <a:pt x="169" y="21"/>
                    </a:cubicBezTo>
                    <a:cubicBezTo>
                      <a:pt x="171" y="23"/>
                      <a:pt x="171" y="23"/>
                      <a:pt x="171" y="23"/>
                    </a:cubicBezTo>
                    <a:cubicBezTo>
                      <a:pt x="170" y="22"/>
                      <a:pt x="172" y="22"/>
                      <a:pt x="171" y="20"/>
                    </a:cubicBezTo>
                    <a:cubicBezTo>
                      <a:pt x="171" y="21"/>
                      <a:pt x="171" y="21"/>
                      <a:pt x="172" y="21"/>
                    </a:cubicBezTo>
                    <a:cubicBezTo>
                      <a:pt x="172" y="21"/>
                      <a:pt x="171" y="19"/>
                      <a:pt x="172" y="19"/>
                    </a:cubicBezTo>
                    <a:cubicBezTo>
                      <a:pt x="172" y="20"/>
                      <a:pt x="172" y="20"/>
                      <a:pt x="172" y="20"/>
                    </a:cubicBezTo>
                    <a:cubicBezTo>
                      <a:pt x="177" y="20"/>
                      <a:pt x="182" y="19"/>
                      <a:pt x="180" y="14"/>
                    </a:cubicBezTo>
                    <a:cubicBezTo>
                      <a:pt x="180" y="13"/>
                      <a:pt x="182" y="15"/>
                      <a:pt x="182" y="15"/>
                    </a:cubicBezTo>
                    <a:cubicBezTo>
                      <a:pt x="181" y="11"/>
                      <a:pt x="188" y="11"/>
                      <a:pt x="185" y="6"/>
                    </a:cubicBezTo>
                    <a:cubicBezTo>
                      <a:pt x="185" y="4"/>
                      <a:pt x="180" y="0"/>
                      <a:pt x="18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10" name="Freeform 342"/>
              <p:cNvSpPr/>
              <p:nvPr/>
            </p:nvSpPr>
            <p:spPr bwMode="auto">
              <a:xfrm>
                <a:off x="6365" y="3215"/>
                <a:ext cx="2" cy="2"/>
              </a:xfrm>
              <a:custGeom>
                <a:avLst/>
                <a:gdLst>
                  <a:gd name="T0" fmla="*/ 0 w 1"/>
                  <a:gd name="T1" fmla="*/ 0 h 1"/>
                  <a:gd name="T2" fmla="*/ 1 w 1"/>
                  <a:gd name="T3" fmla="*/ 0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1" y="0"/>
                    </a:cubicBezTo>
                    <a:cubicBezTo>
                      <a:pt x="0" y="0"/>
                      <a:pt x="0" y="0"/>
                      <a:pt x="0" y="1"/>
                    </a:cubicBez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11" name="Freeform 343"/>
              <p:cNvSpPr/>
              <p:nvPr/>
            </p:nvSpPr>
            <p:spPr bwMode="auto">
              <a:xfrm>
                <a:off x="6889" y="2757"/>
                <a:ext cx="2" cy="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12" name="Freeform 344"/>
              <p:cNvSpPr/>
              <p:nvPr/>
            </p:nvSpPr>
            <p:spPr bwMode="auto">
              <a:xfrm>
                <a:off x="6360" y="3222"/>
                <a:ext cx="2" cy="2"/>
              </a:xfrm>
              <a:custGeom>
                <a:avLst/>
                <a:gdLst>
                  <a:gd name="T0" fmla="*/ 0 w 1"/>
                  <a:gd name="T1" fmla="*/ 0 h 1"/>
                  <a:gd name="T2" fmla="*/ 0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0" y="1"/>
                      <a:pt x="0" y="1"/>
                      <a:pt x="0" y="1"/>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13" name="Freeform 345"/>
              <p:cNvSpPr/>
              <p:nvPr/>
            </p:nvSpPr>
            <p:spPr bwMode="auto">
              <a:xfrm>
                <a:off x="6609" y="324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14" name="Freeform 346"/>
              <p:cNvSpPr/>
              <p:nvPr/>
            </p:nvSpPr>
            <p:spPr bwMode="auto">
              <a:xfrm>
                <a:off x="6531" y="247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15" name="Freeform 347"/>
              <p:cNvSpPr/>
              <p:nvPr/>
            </p:nvSpPr>
            <p:spPr bwMode="auto">
              <a:xfrm>
                <a:off x="6960" y="2793"/>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0"/>
                      <a:pt x="0" y="1"/>
                    </a:cubicBezTo>
                    <a:cubicBezTo>
                      <a:pt x="1"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16" name="Freeform 348"/>
              <p:cNvSpPr/>
              <p:nvPr/>
            </p:nvSpPr>
            <p:spPr bwMode="auto">
              <a:xfrm>
                <a:off x="6524" y="2463"/>
                <a:ext cx="2" cy="3"/>
              </a:xfrm>
              <a:custGeom>
                <a:avLst/>
                <a:gdLst>
                  <a:gd name="T0" fmla="*/ 2 w 2"/>
                  <a:gd name="T1" fmla="*/ 0 h 3"/>
                  <a:gd name="T2" fmla="*/ 0 w 2"/>
                  <a:gd name="T3" fmla="*/ 3 h 3"/>
                  <a:gd name="T4" fmla="*/ 0 w 2"/>
                  <a:gd name="T5" fmla="*/ 0 h 3"/>
                  <a:gd name="T6" fmla="*/ 2 w 2"/>
                  <a:gd name="T7" fmla="*/ 0 h 3"/>
                </a:gdLst>
                <a:ahLst/>
                <a:cxnLst>
                  <a:cxn ang="0">
                    <a:pos x="T0" y="T1"/>
                  </a:cxn>
                  <a:cxn ang="0">
                    <a:pos x="T2" y="T3"/>
                  </a:cxn>
                  <a:cxn ang="0">
                    <a:pos x="T4" y="T5"/>
                  </a:cxn>
                  <a:cxn ang="0">
                    <a:pos x="T6" y="T7"/>
                  </a:cxn>
                </a:cxnLst>
                <a:rect l="0" t="0" r="r" b="b"/>
                <a:pathLst>
                  <a:path w="2" h="3">
                    <a:moveTo>
                      <a:pt x="2" y="0"/>
                    </a:moveTo>
                    <a:lnTo>
                      <a:pt x="0" y="3"/>
                    </a:lnTo>
                    <a:lnTo>
                      <a:pt x="0"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17" name="Freeform 349"/>
              <p:cNvSpPr/>
              <p:nvPr/>
            </p:nvSpPr>
            <p:spPr bwMode="auto">
              <a:xfrm>
                <a:off x="6569" y="3205"/>
                <a:ext cx="0" cy="3"/>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18" name="Freeform 350"/>
              <p:cNvSpPr/>
              <p:nvPr/>
            </p:nvSpPr>
            <p:spPr bwMode="auto">
              <a:xfrm>
                <a:off x="6512" y="2485"/>
                <a:ext cx="2" cy="4"/>
              </a:xfrm>
              <a:custGeom>
                <a:avLst/>
                <a:gdLst>
                  <a:gd name="T0" fmla="*/ 2 w 2"/>
                  <a:gd name="T1" fmla="*/ 0 h 4"/>
                  <a:gd name="T2" fmla="*/ 2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2" y="0"/>
                    </a:lnTo>
                    <a:lnTo>
                      <a:pt x="0" y="4"/>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19" name="Freeform 351"/>
              <p:cNvSpPr/>
              <p:nvPr/>
            </p:nvSpPr>
            <p:spPr bwMode="auto">
              <a:xfrm>
                <a:off x="6460" y="2473"/>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2"/>
                      <a:pt x="0" y="0"/>
                      <a:pt x="1" y="1"/>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20" name="Freeform 352"/>
              <p:cNvSpPr/>
              <p:nvPr/>
            </p:nvSpPr>
            <p:spPr bwMode="auto">
              <a:xfrm>
                <a:off x="6462" y="2470"/>
                <a:ext cx="2" cy="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21" name="Freeform 353"/>
              <p:cNvSpPr/>
              <p:nvPr/>
            </p:nvSpPr>
            <p:spPr bwMode="auto">
              <a:xfrm>
                <a:off x="6524" y="2475"/>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2" y="0"/>
                      <a:pt x="2" y="0"/>
                      <a:pt x="2" y="0"/>
                    </a:cubicBezTo>
                    <a:cubicBezTo>
                      <a:pt x="2" y="0"/>
                      <a:pt x="2" y="0"/>
                      <a:pt x="2"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22" name="Freeform 354"/>
              <p:cNvSpPr/>
              <p:nvPr/>
            </p:nvSpPr>
            <p:spPr bwMode="auto">
              <a:xfrm>
                <a:off x="6386" y="3269"/>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23" name="Freeform 355"/>
              <p:cNvSpPr/>
              <p:nvPr/>
            </p:nvSpPr>
            <p:spPr bwMode="auto">
              <a:xfrm>
                <a:off x="6407" y="3272"/>
                <a:ext cx="3" cy="7"/>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0"/>
                      <a:pt x="0" y="1"/>
                      <a:pt x="0" y="1"/>
                    </a:cubicBezTo>
                    <a:cubicBezTo>
                      <a:pt x="0" y="3"/>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24" name="Freeform 356"/>
              <p:cNvSpPr/>
              <p:nvPr/>
            </p:nvSpPr>
            <p:spPr bwMode="auto">
              <a:xfrm>
                <a:off x="6374" y="3257"/>
                <a:ext cx="7" cy="3"/>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1" y="1"/>
                      <a:pt x="2" y="1"/>
                      <a:pt x="3"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25" name="Freeform 357"/>
              <p:cNvSpPr/>
              <p:nvPr/>
            </p:nvSpPr>
            <p:spPr bwMode="auto">
              <a:xfrm>
                <a:off x="6417" y="3272"/>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26" name="Freeform 358"/>
              <p:cNvSpPr/>
              <p:nvPr/>
            </p:nvSpPr>
            <p:spPr bwMode="auto">
              <a:xfrm>
                <a:off x="6054" y="22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27" name="Freeform 359"/>
              <p:cNvSpPr/>
              <p:nvPr/>
            </p:nvSpPr>
            <p:spPr bwMode="auto">
              <a:xfrm>
                <a:off x="6369" y="3250"/>
                <a:ext cx="3" cy="5"/>
              </a:xfrm>
              <a:custGeom>
                <a:avLst/>
                <a:gdLst>
                  <a:gd name="T0" fmla="*/ 1 w 1"/>
                  <a:gd name="T1" fmla="*/ 0 h 2"/>
                  <a:gd name="T2" fmla="*/ 0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2"/>
                      <a:pt x="0" y="1"/>
                      <a:pt x="1" y="1"/>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28" name="Freeform 360"/>
              <p:cNvSpPr/>
              <p:nvPr/>
            </p:nvSpPr>
            <p:spPr bwMode="auto">
              <a:xfrm>
                <a:off x="6573" y="3250"/>
                <a:ext cx="0" cy="3"/>
              </a:xfrm>
              <a:custGeom>
                <a:avLst/>
                <a:gdLst>
                  <a:gd name="T0" fmla="*/ 0 h 3"/>
                  <a:gd name="T1" fmla="*/ 3 h 3"/>
                  <a:gd name="T2" fmla="*/ 0 h 3"/>
                  <a:gd name="T3" fmla="*/ 0 h 3"/>
                </a:gdLst>
                <a:ahLst/>
                <a:cxnLst>
                  <a:cxn ang="0">
                    <a:pos x="0" y="T0"/>
                  </a:cxn>
                  <a:cxn ang="0">
                    <a:pos x="0" y="T1"/>
                  </a:cxn>
                  <a:cxn ang="0">
                    <a:pos x="0" y="T2"/>
                  </a:cxn>
                  <a:cxn ang="0">
                    <a:pos x="0" y="T3"/>
                  </a:cxn>
                </a:cxnLst>
                <a:rect l="0" t="0" r="r" b="b"/>
                <a:pathLst>
                  <a:path h="3">
                    <a:moveTo>
                      <a:pt x="0" y="0"/>
                    </a:moveTo>
                    <a:lnTo>
                      <a:pt x="0" y="3"/>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29" name="Freeform 361"/>
              <p:cNvSpPr/>
              <p:nvPr/>
            </p:nvSpPr>
            <p:spPr bwMode="auto">
              <a:xfrm>
                <a:off x="6640" y="3222"/>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30" name="Freeform 362"/>
              <p:cNvSpPr/>
              <p:nvPr/>
            </p:nvSpPr>
            <p:spPr bwMode="auto">
              <a:xfrm>
                <a:off x="6640" y="322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31" name="Freeform 363"/>
              <p:cNvSpPr/>
              <p:nvPr/>
            </p:nvSpPr>
            <p:spPr bwMode="auto">
              <a:xfrm>
                <a:off x="6633" y="3234"/>
                <a:ext cx="2"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32" name="Freeform 364"/>
              <p:cNvSpPr/>
              <p:nvPr/>
            </p:nvSpPr>
            <p:spPr bwMode="auto">
              <a:xfrm>
                <a:off x="6365" y="3314"/>
                <a:ext cx="4" cy="5"/>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2"/>
                      <a:pt x="2" y="1"/>
                      <a:pt x="1" y="2"/>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33" name="Freeform 365"/>
              <p:cNvSpPr/>
              <p:nvPr/>
            </p:nvSpPr>
            <p:spPr bwMode="auto">
              <a:xfrm>
                <a:off x="6640" y="3231"/>
                <a:ext cx="0" cy="5"/>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0"/>
                      <a:pt x="0" y="1"/>
                    </a:cubicBezTo>
                    <a:cubicBezTo>
                      <a:pt x="0"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34" name="Freeform 366"/>
              <p:cNvSpPr/>
              <p:nvPr/>
            </p:nvSpPr>
            <p:spPr bwMode="auto">
              <a:xfrm>
                <a:off x="6490" y="3219"/>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35" name="Freeform 367"/>
              <p:cNvSpPr/>
              <p:nvPr/>
            </p:nvSpPr>
            <p:spPr bwMode="auto">
              <a:xfrm>
                <a:off x="6666" y="3205"/>
                <a:ext cx="2" cy="5"/>
              </a:xfrm>
              <a:custGeom>
                <a:avLst/>
                <a:gdLst>
                  <a:gd name="T0" fmla="*/ 0 w 2"/>
                  <a:gd name="T1" fmla="*/ 0 h 5"/>
                  <a:gd name="T2" fmla="*/ 2 w 2"/>
                  <a:gd name="T3" fmla="*/ 5 h 5"/>
                  <a:gd name="T4" fmla="*/ 2 w 2"/>
                  <a:gd name="T5" fmla="*/ 5 h 5"/>
                  <a:gd name="T6" fmla="*/ 0 w 2"/>
                  <a:gd name="T7" fmla="*/ 0 h 5"/>
                </a:gdLst>
                <a:ahLst/>
                <a:cxnLst>
                  <a:cxn ang="0">
                    <a:pos x="T0" y="T1"/>
                  </a:cxn>
                  <a:cxn ang="0">
                    <a:pos x="T2" y="T3"/>
                  </a:cxn>
                  <a:cxn ang="0">
                    <a:pos x="T4" y="T5"/>
                  </a:cxn>
                  <a:cxn ang="0">
                    <a:pos x="T6" y="T7"/>
                  </a:cxn>
                </a:cxnLst>
                <a:rect l="0" t="0" r="r" b="b"/>
                <a:pathLst>
                  <a:path w="2" h="5">
                    <a:moveTo>
                      <a:pt x="0" y="0"/>
                    </a:moveTo>
                    <a:lnTo>
                      <a:pt x="2" y="5"/>
                    </a:lnTo>
                    <a:lnTo>
                      <a:pt x="2"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36" name="Rectangle 368"/>
              <p:cNvSpPr>
                <a:spLocks noChangeArrowheads="1"/>
              </p:cNvSpPr>
              <p:nvPr/>
            </p:nvSpPr>
            <p:spPr bwMode="auto">
              <a:xfrm>
                <a:off x="6943" y="2776"/>
                <a:ext cx="1" cy="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37" name="Oval 369"/>
              <p:cNvSpPr>
                <a:spLocks noChangeArrowheads="1"/>
              </p:cNvSpPr>
              <p:nvPr/>
            </p:nvSpPr>
            <p:spPr bwMode="auto">
              <a:xfrm>
                <a:off x="6047" y="2255"/>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38" name="Freeform 370"/>
              <p:cNvSpPr/>
              <p:nvPr/>
            </p:nvSpPr>
            <p:spPr bwMode="auto">
              <a:xfrm>
                <a:off x="6882" y="2750"/>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39" name="Freeform 371"/>
              <p:cNvSpPr/>
              <p:nvPr/>
            </p:nvSpPr>
            <p:spPr bwMode="auto">
              <a:xfrm>
                <a:off x="6894" y="2757"/>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40" name="Freeform 372"/>
              <p:cNvSpPr/>
              <p:nvPr/>
            </p:nvSpPr>
            <p:spPr bwMode="auto">
              <a:xfrm>
                <a:off x="6047" y="22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41" name="Freeform 373"/>
              <p:cNvSpPr/>
              <p:nvPr/>
            </p:nvSpPr>
            <p:spPr bwMode="auto">
              <a:xfrm>
                <a:off x="6879" y="2710"/>
                <a:ext cx="162" cy="130"/>
              </a:xfrm>
              <a:custGeom>
                <a:avLst/>
                <a:gdLst>
                  <a:gd name="T0" fmla="*/ 63 w 68"/>
                  <a:gd name="T1" fmla="*/ 35 h 55"/>
                  <a:gd name="T2" fmla="*/ 47 w 68"/>
                  <a:gd name="T3" fmla="*/ 21 h 55"/>
                  <a:gd name="T4" fmla="*/ 43 w 68"/>
                  <a:gd name="T5" fmla="*/ 21 h 55"/>
                  <a:gd name="T6" fmla="*/ 40 w 68"/>
                  <a:gd name="T7" fmla="*/ 15 h 55"/>
                  <a:gd name="T8" fmla="*/ 35 w 68"/>
                  <a:gd name="T9" fmla="*/ 11 h 55"/>
                  <a:gd name="T10" fmla="*/ 29 w 68"/>
                  <a:gd name="T11" fmla="*/ 6 h 55"/>
                  <a:gd name="T12" fmla="*/ 24 w 68"/>
                  <a:gd name="T13" fmla="*/ 7 h 55"/>
                  <a:gd name="T14" fmla="*/ 16 w 68"/>
                  <a:gd name="T15" fmla="*/ 6 h 55"/>
                  <a:gd name="T16" fmla="*/ 13 w 68"/>
                  <a:gd name="T17" fmla="*/ 5 h 55"/>
                  <a:gd name="T18" fmla="*/ 10 w 68"/>
                  <a:gd name="T19" fmla="*/ 1 h 55"/>
                  <a:gd name="T20" fmla="*/ 9 w 68"/>
                  <a:gd name="T21" fmla="*/ 1 h 55"/>
                  <a:gd name="T22" fmla="*/ 5 w 68"/>
                  <a:gd name="T23" fmla="*/ 2 h 55"/>
                  <a:gd name="T24" fmla="*/ 2 w 68"/>
                  <a:gd name="T25" fmla="*/ 3 h 55"/>
                  <a:gd name="T26" fmla="*/ 2 w 68"/>
                  <a:gd name="T27" fmla="*/ 6 h 55"/>
                  <a:gd name="T28" fmla="*/ 5 w 68"/>
                  <a:gd name="T29" fmla="*/ 8 h 55"/>
                  <a:gd name="T30" fmla="*/ 4 w 68"/>
                  <a:gd name="T31" fmla="*/ 10 h 55"/>
                  <a:gd name="T32" fmla="*/ 6 w 68"/>
                  <a:gd name="T33" fmla="*/ 13 h 55"/>
                  <a:gd name="T34" fmla="*/ 4 w 68"/>
                  <a:gd name="T35" fmla="*/ 16 h 55"/>
                  <a:gd name="T36" fmla="*/ 2 w 68"/>
                  <a:gd name="T37" fmla="*/ 19 h 55"/>
                  <a:gd name="T38" fmla="*/ 6 w 68"/>
                  <a:gd name="T39" fmla="*/ 16 h 55"/>
                  <a:gd name="T40" fmla="*/ 9 w 68"/>
                  <a:gd name="T41" fmla="*/ 13 h 55"/>
                  <a:gd name="T42" fmla="*/ 7 w 68"/>
                  <a:gd name="T43" fmla="*/ 19 h 55"/>
                  <a:gd name="T44" fmla="*/ 8 w 68"/>
                  <a:gd name="T45" fmla="*/ 18 h 55"/>
                  <a:gd name="T46" fmla="*/ 8 w 68"/>
                  <a:gd name="T47" fmla="*/ 21 h 55"/>
                  <a:gd name="T48" fmla="*/ 9 w 68"/>
                  <a:gd name="T49" fmla="*/ 21 h 55"/>
                  <a:gd name="T50" fmla="*/ 10 w 68"/>
                  <a:gd name="T51" fmla="*/ 22 h 55"/>
                  <a:gd name="T52" fmla="*/ 15 w 68"/>
                  <a:gd name="T53" fmla="*/ 17 h 55"/>
                  <a:gd name="T54" fmla="*/ 11 w 68"/>
                  <a:gd name="T55" fmla="*/ 23 h 55"/>
                  <a:gd name="T56" fmla="*/ 13 w 68"/>
                  <a:gd name="T57" fmla="*/ 23 h 55"/>
                  <a:gd name="T58" fmla="*/ 16 w 68"/>
                  <a:gd name="T59" fmla="*/ 23 h 55"/>
                  <a:gd name="T60" fmla="*/ 18 w 68"/>
                  <a:gd name="T61" fmla="*/ 24 h 55"/>
                  <a:gd name="T62" fmla="*/ 18 w 68"/>
                  <a:gd name="T63" fmla="*/ 24 h 55"/>
                  <a:gd name="T64" fmla="*/ 21 w 68"/>
                  <a:gd name="T65" fmla="*/ 24 h 55"/>
                  <a:gd name="T66" fmla="*/ 23 w 68"/>
                  <a:gd name="T67" fmla="*/ 23 h 55"/>
                  <a:gd name="T68" fmla="*/ 22 w 68"/>
                  <a:gd name="T69" fmla="*/ 26 h 55"/>
                  <a:gd name="T70" fmla="*/ 25 w 68"/>
                  <a:gd name="T71" fmla="*/ 24 h 55"/>
                  <a:gd name="T72" fmla="*/ 24 w 68"/>
                  <a:gd name="T73" fmla="*/ 27 h 55"/>
                  <a:gd name="T74" fmla="*/ 26 w 68"/>
                  <a:gd name="T75" fmla="*/ 29 h 55"/>
                  <a:gd name="T76" fmla="*/ 28 w 68"/>
                  <a:gd name="T77" fmla="*/ 30 h 55"/>
                  <a:gd name="T78" fmla="*/ 29 w 68"/>
                  <a:gd name="T79" fmla="*/ 32 h 55"/>
                  <a:gd name="T80" fmla="*/ 31 w 68"/>
                  <a:gd name="T81" fmla="*/ 31 h 55"/>
                  <a:gd name="T82" fmla="*/ 32 w 68"/>
                  <a:gd name="T83" fmla="*/ 32 h 55"/>
                  <a:gd name="T84" fmla="*/ 31 w 68"/>
                  <a:gd name="T85" fmla="*/ 33 h 55"/>
                  <a:gd name="T86" fmla="*/ 34 w 68"/>
                  <a:gd name="T87" fmla="*/ 34 h 55"/>
                  <a:gd name="T88" fmla="*/ 37 w 68"/>
                  <a:gd name="T89" fmla="*/ 34 h 55"/>
                  <a:gd name="T90" fmla="*/ 39 w 68"/>
                  <a:gd name="T91" fmla="*/ 34 h 55"/>
                  <a:gd name="T92" fmla="*/ 44 w 68"/>
                  <a:gd name="T93" fmla="*/ 32 h 55"/>
                  <a:gd name="T94" fmla="*/ 43 w 68"/>
                  <a:gd name="T95" fmla="*/ 36 h 55"/>
                  <a:gd name="T96" fmla="*/ 46 w 68"/>
                  <a:gd name="T97" fmla="*/ 36 h 55"/>
                  <a:gd name="T98" fmla="*/ 47 w 68"/>
                  <a:gd name="T99" fmla="*/ 38 h 55"/>
                  <a:gd name="T100" fmla="*/ 48 w 68"/>
                  <a:gd name="T101" fmla="*/ 43 h 55"/>
                  <a:gd name="T102" fmla="*/ 50 w 68"/>
                  <a:gd name="T103" fmla="*/ 44 h 55"/>
                  <a:gd name="T104" fmla="*/ 58 w 68"/>
                  <a:gd name="T105" fmla="*/ 45 h 55"/>
                  <a:gd name="T106" fmla="*/ 58 w 68"/>
                  <a:gd name="T10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55">
                    <a:moveTo>
                      <a:pt x="66" y="42"/>
                    </a:moveTo>
                    <a:cubicBezTo>
                      <a:pt x="65" y="40"/>
                      <a:pt x="67" y="35"/>
                      <a:pt x="64" y="34"/>
                    </a:cubicBezTo>
                    <a:cubicBezTo>
                      <a:pt x="63" y="35"/>
                      <a:pt x="62" y="35"/>
                      <a:pt x="62" y="36"/>
                    </a:cubicBezTo>
                    <a:cubicBezTo>
                      <a:pt x="62" y="35"/>
                      <a:pt x="62" y="35"/>
                      <a:pt x="62" y="35"/>
                    </a:cubicBezTo>
                    <a:cubicBezTo>
                      <a:pt x="61" y="36"/>
                      <a:pt x="61" y="36"/>
                      <a:pt x="61" y="36"/>
                    </a:cubicBezTo>
                    <a:cubicBezTo>
                      <a:pt x="61" y="36"/>
                      <a:pt x="62" y="35"/>
                      <a:pt x="63" y="35"/>
                    </a:cubicBezTo>
                    <a:cubicBezTo>
                      <a:pt x="62" y="34"/>
                      <a:pt x="61" y="34"/>
                      <a:pt x="61" y="33"/>
                    </a:cubicBezTo>
                    <a:cubicBezTo>
                      <a:pt x="59" y="34"/>
                      <a:pt x="60" y="32"/>
                      <a:pt x="58" y="34"/>
                    </a:cubicBezTo>
                    <a:cubicBezTo>
                      <a:pt x="59" y="33"/>
                      <a:pt x="59" y="33"/>
                      <a:pt x="59" y="33"/>
                    </a:cubicBezTo>
                    <a:cubicBezTo>
                      <a:pt x="58" y="33"/>
                      <a:pt x="58" y="33"/>
                      <a:pt x="59" y="31"/>
                    </a:cubicBezTo>
                    <a:cubicBezTo>
                      <a:pt x="59" y="28"/>
                      <a:pt x="56" y="27"/>
                      <a:pt x="55" y="24"/>
                    </a:cubicBezTo>
                    <a:cubicBezTo>
                      <a:pt x="53" y="22"/>
                      <a:pt x="50" y="22"/>
                      <a:pt x="47" y="21"/>
                    </a:cubicBezTo>
                    <a:cubicBezTo>
                      <a:pt x="45" y="23"/>
                      <a:pt x="45" y="22"/>
                      <a:pt x="43" y="23"/>
                    </a:cubicBezTo>
                    <a:cubicBezTo>
                      <a:pt x="44" y="23"/>
                      <a:pt x="44" y="23"/>
                      <a:pt x="44" y="23"/>
                    </a:cubicBezTo>
                    <a:cubicBezTo>
                      <a:pt x="42" y="23"/>
                      <a:pt x="43" y="22"/>
                      <a:pt x="44" y="21"/>
                    </a:cubicBezTo>
                    <a:cubicBezTo>
                      <a:pt x="43" y="22"/>
                      <a:pt x="44" y="21"/>
                      <a:pt x="42" y="22"/>
                    </a:cubicBezTo>
                    <a:cubicBezTo>
                      <a:pt x="41" y="24"/>
                      <a:pt x="44" y="20"/>
                      <a:pt x="43" y="21"/>
                    </a:cubicBezTo>
                    <a:cubicBezTo>
                      <a:pt x="44" y="20"/>
                      <a:pt x="42" y="22"/>
                      <a:pt x="43" y="21"/>
                    </a:cubicBezTo>
                    <a:cubicBezTo>
                      <a:pt x="41" y="22"/>
                      <a:pt x="44" y="20"/>
                      <a:pt x="44" y="18"/>
                    </a:cubicBezTo>
                    <a:cubicBezTo>
                      <a:pt x="43" y="18"/>
                      <a:pt x="41" y="19"/>
                      <a:pt x="41" y="17"/>
                    </a:cubicBezTo>
                    <a:cubicBezTo>
                      <a:pt x="41" y="17"/>
                      <a:pt x="40" y="18"/>
                      <a:pt x="40" y="18"/>
                    </a:cubicBezTo>
                    <a:cubicBezTo>
                      <a:pt x="42" y="16"/>
                      <a:pt x="39" y="19"/>
                      <a:pt x="40" y="17"/>
                    </a:cubicBezTo>
                    <a:cubicBezTo>
                      <a:pt x="40" y="17"/>
                      <a:pt x="40" y="17"/>
                      <a:pt x="40" y="17"/>
                    </a:cubicBezTo>
                    <a:cubicBezTo>
                      <a:pt x="41" y="15"/>
                      <a:pt x="39" y="17"/>
                      <a:pt x="40" y="15"/>
                    </a:cubicBezTo>
                    <a:cubicBezTo>
                      <a:pt x="40" y="15"/>
                      <a:pt x="40" y="15"/>
                      <a:pt x="40" y="15"/>
                    </a:cubicBezTo>
                    <a:cubicBezTo>
                      <a:pt x="38" y="16"/>
                      <a:pt x="40" y="13"/>
                      <a:pt x="39" y="15"/>
                    </a:cubicBezTo>
                    <a:cubicBezTo>
                      <a:pt x="40" y="14"/>
                      <a:pt x="39" y="14"/>
                      <a:pt x="40" y="13"/>
                    </a:cubicBezTo>
                    <a:cubicBezTo>
                      <a:pt x="37" y="16"/>
                      <a:pt x="40" y="12"/>
                      <a:pt x="38" y="13"/>
                    </a:cubicBezTo>
                    <a:cubicBezTo>
                      <a:pt x="38" y="13"/>
                      <a:pt x="38" y="13"/>
                      <a:pt x="38" y="13"/>
                    </a:cubicBezTo>
                    <a:cubicBezTo>
                      <a:pt x="37" y="12"/>
                      <a:pt x="37" y="11"/>
                      <a:pt x="35" y="11"/>
                    </a:cubicBezTo>
                    <a:cubicBezTo>
                      <a:pt x="34" y="11"/>
                      <a:pt x="36" y="8"/>
                      <a:pt x="34" y="9"/>
                    </a:cubicBezTo>
                    <a:cubicBezTo>
                      <a:pt x="33" y="10"/>
                      <a:pt x="33" y="10"/>
                      <a:pt x="33" y="10"/>
                    </a:cubicBezTo>
                    <a:cubicBezTo>
                      <a:pt x="32" y="10"/>
                      <a:pt x="33" y="9"/>
                      <a:pt x="34" y="9"/>
                    </a:cubicBezTo>
                    <a:cubicBezTo>
                      <a:pt x="32" y="10"/>
                      <a:pt x="33" y="8"/>
                      <a:pt x="33" y="7"/>
                    </a:cubicBezTo>
                    <a:cubicBezTo>
                      <a:pt x="32" y="8"/>
                      <a:pt x="32" y="8"/>
                      <a:pt x="32" y="8"/>
                    </a:cubicBezTo>
                    <a:cubicBezTo>
                      <a:pt x="32" y="7"/>
                      <a:pt x="29" y="7"/>
                      <a:pt x="29" y="6"/>
                    </a:cubicBezTo>
                    <a:cubicBezTo>
                      <a:pt x="28" y="9"/>
                      <a:pt x="28" y="7"/>
                      <a:pt x="28" y="8"/>
                    </a:cubicBezTo>
                    <a:cubicBezTo>
                      <a:pt x="28" y="8"/>
                      <a:pt x="28" y="7"/>
                      <a:pt x="28" y="6"/>
                    </a:cubicBezTo>
                    <a:cubicBezTo>
                      <a:pt x="28" y="6"/>
                      <a:pt x="28" y="6"/>
                      <a:pt x="28" y="5"/>
                    </a:cubicBezTo>
                    <a:cubicBezTo>
                      <a:pt x="27" y="6"/>
                      <a:pt x="26" y="7"/>
                      <a:pt x="26" y="7"/>
                    </a:cubicBezTo>
                    <a:cubicBezTo>
                      <a:pt x="27" y="4"/>
                      <a:pt x="26" y="6"/>
                      <a:pt x="26" y="5"/>
                    </a:cubicBezTo>
                    <a:cubicBezTo>
                      <a:pt x="25" y="7"/>
                      <a:pt x="24" y="8"/>
                      <a:pt x="24" y="7"/>
                    </a:cubicBezTo>
                    <a:cubicBezTo>
                      <a:pt x="26" y="5"/>
                      <a:pt x="26" y="5"/>
                      <a:pt x="26" y="5"/>
                    </a:cubicBezTo>
                    <a:cubicBezTo>
                      <a:pt x="24" y="6"/>
                      <a:pt x="24" y="3"/>
                      <a:pt x="22" y="5"/>
                    </a:cubicBezTo>
                    <a:cubicBezTo>
                      <a:pt x="22" y="4"/>
                      <a:pt x="22" y="4"/>
                      <a:pt x="22" y="4"/>
                    </a:cubicBezTo>
                    <a:cubicBezTo>
                      <a:pt x="21" y="5"/>
                      <a:pt x="21" y="3"/>
                      <a:pt x="19" y="5"/>
                    </a:cubicBezTo>
                    <a:cubicBezTo>
                      <a:pt x="19" y="4"/>
                      <a:pt x="19" y="4"/>
                      <a:pt x="19" y="3"/>
                    </a:cubicBezTo>
                    <a:cubicBezTo>
                      <a:pt x="18" y="4"/>
                      <a:pt x="18" y="4"/>
                      <a:pt x="16" y="6"/>
                    </a:cubicBezTo>
                    <a:cubicBezTo>
                      <a:pt x="16" y="6"/>
                      <a:pt x="17" y="5"/>
                      <a:pt x="17" y="4"/>
                    </a:cubicBezTo>
                    <a:cubicBezTo>
                      <a:pt x="17" y="4"/>
                      <a:pt x="18" y="2"/>
                      <a:pt x="16" y="4"/>
                    </a:cubicBezTo>
                    <a:cubicBezTo>
                      <a:pt x="17" y="3"/>
                      <a:pt x="17" y="3"/>
                      <a:pt x="17" y="3"/>
                    </a:cubicBezTo>
                    <a:cubicBezTo>
                      <a:pt x="16" y="4"/>
                      <a:pt x="14" y="5"/>
                      <a:pt x="15" y="3"/>
                    </a:cubicBezTo>
                    <a:cubicBezTo>
                      <a:pt x="14" y="4"/>
                      <a:pt x="14" y="5"/>
                      <a:pt x="13" y="6"/>
                    </a:cubicBezTo>
                    <a:cubicBezTo>
                      <a:pt x="13" y="6"/>
                      <a:pt x="14" y="4"/>
                      <a:pt x="13" y="5"/>
                    </a:cubicBezTo>
                    <a:cubicBezTo>
                      <a:pt x="14" y="4"/>
                      <a:pt x="14" y="4"/>
                      <a:pt x="14" y="4"/>
                    </a:cubicBezTo>
                    <a:cubicBezTo>
                      <a:pt x="14" y="3"/>
                      <a:pt x="13" y="3"/>
                      <a:pt x="12" y="4"/>
                    </a:cubicBezTo>
                    <a:cubicBezTo>
                      <a:pt x="13" y="2"/>
                      <a:pt x="11" y="3"/>
                      <a:pt x="12" y="2"/>
                    </a:cubicBezTo>
                    <a:cubicBezTo>
                      <a:pt x="11" y="3"/>
                      <a:pt x="12" y="1"/>
                      <a:pt x="9" y="3"/>
                    </a:cubicBezTo>
                    <a:cubicBezTo>
                      <a:pt x="10" y="2"/>
                      <a:pt x="10" y="2"/>
                      <a:pt x="10" y="2"/>
                    </a:cubicBezTo>
                    <a:cubicBezTo>
                      <a:pt x="10" y="2"/>
                      <a:pt x="10" y="2"/>
                      <a:pt x="10" y="1"/>
                    </a:cubicBezTo>
                    <a:cubicBezTo>
                      <a:pt x="11" y="1"/>
                      <a:pt x="9" y="2"/>
                      <a:pt x="8" y="2"/>
                    </a:cubicBezTo>
                    <a:cubicBezTo>
                      <a:pt x="9" y="1"/>
                      <a:pt x="9" y="1"/>
                      <a:pt x="9" y="1"/>
                    </a:cubicBezTo>
                    <a:cubicBezTo>
                      <a:pt x="9" y="2"/>
                      <a:pt x="7" y="3"/>
                      <a:pt x="6" y="4"/>
                    </a:cubicBezTo>
                    <a:cubicBezTo>
                      <a:pt x="6" y="3"/>
                      <a:pt x="5" y="4"/>
                      <a:pt x="6" y="3"/>
                    </a:cubicBezTo>
                    <a:cubicBezTo>
                      <a:pt x="7" y="3"/>
                      <a:pt x="8" y="2"/>
                      <a:pt x="10" y="1"/>
                    </a:cubicBezTo>
                    <a:cubicBezTo>
                      <a:pt x="10" y="0"/>
                      <a:pt x="7" y="2"/>
                      <a:pt x="9" y="1"/>
                    </a:cubicBezTo>
                    <a:cubicBezTo>
                      <a:pt x="9" y="0"/>
                      <a:pt x="9" y="1"/>
                      <a:pt x="7" y="2"/>
                    </a:cubicBezTo>
                    <a:cubicBezTo>
                      <a:pt x="9" y="1"/>
                      <a:pt x="9" y="1"/>
                      <a:pt x="9" y="1"/>
                    </a:cubicBezTo>
                    <a:cubicBezTo>
                      <a:pt x="9" y="1"/>
                      <a:pt x="8" y="1"/>
                      <a:pt x="8" y="1"/>
                    </a:cubicBezTo>
                    <a:cubicBezTo>
                      <a:pt x="8" y="1"/>
                      <a:pt x="8" y="1"/>
                      <a:pt x="8" y="1"/>
                    </a:cubicBezTo>
                    <a:cubicBezTo>
                      <a:pt x="6" y="2"/>
                      <a:pt x="6" y="1"/>
                      <a:pt x="4" y="2"/>
                    </a:cubicBezTo>
                    <a:cubicBezTo>
                      <a:pt x="5" y="2"/>
                      <a:pt x="5" y="2"/>
                      <a:pt x="5" y="2"/>
                    </a:cubicBezTo>
                    <a:cubicBezTo>
                      <a:pt x="4" y="3"/>
                      <a:pt x="3" y="3"/>
                      <a:pt x="4" y="2"/>
                    </a:cubicBezTo>
                    <a:cubicBezTo>
                      <a:pt x="6" y="1"/>
                      <a:pt x="7" y="1"/>
                      <a:pt x="7" y="1"/>
                    </a:cubicBezTo>
                    <a:cubicBezTo>
                      <a:pt x="4" y="2"/>
                      <a:pt x="4" y="2"/>
                      <a:pt x="4" y="2"/>
                    </a:cubicBezTo>
                    <a:cubicBezTo>
                      <a:pt x="5" y="1"/>
                      <a:pt x="4" y="2"/>
                      <a:pt x="3" y="3"/>
                    </a:cubicBezTo>
                    <a:cubicBezTo>
                      <a:pt x="4" y="2"/>
                      <a:pt x="4" y="2"/>
                      <a:pt x="4" y="2"/>
                    </a:cubicBezTo>
                    <a:cubicBezTo>
                      <a:pt x="2" y="3"/>
                      <a:pt x="2" y="3"/>
                      <a:pt x="2" y="3"/>
                    </a:cubicBezTo>
                    <a:cubicBezTo>
                      <a:pt x="3" y="3"/>
                      <a:pt x="2" y="4"/>
                      <a:pt x="3" y="4"/>
                    </a:cubicBezTo>
                    <a:cubicBezTo>
                      <a:pt x="4" y="3"/>
                      <a:pt x="4" y="3"/>
                      <a:pt x="4" y="3"/>
                    </a:cubicBezTo>
                    <a:cubicBezTo>
                      <a:pt x="5" y="3"/>
                      <a:pt x="7" y="2"/>
                      <a:pt x="5" y="3"/>
                    </a:cubicBezTo>
                    <a:cubicBezTo>
                      <a:pt x="3" y="5"/>
                      <a:pt x="3" y="5"/>
                      <a:pt x="3" y="5"/>
                    </a:cubicBezTo>
                    <a:cubicBezTo>
                      <a:pt x="3" y="4"/>
                      <a:pt x="4" y="4"/>
                      <a:pt x="4" y="4"/>
                    </a:cubicBezTo>
                    <a:cubicBezTo>
                      <a:pt x="2" y="6"/>
                      <a:pt x="2" y="6"/>
                      <a:pt x="2" y="6"/>
                    </a:cubicBezTo>
                    <a:cubicBezTo>
                      <a:pt x="5" y="4"/>
                      <a:pt x="3" y="6"/>
                      <a:pt x="4" y="5"/>
                    </a:cubicBezTo>
                    <a:cubicBezTo>
                      <a:pt x="3" y="6"/>
                      <a:pt x="3" y="6"/>
                      <a:pt x="3" y="6"/>
                    </a:cubicBezTo>
                    <a:cubicBezTo>
                      <a:pt x="2" y="7"/>
                      <a:pt x="4" y="5"/>
                      <a:pt x="5" y="5"/>
                    </a:cubicBezTo>
                    <a:cubicBezTo>
                      <a:pt x="4" y="5"/>
                      <a:pt x="2" y="7"/>
                      <a:pt x="2" y="8"/>
                    </a:cubicBezTo>
                    <a:cubicBezTo>
                      <a:pt x="2" y="8"/>
                      <a:pt x="4" y="7"/>
                      <a:pt x="3" y="9"/>
                    </a:cubicBezTo>
                    <a:cubicBezTo>
                      <a:pt x="3" y="9"/>
                      <a:pt x="4" y="9"/>
                      <a:pt x="5" y="8"/>
                    </a:cubicBezTo>
                    <a:cubicBezTo>
                      <a:pt x="5" y="8"/>
                      <a:pt x="3" y="10"/>
                      <a:pt x="4" y="9"/>
                    </a:cubicBezTo>
                    <a:cubicBezTo>
                      <a:pt x="3" y="10"/>
                      <a:pt x="2" y="12"/>
                      <a:pt x="1" y="13"/>
                    </a:cubicBezTo>
                    <a:cubicBezTo>
                      <a:pt x="1" y="13"/>
                      <a:pt x="0" y="14"/>
                      <a:pt x="1" y="14"/>
                    </a:cubicBezTo>
                    <a:cubicBezTo>
                      <a:pt x="0" y="14"/>
                      <a:pt x="0" y="15"/>
                      <a:pt x="0" y="15"/>
                    </a:cubicBezTo>
                    <a:cubicBezTo>
                      <a:pt x="1" y="14"/>
                      <a:pt x="2" y="13"/>
                      <a:pt x="2" y="12"/>
                    </a:cubicBezTo>
                    <a:cubicBezTo>
                      <a:pt x="3" y="10"/>
                      <a:pt x="3" y="12"/>
                      <a:pt x="4" y="10"/>
                    </a:cubicBezTo>
                    <a:cubicBezTo>
                      <a:pt x="4" y="11"/>
                      <a:pt x="5" y="11"/>
                      <a:pt x="5" y="11"/>
                    </a:cubicBezTo>
                    <a:cubicBezTo>
                      <a:pt x="5" y="11"/>
                      <a:pt x="4" y="12"/>
                      <a:pt x="3" y="13"/>
                    </a:cubicBezTo>
                    <a:cubicBezTo>
                      <a:pt x="5" y="12"/>
                      <a:pt x="6" y="11"/>
                      <a:pt x="6" y="12"/>
                    </a:cubicBezTo>
                    <a:cubicBezTo>
                      <a:pt x="7" y="11"/>
                      <a:pt x="7" y="11"/>
                      <a:pt x="8" y="9"/>
                    </a:cubicBezTo>
                    <a:cubicBezTo>
                      <a:pt x="8" y="9"/>
                      <a:pt x="8" y="8"/>
                      <a:pt x="8" y="9"/>
                    </a:cubicBezTo>
                    <a:cubicBezTo>
                      <a:pt x="7" y="10"/>
                      <a:pt x="6" y="12"/>
                      <a:pt x="6" y="13"/>
                    </a:cubicBezTo>
                    <a:cubicBezTo>
                      <a:pt x="4" y="15"/>
                      <a:pt x="6" y="12"/>
                      <a:pt x="4" y="14"/>
                    </a:cubicBezTo>
                    <a:cubicBezTo>
                      <a:pt x="2" y="16"/>
                      <a:pt x="2" y="15"/>
                      <a:pt x="3" y="14"/>
                    </a:cubicBezTo>
                    <a:cubicBezTo>
                      <a:pt x="1" y="16"/>
                      <a:pt x="3" y="15"/>
                      <a:pt x="1" y="16"/>
                    </a:cubicBezTo>
                    <a:cubicBezTo>
                      <a:pt x="1" y="17"/>
                      <a:pt x="2" y="16"/>
                      <a:pt x="3" y="16"/>
                    </a:cubicBezTo>
                    <a:cubicBezTo>
                      <a:pt x="4" y="15"/>
                      <a:pt x="4" y="15"/>
                      <a:pt x="4" y="14"/>
                    </a:cubicBezTo>
                    <a:cubicBezTo>
                      <a:pt x="6" y="12"/>
                      <a:pt x="4" y="16"/>
                      <a:pt x="4" y="16"/>
                    </a:cubicBezTo>
                    <a:cubicBezTo>
                      <a:pt x="3" y="16"/>
                      <a:pt x="3" y="16"/>
                      <a:pt x="3" y="16"/>
                    </a:cubicBezTo>
                    <a:cubicBezTo>
                      <a:pt x="3" y="17"/>
                      <a:pt x="4" y="16"/>
                      <a:pt x="4" y="16"/>
                    </a:cubicBezTo>
                    <a:cubicBezTo>
                      <a:pt x="2" y="19"/>
                      <a:pt x="4" y="16"/>
                      <a:pt x="2" y="18"/>
                    </a:cubicBezTo>
                    <a:cubicBezTo>
                      <a:pt x="1" y="20"/>
                      <a:pt x="1" y="20"/>
                      <a:pt x="1" y="20"/>
                    </a:cubicBezTo>
                    <a:cubicBezTo>
                      <a:pt x="1" y="20"/>
                      <a:pt x="3" y="18"/>
                      <a:pt x="3" y="18"/>
                    </a:cubicBezTo>
                    <a:cubicBezTo>
                      <a:pt x="2" y="19"/>
                      <a:pt x="2" y="19"/>
                      <a:pt x="2" y="19"/>
                    </a:cubicBezTo>
                    <a:cubicBezTo>
                      <a:pt x="3" y="19"/>
                      <a:pt x="3" y="19"/>
                      <a:pt x="3" y="19"/>
                    </a:cubicBezTo>
                    <a:cubicBezTo>
                      <a:pt x="3" y="18"/>
                      <a:pt x="4" y="17"/>
                      <a:pt x="4" y="17"/>
                    </a:cubicBezTo>
                    <a:cubicBezTo>
                      <a:pt x="6" y="14"/>
                      <a:pt x="4" y="16"/>
                      <a:pt x="5" y="16"/>
                    </a:cubicBezTo>
                    <a:cubicBezTo>
                      <a:pt x="6" y="15"/>
                      <a:pt x="5" y="16"/>
                      <a:pt x="6" y="15"/>
                    </a:cubicBezTo>
                    <a:cubicBezTo>
                      <a:pt x="7" y="13"/>
                      <a:pt x="7" y="13"/>
                      <a:pt x="7" y="13"/>
                    </a:cubicBezTo>
                    <a:cubicBezTo>
                      <a:pt x="8" y="14"/>
                      <a:pt x="6" y="15"/>
                      <a:pt x="6" y="16"/>
                    </a:cubicBezTo>
                    <a:cubicBezTo>
                      <a:pt x="6" y="16"/>
                      <a:pt x="5" y="16"/>
                      <a:pt x="6" y="15"/>
                    </a:cubicBezTo>
                    <a:cubicBezTo>
                      <a:pt x="5" y="17"/>
                      <a:pt x="4" y="19"/>
                      <a:pt x="3" y="19"/>
                    </a:cubicBezTo>
                    <a:cubicBezTo>
                      <a:pt x="3" y="21"/>
                      <a:pt x="4" y="18"/>
                      <a:pt x="5" y="18"/>
                    </a:cubicBezTo>
                    <a:cubicBezTo>
                      <a:pt x="4" y="19"/>
                      <a:pt x="5" y="17"/>
                      <a:pt x="6" y="16"/>
                    </a:cubicBezTo>
                    <a:cubicBezTo>
                      <a:pt x="9" y="13"/>
                      <a:pt x="4" y="20"/>
                      <a:pt x="5" y="19"/>
                    </a:cubicBezTo>
                    <a:cubicBezTo>
                      <a:pt x="7" y="17"/>
                      <a:pt x="8" y="16"/>
                      <a:pt x="9" y="13"/>
                    </a:cubicBezTo>
                    <a:cubicBezTo>
                      <a:pt x="10" y="13"/>
                      <a:pt x="10" y="12"/>
                      <a:pt x="10" y="12"/>
                    </a:cubicBezTo>
                    <a:cubicBezTo>
                      <a:pt x="9" y="14"/>
                      <a:pt x="9" y="14"/>
                      <a:pt x="8" y="15"/>
                    </a:cubicBezTo>
                    <a:cubicBezTo>
                      <a:pt x="8" y="16"/>
                      <a:pt x="8" y="16"/>
                      <a:pt x="8" y="16"/>
                    </a:cubicBezTo>
                    <a:cubicBezTo>
                      <a:pt x="7" y="17"/>
                      <a:pt x="7" y="17"/>
                      <a:pt x="7" y="17"/>
                    </a:cubicBezTo>
                    <a:cubicBezTo>
                      <a:pt x="6" y="19"/>
                      <a:pt x="6" y="20"/>
                      <a:pt x="5" y="21"/>
                    </a:cubicBezTo>
                    <a:cubicBezTo>
                      <a:pt x="6" y="20"/>
                      <a:pt x="6" y="19"/>
                      <a:pt x="7" y="19"/>
                    </a:cubicBezTo>
                    <a:cubicBezTo>
                      <a:pt x="6" y="20"/>
                      <a:pt x="6" y="21"/>
                      <a:pt x="6" y="21"/>
                    </a:cubicBezTo>
                    <a:cubicBezTo>
                      <a:pt x="6" y="20"/>
                      <a:pt x="7" y="18"/>
                      <a:pt x="8" y="18"/>
                    </a:cubicBezTo>
                    <a:cubicBezTo>
                      <a:pt x="8" y="18"/>
                      <a:pt x="7" y="20"/>
                      <a:pt x="7" y="20"/>
                    </a:cubicBezTo>
                    <a:cubicBezTo>
                      <a:pt x="6" y="22"/>
                      <a:pt x="6" y="22"/>
                      <a:pt x="6" y="22"/>
                    </a:cubicBezTo>
                    <a:cubicBezTo>
                      <a:pt x="7" y="20"/>
                      <a:pt x="5" y="22"/>
                      <a:pt x="6" y="22"/>
                    </a:cubicBezTo>
                    <a:cubicBezTo>
                      <a:pt x="8" y="18"/>
                      <a:pt x="8" y="18"/>
                      <a:pt x="8" y="18"/>
                    </a:cubicBezTo>
                    <a:cubicBezTo>
                      <a:pt x="9" y="18"/>
                      <a:pt x="8" y="19"/>
                      <a:pt x="8" y="19"/>
                    </a:cubicBezTo>
                    <a:cubicBezTo>
                      <a:pt x="7" y="20"/>
                      <a:pt x="7" y="20"/>
                      <a:pt x="7" y="20"/>
                    </a:cubicBezTo>
                    <a:cubicBezTo>
                      <a:pt x="8" y="20"/>
                      <a:pt x="6" y="23"/>
                      <a:pt x="7" y="22"/>
                    </a:cubicBezTo>
                    <a:cubicBezTo>
                      <a:pt x="7" y="21"/>
                      <a:pt x="7" y="21"/>
                      <a:pt x="7" y="21"/>
                    </a:cubicBezTo>
                    <a:cubicBezTo>
                      <a:pt x="7" y="22"/>
                      <a:pt x="7" y="22"/>
                      <a:pt x="7" y="22"/>
                    </a:cubicBezTo>
                    <a:cubicBezTo>
                      <a:pt x="7" y="21"/>
                      <a:pt x="7" y="22"/>
                      <a:pt x="8" y="21"/>
                    </a:cubicBezTo>
                    <a:cubicBezTo>
                      <a:pt x="7" y="22"/>
                      <a:pt x="7" y="22"/>
                      <a:pt x="7" y="22"/>
                    </a:cubicBezTo>
                    <a:cubicBezTo>
                      <a:pt x="8" y="22"/>
                      <a:pt x="9" y="20"/>
                      <a:pt x="8" y="22"/>
                    </a:cubicBezTo>
                    <a:cubicBezTo>
                      <a:pt x="9" y="19"/>
                      <a:pt x="8" y="21"/>
                      <a:pt x="8" y="20"/>
                    </a:cubicBezTo>
                    <a:cubicBezTo>
                      <a:pt x="9" y="19"/>
                      <a:pt x="9" y="19"/>
                      <a:pt x="10" y="19"/>
                    </a:cubicBezTo>
                    <a:cubicBezTo>
                      <a:pt x="8" y="21"/>
                      <a:pt x="10" y="19"/>
                      <a:pt x="10" y="19"/>
                    </a:cubicBezTo>
                    <a:cubicBezTo>
                      <a:pt x="9" y="21"/>
                      <a:pt x="9" y="21"/>
                      <a:pt x="9" y="21"/>
                    </a:cubicBezTo>
                    <a:cubicBezTo>
                      <a:pt x="10" y="19"/>
                      <a:pt x="10" y="19"/>
                      <a:pt x="10" y="19"/>
                    </a:cubicBezTo>
                    <a:cubicBezTo>
                      <a:pt x="8" y="23"/>
                      <a:pt x="11" y="19"/>
                      <a:pt x="10" y="20"/>
                    </a:cubicBezTo>
                    <a:cubicBezTo>
                      <a:pt x="10" y="21"/>
                      <a:pt x="9" y="22"/>
                      <a:pt x="9" y="23"/>
                    </a:cubicBezTo>
                    <a:cubicBezTo>
                      <a:pt x="10" y="20"/>
                      <a:pt x="11" y="20"/>
                      <a:pt x="12" y="18"/>
                    </a:cubicBezTo>
                    <a:cubicBezTo>
                      <a:pt x="11" y="19"/>
                      <a:pt x="10" y="21"/>
                      <a:pt x="9" y="23"/>
                    </a:cubicBezTo>
                    <a:cubicBezTo>
                      <a:pt x="10" y="21"/>
                      <a:pt x="9" y="24"/>
                      <a:pt x="10" y="22"/>
                    </a:cubicBezTo>
                    <a:cubicBezTo>
                      <a:pt x="10" y="21"/>
                      <a:pt x="11" y="21"/>
                      <a:pt x="12" y="20"/>
                    </a:cubicBezTo>
                    <a:cubicBezTo>
                      <a:pt x="12" y="20"/>
                      <a:pt x="11" y="21"/>
                      <a:pt x="11" y="21"/>
                    </a:cubicBezTo>
                    <a:cubicBezTo>
                      <a:pt x="11" y="21"/>
                      <a:pt x="12" y="19"/>
                      <a:pt x="12" y="19"/>
                    </a:cubicBezTo>
                    <a:cubicBezTo>
                      <a:pt x="12" y="19"/>
                      <a:pt x="14" y="17"/>
                      <a:pt x="13" y="19"/>
                    </a:cubicBezTo>
                    <a:cubicBezTo>
                      <a:pt x="12" y="20"/>
                      <a:pt x="12" y="19"/>
                      <a:pt x="12" y="20"/>
                    </a:cubicBezTo>
                    <a:cubicBezTo>
                      <a:pt x="12" y="21"/>
                      <a:pt x="14" y="17"/>
                      <a:pt x="15" y="17"/>
                    </a:cubicBezTo>
                    <a:cubicBezTo>
                      <a:pt x="15" y="16"/>
                      <a:pt x="16" y="13"/>
                      <a:pt x="17" y="12"/>
                    </a:cubicBezTo>
                    <a:cubicBezTo>
                      <a:pt x="17" y="13"/>
                      <a:pt x="16" y="13"/>
                      <a:pt x="16" y="15"/>
                    </a:cubicBezTo>
                    <a:cubicBezTo>
                      <a:pt x="16" y="15"/>
                      <a:pt x="16" y="15"/>
                      <a:pt x="16" y="15"/>
                    </a:cubicBezTo>
                    <a:cubicBezTo>
                      <a:pt x="15" y="18"/>
                      <a:pt x="13" y="19"/>
                      <a:pt x="12" y="21"/>
                    </a:cubicBezTo>
                    <a:cubicBezTo>
                      <a:pt x="13" y="20"/>
                      <a:pt x="13" y="20"/>
                      <a:pt x="13" y="20"/>
                    </a:cubicBezTo>
                    <a:cubicBezTo>
                      <a:pt x="11" y="23"/>
                      <a:pt x="11" y="23"/>
                      <a:pt x="11" y="23"/>
                    </a:cubicBezTo>
                    <a:cubicBezTo>
                      <a:pt x="12" y="21"/>
                      <a:pt x="12" y="23"/>
                      <a:pt x="12" y="22"/>
                    </a:cubicBezTo>
                    <a:cubicBezTo>
                      <a:pt x="13" y="21"/>
                      <a:pt x="12" y="23"/>
                      <a:pt x="12" y="22"/>
                    </a:cubicBezTo>
                    <a:cubicBezTo>
                      <a:pt x="13" y="21"/>
                      <a:pt x="14" y="19"/>
                      <a:pt x="14" y="20"/>
                    </a:cubicBezTo>
                    <a:cubicBezTo>
                      <a:pt x="12" y="23"/>
                      <a:pt x="12" y="23"/>
                      <a:pt x="12" y="23"/>
                    </a:cubicBezTo>
                    <a:cubicBezTo>
                      <a:pt x="12" y="23"/>
                      <a:pt x="13" y="21"/>
                      <a:pt x="13" y="22"/>
                    </a:cubicBezTo>
                    <a:cubicBezTo>
                      <a:pt x="13" y="23"/>
                      <a:pt x="13" y="23"/>
                      <a:pt x="13" y="23"/>
                    </a:cubicBezTo>
                    <a:cubicBezTo>
                      <a:pt x="13" y="23"/>
                      <a:pt x="14" y="24"/>
                      <a:pt x="16" y="20"/>
                    </a:cubicBezTo>
                    <a:cubicBezTo>
                      <a:pt x="16" y="22"/>
                      <a:pt x="16" y="22"/>
                      <a:pt x="15" y="23"/>
                    </a:cubicBezTo>
                    <a:cubicBezTo>
                      <a:pt x="16" y="23"/>
                      <a:pt x="16" y="22"/>
                      <a:pt x="16" y="22"/>
                    </a:cubicBezTo>
                    <a:cubicBezTo>
                      <a:pt x="16" y="23"/>
                      <a:pt x="16" y="23"/>
                      <a:pt x="16" y="23"/>
                    </a:cubicBezTo>
                    <a:cubicBezTo>
                      <a:pt x="15" y="25"/>
                      <a:pt x="16" y="23"/>
                      <a:pt x="17" y="22"/>
                    </a:cubicBezTo>
                    <a:cubicBezTo>
                      <a:pt x="16" y="23"/>
                      <a:pt x="16" y="23"/>
                      <a:pt x="16" y="23"/>
                    </a:cubicBezTo>
                    <a:cubicBezTo>
                      <a:pt x="16" y="25"/>
                      <a:pt x="17" y="23"/>
                      <a:pt x="17" y="22"/>
                    </a:cubicBezTo>
                    <a:cubicBezTo>
                      <a:pt x="17" y="23"/>
                      <a:pt x="17" y="23"/>
                      <a:pt x="17" y="23"/>
                    </a:cubicBezTo>
                    <a:cubicBezTo>
                      <a:pt x="18" y="22"/>
                      <a:pt x="18" y="22"/>
                      <a:pt x="18" y="22"/>
                    </a:cubicBezTo>
                    <a:cubicBezTo>
                      <a:pt x="18" y="22"/>
                      <a:pt x="18" y="22"/>
                      <a:pt x="17" y="24"/>
                    </a:cubicBezTo>
                    <a:cubicBezTo>
                      <a:pt x="18" y="23"/>
                      <a:pt x="18" y="23"/>
                      <a:pt x="18" y="23"/>
                    </a:cubicBezTo>
                    <a:cubicBezTo>
                      <a:pt x="17" y="24"/>
                      <a:pt x="18" y="24"/>
                      <a:pt x="18" y="24"/>
                    </a:cubicBezTo>
                    <a:cubicBezTo>
                      <a:pt x="18" y="24"/>
                      <a:pt x="18" y="23"/>
                      <a:pt x="18" y="24"/>
                    </a:cubicBezTo>
                    <a:cubicBezTo>
                      <a:pt x="18" y="23"/>
                      <a:pt x="19" y="23"/>
                      <a:pt x="20" y="21"/>
                    </a:cubicBezTo>
                    <a:cubicBezTo>
                      <a:pt x="21" y="19"/>
                      <a:pt x="19" y="22"/>
                      <a:pt x="20" y="21"/>
                    </a:cubicBezTo>
                    <a:cubicBezTo>
                      <a:pt x="19" y="23"/>
                      <a:pt x="19" y="23"/>
                      <a:pt x="19" y="23"/>
                    </a:cubicBezTo>
                    <a:cubicBezTo>
                      <a:pt x="19" y="23"/>
                      <a:pt x="19" y="24"/>
                      <a:pt x="18" y="24"/>
                    </a:cubicBezTo>
                    <a:cubicBezTo>
                      <a:pt x="18" y="24"/>
                      <a:pt x="18" y="24"/>
                      <a:pt x="18" y="24"/>
                    </a:cubicBezTo>
                    <a:cubicBezTo>
                      <a:pt x="19" y="23"/>
                      <a:pt x="19" y="23"/>
                      <a:pt x="19" y="23"/>
                    </a:cubicBezTo>
                    <a:cubicBezTo>
                      <a:pt x="18" y="25"/>
                      <a:pt x="20" y="23"/>
                      <a:pt x="20" y="24"/>
                    </a:cubicBezTo>
                    <a:cubicBezTo>
                      <a:pt x="20" y="24"/>
                      <a:pt x="22" y="22"/>
                      <a:pt x="22" y="22"/>
                    </a:cubicBezTo>
                    <a:cubicBezTo>
                      <a:pt x="24" y="20"/>
                      <a:pt x="21" y="24"/>
                      <a:pt x="20" y="25"/>
                    </a:cubicBezTo>
                    <a:cubicBezTo>
                      <a:pt x="21" y="24"/>
                      <a:pt x="21" y="24"/>
                      <a:pt x="21" y="24"/>
                    </a:cubicBezTo>
                    <a:cubicBezTo>
                      <a:pt x="21" y="24"/>
                      <a:pt x="21" y="24"/>
                      <a:pt x="21" y="24"/>
                    </a:cubicBezTo>
                    <a:cubicBezTo>
                      <a:pt x="22" y="24"/>
                      <a:pt x="22" y="23"/>
                      <a:pt x="22" y="24"/>
                    </a:cubicBezTo>
                    <a:cubicBezTo>
                      <a:pt x="22" y="24"/>
                      <a:pt x="22" y="24"/>
                      <a:pt x="22" y="24"/>
                    </a:cubicBezTo>
                    <a:cubicBezTo>
                      <a:pt x="22" y="25"/>
                      <a:pt x="21" y="26"/>
                      <a:pt x="21" y="26"/>
                    </a:cubicBezTo>
                    <a:cubicBezTo>
                      <a:pt x="22" y="24"/>
                      <a:pt x="22" y="25"/>
                      <a:pt x="23" y="24"/>
                    </a:cubicBezTo>
                    <a:cubicBezTo>
                      <a:pt x="22" y="25"/>
                      <a:pt x="22" y="25"/>
                      <a:pt x="22" y="25"/>
                    </a:cubicBezTo>
                    <a:cubicBezTo>
                      <a:pt x="23" y="23"/>
                      <a:pt x="23" y="23"/>
                      <a:pt x="23" y="23"/>
                    </a:cubicBezTo>
                    <a:cubicBezTo>
                      <a:pt x="23" y="24"/>
                      <a:pt x="23" y="24"/>
                      <a:pt x="23" y="24"/>
                    </a:cubicBezTo>
                    <a:cubicBezTo>
                      <a:pt x="22" y="26"/>
                      <a:pt x="22" y="26"/>
                      <a:pt x="22" y="26"/>
                    </a:cubicBezTo>
                    <a:cubicBezTo>
                      <a:pt x="21" y="26"/>
                      <a:pt x="23" y="24"/>
                      <a:pt x="24" y="24"/>
                    </a:cubicBezTo>
                    <a:cubicBezTo>
                      <a:pt x="24" y="23"/>
                      <a:pt x="23" y="24"/>
                      <a:pt x="23" y="25"/>
                    </a:cubicBezTo>
                    <a:cubicBezTo>
                      <a:pt x="22" y="25"/>
                      <a:pt x="23" y="25"/>
                      <a:pt x="23" y="25"/>
                    </a:cubicBezTo>
                    <a:cubicBezTo>
                      <a:pt x="22" y="26"/>
                      <a:pt x="23" y="25"/>
                      <a:pt x="22" y="26"/>
                    </a:cubicBezTo>
                    <a:cubicBezTo>
                      <a:pt x="22" y="26"/>
                      <a:pt x="23" y="25"/>
                      <a:pt x="23" y="25"/>
                    </a:cubicBezTo>
                    <a:cubicBezTo>
                      <a:pt x="23" y="25"/>
                      <a:pt x="24" y="25"/>
                      <a:pt x="23" y="26"/>
                    </a:cubicBezTo>
                    <a:cubicBezTo>
                      <a:pt x="23" y="26"/>
                      <a:pt x="23" y="26"/>
                      <a:pt x="24" y="25"/>
                    </a:cubicBezTo>
                    <a:cubicBezTo>
                      <a:pt x="24" y="25"/>
                      <a:pt x="24" y="24"/>
                      <a:pt x="25" y="24"/>
                    </a:cubicBezTo>
                    <a:cubicBezTo>
                      <a:pt x="25" y="24"/>
                      <a:pt x="25" y="23"/>
                      <a:pt x="25" y="24"/>
                    </a:cubicBezTo>
                    <a:cubicBezTo>
                      <a:pt x="25" y="24"/>
                      <a:pt x="25" y="24"/>
                      <a:pt x="25" y="24"/>
                    </a:cubicBezTo>
                    <a:cubicBezTo>
                      <a:pt x="25" y="24"/>
                      <a:pt x="25" y="24"/>
                      <a:pt x="26" y="23"/>
                    </a:cubicBezTo>
                    <a:cubicBezTo>
                      <a:pt x="24" y="25"/>
                      <a:pt x="24" y="25"/>
                      <a:pt x="24" y="25"/>
                    </a:cubicBezTo>
                    <a:cubicBezTo>
                      <a:pt x="25" y="24"/>
                      <a:pt x="25" y="24"/>
                      <a:pt x="26" y="24"/>
                    </a:cubicBezTo>
                    <a:cubicBezTo>
                      <a:pt x="25" y="25"/>
                      <a:pt x="23" y="27"/>
                      <a:pt x="23" y="27"/>
                    </a:cubicBezTo>
                    <a:cubicBezTo>
                      <a:pt x="25" y="26"/>
                      <a:pt x="25" y="26"/>
                      <a:pt x="25" y="26"/>
                    </a:cubicBezTo>
                    <a:cubicBezTo>
                      <a:pt x="25" y="26"/>
                      <a:pt x="25" y="26"/>
                      <a:pt x="24" y="27"/>
                    </a:cubicBezTo>
                    <a:cubicBezTo>
                      <a:pt x="24" y="28"/>
                      <a:pt x="27" y="24"/>
                      <a:pt x="27" y="25"/>
                    </a:cubicBezTo>
                    <a:cubicBezTo>
                      <a:pt x="25" y="27"/>
                      <a:pt x="25" y="27"/>
                      <a:pt x="25" y="27"/>
                    </a:cubicBezTo>
                    <a:cubicBezTo>
                      <a:pt x="26" y="27"/>
                      <a:pt x="26" y="27"/>
                      <a:pt x="26" y="27"/>
                    </a:cubicBezTo>
                    <a:cubicBezTo>
                      <a:pt x="26" y="26"/>
                      <a:pt x="25" y="28"/>
                      <a:pt x="25" y="27"/>
                    </a:cubicBezTo>
                    <a:cubicBezTo>
                      <a:pt x="26" y="26"/>
                      <a:pt x="26" y="26"/>
                      <a:pt x="26" y="26"/>
                    </a:cubicBezTo>
                    <a:cubicBezTo>
                      <a:pt x="24" y="29"/>
                      <a:pt x="27" y="27"/>
                      <a:pt x="26" y="29"/>
                    </a:cubicBezTo>
                    <a:cubicBezTo>
                      <a:pt x="27" y="27"/>
                      <a:pt x="26" y="29"/>
                      <a:pt x="27" y="28"/>
                    </a:cubicBezTo>
                    <a:cubicBezTo>
                      <a:pt x="25" y="30"/>
                      <a:pt x="27" y="28"/>
                      <a:pt x="26" y="29"/>
                    </a:cubicBezTo>
                    <a:cubicBezTo>
                      <a:pt x="28" y="27"/>
                      <a:pt x="28" y="27"/>
                      <a:pt x="28" y="27"/>
                    </a:cubicBezTo>
                    <a:cubicBezTo>
                      <a:pt x="27" y="29"/>
                      <a:pt x="31" y="25"/>
                      <a:pt x="29" y="27"/>
                    </a:cubicBezTo>
                    <a:cubicBezTo>
                      <a:pt x="27" y="29"/>
                      <a:pt x="27" y="29"/>
                      <a:pt x="27" y="29"/>
                    </a:cubicBezTo>
                    <a:cubicBezTo>
                      <a:pt x="26" y="31"/>
                      <a:pt x="29" y="27"/>
                      <a:pt x="28" y="30"/>
                    </a:cubicBezTo>
                    <a:cubicBezTo>
                      <a:pt x="28" y="29"/>
                      <a:pt x="29" y="28"/>
                      <a:pt x="30" y="27"/>
                    </a:cubicBezTo>
                    <a:cubicBezTo>
                      <a:pt x="30" y="28"/>
                      <a:pt x="29" y="29"/>
                      <a:pt x="29" y="30"/>
                    </a:cubicBezTo>
                    <a:cubicBezTo>
                      <a:pt x="29" y="29"/>
                      <a:pt x="30" y="29"/>
                      <a:pt x="29" y="30"/>
                    </a:cubicBezTo>
                    <a:cubicBezTo>
                      <a:pt x="28" y="30"/>
                      <a:pt x="28" y="30"/>
                      <a:pt x="28" y="30"/>
                    </a:cubicBezTo>
                    <a:cubicBezTo>
                      <a:pt x="28" y="31"/>
                      <a:pt x="29" y="30"/>
                      <a:pt x="30" y="30"/>
                    </a:cubicBezTo>
                    <a:cubicBezTo>
                      <a:pt x="28" y="31"/>
                      <a:pt x="29" y="31"/>
                      <a:pt x="29" y="32"/>
                    </a:cubicBezTo>
                    <a:cubicBezTo>
                      <a:pt x="31" y="30"/>
                      <a:pt x="29" y="33"/>
                      <a:pt x="31" y="31"/>
                    </a:cubicBezTo>
                    <a:cubicBezTo>
                      <a:pt x="30" y="31"/>
                      <a:pt x="30" y="31"/>
                      <a:pt x="30" y="31"/>
                    </a:cubicBezTo>
                    <a:cubicBezTo>
                      <a:pt x="31" y="31"/>
                      <a:pt x="32" y="29"/>
                      <a:pt x="32" y="29"/>
                    </a:cubicBezTo>
                    <a:cubicBezTo>
                      <a:pt x="31" y="31"/>
                      <a:pt x="31" y="31"/>
                      <a:pt x="31" y="31"/>
                    </a:cubicBezTo>
                    <a:cubicBezTo>
                      <a:pt x="29" y="33"/>
                      <a:pt x="31" y="31"/>
                      <a:pt x="30" y="32"/>
                    </a:cubicBezTo>
                    <a:cubicBezTo>
                      <a:pt x="31" y="31"/>
                      <a:pt x="30" y="32"/>
                      <a:pt x="31" y="31"/>
                    </a:cubicBezTo>
                    <a:cubicBezTo>
                      <a:pt x="32" y="31"/>
                      <a:pt x="32" y="31"/>
                      <a:pt x="32" y="31"/>
                    </a:cubicBezTo>
                    <a:cubicBezTo>
                      <a:pt x="33" y="30"/>
                      <a:pt x="33" y="30"/>
                      <a:pt x="33" y="30"/>
                    </a:cubicBezTo>
                    <a:cubicBezTo>
                      <a:pt x="33" y="30"/>
                      <a:pt x="31" y="32"/>
                      <a:pt x="31" y="32"/>
                    </a:cubicBezTo>
                    <a:cubicBezTo>
                      <a:pt x="31" y="33"/>
                      <a:pt x="31"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1" y="33"/>
                    </a:cubicBezTo>
                    <a:cubicBezTo>
                      <a:pt x="30" y="34"/>
                      <a:pt x="30" y="34"/>
                      <a:pt x="30" y="34"/>
                    </a:cubicBezTo>
                    <a:cubicBezTo>
                      <a:pt x="30" y="34"/>
                      <a:pt x="32" y="33"/>
                      <a:pt x="32" y="32"/>
                    </a:cubicBezTo>
                    <a:cubicBezTo>
                      <a:pt x="32" y="34"/>
                      <a:pt x="33" y="33"/>
                      <a:pt x="34" y="33"/>
                    </a:cubicBezTo>
                    <a:cubicBezTo>
                      <a:pt x="34" y="33"/>
                      <a:pt x="33" y="33"/>
                      <a:pt x="33" y="33"/>
                    </a:cubicBezTo>
                    <a:cubicBezTo>
                      <a:pt x="34" y="33"/>
                      <a:pt x="35" y="32"/>
                      <a:pt x="34" y="33"/>
                    </a:cubicBezTo>
                    <a:cubicBezTo>
                      <a:pt x="35" y="32"/>
                      <a:pt x="33" y="34"/>
                      <a:pt x="34" y="34"/>
                    </a:cubicBezTo>
                    <a:cubicBezTo>
                      <a:pt x="33" y="34"/>
                      <a:pt x="35" y="33"/>
                      <a:pt x="34" y="33"/>
                    </a:cubicBezTo>
                    <a:cubicBezTo>
                      <a:pt x="33" y="35"/>
                      <a:pt x="36" y="32"/>
                      <a:pt x="35" y="34"/>
                    </a:cubicBezTo>
                    <a:cubicBezTo>
                      <a:pt x="36" y="33"/>
                      <a:pt x="35" y="34"/>
                      <a:pt x="34" y="35"/>
                    </a:cubicBezTo>
                    <a:cubicBezTo>
                      <a:pt x="35" y="34"/>
                      <a:pt x="36" y="34"/>
                      <a:pt x="37" y="33"/>
                    </a:cubicBezTo>
                    <a:cubicBezTo>
                      <a:pt x="36" y="34"/>
                      <a:pt x="36" y="34"/>
                      <a:pt x="36" y="34"/>
                    </a:cubicBezTo>
                    <a:cubicBezTo>
                      <a:pt x="36" y="34"/>
                      <a:pt x="36" y="34"/>
                      <a:pt x="37" y="34"/>
                    </a:cubicBezTo>
                    <a:cubicBezTo>
                      <a:pt x="38" y="33"/>
                      <a:pt x="39" y="32"/>
                      <a:pt x="39" y="32"/>
                    </a:cubicBezTo>
                    <a:cubicBezTo>
                      <a:pt x="39" y="32"/>
                      <a:pt x="39" y="32"/>
                      <a:pt x="39" y="32"/>
                    </a:cubicBezTo>
                    <a:cubicBezTo>
                      <a:pt x="40" y="32"/>
                      <a:pt x="40" y="32"/>
                      <a:pt x="40" y="32"/>
                    </a:cubicBezTo>
                    <a:cubicBezTo>
                      <a:pt x="39" y="33"/>
                      <a:pt x="39" y="32"/>
                      <a:pt x="39" y="33"/>
                    </a:cubicBezTo>
                    <a:cubicBezTo>
                      <a:pt x="37" y="35"/>
                      <a:pt x="38" y="34"/>
                      <a:pt x="38" y="35"/>
                    </a:cubicBezTo>
                    <a:cubicBezTo>
                      <a:pt x="39" y="34"/>
                      <a:pt x="39" y="34"/>
                      <a:pt x="39" y="34"/>
                    </a:cubicBezTo>
                    <a:cubicBezTo>
                      <a:pt x="40" y="33"/>
                      <a:pt x="38" y="35"/>
                      <a:pt x="38" y="35"/>
                    </a:cubicBezTo>
                    <a:cubicBezTo>
                      <a:pt x="42" y="32"/>
                      <a:pt x="42" y="32"/>
                      <a:pt x="42" y="32"/>
                    </a:cubicBezTo>
                    <a:cubicBezTo>
                      <a:pt x="42" y="32"/>
                      <a:pt x="41" y="33"/>
                      <a:pt x="40" y="34"/>
                    </a:cubicBezTo>
                    <a:cubicBezTo>
                      <a:pt x="40" y="34"/>
                      <a:pt x="42" y="32"/>
                      <a:pt x="44" y="31"/>
                    </a:cubicBezTo>
                    <a:cubicBezTo>
                      <a:pt x="44" y="31"/>
                      <a:pt x="45" y="31"/>
                      <a:pt x="45" y="31"/>
                    </a:cubicBezTo>
                    <a:cubicBezTo>
                      <a:pt x="44" y="32"/>
                      <a:pt x="45" y="31"/>
                      <a:pt x="44" y="32"/>
                    </a:cubicBezTo>
                    <a:cubicBezTo>
                      <a:pt x="43" y="33"/>
                      <a:pt x="43" y="33"/>
                      <a:pt x="43" y="33"/>
                    </a:cubicBezTo>
                    <a:cubicBezTo>
                      <a:pt x="43" y="33"/>
                      <a:pt x="41" y="34"/>
                      <a:pt x="40" y="35"/>
                    </a:cubicBezTo>
                    <a:cubicBezTo>
                      <a:pt x="41" y="35"/>
                      <a:pt x="41" y="36"/>
                      <a:pt x="41" y="36"/>
                    </a:cubicBezTo>
                    <a:cubicBezTo>
                      <a:pt x="43" y="34"/>
                      <a:pt x="42" y="35"/>
                      <a:pt x="44" y="34"/>
                    </a:cubicBezTo>
                    <a:cubicBezTo>
                      <a:pt x="44" y="34"/>
                      <a:pt x="43" y="35"/>
                      <a:pt x="42" y="36"/>
                    </a:cubicBezTo>
                    <a:cubicBezTo>
                      <a:pt x="43" y="35"/>
                      <a:pt x="43" y="36"/>
                      <a:pt x="43" y="36"/>
                    </a:cubicBezTo>
                    <a:cubicBezTo>
                      <a:pt x="43" y="36"/>
                      <a:pt x="43" y="36"/>
                      <a:pt x="43" y="36"/>
                    </a:cubicBezTo>
                    <a:cubicBezTo>
                      <a:pt x="44" y="36"/>
                      <a:pt x="43" y="37"/>
                      <a:pt x="45" y="36"/>
                    </a:cubicBezTo>
                    <a:cubicBezTo>
                      <a:pt x="44" y="37"/>
                      <a:pt x="44" y="37"/>
                      <a:pt x="44" y="37"/>
                    </a:cubicBezTo>
                    <a:cubicBezTo>
                      <a:pt x="44" y="37"/>
                      <a:pt x="47" y="34"/>
                      <a:pt x="46" y="36"/>
                    </a:cubicBezTo>
                    <a:cubicBezTo>
                      <a:pt x="45" y="36"/>
                      <a:pt x="45" y="36"/>
                      <a:pt x="45" y="36"/>
                    </a:cubicBezTo>
                    <a:cubicBezTo>
                      <a:pt x="46" y="36"/>
                      <a:pt x="44" y="38"/>
                      <a:pt x="46" y="36"/>
                    </a:cubicBezTo>
                    <a:cubicBezTo>
                      <a:pt x="45" y="37"/>
                      <a:pt x="45" y="37"/>
                      <a:pt x="45" y="37"/>
                    </a:cubicBezTo>
                    <a:cubicBezTo>
                      <a:pt x="45" y="37"/>
                      <a:pt x="45" y="37"/>
                      <a:pt x="47" y="36"/>
                    </a:cubicBezTo>
                    <a:cubicBezTo>
                      <a:pt x="45" y="38"/>
                      <a:pt x="45" y="38"/>
                      <a:pt x="45" y="38"/>
                    </a:cubicBezTo>
                    <a:cubicBezTo>
                      <a:pt x="45" y="39"/>
                      <a:pt x="47" y="36"/>
                      <a:pt x="47" y="37"/>
                    </a:cubicBezTo>
                    <a:cubicBezTo>
                      <a:pt x="47" y="37"/>
                      <a:pt x="46" y="38"/>
                      <a:pt x="46" y="38"/>
                    </a:cubicBezTo>
                    <a:cubicBezTo>
                      <a:pt x="47" y="37"/>
                      <a:pt x="47" y="38"/>
                      <a:pt x="47" y="38"/>
                    </a:cubicBezTo>
                    <a:cubicBezTo>
                      <a:pt x="46" y="39"/>
                      <a:pt x="46" y="39"/>
                      <a:pt x="46" y="39"/>
                    </a:cubicBezTo>
                    <a:cubicBezTo>
                      <a:pt x="47" y="40"/>
                      <a:pt x="47" y="41"/>
                      <a:pt x="50" y="41"/>
                    </a:cubicBezTo>
                    <a:cubicBezTo>
                      <a:pt x="48" y="42"/>
                      <a:pt x="48" y="41"/>
                      <a:pt x="47" y="43"/>
                    </a:cubicBezTo>
                    <a:cubicBezTo>
                      <a:pt x="49" y="41"/>
                      <a:pt x="48" y="42"/>
                      <a:pt x="49" y="42"/>
                    </a:cubicBezTo>
                    <a:cubicBezTo>
                      <a:pt x="48" y="42"/>
                      <a:pt x="48" y="42"/>
                      <a:pt x="48" y="42"/>
                    </a:cubicBezTo>
                    <a:cubicBezTo>
                      <a:pt x="49" y="42"/>
                      <a:pt x="48" y="43"/>
                      <a:pt x="48" y="43"/>
                    </a:cubicBezTo>
                    <a:cubicBezTo>
                      <a:pt x="49" y="43"/>
                      <a:pt x="49" y="43"/>
                      <a:pt x="49" y="43"/>
                    </a:cubicBezTo>
                    <a:cubicBezTo>
                      <a:pt x="50" y="42"/>
                      <a:pt x="47" y="45"/>
                      <a:pt x="49" y="43"/>
                    </a:cubicBezTo>
                    <a:cubicBezTo>
                      <a:pt x="48" y="44"/>
                      <a:pt x="48" y="44"/>
                      <a:pt x="48" y="44"/>
                    </a:cubicBezTo>
                    <a:cubicBezTo>
                      <a:pt x="50" y="43"/>
                      <a:pt x="47" y="45"/>
                      <a:pt x="49" y="44"/>
                    </a:cubicBezTo>
                    <a:cubicBezTo>
                      <a:pt x="49" y="44"/>
                      <a:pt x="49" y="44"/>
                      <a:pt x="49" y="44"/>
                    </a:cubicBezTo>
                    <a:cubicBezTo>
                      <a:pt x="48" y="45"/>
                      <a:pt x="51" y="43"/>
                      <a:pt x="50" y="44"/>
                    </a:cubicBezTo>
                    <a:cubicBezTo>
                      <a:pt x="50" y="44"/>
                      <a:pt x="51" y="44"/>
                      <a:pt x="53" y="43"/>
                    </a:cubicBezTo>
                    <a:cubicBezTo>
                      <a:pt x="51" y="44"/>
                      <a:pt x="51" y="44"/>
                      <a:pt x="51" y="44"/>
                    </a:cubicBezTo>
                    <a:cubicBezTo>
                      <a:pt x="52" y="44"/>
                      <a:pt x="52" y="46"/>
                      <a:pt x="55" y="45"/>
                    </a:cubicBezTo>
                    <a:cubicBezTo>
                      <a:pt x="54" y="45"/>
                      <a:pt x="54" y="45"/>
                      <a:pt x="54" y="45"/>
                    </a:cubicBezTo>
                    <a:cubicBezTo>
                      <a:pt x="56" y="44"/>
                      <a:pt x="52" y="48"/>
                      <a:pt x="56" y="45"/>
                    </a:cubicBezTo>
                    <a:cubicBezTo>
                      <a:pt x="58" y="45"/>
                      <a:pt x="58" y="45"/>
                      <a:pt x="58" y="45"/>
                    </a:cubicBezTo>
                    <a:cubicBezTo>
                      <a:pt x="56" y="46"/>
                      <a:pt x="56" y="46"/>
                      <a:pt x="56" y="46"/>
                    </a:cubicBezTo>
                    <a:cubicBezTo>
                      <a:pt x="57" y="46"/>
                      <a:pt x="56" y="46"/>
                      <a:pt x="58" y="46"/>
                    </a:cubicBezTo>
                    <a:cubicBezTo>
                      <a:pt x="56" y="46"/>
                      <a:pt x="56" y="46"/>
                      <a:pt x="56" y="46"/>
                    </a:cubicBezTo>
                    <a:cubicBezTo>
                      <a:pt x="56" y="47"/>
                      <a:pt x="59" y="46"/>
                      <a:pt x="58" y="46"/>
                    </a:cubicBezTo>
                    <a:cubicBezTo>
                      <a:pt x="57" y="46"/>
                      <a:pt x="57" y="46"/>
                      <a:pt x="57" y="46"/>
                    </a:cubicBezTo>
                    <a:cubicBezTo>
                      <a:pt x="55" y="49"/>
                      <a:pt x="54" y="52"/>
                      <a:pt x="58" y="51"/>
                    </a:cubicBezTo>
                    <a:cubicBezTo>
                      <a:pt x="59" y="50"/>
                      <a:pt x="56" y="52"/>
                      <a:pt x="56" y="52"/>
                    </a:cubicBezTo>
                    <a:cubicBezTo>
                      <a:pt x="60" y="51"/>
                      <a:pt x="56" y="55"/>
                      <a:pt x="61" y="53"/>
                    </a:cubicBezTo>
                    <a:cubicBezTo>
                      <a:pt x="63" y="53"/>
                      <a:pt x="68" y="50"/>
                      <a:pt x="68" y="50"/>
                    </a:cubicBezTo>
                    <a:cubicBezTo>
                      <a:pt x="65" y="50"/>
                      <a:pt x="66" y="47"/>
                      <a:pt x="68" y="44"/>
                    </a:cubicBezTo>
                    <a:cubicBezTo>
                      <a:pt x="67" y="44"/>
                      <a:pt x="66" y="43"/>
                      <a:pt x="66"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42" name="Freeform 374"/>
              <p:cNvSpPr/>
              <p:nvPr/>
            </p:nvSpPr>
            <p:spPr bwMode="auto">
              <a:xfrm>
                <a:off x="6047" y="2257"/>
                <a:ext cx="0" cy="2"/>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43" name="Freeform 375"/>
              <p:cNvSpPr/>
              <p:nvPr/>
            </p:nvSpPr>
            <p:spPr bwMode="auto">
              <a:xfrm>
                <a:off x="6882" y="2736"/>
                <a:ext cx="2" cy="5"/>
              </a:xfrm>
              <a:custGeom>
                <a:avLst/>
                <a:gdLst>
                  <a:gd name="T0" fmla="*/ 0 w 1"/>
                  <a:gd name="T1" fmla="*/ 1 h 2"/>
                  <a:gd name="T2" fmla="*/ 1 w 1"/>
                  <a:gd name="T3" fmla="*/ 1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1" y="1"/>
                      <a:pt x="1" y="1"/>
                    </a:cubicBezTo>
                    <a:cubicBezTo>
                      <a:pt x="1" y="1"/>
                      <a:pt x="1"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44" name="Freeform 376"/>
              <p:cNvSpPr/>
              <p:nvPr/>
            </p:nvSpPr>
            <p:spPr bwMode="auto">
              <a:xfrm>
                <a:off x="6891" y="2710"/>
                <a:ext cx="7"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45" name="Freeform 377"/>
              <p:cNvSpPr/>
              <p:nvPr/>
            </p:nvSpPr>
            <p:spPr bwMode="auto">
              <a:xfrm>
                <a:off x="6047" y="2252"/>
                <a:ext cx="0" cy="3"/>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0"/>
                      <a:pt x="0" y="0"/>
                      <a:pt x="0" y="1"/>
                    </a:cubicBezTo>
                    <a:cubicBezTo>
                      <a:pt x="0" y="1"/>
                      <a:pt x="0" y="1"/>
                      <a:pt x="0"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46" name="Freeform 378"/>
              <p:cNvSpPr/>
              <p:nvPr/>
            </p:nvSpPr>
            <p:spPr bwMode="auto">
              <a:xfrm>
                <a:off x="6047" y="225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47" name="Freeform 379"/>
              <p:cNvSpPr/>
              <p:nvPr/>
            </p:nvSpPr>
            <p:spPr bwMode="auto">
              <a:xfrm>
                <a:off x="6882" y="2741"/>
                <a:ext cx="4" cy="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1"/>
                      <a:pt x="2"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48" name="Freeform 380"/>
              <p:cNvSpPr/>
              <p:nvPr/>
            </p:nvSpPr>
            <p:spPr bwMode="auto">
              <a:xfrm>
                <a:off x="6884" y="2745"/>
                <a:ext cx="2" cy="5"/>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2"/>
                      <a:pt x="1" y="1"/>
                      <a:pt x="1" y="2"/>
                    </a:cubicBezTo>
                    <a:cubicBezTo>
                      <a:pt x="1" y="1"/>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49" name="Oval 381"/>
              <p:cNvSpPr>
                <a:spLocks noChangeArrowheads="1"/>
              </p:cNvSpPr>
              <p:nvPr/>
            </p:nvSpPr>
            <p:spPr bwMode="auto">
              <a:xfrm>
                <a:off x="6531" y="2478"/>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50" name="Freeform 382"/>
              <p:cNvSpPr/>
              <p:nvPr/>
            </p:nvSpPr>
            <p:spPr bwMode="auto">
              <a:xfrm>
                <a:off x="6879" y="2741"/>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51" name="Freeform 383"/>
              <p:cNvSpPr/>
              <p:nvPr/>
            </p:nvSpPr>
            <p:spPr bwMode="auto">
              <a:xfrm>
                <a:off x="6967" y="2788"/>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52" name="Freeform 384"/>
              <p:cNvSpPr/>
              <p:nvPr/>
            </p:nvSpPr>
            <p:spPr bwMode="auto">
              <a:xfrm>
                <a:off x="6960" y="279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53" name="Freeform 385"/>
              <p:cNvSpPr/>
              <p:nvPr/>
            </p:nvSpPr>
            <p:spPr bwMode="auto">
              <a:xfrm>
                <a:off x="6967" y="278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54" name="Freeform 386"/>
              <p:cNvSpPr/>
              <p:nvPr/>
            </p:nvSpPr>
            <p:spPr bwMode="auto">
              <a:xfrm>
                <a:off x="6979" y="2790"/>
                <a:ext cx="2" cy="5"/>
              </a:xfrm>
              <a:custGeom>
                <a:avLst/>
                <a:gdLst>
                  <a:gd name="T0" fmla="*/ 0 w 2"/>
                  <a:gd name="T1" fmla="*/ 5 h 5"/>
                  <a:gd name="T2" fmla="*/ 0 w 2"/>
                  <a:gd name="T3" fmla="*/ 5 h 5"/>
                  <a:gd name="T4" fmla="*/ 2 w 2"/>
                  <a:gd name="T5" fmla="*/ 0 h 5"/>
                  <a:gd name="T6" fmla="*/ 0 w 2"/>
                  <a:gd name="T7" fmla="*/ 5 h 5"/>
                </a:gdLst>
                <a:ahLst/>
                <a:cxnLst>
                  <a:cxn ang="0">
                    <a:pos x="T0" y="T1"/>
                  </a:cxn>
                  <a:cxn ang="0">
                    <a:pos x="T2" y="T3"/>
                  </a:cxn>
                  <a:cxn ang="0">
                    <a:pos x="T4" y="T5"/>
                  </a:cxn>
                  <a:cxn ang="0">
                    <a:pos x="T6" y="T7"/>
                  </a:cxn>
                </a:cxnLst>
                <a:rect l="0" t="0" r="r" b="b"/>
                <a:pathLst>
                  <a:path w="2" h="5">
                    <a:moveTo>
                      <a:pt x="0" y="5"/>
                    </a:moveTo>
                    <a:lnTo>
                      <a:pt x="0" y="5"/>
                    </a:lnTo>
                    <a:lnTo>
                      <a:pt x="2" y="0"/>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55" name="Freeform 387"/>
              <p:cNvSpPr/>
              <p:nvPr/>
            </p:nvSpPr>
            <p:spPr bwMode="auto">
              <a:xfrm>
                <a:off x="6528" y="2478"/>
                <a:ext cx="3"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1"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56" name="Freeform 388"/>
              <p:cNvSpPr/>
              <p:nvPr/>
            </p:nvSpPr>
            <p:spPr bwMode="auto">
              <a:xfrm>
                <a:off x="6526" y="280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57" name="Freeform 389"/>
              <p:cNvSpPr/>
              <p:nvPr/>
            </p:nvSpPr>
            <p:spPr bwMode="auto">
              <a:xfrm>
                <a:off x="6955" y="278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58" name="Freeform 390"/>
              <p:cNvSpPr/>
              <p:nvPr/>
            </p:nvSpPr>
            <p:spPr bwMode="auto">
              <a:xfrm>
                <a:off x="6047" y="225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59" name="Rectangle 391"/>
              <p:cNvSpPr>
                <a:spLocks noChangeArrowheads="1"/>
              </p:cNvSpPr>
              <p:nvPr/>
            </p:nvSpPr>
            <p:spPr bwMode="auto">
              <a:xfrm>
                <a:off x="6047" y="225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60" name="Freeform 392"/>
              <p:cNvSpPr/>
              <p:nvPr/>
            </p:nvSpPr>
            <p:spPr bwMode="auto">
              <a:xfrm>
                <a:off x="6946" y="2724"/>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61" name="Freeform 393"/>
              <p:cNvSpPr/>
              <p:nvPr/>
            </p:nvSpPr>
            <p:spPr bwMode="auto">
              <a:xfrm>
                <a:off x="6047" y="22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62" name="Freeform 394"/>
              <p:cNvSpPr/>
              <p:nvPr/>
            </p:nvSpPr>
            <p:spPr bwMode="auto">
              <a:xfrm>
                <a:off x="6922" y="276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63" name="Freeform 395"/>
              <p:cNvSpPr/>
              <p:nvPr/>
            </p:nvSpPr>
            <p:spPr bwMode="auto">
              <a:xfrm>
                <a:off x="6277" y="2686"/>
                <a:ext cx="21" cy="14"/>
              </a:xfrm>
              <a:custGeom>
                <a:avLst/>
                <a:gdLst>
                  <a:gd name="T0" fmla="*/ 0 w 9"/>
                  <a:gd name="T1" fmla="*/ 0 h 6"/>
                  <a:gd name="T2" fmla="*/ 9 w 9"/>
                  <a:gd name="T3" fmla="*/ 6 h 6"/>
                  <a:gd name="T4" fmla="*/ 0 w 9"/>
                  <a:gd name="T5" fmla="*/ 0 h 6"/>
                </a:gdLst>
                <a:ahLst/>
                <a:cxnLst>
                  <a:cxn ang="0">
                    <a:pos x="T0" y="T1"/>
                  </a:cxn>
                  <a:cxn ang="0">
                    <a:pos x="T2" y="T3"/>
                  </a:cxn>
                  <a:cxn ang="0">
                    <a:pos x="T4" y="T5"/>
                  </a:cxn>
                </a:cxnLst>
                <a:rect l="0" t="0" r="r" b="b"/>
                <a:pathLst>
                  <a:path w="9" h="6">
                    <a:moveTo>
                      <a:pt x="0" y="0"/>
                    </a:moveTo>
                    <a:cubicBezTo>
                      <a:pt x="9" y="6"/>
                      <a:pt x="9" y="6"/>
                      <a:pt x="9" y="6"/>
                    </a:cubicBezTo>
                    <a:cubicBezTo>
                      <a:pt x="6" y="3"/>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64" name="Freeform 396"/>
              <p:cNvSpPr/>
              <p:nvPr/>
            </p:nvSpPr>
            <p:spPr bwMode="auto">
              <a:xfrm>
                <a:off x="6073" y="2527"/>
                <a:ext cx="5" cy="7"/>
              </a:xfrm>
              <a:custGeom>
                <a:avLst/>
                <a:gdLst>
                  <a:gd name="T0" fmla="*/ 1 w 2"/>
                  <a:gd name="T1" fmla="*/ 1 h 3"/>
                  <a:gd name="T2" fmla="*/ 2 w 2"/>
                  <a:gd name="T3" fmla="*/ 3 h 3"/>
                  <a:gd name="T4" fmla="*/ 2 w 2"/>
                  <a:gd name="T5" fmla="*/ 1 h 3"/>
                  <a:gd name="T6" fmla="*/ 1 w 2"/>
                  <a:gd name="T7" fmla="*/ 1 h 3"/>
                </a:gdLst>
                <a:ahLst/>
                <a:cxnLst>
                  <a:cxn ang="0">
                    <a:pos x="T0" y="T1"/>
                  </a:cxn>
                  <a:cxn ang="0">
                    <a:pos x="T2" y="T3"/>
                  </a:cxn>
                  <a:cxn ang="0">
                    <a:pos x="T4" y="T5"/>
                  </a:cxn>
                  <a:cxn ang="0">
                    <a:pos x="T6" y="T7"/>
                  </a:cxn>
                </a:cxnLst>
                <a:rect l="0" t="0" r="r" b="b"/>
                <a:pathLst>
                  <a:path w="2" h="3">
                    <a:moveTo>
                      <a:pt x="1" y="1"/>
                    </a:moveTo>
                    <a:cubicBezTo>
                      <a:pt x="2" y="2"/>
                      <a:pt x="2" y="2"/>
                      <a:pt x="2" y="3"/>
                    </a:cubicBezTo>
                    <a:cubicBezTo>
                      <a:pt x="2" y="1"/>
                      <a:pt x="2" y="1"/>
                      <a:pt x="2" y="1"/>
                    </a:cubicBezTo>
                    <a:cubicBezTo>
                      <a:pt x="2" y="0"/>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65" name="Freeform 397"/>
              <p:cNvSpPr/>
              <p:nvPr/>
            </p:nvSpPr>
            <p:spPr bwMode="auto">
              <a:xfrm>
                <a:off x="6059" y="2345"/>
                <a:ext cx="7" cy="5"/>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0" y="0"/>
                      <a:pt x="3" y="1"/>
                      <a:pt x="1" y="2"/>
                    </a:cubicBezTo>
                    <a:cubicBezTo>
                      <a:pt x="2" y="2"/>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66" name="Freeform 398"/>
              <p:cNvSpPr/>
              <p:nvPr/>
            </p:nvSpPr>
            <p:spPr bwMode="auto">
              <a:xfrm>
                <a:off x="6116" y="2558"/>
                <a:ext cx="14" cy="7"/>
              </a:xfrm>
              <a:custGeom>
                <a:avLst/>
                <a:gdLst>
                  <a:gd name="T0" fmla="*/ 0 w 6"/>
                  <a:gd name="T1" fmla="*/ 0 h 3"/>
                  <a:gd name="T2" fmla="*/ 4 w 6"/>
                  <a:gd name="T3" fmla="*/ 3 h 3"/>
                  <a:gd name="T4" fmla="*/ 0 w 6"/>
                  <a:gd name="T5" fmla="*/ 0 h 3"/>
                </a:gdLst>
                <a:ahLst/>
                <a:cxnLst>
                  <a:cxn ang="0">
                    <a:pos x="T0" y="T1"/>
                  </a:cxn>
                  <a:cxn ang="0">
                    <a:pos x="T2" y="T3"/>
                  </a:cxn>
                  <a:cxn ang="0">
                    <a:pos x="T4" y="T5"/>
                  </a:cxn>
                </a:cxnLst>
                <a:rect l="0" t="0" r="r" b="b"/>
                <a:pathLst>
                  <a:path w="6" h="3">
                    <a:moveTo>
                      <a:pt x="0" y="0"/>
                    </a:moveTo>
                    <a:cubicBezTo>
                      <a:pt x="0" y="2"/>
                      <a:pt x="3" y="3"/>
                      <a:pt x="4" y="3"/>
                    </a:cubicBezTo>
                    <a:cubicBezTo>
                      <a:pt x="6" y="3"/>
                      <a:pt x="1"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67" name="Freeform 399"/>
              <p:cNvSpPr/>
              <p:nvPr/>
            </p:nvSpPr>
            <p:spPr bwMode="auto">
              <a:xfrm>
                <a:off x="6040" y="2271"/>
                <a:ext cx="5" cy="5"/>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68" name="Freeform 400"/>
              <p:cNvSpPr/>
              <p:nvPr/>
            </p:nvSpPr>
            <p:spPr bwMode="auto">
              <a:xfrm>
                <a:off x="6040" y="2286"/>
                <a:ext cx="5" cy="0"/>
              </a:xfrm>
              <a:custGeom>
                <a:avLst/>
                <a:gdLst>
                  <a:gd name="T0" fmla="*/ 0 w 2"/>
                  <a:gd name="T1" fmla="*/ 1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2"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69" name="Freeform 401"/>
              <p:cNvSpPr/>
              <p:nvPr/>
            </p:nvSpPr>
            <p:spPr bwMode="auto">
              <a:xfrm>
                <a:off x="6052" y="2340"/>
                <a:ext cx="4" cy="10"/>
              </a:xfrm>
              <a:custGeom>
                <a:avLst/>
                <a:gdLst>
                  <a:gd name="T0" fmla="*/ 2 w 2"/>
                  <a:gd name="T1" fmla="*/ 4 h 4"/>
                  <a:gd name="T2" fmla="*/ 1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1"/>
                      <a:pt x="1" y="0"/>
                    </a:cubicBezTo>
                    <a:cubicBezTo>
                      <a:pt x="0" y="2"/>
                      <a:pt x="1"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70" name="Freeform 402"/>
              <p:cNvSpPr/>
              <p:nvPr/>
            </p:nvSpPr>
            <p:spPr bwMode="auto">
              <a:xfrm>
                <a:off x="6040" y="2278"/>
                <a:ext cx="9" cy="5"/>
              </a:xfrm>
              <a:custGeom>
                <a:avLst/>
                <a:gdLst>
                  <a:gd name="T0" fmla="*/ 0 w 4"/>
                  <a:gd name="T1" fmla="*/ 2 h 2"/>
                  <a:gd name="T2" fmla="*/ 0 w 4"/>
                  <a:gd name="T3" fmla="*/ 2 h 2"/>
                  <a:gd name="T4" fmla="*/ 2 w 4"/>
                  <a:gd name="T5" fmla="*/ 2 h 2"/>
                  <a:gd name="T6" fmla="*/ 2 w 4"/>
                  <a:gd name="T7" fmla="*/ 1 h 2"/>
                  <a:gd name="T8" fmla="*/ 4 w 4"/>
                  <a:gd name="T9" fmla="*/ 0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cubicBezTo>
                      <a:pt x="0" y="2"/>
                      <a:pt x="0" y="2"/>
                      <a:pt x="0" y="2"/>
                    </a:cubicBezTo>
                    <a:cubicBezTo>
                      <a:pt x="1" y="2"/>
                      <a:pt x="1" y="2"/>
                      <a:pt x="2" y="2"/>
                    </a:cubicBezTo>
                    <a:cubicBezTo>
                      <a:pt x="2" y="2"/>
                      <a:pt x="3" y="1"/>
                      <a:pt x="2" y="1"/>
                    </a:cubicBezTo>
                    <a:cubicBezTo>
                      <a:pt x="3" y="0"/>
                      <a:pt x="4" y="1"/>
                      <a:pt x="4" y="0"/>
                    </a:cubicBezTo>
                    <a:cubicBezTo>
                      <a:pt x="3" y="0"/>
                      <a:pt x="1"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71" name="Freeform 403"/>
              <p:cNvSpPr/>
              <p:nvPr/>
            </p:nvSpPr>
            <p:spPr bwMode="auto">
              <a:xfrm>
                <a:off x="6045" y="2283"/>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72" name="Freeform 404"/>
              <p:cNvSpPr/>
              <p:nvPr/>
            </p:nvSpPr>
            <p:spPr bwMode="auto">
              <a:xfrm>
                <a:off x="6322" y="2731"/>
                <a:ext cx="5" cy="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1"/>
                      <a:pt x="2" y="2"/>
                    </a:cubicBezTo>
                    <a:cubicBezTo>
                      <a:pt x="2" y="1"/>
                      <a:pt x="1" y="1"/>
                      <a:pt x="0" y="0"/>
                    </a:cubicBezTo>
                    <a:cubicBezTo>
                      <a:pt x="0" y="0"/>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73" name="Freeform 405"/>
              <p:cNvSpPr/>
              <p:nvPr/>
            </p:nvSpPr>
            <p:spPr bwMode="auto">
              <a:xfrm>
                <a:off x="6222" y="2636"/>
                <a:ext cx="7" cy="7"/>
              </a:xfrm>
              <a:custGeom>
                <a:avLst/>
                <a:gdLst>
                  <a:gd name="T0" fmla="*/ 2 w 3"/>
                  <a:gd name="T1" fmla="*/ 3 h 3"/>
                  <a:gd name="T2" fmla="*/ 0 w 3"/>
                  <a:gd name="T3" fmla="*/ 0 h 3"/>
                  <a:gd name="T4" fmla="*/ 2 w 3"/>
                  <a:gd name="T5" fmla="*/ 3 h 3"/>
                </a:gdLst>
                <a:ahLst/>
                <a:cxnLst>
                  <a:cxn ang="0">
                    <a:pos x="T0" y="T1"/>
                  </a:cxn>
                  <a:cxn ang="0">
                    <a:pos x="T2" y="T3"/>
                  </a:cxn>
                  <a:cxn ang="0">
                    <a:pos x="T4" y="T5"/>
                  </a:cxn>
                </a:cxnLst>
                <a:rect l="0" t="0" r="r" b="b"/>
                <a:pathLst>
                  <a:path w="3" h="3">
                    <a:moveTo>
                      <a:pt x="2" y="3"/>
                    </a:moveTo>
                    <a:cubicBezTo>
                      <a:pt x="3" y="2"/>
                      <a:pt x="1" y="1"/>
                      <a:pt x="0" y="0"/>
                    </a:cubicBezTo>
                    <a:cubicBezTo>
                      <a:pt x="0" y="1"/>
                      <a:pt x="1"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grpSp>
        <p:sp>
          <p:nvSpPr>
            <p:cNvPr id="26" name="Freeform 407"/>
            <p:cNvSpPr/>
            <p:nvPr/>
          </p:nvSpPr>
          <p:spPr bwMode="auto">
            <a:xfrm>
              <a:off x="10033000" y="4324350"/>
              <a:ext cx="6350" cy="7938"/>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7" name="Freeform 408"/>
            <p:cNvSpPr/>
            <p:nvPr/>
          </p:nvSpPr>
          <p:spPr bwMode="auto">
            <a:xfrm>
              <a:off x="10013950" y="4297363"/>
              <a:ext cx="19050" cy="26988"/>
            </a:xfrm>
            <a:custGeom>
              <a:avLst/>
              <a:gdLst>
                <a:gd name="T0" fmla="*/ 5 w 5"/>
                <a:gd name="T1" fmla="*/ 7 h 7"/>
                <a:gd name="T2" fmla="*/ 2 w 5"/>
                <a:gd name="T3" fmla="*/ 3 h 7"/>
                <a:gd name="T4" fmla="*/ 2 w 5"/>
                <a:gd name="T5" fmla="*/ 1 h 7"/>
                <a:gd name="T6" fmla="*/ 3 w 5"/>
                <a:gd name="T7" fmla="*/ 7 h 7"/>
                <a:gd name="T8" fmla="*/ 3 w 5"/>
                <a:gd name="T9" fmla="*/ 7 h 7"/>
                <a:gd name="T10" fmla="*/ 5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5" y="7"/>
                  </a:moveTo>
                  <a:cubicBezTo>
                    <a:pt x="4" y="5"/>
                    <a:pt x="4" y="3"/>
                    <a:pt x="2" y="3"/>
                  </a:cubicBezTo>
                  <a:cubicBezTo>
                    <a:pt x="1" y="1"/>
                    <a:pt x="4" y="3"/>
                    <a:pt x="2" y="1"/>
                  </a:cubicBezTo>
                  <a:cubicBezTo>
                    <a:pt x="0" y="0"/>
                    <a:pt x="1" y="4"/>
                    <a:pt x="3" y="7"/>
                  </a:cubicBezTo>
                  <a:cubicBezTo>
                    <a:pt x="3" y="7"/>
                    <a:pt x="3" y="7"/>
                    <a:pt x="3" y="7"/>
                  </a:cubicBezTo>
                  <a:cubicBezTo>
                    <a:pt x="4" y="7"/>
                    <a:pt x="4" y="7"/>
                    <a:pt x="5"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8" name="Freeform 409"/>
            <p:cNvSpPr/>
            <p:nvPr/>
          </p:nvSpPr>
          <p:spPr bwMode="auto">
            <a:xfrm>
              <a:off x="10148888" y="5287963"/>
              <a:ext cx="3175" cy="7938"/>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0" y="2"/>
                    <a:pt x="1" y="1"/>
                    <a:pt x="1"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9" name="Freeform 410"/>
            <p:cNvSpPr/>
            <p:nvPr/>
          </p:nvSpPr>
          <p:spPr bwMode="auto">
            <a:xfrm>
              <a:off x="9882188" y="3887788"/>
              <a:ext cx="3175" cy="3175"/>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0" name="Freeform 411"/>
            <p:cNvSpPr/>
            <p:nvPr/>
          </p:nvSpPr>
          <p:spPr bwMode="auto">
            <a:xfrm>
              <a:off x="10514013" y="5253038"/>
              <a:ext cx="0" cy="476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1" name="Freeform 412"/>
            <p:cNvSpPr/>
            <p:nvPr/>
          </p:nvSpPr>
          <p:spPr bwMode="auto">
            <a:xfrm>
              <a:off x="10280650" y="5222875"/>
              <a:ext cx="0" cy="476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2" name="Freeform 413"/>
            <p:cNvSpPr/>
            <p:nvPr/>
          </p:nvSpPr>
          <p:spPr bwMode="auto">
            <a:xfrm>
              <a:off x="10401300" y="5216525"/>
              <a:ext cx="3175"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0"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3" name="Freeform 414"/>
            <p:cNvSpPr/>
            <p:nvPr/>
          </p:nvSpPr>
          <p:spPr bwMode="auto">
            <a:xfrm>
              <a:off x="9756775" y="3429000"/>
              <a:ext cx="4762" cy="14288"/>
            </a:xfrm>
            <a:custGeom>
              <a:avLst/>
              <a:gdLst>
                <a:gd name="T0" fmla="*/ 1 w 1"/>
                <a:gd name="T1" fmla="*/ 1 h 4"/>
                <a:gd name="T2" fmla="*/ 0 w 1"/>
                <a:gd name="T3" fmla="*/ 0 h 4"/>
                <a:gd name="T4" fmla="*/ 1 w 1"/>
                <a:gd name="T5" fmla="*/ 1 h 4"/>
              </a:gdLst>
              <a:ahLst/>
              <a:cxnLst>
                <a:cxn ang="0">
                  <a:pos x="T0" y="T1"/>
                </a:cxn>
                <a:cxn ang="0">
                  <a:pos x="T2" y="T3"/>
                </a:cxn>
                <a:cxn ang="0">
                  <a:pos x="T4" y="T5"/>
                </a:cxn>
              </a:cxnLst>
              <a:rect l="0" t="0" r="r" b="b"/>
              <a:pathLst>
                <a:path w="1" h="4">
                  <a:moveTo>
                    <a:pt x="1" y="1"/>
                  </a:moveTo>
                  <a:cubicBezTo>
                    <a:pt x="1" y="1"/>
                    <a:pt x="0" y="0"/>
                    <a:pt x="0" y="0"/>
                  </a:cubicBezTo>
                  <a:cubicBezTo>
                    <a:pt x="0" y="3"/>
                    <a:pt x="0" y="4"/>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6" name="Freeform 415"/>
            <p:cNvSpPr/>
            <p:nvPr/>
          </p:nvSpPr>
          <p:spPr bwMode="auto">
            <a:xfrm>
              <a:off x="10171113" y="5291138"/>
              <a:ext cx="4762" cy="4763"/>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0" y="0"/>
                    <a:pt x="1"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7" name="Freeform 416"/>
            <p:cNvSpPr/>
            <p:nvPr/>
          </p:nvSpPr>
          <p:spPr bwMode="auto">
            <a:xfrm>
              <a:off x="10461625" y="52768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8" name="Freeform 417"/>
            <p:cNvSpPr/>
            <p:nvPr/>
          </p:nvSpPr>
          <p:spPr bwMode="auto">
            <a:xfrm>
              <a:off x="10502900" y="5268913"/>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9" name="Freeform 418"/>
            <p:cNvSpPr/>
            <p:nvPr/>
          </p:nvSpPr>
          <p:spPr bwMode="auto">
            <a:xfrm>
              <a:off x="9817100" y="31353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0" name="Freeform 419"/>
            <p:cNvSpPr/>
            <p:nvPr/>
          </p:nvSpPr>
          <p:spPr bwMode="auto">
            <a:xfrm>
              <a:off x="10104438" y="5186363"/>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1" name="Freeform 420"/>
            <p:cNvSpPr/>
            <p:nvPr/>
          </p:nvSpPr>
          <p:spPr bwMode="auto">
            <a:xfrm>
              <a:off x="9874250" y="3071813"/>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2" name="Freeform 421"/>
            <p:cNvSpPr/>
            <p:nvPr/>
          </p:nvSpPr>
          <p:spPr bwMode="auto">
            <a:xfrm>
              <a:off x="9786938" y="30749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3" name="Rectangle 422"/>
            <p:cNvSpPr>
              <a:spLocks noChangeArrowheads="1"/>
            </p:cNvSpPr>
            <p:nvPr/>
          </p:nvSpPr>
          <p:spPr bwMode="auto">
            <a:xfrm>
              <a:off x="9813925" y="3135313"/>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4" name="Freeform 423"/>
            <p:cNvSpPr/>
            <p:nvPr/>
          </p:nvSpPr>
          <p:spPr bwMode="auto">
            <a:xfrm>
              <a:off x="9813925" y="313531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5" name="Freeform 424"/>
            <p:cNvSpPr/>
            <p:nvPr/>
          </p:nvSpPr>
          <p:spPr bwMode="auto">
            <a:xfrm>
              <a:off x="9813925" y="3135313"/>
              <a:ext cx="0" cy="3175"/>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6" name="Freeform 425"/>
            <p:cNvSpPr/>
            <p:nvPr/>
          </p:nvSpPr>
          <p:spPr bwMode="auto">
            <a:xfrm>
              <a:off x="9893300" y="4184650"/>
              <a:ext cx="11112" cy="11113"/>
            </a:xfrm>
            <a:custGeom>
              <a:avLst/>
              <a:gdLst>
                <a:gd name="T0" fmla="*/ 1 w 3"/>
                <a:gd name="T1" fmla="*/ 2 h 3"/>
                <a:gd name="T2" fmla="*/ 3 w 3"/>
                <a:gd name="T3" fmla="*/ 2 h 3"/>
                <a:gd name="T4" fmla="*/ 1 w 3"/>
                <a:gd name="T5" fmla="*/ 2 h 3"/>
              </a:gdLst>
              <a:ahLst/>
              <a:cxnLst>
                <a:cxn ang="0">
                  <a:pos x="T0" y="T1"/>
                </a:cxn>
                <a:cxn ang="0">
                  <a:pos x="T2" y="T3"/>
                </a:cxn>
                <a:cxn ang="0">
                  <a:pos x="T4" y="T5"/>
                </a:cxn>
              </a:cxnLst>
              <a:rect l="0" t="0" r="r" b="b"/>
              <a:pathLst>
                <a:path w="3" h="3">
                  <a:moveTo>
                    <a:pt x="1" y="2"/>
                  </a:moveTo>
                  <a:cubicBezTo>
                    <a:pt x="2" y="2"/>
                    <a:pt x="3" y="3"/>
                    <a:pt x="3" y="2"/>
                  </a:cubicBezTo>
                  <a:cubicBezTo>
                    <a:pt x="0" y="0"/>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7" name="Freeform 426"/>
            <p:cNvSpPr/>
            <p:nvPr/>
          </p:nvSpPr>
          <p:spPr bwMode="auto">
            <a:xfrm>
              <a:off x="10017125" y="4764088"/>
              <a:ext cx="3175" cy="11113"/>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3"/>
                    <a:pt x="1" y="0"/>
                    <a:pt x="0" y="0"/>
                  </a:cubicBezTo>
                  <a:cubicBezTo>
                    <a:pt x="0" y="0"/>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8" name="Freeform 427"/>
            <p:cNvSpPr/>
            <p:nvPr/>
          </p:nvSpPr>
          <p:spPr bwMode="auto">
            <a:xfrm>
              <a:off x="10028238" y="4752975"/>
              <a:ext cx="7937" cy="4763"/>
            </a:xfrm>
            <a:custGeom>
              <a:avLst/>
              <a:gdLst>
                <a:gd name="T0" fmla="*/ 1 w 2"/>
                <a:gd name="T1" fmla="*/ 1 h 1"/>
                <a:gd name="T2" fmla="*/ 0 w 2"/>
                <a:gd name="T3" fmla="*/ 0 h 1"/>
                <a:gd name="T4" fmla="*/ 1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1" y="0"/>
                    <a:pt x="0" y="0"/>
                    <a:pt x="0" y="0"/>
                  </a:cubicBezTo>
                  <a:cubicBezTo>
                    <a:pt x="0" y="0"/>
                    <a:pt x="1" y="1"/>
                    <a:pt x="1" y="1"/>
                  </a:cubicBezTo>
                  <a:cubicBezTo>
                    <a:pt x="1" y="1"/>
                    <a:pt x="2"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9" name="Freeform 428"/>
            <p:cNvSpPr/>
            <p:nvPr/>
          </p:nvSpPr>
          <p:spPr bwMode="auto">
            <a:xfrm>
              <a:off x="10013950" y="4752975"/>
              <a:ext cx="19050" cy="7938"/>
            </a:xfrm>
            <a:custGeom>
              <a:avLst/>
              <a:gdLst>
                <a:gd name="T0" fmla="*/ 0 w 5"/>
                <a:gd name="T1" fmla="*/ 1 h 2"/>
                <a:gd name="T2" fmla="*/ 4 w 5"/>
                <a:gd name="T3" fmla="*/ 1 h 2"/>
                <a:gd name="T4" fmla="*/ 5 w 5"/>
                <a:gd name="T5" fmla="*/ 2 h 2"/>
                <a:gd name="T6" fmla="*/ 3 w 5"/>
                <a:gd name="T7" fmla="*/ 1 h 2"/>
                <a:gd name="T8" fmla="*/ 2 w 5"/>
                <a:gd name="T9" fmla="*/ 1 h 2"/>
                <a:gd name="T10" fmla="*/ 0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0" y="1"/>
                  </a:moveTo>
                  <a:cubicBezTo>
                    <a:pt x="1" y="2"/>
                    <a:pt x="3" y="2"/>
                    <a:pt x="4" y="1"/>
                  </a:cubicBezTo>
                  <a:cubicBezTo>
                    <a:pt x="4" y="1"/>
                    <a:pt x="5" y="2"/>
                    <a:pt x="5" y="2"/>
                  </a:cubicBezTo>
                  <a:cubicBezTo>
                    <a:pt x="4" y="1"/>
                    <a:pt x="4" y="1"/>
                    <a:pt x="3" y="1"/>
                  </a:cubicBezTo>
                  <a:cubicBezTo>
                    <a:pt x="3" y="1"/>
                    <a:pt x="1" y="0"/>
                    <a:pt x="2" y="1"/>
                  </a:cubicBezTo>
                  <a:cubicBezTo>
                    <a:pt x="2" y="1"/>
                    <a:pt x="1"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50" name="Freeform 429"/>
            <p:cNvSpPr/>
            <p:nvPr/>
          </p:nvSpPr>
          <p:spPr bwMode="auto">
            <a:xfrm>
              <a:off x="10099675" y="4719638"/>
              <a:ext cx="7937" cy="11113"/>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0"/>
                    <a:pt x="0" y="0"/>
                    <a:pt x="0" y="0"/>
                  </a:cubicBezTo>
                  <a:cubicBezTo>
                    <a:pt x="1" y="2"/>
                    <a:pt x="1"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51" name="Freeform 430"/>
            <p:cNvSpPr/>
            <p:nvPr/>
          </p:nvSpPr>
          <p:spPr bwMode="auto">
            <a:xfrm>
              <a:off x="10110788" y="4745038"/>
              <a:ext cx="7937" cy="30163"/>
            </a:xfrm>
            <a:custGeom>
              <a:avLst/>
              <a:gdLst>
                <a:gd name="T0" fmla="*/ 1 w 2"/>
                <a:gd name="T1" fmla="*/ 7 h 8"/>
                <a:gd name="T2" fmla="*/ 0 w 2"/>
                <a:gd name="T3" fmla="*/ 3 h 8"/>
                <a:gd name="T4" fmla="*/ 1 w 2"/>
                <a:gd name="T5" fmla="*/ 7 h 8"/>
              </a:gdLst>
              <a:ahLst/>
              <a:cxnLst>
                <a:cxn ang="0">
                  <a:pos x="T0" y="T1"/>
                </a:cxn>
                <a:cxn ang="0">
                  <a:pos x="T2" y="T3"/>
                </a:cxn>
                <a:cxn ang="0">
                  <a:pos x="T4" y="T5"/>
                </a:cxn>
              </a:cxnLst>
              <a:rect l="0" t="0" r="r" b="b"/>
              <a:pathLst>
                <a:path w="2" h="8">
                  <a:moveTo>
                    <a:pt x="1" y="7"/>
                  </a:moveTo>
                  <a:cubicBezTo>
                    <a:pt x="2" y="0"/>
                    <a:pt x="1" y="8"/>
                    <a:pt x="0" y="3"/>
                  </a:cubicBezTo>
                  <a:cubicBezTo>
                    <a:pt x="0" y="5"/>
                    <a:pt x="0" y="6"/>
                    <a:pt x="1"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52" name="Freeform 431"/>
            <p:cNvSpPr/>
            <p:nvPr/>
          </p:nvSpPr>
          <p:spPr bwMode="auto">
            <a:xfrm>
              <a:off x="10107613" y="4722813"/>
              <a:ext cx="3175" cy="4763"/>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53" name="Freeform 432"/>
            <p:cNvSpPr/>
            <p:nvPr/>
          </p:nvSpPr>
          <p:spPr bwMode="auto">
            <a:xfrm>
              <a:off x="10110788" y="4711700"/>
              <a:ext cx="12700" cy="22225"/>
            </a:xfrm>
            <a:custGeom>
              <a:avLst/>
              <a:gdLst>
                <a:gd name="T0" fmla="*/ 0 w 3"/>
                <a:gd name="T1" fmla="*/ 5 h 6"/>
                <a:gd name="T2" fmla="*/ 3 w 3"/>
                <a:gd name="T3" fmla="*/ 3 h 6"/>
                <a:gd name="T4" fmla="*/ 0 w 3"/>
                <a:gd name="T5" fmla="*/ 5 h 6"/>
              </a:gdLst>
              <a:ahLst/>
              <a:cxnLst>
                <a:cxn ang="0">
                  <a:pos x="T0" y="T1"/>
                </a:cxn>
                <a:cxn ang="0">
                  <a:pos x="T2" y="T3"/>
                </a:cxn>
                <a:cxn ang="0">
                  <a:pos x="T4" y="T5"/>
                </a:cxn>
              </a:cxnLst>
              <a:rect l="0" t="0" r="r" b="b"/>
              <a:pathLst>
                <a:path w="3" h="6">
                  <a:moveTo>
                    <a:pt x="0" y="5"/>
                  </a:moveTo>
                  <a:cubicBezTo>
                    <a:pt x="1" y="6"/>
                    <a:pt x="2" y="3"/>
                    <a:pt x="3" y="3"/>
                  </a:cubicBezTo>
                  <a:cubicBezTo>
                    <a:pt x="2" y="0"/>
                    <a:pt x="1" y="4"/>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54" name="Freeform 433"/>
            <p:cNvSpPr/>
            <p:nvPr/>
          </p:nvSpPr>
          <p:spPr bwMode="auto">
            <a:xfrm>
              <a:off x="10025063" y="4752975"/>
              <a:ext cx="0" cy="476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55" name="Freeform 434"/>
            <p:cNvSpPr>
              <a:spLocks noEditPoints="1"/>
            </p:cNvSpPr>
            <p:nvPr/>
          </p:nvSpPr>
          <p:spPr bwMode="auto">
            <a:xfrm>
              <a:off x="10077450" y="5054600"/>
              <a:ext cx="681037" cy="258763"/>
            </a:xfrm>
            <a:custGeom>
              <a:avLst/>
              <a:gdLst>
                <a:gd name="T0" fmla="*/ 150 w 181"/>
                <a:gd name="T1" fmla="*/ 21 h 69"/>
                <a:gd name="T2" fmla="*/ 144 w 181"/>
                <a:gd name="T3" fmla="*/ 25 h 69"/>
                <a:gd name="T4" fmla="*/ 103 w 181"/>
                <a:gd name="T5" fmla="*/ 42 h 69"/>
                <a:gd name="T6" fmla="*/ 91 w 181"/>
                <a:gd name="T7" fmla="*/ 45 h 69"/>
                <a:gd name="T8" fmla="*/ 79 w 181"/>
                <a:gd name="T9" fmla="*/ 44 h 69"/>
                <a:gd name="T10" fmla="*/ 60 w 181"/>
                <a:gd name="T11" fmla="*/ 44 h 69"/>
                <a:gd name="T12" fmla="*/ 50 w 181"/>
                <a:gd name="T13" fmla="*/ 47 h 69"/>
                <a:gd name="T14" fmla="*/ 32 w 181"/>
                <a:gd name="T15" fmla="*/ 47 h 69"/>
                <a:gd name="T16" fmla="*/ 22 w 181"/>
                <a:gd name="T17" fmla="*/ 44 h 69"/>
                <a:gd name="T18" fmla="*/ 10 w 181"/>
                <a:gd name="T19" fmla="*/ 39 h 69"/>
                <a:gd name="T20" fmla="*/ 10 w 181"/>
                <a:gd name="T21" fmla="*/ 37 h 69"/>
                <a:gd name="T22" fmla="*/ 10 w 181"/>
                <a:gd name="T23" fmla="*/ 35 h 69"/>
                <a:gd name="T24" fmla="*/ 10 w 181"/>
                <a:gd name="T25" fmla="*/ 34 h 69"/>
                <a:gd name="T26" fmla="*/ 10 w 181"/>
                <a:gd name="T27" fmla="*/ 30 h 69"/>
                <a:gd name="T28" fmla="*/ 2 w 181"/>
                <a:gd name="T29" fmla="*/ 32 h 69"/>
                <a:gd name="T30" fmla="*/ 6 w 181"/>
                <a:gd name="T31" fmla="*/ 44 h 69"/>
                <a:gd name="T32" fmla="*/ 10 w 181"/>
                <a:gd name="T33" fmla="*/ 51 h 69"/>
                <a:gd name="T34" fmla="*/ 4 w 181"/>
                <a:gd name="T35" fmla="*/ 55 h 69"/>
                <a:gd name="T36" fmla="*/ 8 w 181"/>
                <a:gd name="T37" fmla="*/ 58 h 69"/>
                <a:gd name="T38" fmla="*/ 13 w 181"/>
                <a:gd name="T39" fmla="*/ 57 h 69"/>
                <a:gd name="T40" fmla="*/ 13 w 181"/>
                <a:gd name="T41" fmla="*/ 60 h 69"/>
                <a:gd name="T42" fmla="*/ 19 w 181"/>
                <a:gd name="T43" fmla="*/ 57 h 69"/>
                <a:gd name="T44" fmla="*/ 20 w 181"/>
                <a:gd name="T45" fmla="*/ 63 h 69"/>
                <a:gd name="T46" fmla="*/ 22 w 181"/>
                <a:gd name="T47" fmla="*/ 66 h 69"/>
                <a:gd name="T48" fmla="*/ 24 w 181"/>
                <a:gd name="T49" fmla="*/ 64 h 69"/>
                <a:gd name="T50" fmla="*/ 28 w 181"/>
                <a:gd name="T51" fmla="*/ 64 h 69"/>
                <a:gd name="T52" fmla="*/ 31 w 181"/>
                <a:gd name="T53" fmla="*/ 66 h 69"/>
                <a:gd name="T54" fmla="*/ 36 w 181"/>
                <a:gd name="T55" fmla="*/ 58 h 69"/>
                <a:gd name="T56" fmla="*/ 36 w 181"/>
                <a:gd name="T57" fmla="*/ 65 h 69"/>
                <a:gd name="T58" fmla="*/ 46 w 181"/>
                <a:gd name="T59" fmla="*/ 67 h 69"/>
                <a:gd name="T60" fmla="*/ 50 w 181"/>
                <a:gd name="T61" fmla="*/ 66 h 69"/>
                <a:gd name="T62" fmla="*/ 55 w 181"/>
                <a:gd name="T63" fmla="*/ 62 h 69"/>
                <a:gd name="T64" fmla="*/ 65 w 181"/>
                <a:gd name="T65" fmla="*/ 66 h 69"/>
                <a:gd name="T66" fmla="*/ 69 w 181"/>
                <a:gd name="T67" fmla="*/ 63 h 69"/>
                <a:gd name="T68" fmla="*/ 71 w 181"/>
                <a:gd name="T69" fmla="*/ 63 h 69"/>
                <a:gd name="T70" fmla="*/ 72 w 181"/>
                <a:gd name="T71" fmla="*/ 61 h 69"/>
                <a:gd name="T72" fmla="*/ 76 w 181"/>
                <a:gd name="T73" fmla="*/ 65 h 69"/>
                <a:gd name="T74" fmla="*/ 79 w 181"/>
                <a:gd name="T75" fmla="*/ 63 h 69"/>
                <a:gd name="T76" fmla="*/ 88 w 181"/>
                <a:gd name="T77" fmla="*/ 60 h 69"/>
                <a:gd name="T78" fmla="*/ 92 w 181"/>
                <a:gd name="T79" fmla="*/ 62 h 69"/>
                <a:gd name="T80" fmla="*/ 98 w 181"/>
                <a:gd name="T81" fmla="*/ 60 h 69"/>
                <a:gd name="T82" fmla="*/ 102 w 181"/>
                <a:gd name="T83" fmla="*/ 59 h 69"/>
                <a:gd name="T84" fmla="*/ 103 w 181"/>
                <a:gd name="T85" fmla="*/ 59 h 69"/>
                <a:gd name="T86" fmla="*/ 108 w 181"/>
                <a:gd name="T87" fmla="*/ 58 h 69"/>
                <a:gd name="T88" fmla="*/ 115 w 181"/>
                <a:gd name="T89" fmla="*/ 53 h 69"/>
                <a:gd name="T90" fmla="*/ 117 w 181"/>
                <a:gd name="T91" fmla="*/ 52 h 69"/>
                <a:gd name="T92" fmla="*/ 122 w 181"/>
                <a:gd name="T93" fmla="*/ 45 h 69"/>
                <a:gd name="T94" fmla="*/ 127 w 181"/>
                <a:gd name="T95" fmla="*/ 45 h 69"/>
                <a:gd name="T96" fmla="*/ 134 w 181"/>
                <a:gd name="T97" fmla="*/ 43 h 69"/>
                <a:gd name="T98" fmla="*/ 139 w 181"/>
                <a:gd name="T99" fmla="*/ 41 h 69"/>
                <a:gd name="T100" fmla="*/ 152 w 181"/>
                <a:gd name="T101" fmla="*/ 37 h 69"/>
                <a:gd name="T102" fmla="*/ 156 w 181"/>
                <a:gd name="T103" fmla="*/ 35 h 69"/>
                <a:gd name="T104" fmla="*/ 163 w 181"/>
                <a:gd name="T105" fmla="*/ 27 h 69"/>
                <a:gd name="T106" fmla="*/ 167 w 181"/>
                <a:gd name="T107" fmla="*/ 19 h 69"/>
                <a:gd name="T108" fmla="*/ 10 w 181"/>
                <a:gd name="T109" fmla="*/ 31 h 69"/>
                <a:gd name="T110" fmla="*/ 10 w 181"/>
                <a:gd name="T111" fmla="*/ 35 h 69"/>
                <a:gd name="T112" fmla="*/ 9 w 181"/>
                <a:gd name="T113" fmla="*/ 34 h 69"/>
                <a:gd name="T114" fmla="*/ 7 w 181"/>
                <a:gd name="T115" fmla="*/ 35 h 69"/>
                <a:gd name="T116" fmla="*/ 8 w 181"/>
                <a:gd name="T117" fmla="*/ 36 h 69"/>
                <a:gd name="T118" fmla="*/ 10 w 181"/>
                <a:gd name="T11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69">
                  <a:moveTo>
                    <a:pt x="177" y="5"/>
                  </a:moveTo>
                  <a:cubicBezTo>
                    <a:pt x="177" y="2"/>
                    <a:pt x="172" y="0"/>
                    <a:pt x="172" y="0"/>
                  </a:cubicBezTo>
                  <a:cubicBezTo>
                    <a:pt x="172" y="4"/>
                    <a:pt x="169" y="7"/>
                    <a:pt x="164" y="8"/>
                  </a:cubicBezTo>
                  <a:cubicBezTo>
                    <a:pt x="163" y="9"/>
                    <a:pt x="163" y="11"/>
                    <a:pt x="162" y="11"/>
                  </a:cubicBezTo>
                  <a:cubicBezTo>
                    <a:pt x="159" y="15"/>
                    <a:pt x="152" y="15"/>
                    <a:pt x="149" y="19"/>
                  </a:cubicBezTo>
                  <a:cubicBezTo>
                    <a:pt x="150" y="19"/>
                    <a:pt x="150" y="20"/>
                    <a:pt x="150" y="21"/>
                  </a:cubicBezTo>
                  <a:cubicBezTo>
                    <a:pt x="150" y="20"/>
                    <a:pt x="150" y="20"/>
                    <a:pt x="150" y="20"/>
                  </a:cubicBezTo>
                  <a:cubicBezTo>
                    <a:pt x="150" y="22"/>
                    <a:pt x="150" y="22"/>
                    <a:pt x="150" y="22"/>
                  </a:cubicBezTo>
                  <a:cubicBezTo>
                    <a:pt x="150" y="22"/>
                    <a:pt x="149" y="21"/>
                    <a:pt x="149" y="20"/>
                  </a:cubicBezTo>
                  <a:cubicBezTo>
                    <a:pt x="147" y="21"/>
                    <a:pt x="146" y="23"/>
                    <a:pt x="144" y="24"/>
                  </a:cubicBezTo>
                  <a:cubicBezTo>
                    <a:pt x="145" y="26"/>
                    <a:pt x="143" y="24"/>
                    <a:pt x="144" y="26"/>
                  </a:cubicBezTo>
                  <a:cubicBezTo>
                    <a:pt x="144" y="25"/>
                    <a:pt x="144" y="25"/>
                    <a:pt x="144" y="25"/>
                  </a:cubicBezTo>
                  <a:cubicBezTo>
                    <a:pt x="143" y="27"/>
                    <a:pt x="143" y="27"/>
                    <a:pt x="141" y="25"/>
                  </a:cubicBezTo>
                  <a:cubicBezTo>
                    <a:pt x="135" y="26"/>
                    <a:pt x="130" y="30"/>
                    <a:pt x="125" y="31"/>
                  </a:cubicBezTo>
                  <a:cubicBezTo>
                    <a:pt x="119" y="33"/>
                    <a:pt x="114" y="37"/>
                    <a:pt x="108" y="39"/>
                  </a:cubicBezTo>
                  <a:cubicBezTo>
                    <a:pt x="108" y="42"/>
                    <a:pt x="106" y="41"/>
                    <a:pt x="106" y="44"/>
                  </a:cubicBezTo>
                  <a:cubicBezTo>
                    <a:pt x="106" y="43"/>
                    <a:pt x="106" y="43"/>
                    <a:pt x="106" y="43"/>
                  </a:cubicBezTo>
                  <a:cubicBezTo>
                    <a:pt x="105" y="45"/>
                    <a:pt x="104" y="43"/>
                    <a:pt x="103" y="42"/>
                  </a:cubicBezTo>
                  <a:cubicBezTo>
                    <a:pt x="103" y="44"/>
                    <a:pt x="102" y="43"/>
                    <a:pt x="103" y="45"/>
                  </a:cubicBezTo>
                  <a:cubicBezTo>
                    <a:pt x="103" y="46"/>
                    <a:pt x="102" y="42"/>
                    <a:pt x="101" y="43"/>
                  </a:cubicBezTo>
                  <a:cubicBezTo>
                    <a:pt x="101" y="42"/>
                    <a:pt x="101" y="44"/>
                    <a:pt x="101" y="44"/>
                  </a:cubicBezTo>
                  <a:cubicBezTo>
                    <a:pt x="100" y="46"/>
                    <a:pt x="101" y="42"/>
                    <a:pt x="99" y="41"/>
                  </a:cubicBezTo>
                  <a:cubicBezTo>
                    <a:pt x="96" y="42"/>
                    <a:pt x="94" y="45"/>
                    <a:pt x="91" y="44"/>
                  </a:cubicBezTo>
                  <a:cubicBezTo>
                    <a:pt x="91" y="44"/>
                    <a:pt x="91" y="45"/>
                    <a:pt x="91" y="45"/>
                  </a:cubicBezTo>
                  <a:cubicBezTo>
                    <a:pt x="90" y="42"/>
                    <a:pt x="90" y="46"/>
                    <a:pt x="90" y="45"/>
                  </a:cubicBezTo>
                  <a:cubicBezTo>
                    <a:pt x="90" y="44"/>
                    <a:pt x="90" y="44"/>
                    <a:pt x="90" y="44"/>
                  </a:cubicBezTo>
                  <a:cubicBezTo>
                    <a:pt x="88" y="43"/>
                    <a:pt x="88" y="45"/>
                    <a:pt x="86" y="44"/>
                  </a:cubicBezTo>
                  <a:cubicBezTo>
                    <a:pt x="85" y="45"/>
                    <a:pt x="84" y="42"/>
                    <a:pt x="83" y="44"/>
                  </a:cubicBezTo>
                  <a:cubicBezTo>
                    <a:pt x="83" y="43"/>
                    <a:pt x="83" y="43"/>
                    <a:pt x="82" y="43"/>
                  </a:cubicBezTo>
                  <a:cubicBezTo>
                    <a:pt x="82" y="47"/>
                    <a:pt x="80" y="42"/>
                    <a:pt x="79" y="44"/>
                  </a:cubicBezTo>
                  <a:cubicBezTo>
                    <a:pt x="79" y="44"/>
                    <a:pt x="79" y="44"/>
                    <a:pt x="79" y="44"/>
                  </a:cubicBezTo>
                  <a:cubicBezTo>
                    <a:pt x="76" y="44"/>
                    <a:pt x="73" y="43"/>
                    <a:pt x="70" y="46"/>
                  </a:cubicBezTo>
                  <a:cubicBezTo>
                    <a:pt x="68" y="46"/>
                    <a:pt x="66" y="43"/>
                    <a:pt x="64" y="44"/>
                  </a:cubicBezTo>
                  <a:cubicBezTo>
                    <a:pt x="64" y="46"/>
                    <a:pt x="64" y="46"/>
                    <a:pt x="64" y="46"/>
                  </a:cubicBezTo>
                  <a:cubicBezTo>
                    <a:pt x="63" y="46"/>
                    <a:pt x="64" y="45"/>
                    <a:pt x="64" y="44"/>
                  </a:cubicBezTo>
                  <a:cubicBezTo>
                    <a:pt x="63" y="46"/>
                    <a:pt x="61" y="44"/>
                    <a:pt x="60" y="44"/>
                  </a:cubicBezTo>
                  <a:cubicBezTo>
                    <a:pt x="60" y="45"/>
                    <a:pt x="60" y="45"/>
                    <a:pt x="60" y="46"/>
                  </a:cubicBezTo>
                  <a:cubicBezTo>
                    <a:pt x="59" y="43"/>
                    <a:pt x="57" y="47"/>
                    <a:pt x="55" y="45"/>
                  </a:cubicBezTo>
                  <a:cubicBezTo>
                    <a:pt x="56" y="48"/>
                    <a:pt x="55" y="47"/>
                    <a:pt x="54" y="48"/>
                  </a:cubicBezTo>
                  <a:cubicBezTo>
                    <a:pt x="54" y="47"/>
                    <a:pt x="54" y="46"/>
                    <a:pt x="54" y="46"/>
                  </a:cubicBezTo>
                  <a:cubicBezTo>
                    <a:pt x="53" y="46"/>
                    <a:pt x="52" y="46"/>
                    <a:pt x="51" y="45"/>
                  </a:cubicBezTo>
                  <a:cubicBezTo>
                    <a:pt x="51" y="46"/>
                    <a:pt x="50" y="48"/>
                    <a:pt x="50" y="47"/>
                  </a:cubicBezTo>
                  <a:cubicBezTo>
                    <a:pt x="49" y="45"/>
                    <a:pt x="48" y="47"/>
                    <a:pt x="48" y="46"/>
                  </a:cubicBezTo>
                  <a:cubicBezTo>
                    <a:pt x="48" y="48"/>
                    <a:pt x="47" y="49"/>
                    <a:pt x="46" y="49"/>
                  </a:cubicBezTo>
                  <a:cubicBezTo>
                    <a:pt x="47" y="46"/>
                    <a:pt x="47" y="46"/>
                    <a:pt x="47" y="46"/>
                  </a:cubicBezTo>
                  <a:cubicBezTo>
                    <a:pt x="44" y="47"/>
                    <a:pt x="42" y="44"/>
                    <a:pt x="39" y="47"/>
                  </a:cubicBezTo>
                  <a:cubicBezTo>
                    <a:pt x="39" y="45"/>
                    <a:pt x="39" y="45"/>
                    <a:pt x="39" y="45"/>
                  </a:cubicBezTo>
                  <a:cubicBezTo>
                    <a:pt x="36" y="47"/>
                    <a:pt x="35" y="45"/>
                    <a:pt x="32" y="47"/>
                  </a:cubicBezTo>
                  <a:cubicBezTo>
                    <a:pt x="33" y="46"/>
                    <a:pt x="30" y="45"/>
                    <a:pt x="30" y="45"/>
                  </a:cubicBezTo>
                  <a:cubicBezTo>
                    <a:pt x="29" y="46"/>
                    <a:pt x="28" y="46"/>
                    <a:pt x="27" y="48"/>
                  </a:cubicBezTo>
                  <a:cubicBezTo>
                    <a:pt x="27" y="48"/>
                    <a:pt x="27" y="46"/>
                    <a:pt x="27" y="46"/>
                  </a:cubicBezTo>
                  <a:cubicBezTo>
                    <a:pt x="26" y="45"/>
                    <a:pt x="26" y="43"/>
                    <a:pt x="25" y="45"/>
                  </a:cubicBezTo>
                  <a:cubicBezTo>
                    <a:pt x="25" y="43"/>
                    <a:pt x="25" y="43"/>
                    <a:pt x="25" y="43"/>
                  </a:cubicBezTo>
                  <a:cubicBezTo>
                    <a:pt x="24" y="44"/>
                    <a:pt x="22" y="46"/>
                    <a:pt x="22" y="44"/>
                  </a:cubicBezTo>
                  <a:cubicBezTo>
                    <a:pt x="21" y="45"/>
                    <a:pt x="20" y="45"/>
                    <a:pt x="20" y="46"/>
                  </a:cubicBezTo>
                  <a:cubicBezTo>
                    <a:pt x="19" y="46"/>
                    <a:pt x="20" y="44"/>
                    <a:pt x="19" y="45"/>
                  </a:cubicBezTo>
                  <a:cubicBezTo>
                    <a:pt x="21" y="44"/>
                    <a:pt x="21" y="44"/>
                    <a:pt x="21" y="44"/>
                  </a:cubicBezTo>
                  <a:cubicBezTo>
                    <a:pt x="19" y="42"/>
                    <a:pt x="17" y="42"/>
                    <a:pt x="15" y="42"/>
                  </a:cubicBezTo>
                  <a:cubicBezTo>
                    <a:pt x="16" y="40"/>
                    <a:pt x="13" y="41"/>
                    <a:pt x="13" y="39"/>
                  </a:cubicBezTo>
                  <a:cubicBezTo>
                    <a:pt x="12" y="40"/>
                    <a:pt x="13" y="38"/>
                    <a:pt x="10" y="39"/>
                  </a:cubicBezTo>
                  <a:cubicBezTo>
                    <a:pt x="11" y="39"/>
                    <a:pt x="11" y="39"/>
                    <a:pt x="11" y="39"/>
                  </a:cubicBezTo>
                  <a:cubicBezTo>
                    <a:pt x="11" y="38"/>
                    <a:pt x="11" y="37"/>
                    <a:pt x="12" y="37"/>
                  </a:cubicBezTo>
                  <a:cubicBezTo>
                    <a:pt x="12" y="37"/>
                    <a:pt x="11" y="37"/>
                    <a:pt x="11" y="37"/>
                  </a:cubicBezTo>
                  <a:cubicBezTo>
                    <a:pt x="11" y="36"/>
                    <a:pt x="11" y="36"/>
                    <a:pt x="11" y="36"/>
                  </a:cubicBezTo>
                  <a:cubicBezTo>
                    <a:pt x="11" y="36"/>
                    <a:pt x="11" y="36"/>
                    <a:pt x="11" y="37"/>
                  </a:cubicBezTo>
                  <a:cubicBezTo>
                    <a:pt x="10" y="37"/>
                    <a:pt x="10" y="37"/>
                    <a:pt x="10" y="37"/>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1" y="36"/>
                    <a:pt x="11" y="36"/>
                  </a:cubicBezTo>
                  <a:cubicBezTo>
                    <a:pt x="11" y="36"/>
                    <a:pt x="11" y="36"/>
                    <a:pt x="10" y="35"/>
                  </a:cubicBezTo>
                  <a:cubicBezTo>
                    <a:pt x="10" y="35"/>
                    <a:pt x="10" y="35"/>
                    <a:pt x="10" y="35"/>
                  </a:cubicBezTo>
                  <a:cubicBezTo>
                    <a:pt x="11" y="35"/>
                    <a:pt x="11" y="35"/>
                    <a:pt x="11" y="35"/>
                  </a:cubicBezTo>
                  <a:cubicBezTo>
                    <a:pt x="11" y="35"/>
                    <a:pt x="11" y="35"/>
                    <a:pt x="11" y="34"/>
                  </a:cubicBezTo>
                  <a:cubicBezTo>
                    <a:pt x="11" y="34"/>
                    <a:pt x="11" y="34"/>
                    <a:pt x="11" y="34"/>
                  </a:cubicBezTo>
                  <a:cubicBezTo>
                    <a:pt x="11" y="34"/>
                    <a:pt x="11" y="34"/>
                    <a:pt x="11" y="34"/>
                  </a:cubicBezTo>
                  <a:cubicBezTo>
                    <a:pt x="9" y="35"/>
                    <a:pt x="12" y="34"/>
                    <a:pt x="10" y="34"/>
                  </a:cubicBezTo>
                  <a:cubicBezTo>
                    <a:pt x="10" y="34"/>
                    <a:pt x="10" y="33"/>
                    <a:pt x="11" y="32"/>
                  </a:cubicBezTo>
                  <a:cubicBezTo>
                    <a:pt x="10" y="34"/>
                    <a:pt x="10" y="32"/>
                    <a:pt x="10" y="31"/>
                  </a:cubicBezTo>
                  <a:cubicBezTo>
                    <a:pt x="10" y="31"/>
                    <a:pt x="10" y="31"/>
                    <a:pt x="10" y="31"/>
                  </a:cubicBezTo>
                  <a:cubicBezTo>
                    <a:pt x="10" y="30"/>
                    <a:pt x="10" y="30"/>
                    <a:pt x="10" y="29"/>
                  </a:cubicBezTo>
                  <a:cubicBezTo>
                    <a:pt x="10" y="29"/>
                    <a:pt x="10" y="29"/>
                    <a:pt x="10" y="29"/>
                  </a:cubicBezTo>
                  <a:cubicBezTo>
                    <a:pt x="10" y="29"/>
                    <a:pt x="10" y="30"/>
                    <a:pt x="10" y="30"/>
                  </a:cubicBezTo>
                  <a:cubicBezTo>
                    <a:pt x="10" y="30"/>
                    <a:pt x="9" y="30"/>
                    <a:pt x="5" y="31"/>
                  </a:cubicBezTo>
                  <a:cubicBezTo>
                    <a:pt x="4" y="32"/>
                    <a:pt x="9" y="31"/>
                    <a:pt x="8" y="32"/>
                  </a:cubicBezTo>
                  <a:cubicBezTo>
                    <a:pt x="5" y="32"/>
                    <a:pt x="9" y="34"/>
                    <a:pt x="6" y="34"/>
                  </a:cubicBezTo>
                  <a:cubicBezTo>
                    <a:pt x="4" y="33"/>
                    <a:pt x="4" y="33"/>
                    <a:pt x="4" y="33"/>
                  </a:cubicBezTo>
                  <a:cubicBezTo>
                    <a:pt x="4" y="33"/>
                    <a:pt x="5" y="33"/>
                    <a:pt x="5" y="33"/>
                  </a:cubicBezTo>
                  <a:cubicBezTo>
                    <a:pt x="2" y="32"/>
                    <a:pt x="2" y="32"/>
                    <a:pt x="2" y="32"/>
                  </a:cubicBezTo>
                  <a:cubicBezTo>
                    <a:pt x="5" y="34"/>
                    <a:pt x="3" y="35"/>
                    <a:pt x="3" y="35"/>
                  </a:cubicBezTo>
                  <a:cubicBezTo>
                    <a:pt x="3" y="35"/>
                    <a:pt x="3" y="35"/>
                    <a:pt x="3" y="35"/>
                  </a:cubicBezTo>
                  <a:cubicBezTo>
                    <a:pt x="1" y="36"/>
                    <a:pt x="4" y="35"/>
                    <a:pt x="4" y="36"/>
                  </a:cubicBezTo>
                  <a:cubicBezTo>
                    <a:pt x="4" y="36"/>
                    <a:pt x="1" y="36"/>
                    <a:pt x="0" y="37"/>
                  </a:cubicBezTo>
                  <a:cubicBezTo>
                    <a:pt x="1" y="38"/>
                    <a:pt x="3" y="40"/>
                    <a:pt x="2" y="42"/>
                  </a:cubicBezTo>
                  <a:cubicBezTo>
                    <a:pt x="3" y="43"/>
                    <a:pt x="4" y="44"/>
                    <a:pt x="6" y="44"/>
                  </a:cubicBezTo>
                  <a:cubicBezTo>
                    <a:pt x="6" y="44"/>
                    <a:pt x="3" y="45"/>
                    <a:pt x="5" y="45"/>
                  </a:cubicBezTo>
                  <a:cubicBezTo>
                    <a:pt x="4" y="46"/>
                    <a:pt x="3" y="47"/>
                    <a:pt x="3" y="47"/>
                  </a:cubicBezTo>
                  <a:cubicBezTo>
                    <a:pt x="4" y="47"/>
                    <a:pt x="4" y="49"/>
                    <a:pt x="5" y="46"/>
                  </a:cubicBezTo>
                  <a:cubicBezTo>
                    <a:pt x="6" y="48"/>
                    <a:pt x="7" y="49"/>
                    <a:pt x="8" y="49"/>
                  </a:cubicBezTo>
                  <a:cubicBezTo>
                    <a:pt x="8" y="49"/>
                    <a:pt x="6" y="50"/>
                    <a:pt x="6" y="51"/>
                  </a:cubicBezTo>
                  <a:cubicBezTo>
                    <a:pt x="8" y="50"/>
                    <a:pt x="9" y="50"/>
                    <a:pt x="10" y="51"/>
                  </a:cubicBezTo>
                  <a:cubicBezTo>
                    <a:pt x="11" y="50"/>
                    <a:pt x="10" y="50"/>
                    <a:pt x="11" y="48"/>
                  </a:cubicBezTo>
                  <a:cubicBezTo>
                    <a:pt x="12" y="48"/>
                    <a:pt x="12" y="48"/>
                    <a:pt x="13" y="48"/>
                  </a:cubicBezTo>
                  <a:cubicBezTo>
                    <a:pt x="12" y="49"/>
                    <a:pt x="10" y="52"/>
                    <a:pt x="11" y="52"/>
                  </a:cubicBezTo>
                  <a:cubicBezTo>
                    <a:pt x="9" y="55"/>
                    <a:pt x="10" y="51"/>
                    <a:pt x="8" y="54"/>
                  </a:cubicBezTo>
                  <a:cubicBezTo>
                    <a:pt x="7" y="55"/>
                    <a:pt x="5" y="54"/>
                    <a:pt x="6" y="53"/>
                  </a:cubicBezTo>
                  <a:cubicBezTo>
                    <a:pt x="3" y="54"/>
                    <a:pt x="6" y="54"/>
                    <a:pt x="4" y="55"/>
                  </a:cubicBezTo>
                  <a:cubicBezTo>
                    <a:pt x="5" y="56"/>
                    <a:pt x="6" y="55"/>
                    <a:pt x="8" y="55"/>
                  </a:cubicBezTo>
                  <a:cubicBezTo>
                    <a:pt x="8" y="54"/>
                    <a:pt x="8" y="54"/>
                    <a:pt x="9" y="53"/>
                  </a:cubicBezTo>
                  <a:cubicBezTo>
                    <a:pt x="11" y="52"/>
                    <a:pt x="9" y="56"/>
                    <a:pt x="9" y="56"/>
                  </a:cubicBezTo>
                  <a:cubicBezTo>
                    <a:pt x="9" y="56"/>
                    <a:pt x="9" y="56"/>
                    <a:pt x="9" y="56"/>
                  </a:cubicBezTo>
                  <a:cubicBezTo>
                    <a:pt x="9" y="57"/>
                    <a:pt x="10" y="56"/>
                    <a:pt x="11" y="57"/>
                  </a:cubicBezTo>
                  <a:cubicBezTo>
                    <a:pt x="9" y="60"/>
                    <a:pt x="9" y="56"/>
                    <a:pt x="8" y="58"/>
                  </a:cubicBezTo>
                  <a:cubicBezTo>
                    <a:pt x="7" y="60"/>
                    <a:pt x="7" y="60"/>
                    <a:pt x="7" y="60"/>
                  </a:cubicBezTo>
                  <a:cubicBezTo>
                    <a:pt x="8" y="61"/>
                    <a:pt x="9" y="58"/>
                    <a:pt x="10" y="59"/>
                  </a:cubicBezTo>
                  <a:cubicBezTo>
                    <a:pt x="9" y="60"/>
                    <a:pt x="9" y="60"/>
                    <a:pt x="9" y="60"/>
                  </a:cubicBezTo>
                  <a:cubicBezTo>
                    <a:pt x="10" y="60"/>
                    <a:pt x="10" y="60"/>
                    <a:pt x="10" y="60"/>
                  </a:cubicBezTo>
                  <a:cubicBezTo>
                    <a:pt x="11" y="59"/>
                    <a:pt x="11" y="57"/>
                    <a:pt x="11" y="57"/>
                  </a:cubicBezTo>
                  <a:cubicBezTo>
                    <a:pt x="13" y="55"/>
                    <a:pt x="11" y="57"/>
                    <a:pt x="13" y="57"/>
                  </a:cubicBezTo>
                  <a:cubicBezTo>
                    <a:pt x="14" y="56"/>
                    <a:pt x="12" y="57"/>
                    <a:pt x="13" y="56"/>
                  </a:cubicBezTo>
                  <a:cubicBezTo>
                    <a:pt x="14" y="54"/>
                    <a:pt x="14" y="54"/>
                    <a:pt x="15" y="54"/>
                  </a:cubicBezTo>
                  <a:cubicBezTo>
                    <a:pt x="15" y="55"/>
                    <a:pt x="14" y="56"/>
                    <a:pt x="14" y="57"/>
                  </a:cubicBezTo>
                  <a:cubicBezTo>
                    <a:pt x="14" y="58"/>
                    <a:pt x="13" y="57"/>
                    <a:pt x="14" y="57"/>
                  </a:cubicBezTo>
                  <a:cubicBezTo>
                    <a:pt x="12" y="58"/>
                    <a:pt x="12" y="60"/>
                    <a:pt x="11" y="61"/>
                  </a:cubicBezTo>
                  <a:cubicBezTo>
                    <a:pt x="11" y="62"/>
                    <a:pt x="12" y="60"/>
                    <a:pt x="13" y="60"/>
                  </a:cubicBezTo>
                  <a:cubicBezTo>
                    <a:pt x="13" y="60"/>
                    <a:pt x="14" y="58"/>
                    <a:pt x="14" y="58"/>
                  </a:cubicBezTo>
                  <a:cubicBezTo>
                    <a:pt x="17" y="54"/>
                    <a:pt x="13" y="61"/>
                    <a:pt x="15" y="61"/>
                  </a:cubicBezTo>
                  <a:cubicBezTo>
                    <a:pt x="16" y="58"/>
                    <a:pt x="18" y="58"/>
                    <a:pt x="19" y="54"/>
                  </a:cubicBezTo>
                  <a:cubicBezTo>
                    <a:pt x="19" y="54"/>
                    <a:pt x="20" y="53"/>
                    <a:pt x="20" y="54"/>
                  </a:cubicBezTo>
                  <a:cubicBezTo>
                    <a:pt x="19" y="56"/>
                    <a:pt x="20" y="56"/>
                    <a:pt x="18" y="57"/>
                  </a:cubicBezTo>
                  <a:cubicBezTo>
                    <a:pt x="19" y="57"/>
                    <a:pt x="19" y="57"/>
                    <a:pt x="19" y="57"/>
                  </a:cubicBezTo>
                  <a:cubicBezTo>
                    <a:pt x="17" y="59"/>
                    <a:pt x="17" y="59"/>
                    <a:pt x="17" y="59"/>
                  </a:cubicBezTo>
                  <a:cubicBezTo>
                    <a:pt x="17" y="61"/>
                    <a:pt x="17" y="63"/>
                    <a:pt x="17" y="64"/>
                  </a:cubicBezTo>
                  <a:cubicBezTo>
                    <a:pt x="18" y="63"/>
                    <a:pt x="18" y="62"/>
                    <a:pt x="19" y="62"/>
                  </a:cubicBezTo>
                  <a:cubicBezTo>
                    <a:pt x="18" y="62"/>
                    <a:pt x="18" y="63"/>
                    <a:pt x="19" y="64"/>
                  </a:cubicBezTo>
                  <a:cubicBezTo>
                    <a:pt x="18" y="63"/>
                    <a:pt x="20" y="61"/>
                    <a:pt x="20" y="60"/>
                  </a:cubicBezTo>
                  <a:cubicBezTo>
                    <a:pt x="21" y="61"/>
                    <a:pt x="21" y="63"/>
                    <a:pt x="20" y="63"/>
                  </a:cubicBezTo>
                  <a:cubicBezTo>
                    <a:pt x="19" y="65"/>
                    <a:pt x="19" y="65"/>
                    <a:pt x="19" y="65"/>
                  </a:cubicBezTo>
                  <a:cubicBezTo>
                    <a:pt x="20" y="63"/>
                    <a:pt x="19" y="65"/>
                    <a:pt x="20" y="65"/>
                  </a:cubicBezTo>
                  <a:cubicBezTo>
                    <a:pt x="20" y="64"/>
                    <a:pt x="21" y="62"/>
                    <a:pt x="22" y="61"/>
                  </a:cubicBezTo>
                  <a:cubicBezTo>
                    <a:pt x="22" y="61"/>
                    <a:pt x="22" y="62"/>
                    <a:pt x="23" y="62"/>
                  </a:cubicBezTo>
                  <a:cubicBezTo>
                    <a:pt x="21" y="63"/>
                    <a:pt x="21" y="63"/>
                    <a:pt x="21" y="63"/>
                  </a:cubicBezTo>
                  <a:cubicBezTo>
                    <a:pt x="22" y="63"/>
                    <a:pt x="21" y="66"/>
                    <a:pt x="22" y="66"/>
                  </a:cubicBezTo>
                  <a:cubicBezTo>
                    <a:pt x="23" y="64"/>
                    <a:pt x="23" y="64"/>
                    <a:pt x="23" y="64"/>
                  </a:cubicBezTo>
                  <a:cubicBezTo>
                    <a:pt x="22" y="66"/>
                    <a:pt x="22" y="66"/>
                    <a:pt x="22" y="66"/>
                  </a:cubicBezTo>
                  <a:cubicBezTo>
                    <a:pt x="23" y="65"/>
                    <a:pt x="23" y="65"/>
                    <a:pt x="24" y="65"/>
                  </a:cubicBezTo>
                  <a:cubicBezTo>
                    <a:pt x="23" y="66"/>
                    <a:pt x="23" y="66"/>
                    <a:pt x="23" y="66"/>
                  </a:cubicBezTo>
                  <a:cubicBezTo>
                    <a:pt x="24" y="65"/>
                    <a:pt x="25" y="63"/>
                    <a:pt x="25" y="65"/>
                  </a:cubicBezTo>
                  <a:cubicBezTo>
                    <a:pt x="25" y="63"/>
                    <a:pt x="24" y="65"/>
                    <a:pt x="24" y="64"/>
                  </a:cubicBezTo>
                  <a:cubicBezTo>
                    <a:pt x="24" y="62"/>
                    <a:pt x="25" y="62"/>
                    <a:pt x="25" y="62"/>
                  </a:cubicBezTo>
                  <a:cubicBezTo>
                    <a:pt x="25" y="62"/>
                    <a:pt x="25" y="62"/>
                    <a:pt x="25" y="63"/>
                  </a:cubicBezTo>
                  <a:cubicBezTo>
                    <a:pt x="26" y="62"/>
                    <a:pt x="26" y="62"/>
                    <a:pt x="26" y="62"/>
                  </a:cubicBezTo>
                  <a:cubicBezTo>
                    <a:pt x="26" y="63"/>
                    <a:pt x="26" y="64"/>
                    <a:pt x="26" y="65"/>
                  </a:cubicBezTo>
                  <a:cubicBezTo>
                    <a:pt x="27" y="63"/>
                    <a:pt x="27" y="63"/>
                    <a:pt x="27" y="63"/>
                  </a:cubicBezTo>
                  <a:cubicBezTo>
                    <a:pt x="26" y="66"/>
                    <a:pt x="28" y="62"/>
                    <a:pt x="28" y="64"/>
                  </a:cubicBezTo>
                  <a:cubicBezTo>
                    <a:pt x="28" y="65"/>
                    <a:pt x="27" y="66"/>
                    <a:pt x="27" y="67"/>
                  </a:cubicBezTo>
                  <a:cubicBezTo>
                    <a:pt x="28" y="64"/>
                    <a:pt x="29" y="64"/>
                    <a:pt x="30" y="62"/>
                  </a:cubicBezTo>
                  <a:cubicBezTo>
                    <a:pt x="30" y="63"/>
                    <a:pt x="28" y="65"/>
                    <a:pt x="28" y="67"/>
                  </a:cubicBezTo>
                  <a:cubicBezTo>
                    <a:pt x="29" y="65"/>
                    <a:pt x="29" y="69"/>
                    <a:pt x="30" y="66"/>
                  </a:cubicBezTo>
                  <a:cubicBezTo>
                    <a:pt x="30" y="65"/>
                    <a:pt x="31" y="64"/>
                    <a:pt x="31" y="63"/>
                  </a:cubicBezTo>
                  <a:cubicBezTo>
                    <a:pt x="32" y="64"/>
                    <a:pt x="31" y="64"/>
                    <a:pt x="31" y="66"/>
                  </a:cubicBezTo>
                  <a:cubicBezTo>
                    <a:pt x="32" y="65"/>
                    <a:pt x="32" y="63"/>
                    <a:pt x="32" y="62"/>
                  </a:cubicBezTo>
                  <a:cubicBezTo>
                    <a:pt x="32" y="63"/>
                    <a:pt x="33" y="61"/>
                    <a:pt x="34" y="62"/>
                  </a:cubicBezTo>
                  <a:cubicBezTo>
                    <a:pt x="33" y="64"/>
                    <a:pt x="32" y="63"/>
                    <a:pt x="33" y="64"/>
                  </a:cubicBezTo>
                  <a:cubicBezTo>
                    <a:pt x="34" y="65"/>
                    <a:pt x="34" y="60"/>
                    <a:pt x="35" y="60"/>
                  </a:cubicBezTo>
                  <a:cubicBezTo>
                    <a:pt x="35" y="59"/>
                    <a:pt x="36" y="56"/>
                    <a:pt x="36" y="55"/>
                  </a:cubicBezTo>
                  <a:cubicBezTo>
                    <a:pt x="37" y="56"/>
                    <a:pt x="36" y="56"/>
                    <a:pt x="36" y="58"/>
                  </a:cubicBezTo>
                  <a:cubicBezTo>
                    <a:pt x="36" y="58"/>
                    <a:pt x="36" y="58"/>
                    <a:pt x="36" y="58"/>
                  </a:cubicBezTo>
                  <a:cubicBezTo>
                    <a:pt x="36" y="61"/>
                    <a:pt x="34" y="63"/>
                    <a:pt x="34" y="65"/>
                  </a:cubicBezTo>
                  <a:cubicBezTo>
                    <a:pt x="35" y="64"/>
                    <a:pt x="35" y="64"/>
                    <a:pt x="35" y="64"/>
                  </a:cubicBezTo>
                  <a:cubicBezTo>
                    <a:pt x="35" y="65"/>
                    <a:pt x="34" y="66"/>
                    <a:pt x="34" y="67"/>
                  </a:cubicBezTo>
                  <a:cubicBezTo>
                    <a:pt x="35" y="65"/>
                    <a:pt x="36" y="67"/>
                    <a:pt x="36" y="66"/>
                  </a:cubicBezTo>
                  <a:cubicBezTo>
                    <a:pt x="36" y="65"/>
                    <a:pt x="35" y="67"/>
                    <a:pt x="36" y="65"/>
                  </a:cubicBezTo>
                  <a:cubicBezTo>
                    <a:pt x="36" y="65"/>
                    <a:pt x="37" y="62"/>
                    <a:pt x="37" y="63"/>
                  </a:cubicBezTo>
                  <a:cubicBezTo>
                    <a:pt x="37" y="65"/>
                    <a:pt x="37" y="66"/>
                    <a:pt x="37" y="67"/>
                  </a:cubicBezTo>
                  <a:cubicBezTo>
                    <a:pt x="37" y="68"/>
                    <a:pt x="37" y="65"/>
                    <a:pt x="38" y="66"/>
                  </a:cubicBezTo>
                  <a:cubicBezTo>
                    <a:pt x="38" y="67"/>
                    <a:pt x="38" y="67"/>
                    <a:pt x="38" y="67"/>
                  </a:cubicBezTo>
                  <a:cubicBezTo>
                    <a:pt x="40" y="68"/>
                    <a:pt x="42" y="67"/>
                    <a:pt x="45" y="63"/>
                  </a:cubicBezTo>
                  <a:cubicBezTo>
                    <a:pt x="45" y="65"/>
                    <a:pt x="45" y="65"/>
                    <a:pt x="46" y="67"/>
                  </a:cubicBezTo>
                  <a:cubicBezTo>
                    <a:pt x="46" y="66"/>
                    <a:pt x="46" y="65"/>
                    <a:pt x="47" y="65"/>
                  </a:cubicBezTo>
                  <a:cubicBezTo>
                    <a:pt x="47" y="67"/>
                    <a:pt x="47" y="67"/>
                    <a:pt x="47" y="67"/>
                  </a:cubicBezTo>
                  <a:cubicBezTo>
                    <a:pt x="48" y="68"/>
                    <a:pt x="49" y="66"/>
                    <a:pt x="49" y="65"/>
                  </a:cubicBezTo>
                  <a:cubicBezTo>
                    <a:pt x="49" y="66"/>
                    <a:pt x="49" y="66"/>
                    <a:pt x="49" y="66"/>
                  </a:cubicBezTo>
                  <a:cubicBezTo>
                    <a:pt x="50" y="68"/>
                    <a:pt x="50" y="65"/>
                    <a:pt x="50" y="65"/>
                  </a:cubicBezTo>
                  <a:cubicBezTo>
                    <a:pt x="50" y="66"/>
                    <a:pt x="50" y="66"/>
                    <a:pt x="50" y="66"/>
                  </a:cubicBezTo>
                  <a:cubicBezTo>
                    <a:pt x="51" y="65"/>
                    <a:pt x="51" y="65"/>
                    <a:pt x="51" y="65"/>
                  </a:cubicBezTo>
                  <a:cubicBezTo>
                    <a:pt x="51" y="64"/>
                    <a:pt x="52" y="65"/>
                    <a:pt x="52" y="67"/>
                  </a:cubicBezTo>
                  <a:cubicBezTo>
                    <a:pt x="52" y="66"/>
                    <a:pt x="52" y="66"/>
                    <a:pt x="52" y="65"/>
                  </a:cubicBezTo>
                  <a:cubicBezTo>
                    <a:pt x="52" y="67"/>
                    <a:pt x="54" y="67"/>
                    <a:pt x="55" y="66"/>
                  </a:cubicBezTo>
                  <a:cubicBezTo>
                    <a:pt x="54" y="65"/>
                    <a:pt x="54" y="65"/>
                    <a:pt x="54" y="63"/>
                  </a:cubicBezTo>
                  <a:cubicBezTo>
                    <a:pt x="54" y="61"/>
                    <a:pt x="55" y="64"/>
                    <a:pt x="55" y="62"/>
                  </a:cubicBezTo>
                  <a:cubicBezTo>
                    <a:pt x="55" y="63"/>
                    <a:pt x="55" y="64"/>
                    <a:pt x="55" y="65"/>
                  </a:cubicBezTo>
                  <a:cubicBezTo>
                    <a:pt x="56" y="68"/>
                    <a:pt x="58" y="65"/>
                    <a:pt x="59" y="66"/>
                  </a:cubicBezTo>
                  <a:cubicBezTo>
                    <a:pt x="60" y="65"/>
                    <a:pt x="60" y="65"/>
                    <a:pt x="60" y="65"/>
                  </a:cubicBezTo>
                  <a:cubicBezTo>
                    <a:pt x="61" y="67"/>
                    <a:pt x="62" y="64"/>
                    <a:pt x="63" y="65"/>
                  </a:cubicBezTo>
                  <a:cubicBezTo>
                    <a:pt x="63" y="65"/>
                    <a:pt x="63" y="62"/>
                    <a:pt x="64" y="62"/>
                  </a:cubicBezTo>
                  <a:cubicBezTo>
                    <a:pt x="64" y="60"/>
                    <a:pt x="64" y="64"/>
                    <a:pt x="65" y="66"/>
                  </a:cubicBezTo>
                  <a:cubicBezTo>
                    <a:pt x="65" y="65"/>
                    <a:pt x="65" y="64"/>
                    <a:pt x="66" y="64"/>
                  </a:cubicBezTo>
                  <a:cubicBezTo>
                    <a:pt x="66" y="65"/>
                    <a:pt x="66" y="65"/>
                    <a:pt x="66" y="65"/>
                  </a:cubicBezTo>
                  <a:cubicBezTo>
                    <a:pt x="66" y="64"/>
                    <a:pt x="67" y="63"/>
                    <a:pt x="67" y="64"/>
                  </a:cubicBezTo>
                  <a:cubicBezTo>
                    <a:pt x="67" y="64"/>
                    <a:pt x="67" y="64"/>
                    <a:pt x="67" y="64"/>
                  </a:cubicBezTo>
                  <a:cubicBezTo>
                    <a:pt x="67" y="64"/>
                    <a:pt x="68" y="66"/>
                    <a:pt x="68" y="65"/>
                  </a:cubicBezTo>
                  <a:cubicBezTo>
                    <a:pt x="68" y="64"/>
                    <a:pt x="69" y="65"/>
                    <a:pt x="69" y="63"/>
                  </a:cubicBezTo>
                  <a:cubicBezTo>
                    <a:pt x="69" y="64"/>
                    <a:pt x="69" y="64"/>
                    <a:pt x="69" y="64"/>
                  </a:cubicBezTo>
                  <a:cubicBezTo>
                    <a:pt x="69" y="62"/>
                    <a:pt x="69" y="62"/>
                    <a:pt x="69" y="62"/>
                  </a:cubicBezTo>
                  <a:cubicBezTo>
                    <a:pt x="70" y="63"/>
                    <a:pt x="70" y="63"/>
                    <a:pt x="70" y="63"/>
                  </a:cubicBezTo>
                  <a:cubicBezTo>
                    <a:pt x="70" y="65"/>
                    <a:pt x="70" y="65"/>
                    <a:pt x="70" y="65"/>
                  </a:cubicBezTo>
                  <a:cubicBezTo>
                    <a:pt x="71" y="66"/>
                    <a:pt x="70" y="63"/>
                    <a:pt x="70" y="62"/>
                  </a:cubicBezTo>
                  <a:cubicBezTo>
                    <a:pt x="71" y="61"/>
                    <a:pt x="71" y="63"/>
                    <a:pt x="71" y="63"/>
                  </a:cubicBezTo>
                  <a:cubicBezTo>
                    <a:pt x="71" y="64"/>
                    <a:pt x="71" y="63"/>
                    <a:pt x="71" y="63"/>
                  </a:cubicBezTo>
                  <a:cubicBezTo>
                    <a:pt x="70" y="65"/>
                    <a:pt x="71" y="64"/>
                    <a:pt x="71" y="65"/>
                  </a:cubicBezTo>
                  <a:cubicBezTo>
                    <a:pt x="71" y="65"/>
                    <a:pt x="71" y="63"/>
                    <a:pt x="72" y="63"/>
                  </a:cubicBezTo>
                  <a:cubicBezTo>
                    <a:pt x="72" y="63"/>
                    <a:pt x="73" y="63"/>
                    <a:pt x="73" y="65"/>
                  </a:cubicBezTo>
                  <a:cubicBezTo>
                    <a:pt x="73" y="64"/>
                    <a:pt x="73" y="64"/>
                    <a:pt x="73" y="63"/>
                  </a:cubicBezTo>
                  <a:cubicBezTo>
                    <a:pt x="73" y="63"/>
                    <a:pt x="73" y="62"/>
                    <a:pt x="72" y="61"/>
                  </a:cubicBezTo>
                  <a:cubicBezTo>
                    <a:pt x="73" y="61"/>
                    <a:pt x="73" y="61"/>
                    <a:pt x="73" y="61"/>
                  </a:cubicBezTo>
                  <a:cubicBezTo>
                    <a:pt x="73" y="62"/>
                    <a:pt x="73" y="62"/>
                    <a:pt x="73" y="62"/>
                  </a:cubicBezTo>
                  <a:cubicBezTo>
                    <a:pt x="73" y="61"/>
                    <a:pt x="74" y="62"/>
                    <a:pt x="74" y="60"/>
                  </a:cubicBezTo>
                  <a:cubicBezTo>
                    <a:pt x="74" y="62"/>
                    <a:pt x="74" y="62"/>
                    <a:pt x="74" y="62"/>
                  </a:cubicBezTo>
                  <a:cubicBezTo>
                    <a:pt x="74" y="61"/>
                    <a:pt x="75" y="61"/>
                    <a:pt x="75" y="61"/>
                  </a:cubicBezTo>
                  <a:cubicBezTo>
                    <a:pt x="75" y="62"/>
                    <a:pt x="75" y="64"/>
                    <a:pt x="76" y="65"/>
                  </a:cubicBezTo>
                  <a:cubicBezTo>
                    <a:pt x="77" y="63"/>
                    <a:pt x="77" y="63"/>
                    <a:pt x="77" y="63"/>
                  </a:cubicBezTo>
                  <a:cubicBezTo>
                    <a:pt x="77" y="63"/>
                    <a:pt x="77" y="63"/>
                    <a:pt x="77" y="64"/>
                  </a:cubicBezTo>
                  <a:cubicBezTo>
                    <a:pt x="78" y="65"/>
                    <a:pt x="78" y="59"/>
                    <a:pt x="79" y="61"/>
                  </a:cubicBezTo>
                  <a:cubicBezTo>
                    <a:pt x="79" y="63"/>
                    <a:pt x="79" y="63"/>
                    <a:pt x="80" y="64"/>
                  </a:cubicBezTo>
                  <a:cubicBezTo>
                    <a:pt x="80" y="63"/>
                    <a:pt x="80" y="63"/>
                    <a:pt x="80" y="62"/>
                  </a:cubicBezTo>
                  <a:cubicBezTo>
                    <a:pt x="80" y="61"/>
                    <a:pt x="80" y="64"/>
                    <a:pt x="79" y="63"/>
                  </a:cubicBezTo>
                  <a:cubicBezTo>
                    <a:pt x="79" y="61"/>
                    <a:pt x="80" y="62"/>
                    <a:pt x="80" y="61"/>
                  </a:cubicBezTo>
                  <a:cubicBezTo>
                    <a:pt x="81" y="66"/>
                    <a:pt x="83" y="62"/>
                    <a:pt x="84" y="64"/>
                  </a:cubicBezTo>
                  <a:cubicBezTo>
                    <a:pt x="84" y="61"/>
                    <a:pt x="85" y="63"/>
                    <a:pt x="85" y="62"/>
                  </a:cubicBezTo>
                  <a:cubicBezTo>
                    <a:pt x="85" y="65"/>
                    <a:pt x="86" y="62"/>
                    <a:pt x="86" y="63"/>
                  </a:cubicBezTo>
                  <a:cubicBezTo>
                    <a:pt x="86" y="61"/>
                    <a:pt x="86" y="61"/>
                    <a:pt x="86" y="61"/>
                  </a:cubicBezTo>
                  <a:cubicBezTo>
                    <a:pt x="87" y="62"/>
                    <a:pt x="87" y="57"/>
                    <a:pt x="88" y="60"/>
                  </a:cubicBezTo>
                  <a:cubicBezTo>
                    <a:pt x="88" y="60"/>
                    <a:pt x="88" y="61"/>
                    <a:pt x="88" y="62"/>
                  </a:cubicBezTo>
                  <a:cubicBezTo>
                    <a:pt x="89" y="65"/>
                    <a:pt x="89" y="59"/>
                    <a:pt x="90" y="62"/>
                  </a:cubicBezTo>
                  <a:cubicBezTo>
                    <a:pt x="90" y="61"/>
                    <a:pt x="89" y="60"/>
                    <a:pt x="90" y="59"/>
                  </a:cubicBezTo>
                  <a:cubicBezTo>
                    <a:pt x="91" y="60"/>
                    <a:pt x="92" y="61"/>
                    <a:pt x="92" y="62"/>
                  </a:cubicBezTo>
                  <a:cubicBezTo>
                    <a:pt x="92" y="61"/>
                    <a:pt x="92" y="60"/>
                    <a:pt x="92" y="61"/>
                  </a:cubicBezTo>
                  <a:cubicBezTo>
                    <a:pt x="93" y="62"/>
                    <a:pt x="92" y="62"/>
                    <a:pt x="92" y="62"/>
                  </a:cubicBezTo>
                  <a:cubicBezTo>
                    <a:pt x="93" y="63"/>
                    <a:pt x="93" y="61"/>
                    <a:pt x="94" y="60"/>
                  </a:cubicBezTo>
                  <a:cubicBezTo>
                    <a:pt x="94" y="62"/>
                    <a:pt x="95" y="61"/>
                    <a:pt x="96" y="62"/>
                  </a:cubicBezTo>
                  <a:cubicBezTo>
                    <a:pt x="96" y="60"/>
                    <a:pt x="98" y="63"/>
                    <a:pt x="97" y="60"/>
                  </a:cubicBezTo>
                  <a:cubicBezTo>
                    <a:pt x="98" y="61"/>
                    <a:pt x="98" y="61"/>
                    <a:pt x="98" y="61"/>
                  </a:cubicBezTo>
                  <a:cubicBezTo>
                    <a:pt x="98" y="60"/>
                    <a:pt x="98" y="58"/>
                    <a:pt x="98" y="58"/>
                  </a:cubicBezTo>
                  <a:cubicBezTo>
                    <a:pt x="98" y="60"/>
                    <a:pt x="98" y="60"/>
                    <a:pt x="98" y="60"/>
                  </a:cubicBezTo>
                  <a:cubicBezTo>
                    <a:pt x="99" y="62"/>
                    <a:pt x="99" y="60"/>
                    <a:pt x="100" y="61"/>
                  </a:cubicBezTo>
                  <a:cubicBezTo>
                    <a:pt x="99" y="59"/>
                    <a:pt x="100" y="61"/>
                    <a:pt x="100" y="60"/>
                  </a:cubicBezTo>
                  <a:cubicBezTo>
                    <a:pt x="100" y="59"/>
                    <a:pt x="100" y="59"/>
                    <a:pt x="100" y="59"/>
                  </a:cubicBezTo>
                  <a:cubicBezTo>
                    <a:pt x="101" y="58"/>
                    <a:pt x="100" y="58"/>
                    <a:pt x="101" y="57"/>
                  </a:cubicBezTo>
                  <a:cubicBezTo>
                    <a:pt x="101" y="57"/>
                    <a:pt x="101" y="60"/>
                    <a:pt x="101" y="59"/>
                  </a:cubicBezTo>
                  <a:cubicBezTo>
                    <a:pt x="102" y="60"/>
                    <a:pt x="102" y="60"/>
                    <a:pt x="102" y="59"/>
                  </a:cubicBezTo>
                  <a:cubicBezTo>
                    <a:pt x="102" y="59"/>
                    <a:pt x="102" y="59"/>
                    <a:pt x="102" y="59"/>
                  </a:cubicBezTo>
                  <a:cubicBezTo>
                    <a:pt x="102" y="59"/>
                    <a:pt x="102" y="59"/>
                    <a:pt x="102" y="59"/>
                  </a:cubicBezTo>
                  <a:cubicBezTo>
                    <a:pt x="103" y="59"/>
                    <a:pt x="103" y="59"/>
                    <a:pt x="103" y="59"/>
                  </a:cubicBezTo>
                  <a:cubicBezTo>
                    <a:pt x="103" y="59"/>
                    <a:pt x="103" y="59"/>
                    <a:pt x="103" y="59"/>
                  </a:cubicBezTo>
                  <a:cubicBezTo>
                    <a:pt x="103" y="59"/>
                    <a:pt x="103" y="59"/>
                    <a:pt x="102" y="59"/>
                  </a:cubicBezTo>
                  <a:cubicBezTo>
                    <a:pt x="103" y="59"/>
                    <a:pt x="103" y="59"/>
                    <a:pt x="103" y="59"/>
                  </a:cubicBezTo>
                  <a:cubicBezTo>
                    <a:pt x="103" y="59"/>
                    <a:pt x="103" y="59"/>
                    <a:pt x="103" y="59"/>
                  </a:cubicBezTo>
                  <a:cubicBezTo>
                    <a:pt x="103" y="59"/>
                    <a:pt x="103" y="59"/>
                    <a:pt x="103" y="60"/>
                  </a:cubicBezTo>
                  <a:cubicBezTo>
                    <a:pt x="104" y="61"/>
                    <a:pt x="104" y="61"/>
                    <a:pt x="104" y="61"/>
                  </a:cubicBezTo>
                  <a:cubicBezTo>
                    <a:pt x="104" y="61"/>
                    <a:pt x="104" y="59"/>
                    <a:pt x="104" y="59"/>
                  </a:cubicBezTo>
                  <a:cubicBezTo>
                    <a:pt x="106" y="60"/>
                    <a:pt x="108" y="58"/>
                    <a:pt x="108" y="57"/>
                  </a:cubicBezTo>
                  <a:cubicBezTo>
                    <a:pt x="108" y="57"/>
                    <a:pt x="108" y="58"/>
                    <a:pt x="108" y="58"/>
                  </a:cubicBezTo>
                  <a:cubicBezTo>
                    <a:pt x="108" y="57"/>
                    <a:pt x="108" y="56"/>
                    <a:pt x="109" y="57"/>
                  </a:cubicBezTo>
                  <a:cubicBezTo>
                    <a:pt x="109" y="56"/>
                    <a:pt x="109" y="58"/>
                    <a:pt x="110" y="58"/>
                  </a:cubicBezTo>
                  <a:cubicBezTo>
                    <a:pt x="110" y="58"/>
                    <a:pt x="110" y="56"/>
                    <a:pt x="109" y="56"/>
                  </a:cubicBezTo>
                  <a:cubicBezTo>
                    <a:pt x="111" y="59"/>
                    <a:pt x="111" y="55"/>
                    <a:pt x="113" y="56"/>
                  </a:cubicBezTo>
                  <a:cubicBezTo>
                    <a:pt x="113" y="56"/>
                    <a:pt x="113" y="57"/>
                    <a:pt x="113" y="57"/>
                  </a:cubicBezTo>
                  <a:cubicBezTo>
                    <a:pt x="114" y="56"/>
                    <a:pt x="114" y="55"/>
                    <a:pt x="115" y="53"/>
                  </a:cubicBezTo>
                  <a:cubicBezTo>
                    <a:pt x="115" y="55"/>
                    <a:pt x="115" y="55"/>
                    <a:pt x="115" y="55"/>
                  </a:cubicBezTo>
                  <a:cubicBezTo>
                    <a:pt x="115" y="55"/>
                    <a:pt x="116" y="55"/>
                    <a:pt x="116" y="54"/>
                  </a:cubicBezTo>
                  <a:cubicBezTo>
                    <a:pt x="115" y="52"/>
                    <a:pt x="116" y="51"/>
                    <a:pt x="116" y="51"/>
                  </a:cubicBezTo>
                  <a:cubicBezTo>
                    <a:pt x="116" y="51"/>
                    <a:pt x="116" y="51"/>
                    <a:pt x="116" y="51"/>
                  </a:cubicBezTo>
                  <a:cubicBezTo>
                    <a:pt x="117" y="50"/>
                    <a:pt x="117" y="50"/>
                    <a:pt x="117" y="50"/>
                  </a:cubicBezTo>
                  <a:cubicBezTo>
                    <a:pt x="118" y="51"/>
                    <a:pt x="117" y="51"/>
                    <a:pt x="117" y="52"/>
                  </a:cubicBezTo>
                  <a:cubicBezTo>
                    <a:pt x="118" y="54"/>
                    <a:pt x="119" y="53"/>
                    <a:pt x="119" y="53"/>
                  </a:cubicBezTo>
                  <a:cubicBezTo>
                    <a:pt x="119" y="51"/>
                    <a:pt x="119" y="51"/>
                    <a:pt x="119" y="51"/>
                  </a:cubicBezTo>
                  <a:cubicBezTo>
                    <a:pt x="120" y="51"/>
                    <a:pt x="120" y="53"/>
                    <a:pt x="120" y="53"/>
                  </a:cubicBezTo>
                  <a:cubicBezTo>
                    <a:pt x="120" y="47"/>
                    <a:pt x="120" y="47"/>
                    <a:pt x="120" y="47"/>
                  </a:cubicBezTo>
                  <a:cubicBezTo>
                    <a:pt x="120" y="48"/>
                    <a:pt x="121" y="50"/>
                    <a:pt x="121" y="51"/>
                  </a:cubicBezTo>
                  <a:cubicBezTo>
                    <a:pt x="122" y="50"/>
                    <a:pt x="122" y="47"/>
                    <a:pt x="122" y="45"/>
                  </a:cubicBezTo>
                  <a:cubicBezTo>
                    <a:pt x="122" y="46"/>
                    <a:pt x="123" y="44"/>
                    <a:pt x="123" y="44"/>
                  </a:cubicBezTo>
                  <a:cubicBezTo>
                    <a:pt x="124" y="45"/>
                    <a:pt x="123" y="44"/>
                    <a:pt x="123" y="45"/>
                  </a:cubicBezTo>
                  <a:cubicBezTo>
                    <a:pt x="124" y="47"/>
                    <a:pt x="124" y="47"/>
                    <a:pt x="124" y="47"/>
                  </a:cubicBezTo>
                  <a:cubicBezTo>
                    <a:pt x="123" y="47"/>
                    <a:pt x="125" y="49"/>
                    <a:pt x="125" y="50"/>
                  </a:cubicBezTo>
                  <a:cubicBezTo>
                    <a:pt x="125" y="49"/>
                    <a:pt x="126" y="49"/>
                    <a:pt x="127" y="50"/>
                  </a:cubicBezTo>
                  <a:cubicBezTo>
                    <a:pt x="126" y="47"/>
                    <a:pt x="128" y="48"/>
                    <a:pt x="127" y="45"/>
                  </a:cubicBezTo>
                  <a:cubicBezTo>
                    <a:pt x="128" y="45"/>
                    <a:pt x="128" y="47"/>
                    <a:pt x="129" y="48"/>
                  </a:cubicBezTo>
                  <a:cubicBezTo>
                    <a:pt x="129" y="46"/>
                    <a:pt x="131" y="47"/>
                    <a:pt x="131" y="46"/>
                  </a:cubicBezTo>
                  <a:cubicBezTo>
                    <a:pt x="131" y="47"/>
                    <a:pt x="131" y="47"/>
                    <a:pt x="131" y="47"/>
                  </a:cubicBezTo>
                  <a:cubicBezTo>
                    <a:pt x="132" y="46"/>
                    <a:pt x="134" y="46"/>
                    <a:pt x="133" y="43"/>
                  </a:cubicBezTo>
                  <a:cubicBezTo>
                    <a:pt x="134" y="45"/>
                    <a:pt x="134" y="45"/>
                    <a:pt x="134" y="45"/>
                  </a:cubicBezTo>
                  <a:cubicBezTo>
                    <a:pt x="135" y="45"/>
                    <a:pt x="133" y="42"/>
                    <a:pt x="134" y="43"/>
                  </a:cubicBezTo>
                  <a:cubicBezTo>
                    <a:pt x="135" y="44"/>
                    <a:pt x="135" y="44"/>
                    <a:pt x="135" y="44"/>
                  </a:cubicBezTo>
                  <a:cubicBezTo>
                    <a:pt x="135" y="43"/>
                    <a:pt x="136" y="45"/>
                    <a:pt x="136" y="43"/>
                  </a:cubicBezTo>
                  <a:cubicBezTo>
                    <a:pt x="136" y="44"/>
                    <a:pt x="136" y="44"/>
                    <a:pt x="136" y="44"/>
                  </a:cubicBezTo>
                  <a:cubicBezTo>
                    <a:pt x="137" y="43"/>
                    <a:pt x="138" y="43"/>
                    <a:pt x="137" y="41"/>
                  </a:cubicBezTo>
                  <a:cubicBezTo>
                    <a:pt x="138" y="43"/>
                    <a:pt x="138" y="43"/>
                    <a:pt x="138" y="43"/>
                  </a:cubicBezTo>
                  <a:cubicBezTo>
                    <a:pt x="139" y="44"/>
                    <a:pt x="138" y="41"/>
                    <a:pt x="139" y="41"/>
                  </a:cubicBezTo>
                  <a:cubicBezTo>
                    <a:pt x="139" y="42"/>
                    <a:pt x="140" y="42"/>
                    <a:pt x="139" y="42"/>
                  </a:cubicBezTo>
                  <a:cubicBezTo>
                    <a:pt x="139" y="41"/>
                    <a:pt x="140" y="41"/>
                    <a:pt x="140" y="40"/>
                  </a:cubicBezTo>
                  <a:cubicBezTo>
                    <a:pt x="142" y="42"/>
                    <a:pt x="142" y="42"/>
                    <a:pt x="142" y="42"/>
                  </a:cubicBezTo>
                  <a:cubicBezTo>
                    <a:pt x="145" y="41"/>
                    <a:pt x="148" y="39"/>
                    <a:pt x="150" y="36"/>
                  </a:cubicBezTo>
                  <a:cubicBezTo>
                    <a:pt x="152" y="38"/>
                    <a:pt x="150" y="38"/>
                    <a:pt x="151" y="39"/>
                  </a:cubicBezTo>
                  <a:cubicBezTo>
                    <a:pt x="150" y="37"/>
                    <a:pt x="151" y="38"/>
                    <a:pt x="152" y="37"/>
                  </a:cubicBezTo>
                  <a:cubicBezTo>
                    <a:pt x="152" y="37"/>
                    <a:pt x="152" y="37"/>
                    <a:pt x="152" y="37"/>
                  </a:cubicBezTo>
                  <a:cubicBezTo>
                    <a:pt x="152" y="37"/>
                    <a:pt x="153" y="38"/>
                    <a:pt x="153" y="37"/>
                  </a:cubicBezTo>
                  <a:cubicBezTo>
                    <a:pt x="153" y="37"/>
                    <a:pt x="153" y="37"/>
                    <a:pt x="153" y="37"/>
                  </a:cubicBezTo>
                  <a:cubicBezTo>
                    <a:pt x="153" y="35"/>
                    <a:pt x="155" y="38"/>
                    <a:pt x="154" y="36"/>
                  </a:cubicBezTo>
                  <a:cubicBezTo>
                    <a:pt x="155" y="37"/>
                    <a:pt x="155" y="37"/>
                    <a:pt x="155" y="37"/>
                  </a:cubicBezTo>
                  <a:cubicBezTo>
                    <a:pt x="154" y="35"/>
                    <a:pt x="156" y="37"/>
                    <a:pt x="156" y="35"/>
                  </a:cubicBezTo>
                  <a:cubicBezTo>
                    <a:pt x="156" y="36"/>
                    <a:pt x="156" y="36"/>
                    <a:pt x="156" y="36"/>
                  </a:cubicBezTo>
                  <a:cubicBezTo>
                    <a:pt x="157" y="36"/>
                    <a:pt x="156" y="32"/>
                    <a:pt x="157" y="34"/>
                  </a:cubicBezTo>
                  <a:cubicBezTo>
                    <a:pt x="157" y="33"/>
                    <a:pt x="158" y="32"/>
                    <a:pt x="157" y="31"/>
                  </a:cubicBezTo>
                  <a:cubicBezTo>
                    <a:pt x="158" y="33"/>
                    <a:pt x="158" y="33"/>
                    <a:pt x="158" y="33"/>
                  </a:cubicBezTo>
                  <a:cubicBezTo>
                    <a:pt x="160" y="30"/>
                    <a:pt x="163" y="29"/>
                    <a:pt x="162" y="26"/>
                  </a:cubicBezTo>
                  <a:cubicBezTo>
                    <a:pt x="163" y="27"/>
                    <a:pt x="163" y="27"/>
                    <a:pt x="163" y="27"/>
                  </a:cubicBezTo>
                  <a:cubicBezTo>
                    <a:pt x="163" y="24"/>
                    <a:pt x="167" y="27"/>
                    <a:pt x="165" y="23"/>
                  </a:cubicBezTo>
                  <a:cubicBezTo>
                    <a:pt x="164" y="21"/>
                    <a:pt x="164" y="21"/>
                    <a:pt x="164" y="21"/>
                  </a:cubicBezTo>
                  <a:cubicBezTo>
                    <a:pt x="166" y="23"/>
                    <a:pt x="166" y="23"/>
                    <a:pt x="166" y="23"/>
                  </a:cubicBezTo>
                  <a:cubicBezTo>
                    <a:pt x="165" y="21"/>
                    <a:pt x="167" y="21"/>
                    <a:pt x="166" y="20"/>
                  </a:cubicBezTo>
                  <a:cubicBezTo>
                    <a:pt x="166" y="21"/>
                    <a:pt x="166" y="21"/>
                    <a:pt x="167" y="21"/>
                  </a:cubicBezTo>
                  <a:cubicBezTo>
                    <a:pt x="167" y="21"/>
                    <a:pt x="166" y="19"/>
                    <a:pt x="167" y="19"/>
                  </a:cubicBezTo>
                  <a:cubicBezTo>
                    <a:pt x="167" y="20"/>
                    <a:pt x="167" y="20"/>
                    <a:pt x="167" y="20"/>
                  </a:cubicBezTo>
                  <a:cubicBezTo>
                    <a:pt x="171" y="20"/>
                    <a:pt x="176" y="17"/>
                    <a:pt x="174" y="13"/>
                  </a:cubicBezTo>
                  <a:cubicBezTo>
                    <a:pt x="174" y="12"/>
                    <a:pt x="177" y="14"/>
                    <a:pt x="177" y="14"/>
                  </a:cubicBezTo>
                  <a:cubicBezTo>
                    <a:pt x="175" y="10"/>
                    <a:pt x="181" y="9"/>
                    <a:pt x="177" y="5"/>
                  </a:cubicBezTo>
                  <a:close/>
                  <a:moveTo>
                    <a:pt x="10" y="32"/>
                  </a:moveTo>
                  <a:cubicBezTo>
                    <a:pt x="10" y="32"/>
                    <a:pt x="10" y="32"/>
                    <a:pt x="10" y="31"/>
                  </a:cubicBezTo>
                  <a:cubicBezTo>
                    <a:pt x="10" y="32"/>
                    <a:pt x="10" y="32"/>
                    <a:pt x="10" y="32"/>
                  </a:cubicBezTo>
                  <a:close/>
                  <a:moveTo>
                    <a:pt x="6" y="35"/>
                  </a:moveTo>
                  <a:cubicBezTo>
                    <a:pt x="6" y="35"/>
                    <a:pt x="6" y="35"/>
                    <a:pt x="5" y="35"/>
                  </a:cubicBezTo>
                  <a:cubicBezTo>
                    <a:pt x="6" y="34"/>
                    <a:pt x="6" y="34"/>
                    <a:pt x="6" y="34"/>
                  </a:cubicBezTo>
                  <a:cubicBezTo>
                    <a:pt x="6" y="34"/>
                    <a:pt x="6" y="35"/>
                    <a:pt x="6" y="35"/>
                  </a:cubicBezTo>
                  <a:close/>
                  <a:moveTo>
                    <a:pt x="10" y="35"/>
                  </a:moveTo>
                  <a:cubicBezTo>
                    <a:pt x="10" y="35"/>
                    <a:pt x="10" y="35"/>
                    <a:pt x="10" y="35"/>
                  </a:cubicBezTo>
                  <a:cubicBezTo>
                    <a:pt x="10" y="35"/>
                    <a:pt x="10" y="35"/>
                    <a:pt x="10" y="35"/>
                  </a:cubicBezTo>
                  <a:close/>
                  <a:moveTo>
                    <a:pt x="9" y="32"/>
                  </a:moveTo>
                  <a:cubicBezTo>
                    <a:pt x="9" y="33"/>
                    <a:pt x="8" y="33"/>
                    <a:pt x="8" y="33"/>
                  </a:cubicBezTo>
                  <a:cubicBezTo>
                    <a:pt x="9" y="31"/>
                    <a:pt x="10" y="31"/>
                    <a:pt x="10" y="32"/>
                  </a:cubicBezTo>
                  <a:cubicBezTo>
                    <a:pt x="9" y="33"/>
                    <a:pt x="9" y="34"/>
                    <a:pt x="9" y="34"/>
                  </a:cubicBezTo>
                  <a:cubicBezTo>
                    <a:pt x="8" y="34"/>
                    <a:pt x="8" y="34"/>
                    <a:pt x="8" y="34"/>
                  </a:cubicBezTo>
                  <a:cubicBezTo>
                    <a:pt x="8" y="34"/>
                    <a:pt x="9" y="34"/>
                    <a:pt x="9" y="32"/>
                  </a:cubicBezTo>
                  <a:close/>
                  <a:moveTo>
                    <a:pt x="7" y="35"/>
                  </a:moveTo>
                  <a:cubicBezTo>
                    <a:pt x="7" y="35"/>
                    <a:pt x="7" y="34"/>
                    <a:pt x="7" y="34"/>
                  </a:cubicBezTo>
                  <a:cubicBezTo>
                    <a:pt x="7" y="34"/>
                    <a:pt x="7" y="34"/>
                    <a:pt x="7" y="35"/>
                  </a:cubicBezTo>
                  <a:cubicBezTo>
                    <a:pt x="7" y="35"/>
                    <a:pt x="7" y="35"/>
                    <a:pt x="7" y="35"/>
                  </a:cubicBezTo>
                  <a:close/>
                  <a:moveTo>
                    <a:pt x="7" y="35"/>
                  </a:moveTo>
                  <a:cubicBezTo>
                    <a:pt x="7" y="35"/>
                    <a:pt x="7" y="35"/>
                    <a:pt x="7" y="35"/>
                  </a:cubicBezTo>
                  <a:cubicBezTo>
                    <a:pt x="7" y="35"/>
                    <a:pt x="7" y="35"/>
                    <a:pt x="7" y="35"/>
                  </a:cubicBezTo>
                  <a:cubicBezTo>
                    <a:pt x="7" y="35"/>
                    <a:pt x="7" y="35"/>
                    <a:pt x="7" y="35"/>
                  </a:cubicBezTo>
                  <a:cubicBezTo>
                    <a:pt x="8" y="35"/>
                    <a:pt x="8" y="35"/>
                    <a:pt x="8" y="35"/>
                  </a:cubicBezTo>
                  <a:cubicBezTo>
                    <a:pt x="8" y="35"/>
                    <a:pt x="8" y="35"/>
                    <a:pt x="8" y="36"/>
                  </a:cubicBezTo>
                  <a:cubicBezTo>
                    <a:pt x="8" y="36"/>
                    <a:pt x="9" y="35"/>
                    <a:pt x="9" y="35"/>
                  </a:cubicBezTo>
                  <a:cubicBezTo>
                    <a:pt x="9" y="35"/>
                    <a:pt x="10" y="36"/>
                    <a:pt x="10" y="36"/>
                  </a:cubicBezTo>
                  <a:cubicBezTo>
                    <a:pt x="10" y="36"/>
                    <a:pt x="10" y="36"/>
                    <a:pt x="10" y="36"/>
                  </a:cubicBezTo>
                  <a:cubicBezTo>
                    <a:pt x="9" y="36"/>
                    <a:pt x="8" y="36"/>
                    <a:pt x="7" y="35"/>
                  </a:cubicBezTo>
                  <a:close/>
                  <a:moveTo>
                    <a:pt x="9" y="36"/>
                  </a:moveTo>
                  <a:cubicBezTo>
                    <a:pt x="10" y="36"/>
                    <a:pt x="10" y="36"/>
                    <a:pt x="10" y="36"/>
                  </a:cubicBezTo>
                  <a:cubicBezTo>
                    <a:pt x="10" y="36"/>
                    <a:pt x="10" y="36"/>
                    <a:pt x="10" y="37"/>
                  </a:cubicBezTo>
                  <a:cubicBezTo>
                    <a:pt x="10" y="36"/>
                    <a:pt x="9" y="36"/>
                    <a:pt x="9"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56" name="Freeform 435"/>
            <p:cNvSpPr/>
            <p:nvPr/>
          </p:nvSpPr>
          <p:spPr bwMode="auto">
            <a:xfrm>
              <a:off x="10025063" y="4881563"/>
              <a:ext cx="7937" cy="3175"/>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1"/>
                    <a:pt x="2"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57" name="Freeform 436"/>
            <p:cNvSpPr>
              <a:spLocks noEditPoints="1"/>
            </p:cNvSpPr>
            <p:nvPr/>
          </p:nvSpPr>
          <p:spPr bwMode="auto">
            <a:xfrm>
              <a:off x="9531350" y="2778125"/>
              <a:ext cx="1528762" cy="2152650"/>
            </a:xfrm>
            <a:custGeom>
              <a:avLst/>
              <a:gdLst>
                <a:gd name="T0" fmla="*/ 172 w 406"/>
                <a:gd name="T1" fmla="*/ 570 h 572"/>
                <a:gd name="T2" fmla="*/ 205 w 406"/>
                <a:gd name="T3" fmla="*/ 568 h 572"/>
                <a:gd name="T4" fmla="*/ 239 w 406"/>
                <a:gd name="T5" fmla="*/ 564 h 572"/>
                <a:gd name="T6" fmla="*/ 281 w 406"/>
                <a:gd name="T7" fmla="*/ 547 h 572"/>
                <a:gd name="T8" fmla="*/ 300 w 406"/>
                <a:gd name="T9" fmla="*/ 522 h 572"/>
                <a:gd name="T10" fmla="*/ 204 w 406"/>
                <a:gd name="T11" fmla="*/ 395 h 572"/>
                <a:gd name="T12" fmla="*/ 207 w 406"/>
                <a:gd name="T13" fmla="*/ 339 h 572"/>
                <a:gd name="T14" fmla="*/ 214 w 406"/>
                <a:gd name="T15" fmla="*/ 279 h 572"/>
                <a:gd name="T16" fmla="*/ 177 w 406"/>
                <a:gd name="T17" fmla="*/ 304 h 572"/>
                <a:gd name="T18" fmla="*/ 184 w 406"/>
                <a:gd name="T19" fmla="*/ 298 h 572"/>
                <a:gd name="T20" fmla="*/ 197 w 406"/>
                <a:gd name="T21" fmla="*/ 321 h 572"/>
                <a:gd name="T22" fmla="*/ 186 w 406"/>
                <a:gd name="T23" fmla="*/ 337 h 572"/>
                <a:gd name="T24" fmla="*/ 190 w 406"/>
                <a:gd name="T25" fmla="*/ 347 h 572"/>
                <a:gd name="T26" fmla="*/ 189 w 406"/>
                <a:gd name="T27" fmla="*/ 365 h 572"/>
                <a:gd name="T28" fmla="*/ 189 w 406"/>
                <a:gd name="T29" fmla="*/ 382 h 572"/>
                <a:gd name="T30" fmla="*/ 194 w 406"/>
                <a:gd name="T31" fmla="*/ 401 h 572"/>
                <a:gd name="T32" fmla="*/ 198 w 406"/>
                <a:gd name="T33" fmla="*/ 426 h 572"/>
                <a:gd name="T34" fmla="*/ 92 w 406"/>
                <a:gd name="T35" fmla="*/ 277 h 572"/>
                <a:gd name="T36" fmla="*/ 68 w 406"/>
                <a:gd name="T37" fmla="*/ 218 h 572"/>
                <a:gd name="T38" fmla="*/ 189 w 406"/>
                <a:gd name="T39" fmla="*/ 198 h 572"/>
                <a:gd name="T40" fmla="*/ 299 w 406"/>
                <a:gd name="T41" fmla="*/ 279 h 572"/>
                <a:gd name="T42" fmla="*/ 240 w 406"/>
                <a:gd name="T43" fmla="*/ 425 h 572"/>
                <a:gd name="T44" fmla="*/ 250 w 406"/>
                <a:gd name="T45" fmla="*/ 401 h 572"/>
                <a:gd name="T46" fmla="*/ 257 w 406"/>
                <a:gd name="T47" fmla="*/ 380 h 572"/>
                <a:gd name="T48" fmla="*/ 262 w 406"/>
                <a:gd name="T49" fmla="*/ 342 h 572"/>
                <a:gd name="T50" fmla="*/ 279 w 406"/>
                <a:gd name="T51" fmla="*/ 305 h 572"/>
                <a:gd name="T52" fmla="*/ 323 w 406"/>
                <a:gd name="T53" fmla="*/ 287 h 572"/>
                <a:gd name="T54" fmla="*/ 345 w 406"/>
                <a:gd name="T55" fmla="*/ 231 h 572"/>
                <a:gd name="T56" fmla="*/ 313 w 406"/>
                <a:gd name="T57" fmla="*/ 163 h 572"/>
                <a:gd name="T58" fmla="*/ 199 w 406"/>
                <a:gd name="T59" fmla="*/ 120 h 572"/>
                <a:gd name="T60" fmla="*/ 99 w 406"/>
                <a:gd name="T61" fmla="*/ 189 h 572"/>
                <a:gd name="T62" fmla="*/ 67 w 406"/>
                <a:gd name="T63" fmla="*/ 156 h 572"/>
                <a:gd name="T64" fmla="*/ 18 w 406"/>
                <a:gd name="T65" fmla="*/ 247 h 572"/>
                <a:gd name="T66" fmla="*/ 17 w 406"/>
                <a:gd name="T67" fmla="*/ 216 h 572"/>
                <a:gd name="T68" fmla="*/ 18 w 406"/>
                <a:gd name="T69" fmla="*/ 212 h 572"/>
                <a:gd name="T70" fmla="*/ 18 w 406"/>
                <a:gd name="T71" fmla="*/ 213 h 572"/>
                <a:gd name="T72" fmla="*/ 20 w 406"/>
                <a:gd name="T73" fmla="*/ 216 h 572"/>
                <a:gd name="T74" fmla="*/ 36 w 406"/>
                <a:gd name="T75" fmla="*/ 256 h 572"/>
                <a:gd name="T76" fmla="*/ 80 w 406"/>
                <a:gd name="T77" fmla="*/ 293 h 572"/>
                <a:gd name="T78" fmla="*/ 143 w 406"/>
                <a:gd name="T79" fmla="*/ 304 h 572"/>
                <a:gd name="T80" fmla="*/ 162 w 406"/>
                <a:gd name="T81" fmla="*/ 375 h 572"/>
                <a:gd name="T82" fmla="*/ 177 w 406"/>
                <a:gd name="T83" fmla="*/ 504 h 572"/>
                <a:gd name="T84" fmla="*/ 192 w 406"/>
                <a:gd name="T85" fmla="*/ 530 h 572"/>
                <a:gd name="T86" fmla="*/ 191 w 406"/>
                <a:gd name="T87" fmla="*/ 504 h 572"/>
                <a:gd name="T88" fmla="*/ 192 w 406"/>
                <a:gd name="T89" fmla="*/ 486 h 572"/>
                <a:gd name="T90" fmla="*/ 194 w 406"/>
                <a:gd name="T91" fmla="*/ 451 h 572"/>
                <a:gd name="T92" fmla="*/ 220 w 406"/>
                <a:gd name="T93" fmla="*/ 447 h 572"/>
                <a:gd name="T94" fmla="*/ 240 w 406"/>
                <a:gd name="T95" fmla="*/ 469 h 572"/>
                <a:gd name="T96" fmla="*/ 247 w 406"/>
                <a:gd name="T97" fmla="*/ 543 h 572"/>
                <a:gd name="T98" fmla="*/ 146 w 406"/>
                <a:gd name="T99" fmla="*/ 545 h 572"/>
                <a:gd name="T100" fmla="*/ 137 w 406"/>
                <a:gd name="T101" fmla="*/ 524 h 572"/>
                <a:gd name="T102" fmla="*/ 130 w 406"/>
                <a:gd name="T103" fmla="*/ 553 h 572"/>
                <a:gd name="T104" fmla="*/ 193 w 406"/>
                <a:gd name="T105" fmla="*/ 309 h 572"/>
                <a:gd name="T106" fmla="*/ 196 w 406"/>
                <a:gd name="T107" fmla="*/ 303 h 572"/>
                <a:gd name="T108" fmla="*/ 209 w 406"/>
                <a:gd name="T109" fmla="*/ 295 h 572"/>
                <a:gd name="T110" fmla="*/ 218 w 406"/>
                <a:gd name="T111" fmla="*/ 301 h 572"/>
                <a:gd name="T112" fmla="*/ 221 w 406"/>
                <a:gd name="T113" fmla="*/ 307 h 572"/>
                <a:gd name="T114" fmla="*/ 211 w 406"/>
                <a:gd name="T115" fmla="*/ 310 h 572"/>
                <a:gd name="T116" fmla="*/ 222 w 406"/>
                <a:gd name="T117" fmla="*/ 307 h 572"/>
                <a:gd name="T118" fmla="*/ 191 w 406"/>
                <a:gd name="T119" fmla="*/ 185 h 572"/>
                <a:gd name="T120" fmla="*/ 63 w 406"/>
                <a:gd name="T121" fmla="*/ 186 h 572"/>
                <a:gd name="T122" fmla="*/ 22 w 406"/>
                <a:gd name="T123" fmla="*/ 214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 h="572">
                  <a:moveTo>
                    <a:pt x="135" y="564"/>
                  </a:moveTo>
                  <a:cubicBezTo>
                    <a:pt x="136" y="564"/>
                    <a:pt x="137" y="565"/>
                    <a:pt x="137" y="564"/>
                  </a:cubicBezTo>
                  <a:cubicBezTo>
                    <a:pt x="137" y="565"/>
                    <a:pt x="137" y="565"/>
                    <a:pt x="137" y="565"/>
                  </a:cubicBezTo>
                  <a:cubicBezTo>
                    <a:pt x="138" y="565"/>
                    <a:pt x="140" y="563"/>
                    <a:pt x="139" y="566"/>
                  </a:cubicBezTo>
                  <a:cubicBezTo>
                    <a:pt x="140" y="563"/>
                    <a:pt x="139" y="565"/>
                    <a:pt x="138" y="564"/>
                  </a:cubicBezTo>
                  <a:cubicBezTo>
                    <a:pt x="139" y="562"/>
                    <a:pt x="140" y="563"/>
                    <a:pt x="141" y="562"/>
                  </a:cubicBezTo>
                  <a:cubicBezTo>
                    <a:pt x="139" y="565"/>
                    <a:pt x="142" y="563"/>
                    <a:pt x="142" y="564"/>
                  </a:cubicBezTo>
                  <a:cubicBezTo>
                    <a:pt x="142" y="565"/>
                    <a:pt x="142" y="565"/>
                    <a:pt x="142" y="566"/>
                  </a:cubicBezTo>
                  <a:cubicBezTo>
                    <a:pt x="143" y="564"/>
                    <a:pt x="143" y="564"/>
                    <a:pt x="143" y="564"/>
                  </a:cubicBezTo>
                  <a:cubicBezTo>
                    <a:pt x="142" y="568"/>
                    <a:pt x="145" y="564"/>
                    <a:pt x="145" y="566"/>
                  </a:cubicBezTo>
                  <a:cubicBezTo>
                    <a:pt x="144" y="566"/>
                    <a:pt x="144" y="568"/>
                    <a:pt x="144" y="569"/>
                  </a:cubicBezTo>
                  <a:cubicBezTo>
                    <a:pt x="144" y="566"/>
                    <a:pt x="146" y="566"/>
                    <a:pt x="147" y="564"/>
                  </a:cubicBezTo>
                  <a:cubicBezTo>
                    <a:pt x="148" y="565"/>
                    <a:pt x="145" y="567"/>
                    <a:pt x="145" y="569"/>
                  </a:cubicBezTo>
                  <a:cubicBezTo>
                    <a:pt x="146" y="567"/>
                    <a:pt x="146" y="571"/>
                    <a:pt x="147" y="568"/>
                  </a:cubicBezTo>
                  <a:cubicBezTo>
                    <a:pt x="147" y="567"/>
                    <a:pt x="148" y="567"/>
                    <a:pt x="149" y="566"/>
                  </a:cubicBezTo>
                  <a:cubicBezTo>
                    <a:pt x="150" y="566"/>
                    <a:pt x="148" y="567"/>
                    <a:pt x="148" y="568"/>
                  </a:cubicBezTo>
                  <a:cubicBezTo>
                    <a:pt x="149" y="568"/>
                    <a:pt x="150" y="566"/>
                    <a:pt x="150" y="565"/>
                  </a:cubicBezTo>
                  <a:cubicBezTo>
                    <a:pt x="150" y="566"/>
                    <a:pt x="152" y="564"/>
                    <a:pt x="152" y="565"/>
                  </a:cubicBezTo>
                  <a:cubicBezTo>
                    <a:pt x="152" y="567"/>
                    <a:pt x="150" y="566"/>
                    <a:pt x="150" y="567"/>
                  </a:cubicBezTo>
                  <a:cubicBezTo>
                    <a:pt x="152" y="568"/>
                    <a:pt x="152" y="563"/>
                    <a:pt x="154" y="563"/>
                  </a:cubicBezTo>
                  <a:cubicBezTo>
                    <a:pt x="153" y="562"/>
                    <a:pt x="155" y="559"/>
                    <a:pt x="155" y="558"/>
                  </a:cubicBezTo>
                  <a:cubicBezTo>
                    <a:pt x="157" y="560"/>
                    <a:pt x="155" y="559"/>
                    <a:pt x="155" y="561"/>
                  </a:cubicBezTo>
                  <a:cubicBezTo>
                    <a:pt x="155" y="561"/>
                    <a:pt x="155" y="561"/>
                    <a:pt x="155" y="561"/>
                  </a:cubicBezTo>
                  <a:cubicBezTo>
                    <a:pt x="155" y="564"/>
                    <a:pt x="152" y="566"/>
                    <a:pt x="153" y="568"/>
                  </a:cubicBezTo>
                  <a:cubicBezTo>
                    <a:pt x="154" y="567"/>
                    <a:pt x="154" y="567"/>
                    <a:pt x="154" y="567"/>
                  </a:cubicBezTo>
                  <a:cubicBezTo>
                    <a:pt x="153" y="568"/>
                    <a:pt x="153" y="569"/>
                    <a:pt x="153" y="570"/>
                  </a:cubicBezTo>
                  <a:cubicBezTo>
                    <a:pt x="153" y="568"/>
                    <a:pt x="154" y="570"/>
                    <a:pt x="155" y="570"/>
                  </a:cubicBezTo>
                  <a:cubicBezTo>
                    <a:pt x="155" y="568"/>
                    <a:pt x="154" y="570"/>
                    <a:pt x="154" y="569"/>
                  </a:cubicBezTo>
                  <a:cubicBezTo>
                    <a:pt x="155" y="568"/>
                    <a:pt x="156" y="566"/>
                    <a:pt x="157" y="567"/>
                  </a:cubicBezTo>
                  <a:cubicBezTo>
                    <a:pt x="156" y="568"/>
                    <a:pt x="157" y="569"/>
                    <a:pt x="156" y="570"/>
                  </a:cubicBezTo>
                  <a:cubicBezTo>
                    <a:pt x="157" y="571"/>
                    <a:pt x="157" y="568"/>
                    <a:pt x="157" y="569"/>
                  </a:cubicBezTo>
                  <a:cubicBezTo>
                    <a:pt x="157" y="570"/>
                    <a:pt x="157" y="570"/>
                    <a:pt x="157" y="570"/>
                  </a:cubicBezTo>
                  <a:cubicBezTo>
                    <a:pt x="160" y="571"/>
                    <a:pt x="164" y="571"/>
                    <a:pt x="166" y="567"/>
                  </a:cubicBezTo>
                  <a:cubicBezTo>
                    <a:pt x="166" y="569"/>
                    <a:pt x="167" y="569"/>
                    <a:pt x="169" y="570"/>
                  </a:cubicBezTo>
                  <a:cubicBezTo>
                    <a:pt x="168" y="570"/>
                    <a:pt x="169" y="569"/>
                    <a:pt x="169" y="568"/>
                  </a:cubicBezTo>
                  <a:cubicBezTo>
                    <a:pt x="170" y="570"/>
                    <a:pt x="170" y="570"/>
                    <a:pt x="170" y="570"/>
                  </a:cubicBezTo>
                  <a:cubicBezTo>
                    <a:pt x="170" y="572"/>
                    <a:pt x="172" y="570"/>
                    <a:pt x="172" y="569"/>
                  </a:cubicBezTo>
                  <a:cubicBezTo>
                    <a:pt x="172" y="570"/>
                    <a:pt x="172" y="570"/>
                    <a:pt x="172" y="570"/>
                  </a:cubicBezTo>
                  <a:cubicBezTo>
                    <a:pt x="173" y="571"/>
                    <a:pt x="173" y="569"/>
                    <a:pt x="173" y="568"/>
                  </a:cubicBezTo>
                  <a:cubicBezTo>
                    <a:pt x="174" y="570"/>
                    <a:pt x="174" y="570"/>
                    <a:pt x="174" y="570"/>
                  </a:cubicBezTo>
                  <a:cubicBezTo>
                    <a:pt x="174" y="569"/>
                    <a:pt x="174" y="569"/>
                    <a:pt x="174" y="569"/>
                  </a:cubicBezTo>
                  <a:cubicBezTo>
                    <a:pt x="174" y="568"/>
                    <a:pt x="175" y="568"/>
                    <a:pt x="175" y="570"/>
                  </a:cubicBezTo>
                  <a:cubicBezTo>
                    <a:pt x="175" y="570"/>
                    <a:pt x="176" y="569"/>
                    <a:pt x="175" y="569"/>
                  </a:cubicBezTo>
                  <a:cubicBezTo>
                    <a:pt x="176" y="570"/>
                    <a:pt x="178" y="570"/>
                    <a:pt x="179" y="569"/>
                  </a:cubicBezTo>
                  <a:cubicBezTo>
                    <a:pt x="178" y="569"/>
                    <a:pt x="178" y="568"/>
                    <a:pt x="178" y="567"/>
                  </a:cubicBezTo>
                  <a:cubicBezTo>
                    <a:pt x="178" y="564"/>
                    <a:pt x="179" y="567"/>
                    <a:pt x="179" y="566"/>
                  </a:cubicBezTo>
                  <a:cubicBezTo>
                    <a:pt x="179" y="567"/>
                    <a:pt x="180" y="567"/>
                    <a:pt x="179" y="568"/>
                  </a:cubicBezTo>
                  <a:cubicBezTo>
                    <a:pt x="181" y="571"/>
                    <a:pt x="183" y="569"/>
                    <a:pt x="184" y="569"/>
                  </a:cubicBezTo>
                  <a:cubicBezTo>
                    <a:pt x="185" y="568"/>
                    <a:pt x="185" y="568"/>
                    <a:pt x="185" y="568"/>
                  </a:cubicBezTo>
                  <a:cubicBezTo>
                    <a:pt x="186" y="570"/>
                    <a:pt x="188" y="568"/>
                    <a:pt x="189" y="569"/>
                  </a:cubicBezTo>
                  <a:cubicBezTo>
                    <a:pt x="189" y="568"/>
                    <a:pt x="189" y="565"/>
                    <a:pt x="190" y="565"/>
                  </a:cubicBezTo>
                  <a:cubicBezTo>
                    <a:pt x="190" y="563"/>
                    <a:pt x="190" y="567"/>
                    <a:pt x="191" y="569"/>
                  </a:cubicBezTo>
                  <a:cubicBezTo>
                    <a:pt x="191" y="568"/>
                    <a:pt x="192" y="567"/>
                    <a:pt x="192" y="567"/>
                  </a:cubicBezTo>
                  <a:cubicBezTo>
                    <a:pt x="192" y="568"/>
                    <a:pt x="192" y="568"/>
                    <a:pt x="192" y="568"/>
                  </a:cubicBezTo>
                  <a:cubicBezTo>
                    <a:pt x="192" y="567"/>
                    <a:pt x="193" y="566"/>
                    <a:pt x="194" y="567"/>
                  </a:cubicBezTo>
                  <a:cubicBezTo>
                    <a:pt x="194" y="567"/>
                    <a:pt x="194" y="567"/>
                    <a:pt x="194" y="567"/>
                  </a:cubicBezTo>
                  <a:cubicBezTo>
                    <a:pt x="194" y="567"/>
                    <a:pt x="195" y="569"/>
                    <a:pt x="195" y="568"/>
                  </a:cubicBezTo>
                  <a:cubicBezTo>
                    <a:pt x="195" y="567"/>
                    <a:pt x="196" y="568"/>
                    <a:pt x="196" y="566"/>
                  </a:cubicBezTo>
                  <a:cubicBezTo>
                    <a:pt x="197" y="567"/>
                    <a:pt x="197" y="567"/>
                    <a:pt x="197" y="567"/>
                  </a:cubicBezTo>
                  <a:cubicBezTo>
                    <a:pt x="197" y="565"/>
                    <a:pt x="197" y="565"/>
                    <a:pt x="197" y="565"/>
                  </a:cubicBezTo>
                  <a:cubicBezTo>
                    <a:pt x="197" y="566"/>
                    <a:pt x="197" y="566"/>
                    <a:pt x="197" y="566"/>
                  </a:cubicBezTo>
                  <a:cubicBezTo>
                    <a:pt x="197" y="568"/>
                    <a:pt x="197" y="568"/>
                    <a:pt x="197" y="568"/>
                  </a:cubicBezTo>
                  <a:cubicBezTo>
                    <a:pt x="198" y="569"/>
                    <a:pt x="197" y="566"/>
                    <a:pt x="198" y="565"/>
                  </a:cubicBezTo>
                  <a:cubicBezTo>
                    <a:pt x="198" y="564"/>
                    <a:pt x="198" y="566"/>
                    <a:pt x="199" y="566"/>
                  </a:cubicBezTo>
                  <a:cubicBezTo>
                    <a:pt x="198" y="567"/>
                    <a:pt x="198" y="566"/>
                    <a:pt x="198" y="566"/>
                  </a:cubicBezTo>
                  <a:cubicBezTo>
                    <a:pt x="198" y="568"/>
                    <a:pt x="198" y="567"/>
                    <a:pt x="199" y="568"/>
                  </a:cubicBezTo>
                  <a:cubicBezTo>
                    <a:pt x="199" y="568"/>
                    <a:pt x="199" y="566"/>
                    <a:pt x="199" y="566"/>
                  </a:cubicBezTo>
                  <a:cubicBezTo>
                    <a:pt x="200" y="566"/>
                    <a:pt x="201" y="566"/>
                    <a:pt x="200" y="568"/>
                  </a:cubicBezTo>
                  <a:cubicBezTo>
                    <a:pt x="201" y="567"/>
                    <a:pt x="201" y="567"/>
                    <a:pt x="201" y="566"/>
                  </a:cubicBezTo>
                  <a:cubicBezTo>
                    <a:pt x="201" y="566"/>
                    <a:pt x="200" y="565"/>
                    <a:pt x="200" y="564"/>
                  </a:cubicBezTo>
                  <a:cubicBezTo>
                    <a:pt x="201" y="564"/>
                    <a:pt x="201" y="564"/>
                    <a:pt x="201" y="564"/>
                  </a:cubicBezTo>
                  <a:cubicBezTo>
                    <a:pt x="201" y="565"/>
                    <a:pt x="201" y="565"/>
                    <a:pt x="201" y="565"/>
                  </a:cubicBezTo>
                  <a:cubicBezTo>
                    <a:pt x="201" y="564"/>
                    <a:pt x="202" y="565"/>
                    <a:pt x="202" y="563"/>
                  </a:cubicBezTo>
                  <a:cubicBezTo>
                    <a:pt x="202" y="565"/>
                    <a:pt x="202" y="565"/>
                    <a:pt x="202" y="565"/>
                  </a:cubicBezTo>
                  <a:cubicBezTo>
                    <a:pt x="203" y="564"/>
                    <a:pt x="203" y="564"/>
                    <a:pt x="204" y="564"/>
                  </a:cubicBezTo>
                  <a:cubicBezTo>
                    <a:pt x="204" y="566"/>
                    <a:pt x="204" y="568"/>
                    <a:pt x="205" y="568"/>
                  </a:cubicBezTo>
                  <a:cubicBezTo>
                    <a:pt x="205" y="566"/>
                    <a:pt x="205" y="566"/>
                    <a:pt x="205" y="566"/>
                  </a:cubicBezTo>
                  <a:cubicBezTo>
                    <a:pt x="206" y="566"/>
                    <a:pt x="206" y="566"/>
                    <a:pt x="206" y="567"/>
                  </a:cubicBezTo>
                  <a:cubicBezTo>
                    <a:pt x="207" y="568"/>
                    <a:pt x="207" y="562"/>
                    <a:pt x="209" y="564"/>
                  </a:cubicBezTo>
                  <a:cubicBezTo>
                    <a:pt x="208" y="566"/>
                    <a:pt x="209" y="566"/>
                    <a:pt x="209" y="567"/>
                  </a:cubicBezTo>
                  <a:cubicBezTo>
                    <a:pt x="209" y="566"/>
                    <a:pt x="209" y="566"/>
                    <a:pt x="209" y="566"/>
                  </a:cubicBezTo>
                  <a:cubicBezTo>
                    <a:pt x="209" y="565"/>
                    <a:pt x="209" y="567"/>
                    <a:pt x="209" y="566"/>
                  </a:cubicBezTo>
                  <a:cubicBezTo>
                    <a:pt x="208" y="564"/>
                    <a:pt x="209" y="565"/>
                    <a:pt x="209" y="564"/>
                  </a:cubicBezTo>
                  <a:cubicBezTo>
                    <a:pt x="211" y="569"/>
                    <a:pt x="213" y="565"/>
                    <a:pt x="215" y="567"/>
                  </a:cubicBezTo>
                  <a:cubicBezTo>
                    <a:pt x="215" y="565"/>
                    <a:pt x="216" y="567"/>
                    <a:pt x="216" y="566"/>
                  </a:cubicBezTo>
                  <a:cubicBezTo>
                    <a:pt x="216" y="568"/>
                    <a:pt x="217" y="565"/>
                    <a:pt x="217" y="567"/>
                  </a:cubicBezTo>
                  <a:cubicBezTo>
                    <a:pt x="217" y="564"/>
                    <a:pt x="217" y="564"/>
                    <a:pt x="217" y="564"/>
                  </a:cubicBezTo>
                  <a:cubicBezTo>
                    <a:pt x="218" y="566"/>
                    <a:pt x="218" y="560"/>
                    <a:pt x="219" y="563"/>
                  </a:cubicBezTo>
                  <a:cubicBezTo>
                    <a:pt x="220" y="564"/>
                    <a:pt x="219" y="565"/>
                    <a:pt x="219" y="565"/>
                  </a:cubicBezTo>
                  <a:cubicBezTo>
                    <a:pt x="220" y="568"/>
                    <a:pt x="221" y="563"/>
                    <a:pt x="222" y="566"/>
                  </a:cubicBezTo>
                  <a:cubicBezTo>
                    <a:pt x="222" y="565"/>
                    <a:pt x="221" y="563"/>
                    <a:pt x="222" y="562"/>
                  </a:cubicBezTo>
                  <a:cubicBezTo>
                    <a:pt x="223" y="563"/>
                    <a:pt x="224" y="565"/>
                    <a:pt x="224" y="565"/>
                  </a:cubicBezTo>
                  <a:cubicBezTo>
                    <a:pt x="224" y="565"/>
                    <a:pt x="224" y="564"/>
                    <a:pt x="225" y="565"/>
                  </a:cubicBezTo>
                  <a:cubicBezTo>
                    <a:pt x="225" y="565"/>
                    <a:pt x="225" y="565"/>
                    <a:pt x="225" y="566"/>
                  </a:cubicBezTo>
                  <a:cubicBezTo>
                    <a:pt x="226" y="566"/>
                    <a:pt x="226" y="565"/>
                    <a:pt x="227" y="564"/>
                  </a:cubicBezTo>
                  <a:cubicBezTo>
                    <a:pt x="227" y="566"/>
                    <a:pt x="229" y="565"/>
                    <a:pt x="230" y="566"/>
                  </a:cubicBezTo>
                  <a:cubicBezTo>
                    <a:pt x="230" y="563"/>
                    <a:pt x="231" y="567"/>
                    <a:pt x="231" y="564"/>
                  </a:cubicBezTo>
                  <a:cubicBezTo>
                    <a:pt x="231" y="564"/>
                    <a:pt x="231" y="564"/>
                    <a:pt x="231" y="564"/>
                  </a:cubicBezTo>
                  <a:cubicBezTo>
                    <a:pt x="232" y="564"/>
                    <a:pt x="232" y="562"/>
                    <a:pt x="232" y="561"/>
                  </a:cubicBezTo>
                  <a:cubicBezTo>
                    <a:pt x="232" y="563"/>
                    <a:pt x="232" y="563"/>
                    <a:pt x="232" y="563"/>
                  </a:cubicBezTo>
                  <a:cubicBezTo>
                    <a:pt x="232" y="566"/>
                    <a:pt x="234" y="564"/>
                    <a:pt x="234" y="565"/>
                  </a:cubicBezTo>
                  <a:cubicBezTo>
                    <a:pt x="233" y="563"/>
                    <a:pt x="234" y="565"/>
                    <a:pt x="234" y="563"/>
                  </a:cubicBezTo>
                  <a:cubicBezTo>
                    <a:pt x="235" y="563"/>
                    <a:pt x="235" y="563"/>
                    <a:pt x="235" y="563"/>
                  </a:cubicBezTo>
                  <a:cubicBezTo>
                    <a:pt x="235" y="562"/>
                    <a:pt x="235" y="562"/>
                    <a:pt x="236" y="561"/>
                  </a:cubicBezTo>
                  <a:cubicBezTo>
                    <a:pt x="236" y="561"/>
                    <a:pt x="236" y="564"/>
                    <a:pt x="236" y="563"/>
                  </a:cubicBezTo>
                  <a:cubicBezTo>
                    <a:pt x="237" y="564"/>
                    <a:pt x="237" y="564"/>
                    <a:pt x="237" y="563"/>
                  </a:cubicBezTo>
                  <a:cubicBezTo>
                    <a:pt x="237" y="563"/>
                    <a:pt x="237" y="563"/>
                    <a:pt x="237" y="563"/>
                  </a:cubicBezTo>
                  <a:cubicBezTo>
                    <a:pt x="237" y="563"/>
                    <a:pt x="237" y="563"/>
                    <a:pt x="238" y="563"/>
                  </a:cubicBezTo>
                  <a:cubicBezTo>
                    <a:pt x="238" y="563"/>
                    <a:pt x="238" y="563"/>
                    <a:pt x="238" y="563"/>
                  </a:cubicBezTo>
                  <a:cubicBezTo>
                    <a:pt x="238" y="563"/>
                    <a:pt x="238" y="563"/>
                    <a:pt x="238" y="563"/>
                  </a:cubicBezTo>
                  <a:cubicBezTo>
                    <a:pt x="238" y="563"/>
                    <a:pt x="238" y="563"/>
                    <a:pt x="238" y="563"/>
                  </a:cubicBezTo>
                  <a:cubicBezTo>
                    <a:pt x="238" y="563"/>
                    <a:pt x="238" y="563"/>
                    <a:pt x="238" y="563"/>
                  </a:cubicBezTo>
                  <a:cubicBezTo>
                    <a:pt x="238" y="564"/>
                    <a:pt x="238" y="563"/>
                    <a:pt x="238" y="563"/>
                  </a:cubicBezTo>
                  <a:cubicBezTo>
                    <a:pt x="238" y="563"/>
                    <a:pt x="239" y="563"/>
                    <a:pt x="239" y="564"/>
                  </a:cubicBezTo>
                  <a:cubicBezTo>
                    <a:pt x="239" y="565"/>
                    <a:pt x="239" y="565"/>
                    <a:pt x="239" y="565"/>
                  </a:cubicBezTo>
                  <a:cubicBezTo>
                    <a:pt x="239" y="565"/>
                    <a:pt x="240" y="563"/>
                    <a:pt x="240" y="563"/>
                  </a:cubicBezTo>
                  <a:cubicBezTo>
                    <a:pt x="242" y="564"/>
                    <a:pt x="244" y="562"/>
                    <a:pt x="245" y="561"/>
                  </a:cubicBezTo>
                  <a:cubicBezTo>
                    <a:pt x="244" y="561"/>
                    <a:pt x="244" y="562"/>
                    <a:pt x="244" y="562"/>
                  </a:cubicBezTo>
                  <a:cubicBezTo>
                    <a:pt x="245" y="561"/>
                    <a:pt x="245" y="560"/>
                    <a:pt x="245" y="561"/>
                  </a:cubicBezTo>
                  <a:cubicBezTo>
                    <a:pt x="246" y="560"/>
                    <a:pt x="246" y="562"/>
                    <a:pt x="247" y="562"/>
                  </a:cubicBezTo>
                  <a:cubicBezTo>
                    <a:pt x="247" y="562"/>
                    <a:pt x="247" y="560"/>
                    <a:pt x="247" y="561"/>
                  </a:cubicBezTo>
                  <a:cubicBezTo>
                    <a:pt x="248" y="563"/>
                    <a:pt x="249" y="559"/>
                    <a:pt x="251" y="560"/>
                  </a:cubicBezTo>
                  <a:cubicBezTo>
                    <a:pt x="251" y="560"/>
                    <a:pt x="251" y="561"/>
                    <a:pt x="251" y="561"/>
                  </a:cubicBezTo>
                  <a:cubicBezTo>
                    <a:pt x="252" y="560"/>
                    <a:pt x="253" y="560"/>
                    <a:pt x="253" y="558"/>
                  </a:cubicBezTo>
                  <a:cubicBezTo>
                    <a:pt x="253" y="559"/>
                    <a:pt x="253" y="559"/>
                    <a:pt x="253" y="559"/>
                  </a:cubicBezTo>
                  <a:cubicBezTo>
                    <a:pt x="254" y="559"/>
                    <a:pt x="255" y="559"/>
                    <a:pt x="255" y="557"/>
                  </a:cubicBezTo>
                  <a:cubicBezTo>
                    <a:pt x="254" y="557"/>
                    <a:pt x="255" y="558"/>
                    <a:pt x="255" y="558"/>
                  </a:cubicBezTo>
                  <a:cubicBezTo>
                    <a:pt x="254" y="557"/>
                    <a:pt x="255" y="555"/>
                    <a:pt x="255" y="555"/>
                  </a:cubicBezTo>
                  <a:cubicBezTo>
                    <a:pt x="255" y="556"/>
                    <a:pt x="255" y="556"/>
                    <a:pt x="255" y="556"/>
                  </a:cubicBezTo>
                  <a:cubicBezTo>
                    <a:pt x="256" y="555"/>
                    <a:pt x="256" y="555"/>
                    <a:pt x="257" y="554"/>
                  </a:cubicBezTo>
                  <a:cubicBezTo>
                    <a:pt x="257" y="555"/>
                    <a:pt x="256" y="555"/>
                    <a:pt x="257" y="556"/>
                  </a:cubicBezTo>
                  <a:cubicBezTo>
                    <a:pt x="257" y="558"/>
                    <a:pt x="259" y="557"/>
                    <a:pt x="259" y="557"/>
                  </a:cubicBezTo>
                  <a:cubicBezTo>
                    <a:pt x="259" y="555"/>
                    <a:pt x="259" y="555"/>
                    <a:pt x="259" y="555"/>
                  </a:cubicBezTo>
                  <a:cubicBezTo>
                    <a:pt x="260" y="555"/>
                    <a:pt x="260" y="557"/>
                    <a:pt x="260" y="557"/>
                  </a:cubicBezTo>
                  <a:cubicBezTo>
                    <a:pt x="261" y="551"/>
                    <a:pt x="261" y="551"/>
                    <a:pt x="261" y="551"/>
                  </a:cubicBezTo>
                  <a:cubicBezTo>
                    <a:pt x="260" y="552"/>
                    <a:pt x="262" y="553"/>
                    <a:pt x="261" y="555"/>
                  </a:cubicBezTo>
                  <a:cubicBezTo>
                    <a:pt x="263" y="554"/>
                    <a:pt x="263" y="551"/>
                    <a:pt x="263" y="549"/>
                  </a:cubicBezTo>
                  <a:cubicBezTo>
                    <a:pt x="263" y="550"/>
                    <a:pt x="264" y="548"/>
                    <a:pt x="265" y="548"/>
                  </a:cubicBezTo>
                  <a:cubicBezTo>
                    <a:pt x="265" y="549"/>
                    <a:pt x="264" y="548"/>
                    <a:pt x="264" y="549"/>
                  </a:cubicBezTo>
                  <a:cubicBezTo>
                    <a:pt x="266" y="550"/>
                    <a:pt x="266" y="550"/>
                    <a:pt x="266" y="550"/>
                  </a:cubicBezTo>
                  <a:cubicBezTo>
                    <a:pt x="265" y="551"/>
                    <a:pt x="266" y="553"/>
                    <a:pt x="266" y="554"/>
                  </a:cubicBezTo>
                  <a:cubicBezTo>
                    <a:pt x="266" y="553"/>
                    <a:pt x="268" y="553"/>
                    <a:pt x="269" y="553"/>
                  </a:cubicBezTo>
                  <a:cubicBezTo>
                    <a:pt x="268" y="551"/>
                    <a:pt x="270" y="552"/>
                    <a:pt x="270" y="549"/>
                  </a:cubicBezTo>
                  <a:cubicBezTo>
                    <a:pt x="271" y="549"/>
                    <a:pt x="271" y="551"/>
                    <a:pt x="271" y="552"/>
                  </a:cubicBezTo>
                  <a:cubicBezTo>
                    <a:pt x="272" y="550"/>
                    <a:pt x="274" y="550"/>
                    <a:pt x="275" y="550"/>
                  </a:cubicBezTo>
                  <a:cubicBezTo>
                    <a:pt x="275" y="550"/>
                    <a:pt x="275" y="550"/>
                    <a:pt x="275" y="550"/>
                  </a:cubicBezTo>
                  <a:cubicBezTo>
                    <a:pt x="275" y="549"/>
                    <a:pt x="277" y="549"/>
                    <a:pt x="277" y="547"/>
                  </a:cubicBezTo>
                  <a:cubicBezTo>
                    <a:pt x="278" y="548"/>
                    <a:pt x="278" y="548"/>
                    <a:pt x="278" y="548"/>
                  </a:cubicBezTo>
                  <a:cubicBezTo>
                    <a:pt x="279" y="549"/>
                    <a:pt x="277" y="545"/>
                    <a:pt x="278" y="546"/>
                  </a:cubicBezTo>
                  <a:cubicBezTo>
                    <a:pt x="279" y="547"/>
                    <a:pt x="279" y="547"/>
                    <a:pt x="279" y="547"/>
                  </a:cubicBezTo>
                  <a:cubicBezTo>
                    <a:pt x="279" y="546"/>
                    <a:pt x="281" y="548"/>
                    <a:pt x="281" y="546"/>
                  </a:cubicBezTo>
                  <a:cubicBezTo>
                    <a:pt x="281" y="547"/>
                    <a:pt x="281" y="547"/>
                    <a:pt x="281" y="547"/>
                  </a:cubicBezTo>
                  <a:cubicBezTo>
                    <a:pt x="281" y="546"/>
                    <a:pt x="282" y="546"/>
                    <a:pt x="282" y="544"/>
                  </a:cubicBezTo>
                  <a:cubicBezTo>
                    <a:pt x="283" y="546"/>
                    <a:pt x="283" y="546"/>
                    <a:pt x="283" y="546"/>
                  </a:cubicBezTo>
                  <a:cubicBezTo>
                    <a:pt x="284" y="547"/>
                    <a:pt x="283" y="544"/>
                    <a:pt x="284" y="544"/>
                  </a:cubicBezTo>
                  <a:cubicBezTo>
                    <a:pt x="284" y="544"/>
                    <a:pt x="285" y="545"/>
                    <a:pt x="285" y="545"/>
                  </a:cubicBezTo>
                  <a:cubicBezTo>
                    <a:pt x="285" y="544"/>
                    <a:pt x="286" y="544"/>
                    <a:pt x="286" y="543"/>
                  </a:cubicBezTo>
                  <a:cubicBezTo>
                    <a:pt x="288" y="545"/>
                    <a:pt x="288" y="545"/>
                    <a:pt x="288" y="545"/>
                  </a:cubicBezTo>
                  <a:cubicBezTo>
                    <a:pt x="291" y="543"/>
                    <a:pt x="295" y="541"/>
                    <a:pt x="298" y="537"/>
                  </a:cubicBezTo>
                  <a:cubicBezTo>
                    <a:pt x="300" y="539"/>
                    <a:pt x="298" y="539"/>
                    <a:pt x="299" y="540"/>
                  </a:cubicBezTo>
                  <a:cubicBezTo>
                    <a:pt x="298" y="538"/>
                    <a:pt x="299" y="539"/>
                    <a:pt x="300" y="538"/>
                  </a:cubicBezTo>
                  <a:cubicBezTo>
                    <a:pt x="300" y="538"/>
                    <a:pt x="300" y="538"/>
                    <a:pt x="300" y="538"/>
                  </a:cubicBezTo>
                  <a:cubicBezTo>
                    <a:pt x="300" y="538"/>
                    <a:pt x="301" y="539"/>
                    <a:pt x="302" y="538"/>
                  </a:cubicBezTo>
                  <a:cubicBezTo>
                    <a:pt x="301" y="537"/>
                    <a:pt x="301" y="537"/>
                    <a:pt x="301" y="537"/>
                  </a:cubicBezTo>
                  <a:cubicBezTo>
                    <a:pt x="301" y="536"/>
                    <a:pt x="304" y="539"/>
                    <a:pt x="303" y="536"/>
                  </a:cubicBezTo>
                  <a:cubicBezTo>
                    <a:pt x="304" y="537"/>
                    <a:pt x="304" y="537"/>
                    <a:pt x="304" y="537"/>
                  </a:cubicBezTo>
                  <a:cubicBezTo>
                    <a:pt x="303" y="535"/>
                    <a:pt x="305" y="538"/>
                    <a:pt x="305" y="535"/>
                  </a:cubicBezTo>
                  <a:cubicBezTo>
                    <a:pt x="305" y="536"/>
                    <a:pt x="305" y="536"/>
                    <a:pt x="305" y="536"/>
                  </a:cubicBezTo>
                  <a:cubicBezTo>
                    <a:pt x="306" y="536"/>
                    <a:pt x="305" y="532"/>
                    <a:pt x="306" y="534"/>
                  </a:cubicBezTo>
                  <a:cubicBezTo>
                    <a:pt x="307" y="533"/>
                    <a:pt x="307" y="532"/>
                    <a:pt x="306" y="530"/>
                  </a:cubicBezTo>
                  <a:cubicBezTo>
                    <a:pt x="308" y="533"/>
                    <a:pt x="308" y="533"/>
                    <a:pt x="308" y="533"/>
                  </a:cubicBezTo>
                  <a:cubicBezTo>
                    <a:pt x="310" y="530"/>
                    <a:pt x="313" y="528"/>
                    <a:pt x="314" y="524"/>
                  </a:cubicBezTo>
                  <a:cubicBezTo>
                    <a:pt x="314" y="525"/>
                    <a:pt x="314" y="525"/>
                    <a:pt x="314" y="525"/>
                  </a:cubicBezTo>
                  <a:cubicBezTo>
                    <a:pt x="314" y="522"/>
                    <a:pt x="319" y="525"/>
                    <a:pt x="317" y="521"/>
                  </a:cubicBezTo>
                  <a:cubicBezTo>
                    <a:pt x="316" y="519"/>
                    <a:pt x="316" y="519"/>
                    <a:pt x="316" y="519"/>
                  </a:cubicBezTo>
                  <a:cubicBezTo>
                    <a:pt x="318" y="520"/>
                    <a:pt x="318" y="520"/>
                    <a:pt x="318" y="520"/>
                  </a:cubicBezTo>
                  <a:cubicBezTo>
                    <a:pt x="317" y="519"/>
                    <a:pt x="319" y="519"/>
                    <a:pt x="318" y="518"/>
                  </a:cubicBezTo>
                  <a:cubicBezTo>
                    <a:pt x="318" y="518"/>
                    <a:pt x="318" y="519"/>
                    <a:pt x="319" y="519"/>
                  </a:cubicBezTo>
                  <a:cubicBezTo>
                    <a:pt x="320" y="519"/>
                    <a:pt x="318" y="516"/>
                    <a:pt x="319" y="516"/>
                  </a:cubicBezTo>
                  <a:cubicBezTo>
                    <a:pt x="320" y="517"/>
                    <a:pt x="320" y="517"/>
                    <a:pt x="320" y="517"/>
                  </a:cubicBezTo>
                  <a:cubicBezTo>
                    <a:pt x="324" y="517"/>
                    <a:pt x="329" y="511"/>
                    <a:pt x="325" y="508"/>
                  </a:cubicBezTo>
                  <a:cubicBezTo>
                    <a:pt x="324" y="507"/>
                    <a:pt x="327" y="507"/>
                    <a:pt x="327" y="507"/>
                  </a:cubicBezTo>
                  <a:cubicBezTo>
                    <a:pt x="323" y="505"/>
                    <a:pt x="324" y="499"/>
                    <a:pt x="317" y="501"/>
                  </a:cubicBezTo>
                  <a:cubicBezTo>
                    <a:pt x="315" y="501"/>
                    <a:pt x="312" y="506"/>
                    <a:pt x="312" y="506"/>
                  </a:cubicBezTo>
                  <a:cubicBezTo>
                    <a:pt x="318" y="506"/>
                    <a:pt x="315" y="512"/>
                    <a:pt x="315" y="509"/>
                  </a:cubicBezTo>
                  <a:cubicBezTo>
                    <a:pt x="313" y="508"/>
                    <a:pt x="315" y="509"/>
                    <a:pt x="313" y="509"/>
                  </a:cubicBezTo>
                  <a:cubicBezTo>
                    <a:pt x="312" y="512"/>
                    <a:pt x="303" y="513"/>
                    <a:pt x="299" y="519"/>
                  </a:cubicBezTo>
                  <a:cubicBezTo>
                    <a:pt x="300" y="519"/>
                    <a:pt x="300" y="520"/>
                    <a:pt x="300" y="521"/>
                  </a:cubicBezTo>
                  <a:cubicBezTo>
                    <a:pt x="299" y="520"/>
                    <a:pt x="299" y="520"/>
                    <a:pt x="299" y="520"/>
                  </a:cubicBezTo>
                  <a:cubicBezTo>
                    <a:pt x="300" y="522"/>
                    <a:pt x="300" y="522"/>
                    <a:pt x="300" y="522"/>
                  </a:cubicBezTo>
                  <a:cubicBezTo>
                    <a:pt x="299" y="522"/>
                    <a:pt x="298" y="521"/>
                    <a:pt x="299" y="520"/>
                  </a:cubicBezTo>
                  <a:cubicBezTo>
                    <a:pt x="296" y="522"/>
                    <a:pt x="294" y="524"/>
                    <a:pt x="292" y="525"/>
                  </a:cubicBezTo>
                  <a:cubicBezTo>
                    <a:pt x="293" y="527"/>
                    <a:pt x="291" y="526"/>
                    <a:pt x="292" y="528"/>
                  </a:cubicBezTo>
                  <a:cubicBezTo>
                    <a:pt x="291" y="527"/>
                    <a:pt x="291" y="527"/>
                    <a:pt x="291" y="527"/>
                  </a:cubicBezTo>
                  <a:cubicBezTo>
                    <a:pt x="290" y="529"/>
                    <a:pt x="290" y="529"/>
                    <a:pt x="287" y="527"/>
                  </a:cubicBezTo>
                  <a:cubicBezTo>
                    <a:pt x="280" y="529"/>
                    <a:pt x="275" y="533"/>
                    <a:pt x="268" y="535"/>
                  </a:cubicBezTo>
                  <a:cubicBezTo>
                    <a:pt x="263" y="536"/>
                    <a:pt x="259" y="538"/>
                    <a:pt x="255" y="540"/>
                  </a:cubicBezTo>
                  <a:cubicBezTo>
                    <a:pt x="255" y="537"/>
                    <a:pt x="256" y="534"/>
                    <a:pt x="257" y="531"/>
                  </a:cubicBezTo>
                  <a:cubicBezTo>
                    <a:pt x="257" y="529"/>
                    <a:pt x="255" y="527"/>
                    <a:pt x="256" y="525"/>
                  </a:cubicBezTo>
                  <a:cubicBezTo>
                    <a:pt x="255" y="519"/>
                    <a:pt x="260" y="512"/>
                    <a:pt x="257" y="505"/>
                  </a:cubicBezTo>
                  <a:cubicBezTo>
                    <a:pt x="257" y="505"/>
                    <a:pt x="256" y="505"/>
                    <a:pt x="255" y="504"/>
                  </a:cubicBezTo>
                  <a:cubicBezTo>
                    <a:pt x="256" y="504"/>
                    <a:pt x="256" y="504"/>
                    <a:pt x="256" y="504"/>
                  </a:cubicBezTo>
                  <a:cubicBezTo>
                    <a:pt x="254" y="504"/>
                    <a:pt x="254" y="504"/>
                    <a:pt x="254" y="504"/>
                  </a:cubicBezTo>
                  <a:cubicBezTo>
                    <a:pt x="254" y="503"/>
                    <a:pt x="256" y="504"/>
                    <a:pt x="256" y="504"/>
                  </a:cubicBezTo>
                  <a:cubicBezTo>
                    <a:pt x="256" y="501"/>
                    <a:pt x="256" y="499"/>
                    <a:pt x="256" y="496"/>
                  </a:cubicBezTo>
                  <a:cubicBezTo>
                    <a:pt x="254" y="496"/>
                    <a:pt x="256" y="494"/>
                    <a:pt x="254" y="494"/>
                  </a:cubicBezTo>
                  <a:cubicBezTo>
                    <a:pt x="255" y="494"/>
                    <a:pt x="255" y="494"/>
                    <a:pt x="255" y="494"/>
                  </a:cubicBezTo>
                  <a:cubicBezTo>
                    <a:pt x="254" y="492"/>
                    <a:pt x="254" y="492"/>
                    <a:pt x="257" y="491"/>
                  </a:cubicBezTo>
                  <a:cubicBezTo>
                    <a:pt x="259" y="481"/>
                    <a:pt x="257" y="475"/>
                    <a:pt x="256" y="465"/>
                  </a:cubicBezTo>
                  <a:cubicBezTo>
                    <a:pt x="254" y="457"/>
                    <a:pt x="250" y="447"/>
                    <a:pt x="242" y="440"/>
                  </a:cubicBezTo>
                  <a:cubicBezTo>
                    <a:pt x="242" y="440"/>
                    <a:pt x="242" y="440"/>
                    <a:pt x="242" y="440"/>
                  </a:cubicBezTo>
                  <a:cubicBezTo>
                    <a:pt x="242" y="440"/>
                    <a:pt x="242" y="440"/>
                    <a:pt x="242" y="440"/>
                  </a:cubicBezTo>
                  <a:cubicBezTo>
                    <a:pt x="241" y="439"/>
                    <a:pt x="241" y="439"/>
                    <a:pt x="240" y="438"/>
                  </a:cubicBezTo>
                  <a:cubicBezTo>
                    <a:pt x="237" y="440"/>
                    <a:pt x="236" y="437"/>
                    <a:pt x="233" y="438"/>
                  </a:cubicBezTo>
                  <a:cubicBezTo>
                    <a:pt x="234" y="437"/>
                    <a:pt x="234" y="437"/>
                    <a:pt x="234" y="437"/>
                  </a:cubicBezTo>
                  <a:cubicBezTo>
                    <a:pt x="232" y="438"/>
                    <a:pt x="232" y="436"/>
                    <a:pt x="232" y="434"/>
                  </a:cubicBezTo>
                  <a:cubicBezTo>
                    <a:pt x="231" y="435"/>
                    <a:pt x="231" y="434"/>
                    <a:pt x="230" y="436"/>
                  </a:cubicBezTo>
                  <a:cubicBezTo>
                    <a:pt x="228" y="437"/>
                    <a:pt x="230" y="433"/>
                    <a:pt x="229" y="433"/>
                  </a:cubicBezTo>
                  <a:cubicBezTo>
                    <a:pt x="229" y="432"/>
                    <a:pt x="228" y="434"/>
                    <a:pt x="228" y="433"/>
                  </a:cubicBezTo>
                  <a:cubicBezTo>
                    <a:pt x="225" y="435"/>
                    <a:pt x="229" y="433"/>
                    <a:pt x="227" y="429"/>
                  </a:cubicBezTo>
                  <a:cubicBezTo>
                    <a:pt x="223" y="428"/>
                    <a:pt x="219" y="429"/>
                    <a:pt x="215" y="428"/>
                  </a:cubicBezTo>
                  <a:cubicBezTo>
                    <a:pt x="214" y="427"/>
                    <a:pt x="214" y="425"/>
                    <a:pt x="214" y="424"/>
                  </a:cubicBezTo>
                  <a:cubicBezTo>
                    <a:pt x="212" y="424"/>
                    <a:pt x="214" y="423"/>
                    <a:pt x="212" y="424"/>
                  </a:cubicBezTo>
                  <a:cubicBezTo>
                    <a:pt x="213" y="424"/>
                    <a:pt x="213" y="424"/>
                    <a:pt x="213" y="424"/>
                  </a:cubicBezTo>
                  <a:cubicBezTo>
                    <a:pt x="212" y="423"/>
                    <a:pt x="211" y="423"/>
                    <a:pt x="214" y="421"/>
                  </a:cubicBezTo>
                  <a:cubicBezTo>
                    <a:pt x="216" y="417"/>
                    <a:pt x="214" y="413"/>
                    <a:pt x="214" y="409"/>
                  </a:cubicBezTo>
                  <a:cubicBezTo>
                    <a:pt x="213" y="405"/>
                    <a:pt x="211" y="401"/>
                    <a:pt x="210" y="397"/>
                  </a:cubicBezTo>
                  <a:cubicBezTo>
                    <a:pt x="206" y="397"/>
                    <a:pt x="207" y="396"/>
                    <a:pt x="204" y="395"/>
                  </a:cubicBezTo>
                  <a:cubicBezTo>
                    <a:pt x="206" y="395"/>
                    <a:pt x="206" y="395"/>
                    <a:pt x="206" y="395"/>
                  </a:cubicBezTo>
                  <a:cubicBezTo>
                    <a:pt x="204" y="395"/>
                    <a:pt x="206" y="394"/>
                    <a:pt x="207" y="394"/>
                  </a:cubicBezTo>
                  <a:cubicBezTo>
                    <a:pt x="206" y="394"/>
                    <a:pt x="207" y="393"/>
                    <a:pt x="205" y="394"/>
                  </a:cubicBezTo>
                  <a:cubicBezTo>
                    <a:pt x="203" y="393"/>
                    <a:pt x="207" y="393"/>
                    <a:pt x="206" y="393"/>
                  </a:cubicBezTo>
                  <a:cubicBezTo>
                    <a:pt x="207" y="392"/>
                    <a:pt x="205" y="393"/>
                    <a:pt x="206" y="393"/>
                  </a:cubicBezTo>
                  <a:cubicBezTo>
                    <a:pt x="203" y="392"/>
                    <a:pt x="207" y="393"/>
                    <a:pt x="209" y="391"/>
                  </a:cubicBezTo>
                  <a:cubicBezTo>
                    <a:pt x="208" y="390"/>
                    <a:pt x="206" y="388"/>
                    <a:pt x="207" y="387"/>
                  </a:cubicBezTo>
                  <a:cubicBezTo>
                    <a:pt x="207" y="387"/>
                    <a:pt x="206" y="387"/>
                    <a:pt x="206" y="387"/>
                  </a:cubicBezTo>
                  <a:cubicBezTo>
                    <a:pt x="209" y="386"/>
                    <a:pt x="205" y="386"/>
                    <a:pt x="206" y="386"/>
                  </a:cubicBezTo>
                  <a:cubicBezTo>
                    <a:pt x="207" y="386"/>
                    <a:pt x="207" y="386"/>
                    <a:pt x="207" y="386"/>
                  </a:cubicBezTo>
                  <a:cubicBezTo>
                    <a:pt x="209" y="385"/>
                    <a:pt x="207" y="385"/>
                    <a:pt x="208" y="384"/>
                  </a:cubicBezTo>
                  <a:cubicBezTo>
                    <a:pt x="207" y="383"/>
                    <a:pt x="210" y="382"/>
                    <a:pt x="208" y="382"/>
                  </a:cubicBezTo>
                  <a:cubicBezTo>
                    <a:pt x="209" y="382"/>
                    <a:pt x="209" y="382"/>
                    <a:pt x="210" y="382"/>
                  </a:cubicBezTo>
                  <a:cubicBezTo>
                    <a:pt x="206" y="381"/>
                    <a:pt x="211" y="380"/>
                    <a:pt x="209" y="379"/>
                  </a:cubicBezTo>
                  <a:cubicBezTo>
                    <a:pt x="209" y="380"/>
                    <a:pt x="209" y="380"/>
                    <a:pt x="209" y="380"/>
                  </a:cubicBezTo>
                  <a:cubicBezTo>
                    <a:pt x="209" y="378"/>
                    <a:pt x="210" y="376"/>
                    <a:pt x="208" y="374"/>
                  </a:cubicBezTo>
                  <a:cubicBezTo>
                    <a:pt x="208" y="372"/>
                    <a:pt x="212" y="371"/>
                    <a:pt x="210" y="370"/>
                  </a:cubicBezTo>
                  <a:cubicBezTo>
                    <a:pt x="208" y="370"/>
                    <a:pt x="208" y="370"/>
                    <a:pt x="208" y="370"/>
                  </a:cubicBezTo>
                  <a:cubicBezTo>
                    <a:pt x="209" y="369"/>
                    <a:pt x="210" y="370"/>
                    <a:pt x="210" y="370"/>
                  </a:cubicBezTo>
                  <a:cubicBezTo>
                    <a:pt x="209" y="369"/>
                    <a:pt x="211" y="368"/>
                    <a:pt x="211" y="367"/>
                  </a:cubicBezTo>
                  <a:cubicBezTo>
                    <a:pt x="210" y="367"/>
                    <a:pt x="210" y="367"/>
                    <a:pt x="209" y="367"/>
                  </a:cubicBezTo>
                  <a:cubicBezTo>
                    <a:pt x="212" y="366"/>
                    <a:pt x="208" y="365"/>
                    <a:pt x="210" y="364"/>
                  </a:cubicBezTo>
                  <a:cubicBezTo>
                    <a:pt x="207" y="364"/>
                    <a:pt x="209" y="363"/>
                    <a:pt x="208" y="363"/>
                  </a:cubicBezTo>
                  <a:cubicBezTo>
                    <a:pt x="208" y="363"/>
                    <a:pt x="209" y="363"/>
                    <a:pt x="209" y="363"/>
                  </a:cubicBezTo>
                  <a:cubicBezTo>
                    <a:pt x="209" y="362"/>
                    <a:pt x="209" y="362"/>
                    <a:pt x="210" y="361"/>
                  </a:cubicBezTo>
                  <a:cubicBezTo>
                    <a:pt x="210" y="361"/>
                    <a:pt x="208" y="360"/>
                    <a:pt x="209" y="360"/>
                  </a:cubicBezTo>
                  <a:cubicBezTo>
                    <a:pt x="211" y="360"/>
                    <a:pt x="209" y="359"/>
                    <a:pt x="210" y="359"/>
                  </a:cubicBezTo>
                  <a:cubicBezTo>
                    <a:pt x="208" y="359"/>
                    <a:pt x="206" y="358"/>
                    <a:pt x="207" y="358"/>
                  </a:cubicBezTo>
                  <a:cubicBezTo>
                    <a:pt x="210" y="358"/>
                    <a:pt x="210" y="358"/>
                    <a:pt x="210" y="358"/>
                  </a:cubicBezTo>
                  <a:cubicBezTo>
                    <a:pt x="208" y="357"/>
                    <a:pt x="212" y="355"/>
                    <a:pt x="208" y="353"/>
                  </a:cubicBezTo>
                  <a:cubicBezTo>
                    <a:pt x="210" y="353"/>
                    <a:pt x="210" y="353"/>
                    <a:pt x="210" y="353"/>
                  </a:cubicBezTo>
                  <a:cubicBezTo>
                    <a:pt x="208" y="351"/>
                    <a:pt x="210" y="349"/>
                    <a:pt x="207" y="347"/>
                  </a:cubicBezTo>
                  <a:cubicBezTo>
                    <a:pt x="208" y="347"/>
                    <a:pt x="209" y="346"/>
                    <a:pt x="209" y="346"/>
                  </a:cubicBezTo>
                  <a:cubicBezTo>
                    <a:pt x="207" y="345"/>
                    <a:pt x="207" y="345"/>
                    <a:pt x="205" y="344"/>
                  </a:cubicBezTo>
                  <a:cubicBezTo>
                    <a:pt x="205" y="344"/>
                    <a:pt x="206" y="344"/>
                    <a:pt x="207" y="344"/>
                  </a:cubicBezTo>
                  <a:cubicBezTo>
                    <a:pt x="207" y="343"/>
                    <a:pt x="210" y="342"/>
                    <a:pt x="207" y="342"/>
                  </a:cubicBezTo>
                  <a:cubicBezTo>
                    <a:pt x="209" y="342"/>
                    <a:pt x="209" y="342"/>
                    <a:pt x="209" y="342"/>
                  </a:cubicBezTo>
                  <a:cubicBezTo>
                    <a:pt x="207" y="341"/>
                    <a:pt x="205" y="340"/>
                    <a:pt x="207" y="339"/>
                  </a:cubicBezTo>
                  <a:cubicBezTo>
                    <a:pt x="206" y="339"/>
                    <a:pt x="205" y="339"/>
                    <a:pt x="204" y="339"/>
                  </a:cubicBezTo>
                  <a:cubicBezTo>
                    <a:pt x="203" y="339"/>
                    <a:pt x="206" y="339"/>
                    <a:pt x="205" y="338"/>
                  </a:cubicBezTo>
                  <a:cubicBezTo>
                    <a:pt x="207" y="339"/>
                    <a:pt x="207" y="339"/>
                    <a:pt x="207" y="339"/>
                  </a:cubicBezTo>
                  <a:cubicBezTo>
                    <a:pt x="207" y="337"/>
                    <a:pt x="206" y="336"/>
                    <a:pt x="205" y="334"/>
                  </a:cubicBezTo>
                  <a:cubicBezTo>
                    <a:pt x="207" y="334"/>
                    <a:pt x="204" y="333"/>
                    <a:pt x="206" y="332"/>
                  </a:cubicBezTo>
                  <a:cubicBezTo>
                    <a:pt x="204" y="331"/>
                    <a:pt x="206" y="330"/>
                    <a:pt x="203" y="330"/>
                  </a:cubicBezTo>
                  <a:cubicBezTo>
                    <a:pt x="204" y="330"/>
                    <a:pt x="204" y="330"/>
                    <a:pt x="204" y="330"/>
                  </a:cubicBezTo>
                  <a:cubicBezTo>
                    <a:pt x="205" y="329"/>
                    <a:pt x="205" y="329"/>
                    <a:pt x="205" y="328"/>
                  </a:cubicBezTo>
                  <a:cubicBezTo>
                    <a:pt x="205" y="327"/>
                    <a:pt x="203" y="327"/>
                    <a:pt x="203" y="327"/>
                  </a:cubicBezTo>
                  <a:cubicBezTo>
                    <a:pt x="204" y="327"/>
                    <a:pt x="204" y="327"/>
                    <a:pt x="204" y="327"/>
                  </a:cubicBezTo>
                  <a:cubicBezTo>
                    <a:pt x="203" y="326"/>
                    <a:pt x="201" y="327"/>
                    <a:pt x="200" y="327"/>
                  </a:cubicBezTo>
                  <a:cubicBezTo>
                    <a:pt x="200" y="326"/>
                    <a:pt x="199" y="326"/>
                    <a:pt x="200" y="326"/>
                  </a:cubicBezTo>
                  <a:cubicBezTo>
                    <a:pt x="201" y="326"/>
                    <a:pt x="203" y="326"/>
                    <a:pt x="205" y="326"/>
                  </a:cubicBezTo>
                  <a:cubicBezTo>
                    <a:pt x="205" y="325"/>
                    <a:pt x="202" y="325"/>
                    <a:pt x="203" y="325"/>
                  </a:cubicBezTo>
                  <a:cubicBezTo>
                    <a:pt x="206" y="325"/>
                    <a:pt x="208" y="326"/>
                    <a:pt x="209" y="326"/>
                  </a:cubicBezTo>
                  <a:cubicBezTo>
                    <a:pt x="214" y="327"/>
                    <a:pt x="220" y="328"/>
                    <a:pt x="231" y="322"/>
                  </a:cubicBezTo>
                  <a:cubicBezTo>
                    <a:pt x="231" y="319"/>
                    <a:pt x="234" y="318"/>
                    <a:pt x="233" y="315"/>
                  </a:cubicBezTo>
                  <a:cubicBezTo>
                    <a:pt x="233" y="316"/>
                    <a:pt x="233" y="316"/>
                    <a:pt x="233" y="316"/>
                  </a:cubicBezTo>
                  <a:cubicBezTo>
                    <a:pt x="233" y="314"/>
                    <a:pt x="234" y="314"/>
                    <a:pt x="236" y="313"/>
                  </a:cubicBezTo>
                  <a:cubicBezTo>
                    <a:pt x="235" y="313"/>
                    <a:pt x="236" y="312"/>
                    <a:pt x="234" y="312"/>
                  </a:cubicBezTo>
                  <a:cubicBezTo>
                    <a:pt x="233" y="311"/>
                    <a:pt x="238" y="312"/>
                    <a:pt x="237" y="310"/>
                  </a:cubicBezTo>
                  <a:cubicBezTo>
                    <a:pt x="238" y="311"/>
                    <a:pt x="236" y="310"/>
                    <a:pt x="236" y="310"/>
                  </a:cubicBezTo>
                  <a:cubicBezTo>
                    <a:pt x="235" y="308"/>
                    <a:pt x="238" y="311"/>
                    <a:pt x="240" y="308"/>
                  </a:cubicBezTo>
                  <a:cubicBezTo>
                    <a:pt x="239" y="305"/>
                    <a:pt x="237" y="302"/>
                    <a:pt x="238" y="299"/>
                  </a:cubicBezTo>
                  <a:cubicBezTo>
                    <a:pt x="238" y="299"/>
                    <a:pt x="236" y="300"/>
                    <a:pt x="236" y="299"/>
                  </a:cubicBezTo>
                  <a:cubicBezTo>
                    <a:pt x="239" y="298"/>
                    <a:pt x="235" y="299"/>
                    <a:pt x="236" y="298"/>
                  </a:cubicBezTo>
                  <a:cubicBezTo>
                    <a:pt x="237" y="298"/>
                    <a:pt x="237" y="298"/>
                    <a:pt x="237" y="298"/>
                  </a:cubicBezTo>
                  <a:cubicBezTo>
                    <a:pt x="238" y="296"/>
                    <a:pt x="236" y="296"/>
                    <a:pt x="236" y="294"/>
                  </a:cubicBezTo>
                  <a:cubicBezTo>
                    <a:pt x="235" y="293"/>
                    <a:pt x="236" y="291"/>
                    <a:pt x="234" y="291"/>
                  </a:cubicBezTo>
                  <a:cubicBezTo>
                    <a:pt x="236" y="290"/>
                    <a:pt x="235" y="290"/>
                    <a:pt x="235" y="289"/>
                  </a:cubicBezTo>
                  <a:cubicBezTo>
                    <a:pt x="232" y="291"/>
                    <a:pt x="235" y="286"/>
                    <a:pt x="232" y="287"/>
                  </a:cubicBezTo>
                  <a:cubicBezTo>
                    <a:pt x="233" y="286"/>
                    <a:pt x="233" y="286"/>
                    <a:pt x="233" y="286"/>
                  </a:cubicBezTo>
                  <a:cubicBezTo>
                    <a:pt x="230" y="284"/>
                    <a:pt x="227" y="281"/>
                    <a:pt x="223" y="281"/>
                  </a:cubicBezTo>
                  <a:cubicBezTo>
                    <a:pt x="221" y="281"/>
                    <a:pt x="220" y="277"/>
                    <a:pt x="218" y="278"/>
                  </a:cubicBezTo>
                  <a:cubicBezTo>
                    <a:pt x="217" y="280"/>
                    <a:pt x="217" y="280"/>
                    <a:pt x="217" y="280"/>
                  </a:cubicBezTo>
                  <a:cubicBezTo>
                    <a:pt x="217" y="280"/>
                    <a:pt x="218" y="279"/>
                    <a:pt x="218" y="278"/>
                  </a:cubicBezTo>
                  <a:cubicBezTo>
                    <a:pt x="216" y="280"/>
                    <a:pt x="216" y="277"/>
                    <a:pt x="214" y="277"/>
                  </a:cubicBezTo>
                  <a:cubicBezTo>
                    <a:pt x="214" y="278"/>
                    <a:pt x="214" y="278"/>
                    <a:pt x="214" y="279"/>
                  </a:cubicBezTo>
                  <a:cubicBezTo>
                    <a:pt x="213" y="276"/>
                    <a:pt x="211" y="280"/>
                    <a:pt x="210" y="277"/>
                  </a:cubicBezTo>
                  <a:cubicBezTo>
                    <a:pt x="210" y="281"/>
                    <a:pt x="209" y="279"/>
                    <a:pt x="209" y="280"/>
                  </a:cubicBezTo>
                  <a:cubicBezTo>
                    <a:pt x="208" y="280"/>
                    <a:pt x="208" y="279"/>
                    <a:pt x="208" y="278"/>
                  </a:cubicBezTo>
                  <a:cubicBezTo>
                    <a:pt x="208" y="279"/>
                    <a:pt x="207" y="279"/>
                    <a:pt x="206" y="278"/>
                  </a:cubicBezTo>
                  <a:cubicBezTo>
                    <a:pt x="206" y="278"/>
                    <a:pt x="206" y="280"/>
                    <a:pt x="205" y="280"/>
                  </a:cubicBezTo>
                  <a:cubicBezTo>
                    <a:pt x="205" y="277"/>
                    <a:pt x="204" y="280"/>
                    <a:pt x="203" y="279"/>
                  </a:cubicBezTo>
                  <a:cubicBezTo>
                    <a:pt x="204" y="281"/>
                    <a:pt x="203" y="283"/>
                    <a:pt x="202" y="282"/>
                  </a:cubicBezTo>
                  <a:cubicBezTo>
                    <a:pt x="202" y="279"/>
                    <a:pt x="202" y="279"/>
                    <a:pt x="202" y="279"/>
                  </a:cubicBezTo>
                  <a:cubicBezTo>
                    <a:pt x="201" y="281"/>
                    <a:pt x="198" y="278"/>
                    <a:pt x="197" y="282"/>
                  </a:cubicBezTo>
                  <a:cubicBezTo>
                    <a:pt x="196" y="280"/>
                    <a:pt x="196" y="280"/>
                    <a:pt x="196" y="280"/>
                  </a:cubicBezTo>
                  <a:cubicBezTo>
                    <a:pt x="195" y="283"/>
                    <a:pt x="192" y="281"/>
                    <a:pt x="191" y="285"/>
                  </a:cubicBezTo>
                  <a:cubicBezTo>
                    <a:pt x="191" y="284"/>
                    <a:pt x="190" y="284"/>
                    <a:pt x="189" y="284"/>
                  </a:cubicBezTo>
                  <a:cubicBezTo>
                    <a:pt x="189" y="286"/>
                    <a:pt x="189" y="285"/>
                    <a:pt x="189" y="288"/>
                  </a:cubicBezTo>
                  <a:cubicBezTo>
                    <a:pt x="189" y="288"/>
                    <a:pt x="188" y="287"/>
                    <a:pt x="188" y="286"/>
                  </a:cubicBezTo>
                  <a:cubicBezTo>
                    <a:pt x="187" y="286"/>
                    <a:pt x="185" y="284"/>
                    <a:pt x="186" y="287"/>
                  </a:cubicBezTo>
                  <a:cubicBezTo>
                    <a:pt x="185" y="286"/>
                    <a:pt x="185" y="286"/>
                    <a:pt x="185" y="286"/>
                  </a:cubicBezTo>
                  <a:cubicBezTo>
                    <a:pt x="185" y="287"/>
                    <a:pt x="185" y="289"/>
                    <a:pt x="183" y="288"/>
                  </a:cubicBezTo>
                  <a:cubicBezTo>
                    <a:pt x="184" y="289"/>
                    <a:pt x="183" y="290"/>
                    <a:pt x="184" y="291"/>
                  </a:cubicBezTo>
                  <a:cubicBezTo>
                    <a:pt x="184" y="292"/>
                    <a:pt x="183" y="289"/>
                    <a:pt x="183" y="291"/>
                  </a:cubicBezTo>
                  <a:cubicBezTo>
                    <a:pt x="183" y="289"/>
                    <a:pt x="183" y="289"/>
                    <a:pt x="183" y="289"/>
                  </a:cubicBezTo>
                  <a:cubicBezTo>
                    <a:pt x="181" y="289"/>
                    <a:pt x="180" y="291"/>
                    <a:pt x="179" y="293"/>
                  </a:cubicBezTo>
                  <a:cubicBezTo>
                    <a:pt x="178" y="291"/>
                    <a:pt x="178" y="294"/>
                    <a:pt x="176" y="293"/>
                  </a:cubicBezTo>
                  <a:cubicBezTo>
                    <a:pt x="177" y="295"/>
                    <a:pt x="175" y="294"/>
                    <a:pt x="176" y="297"/>
                  </a:cubicBezTo>
                  <a:cubicBezTo>
                    <a:pt x="175" y="296"/>
                    <a:pt x="175" y="296"/>
                    <a:pt x="175" y="296"/>
                  </a:cubicBezTo>
                  <a:cubicBezTo>
                    <a:pt x="175" y="296"/>
                    <a:pt x="174" y="297"/>
                    <a:pt x="172" y="297"/>
                  </a:cubicBezTo>
                  <a:cubicBezTo>
                    <a:pt x="172" y="298"/>
                    <a:pt x="173" y="299"/>
                    <a:pt x="174" y="300"/>
                  </a:cubicBezTo>
                  <a:cubicBezTo>
                    <a:pt x="172" y="299"/>
                    <a:pt x="172" y="299"/>
                    <a:pt x="172" y="299"/>
                  </a:cubicBezTo>
                  <a:cubicBezTo>
                    <a:pt x="173" y="300"/>
                    <a:pt x="175" y="301"/>
                    <a:pt x="176" y="302"/>
                  </a:cubicBezTo>
                  <a:cubicBezTo>
                    <a:pt x="175" y="302"/>
                    <a:pt x="176" y="302"/>
                    <a:pt x="175" y="302"/>
                  </a:cubicBezTo>
                  <a:cubicBezTo>
                    <a:pt x="175" y="302"/>
                    <a:pt x="173" y="301"/>
                    <a:pt x="172" y="300"/>
                  </a:cubicBezTo>
                  <a:cubicBezTo>
                    <a:pt x="171" y="301"/>
                    <a:pt x="174" y="303"/>
                    <a:pt x="172" y="303"/>
                  </a:cubicBezTo>
                  <a:cubicBezTo>
                    <a:pt x="172" y="304"/>
                    <a:pt x="172" y="305"/>
                    <a:pt x="174" y="305"/>
                  </a:cubicBezTo>
                  <a:cubicBezTo>
                    <a:pt x="173" y="305"/>
                    <a:pt x="173" y="305"/>
                    <a:pt x="172" y="305"/>
                  </a:cubicBezTo>
                  <a:cubicBezTo>
                    <a:pt x="172" y="306"/>
                    <a:pt x="173" y="306"/>
                    <a:pt x="173" y="306"/>
                  </a:cubicBezTo>
                  <a:cubicBezTo>
                    <a:pt x="173" y="306"/>
                    <a:pt x="174" y="306"/>
                    <a:pt x="174" y="306"/>
                  </a:cubicBezTo>
                  <a:cubicBezTo>
                    <a:pt x="175" y="305"/>
                    <a:pt x="175" y="306"/>
                    <a:pt x="176" y="305"/>
                  </a:cubicBezTo>
                  <a:cubicBezTo>
                    <a:pt x="177" y="305"/>
                    <a:pt x="178" y="306"/>
                    <a:pt x="179" y="306"/>
                  </a:cubicBezTo>
                  <a:cubicBezTo>
                    <a:pt x="178" y="306"/>
                    <a:pt x="177" y="305"/>
                    <a:pt x="177" y="304"/>
                  </a:cubicBezTo>
                  <a:cubicBezTo>
                    <a:pt x="178" y="304"/>
                    <a:pt x="177" y="304"/>
                    <a:pt x="176" y="304"/>
                  </a:cubicBezTo>
                  <a:cubicBezTo>
                    <a:pt x="176" y="304"/>
                    <a:pt x="176" y="304"/>
                    <a:pt x="176" y="304"/>
                  </a:cubicBezTo>
                  <a:cubicBezTo>
                    <a:pt x="176" y="304"/>
                    <a:pt x="175" y="304"/>
                    <a:pt x="174" y="303"/>
                  </a:cubicBezTo>
                  <a:cubicBezTo>
                    <a:pt x="175" y="304"/>
                    <a:pt x="175" y="304"/>
                    <a:pt x="175" y="304"/>
                  </a:cubicBezTo>
                  <a:cubicBezTo>
                    <a:pt x="174" y="303"/>
                    <a:pt x="174" y="303"/>
                    <a:pt x="174" y="303"/>
                  </a:cubicBezTo>
                  <a:cubicBezTo>
                    <a:pt x="175" y="303"/>
                    <a:pt x="176" y="303"/>
                    <a:pt x="176" y="303"/>
                  </a:cubicBezTo>
                  <a:cubicBezTo>
                    <a:pt x="176" y="303"/>
                    <a:pt x="175" y="303"/>
                    <a:pt x="177" y="303"/>
                  </a:cubicBezTo>
                  <a:cubicBezTo>
                    <a:pt x="179" y="303"/>
                    <a:pt x="179" y="303"/>
                    <a:pt x="179" y="303"/>
                  </a:cubicBezTo>
                  <a:cubicBezTo>
                    <a:pt x="179" y="303"/>
                    <a:pt x="178" y="303"/>
                    <a:pt x="178"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8" y="302"/>
                    <a:pt x="178" y="302"/>
                    <a:pt x="178" y="302"/>
                  </a:cubicBezTo>
                  <a:cubicBezTo>
                    <a:pt x="178" y="302"/>
                    <a:pt x="179" y="302"/>
                    <a:pt x="179" y="303"/>
                  </a:cubicBezTo>
                  <a:cubicBezTo>
                    <a:pt x="180" y="303"/>
                    <a:pt x="180" y="303"/>
                    <a:pt x="180" y="303"/>
                  </a:cubicBezTo>
                  <a:cubicBezTo>
                    <a:pt x="180" y="303"/>
                    <a:pt x="180" y="303"/>
                    <a:pt x="180" y="303"/>
                  </a:cubicBezTo>
                  <a:cubicBezTo>
                    <a:pt x="180" y="303"/>
                    <a:pt x="180"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80" y="303"/>
                    <a:pt x="181" y="304"/>
                    <a:pt x="181" y="304"/>
                  </a:cubicBezTo>
                  <a:cubicBezTo>
                    <a:pt x="181" y="304"/>
                    <a:pt x="180" y="302"/>
                    <a:pt x="182" y="303"/>
                  </a:cubicBezTo>
                  <a:cubicBezTo>
                    <a:pt x="182" y="303"/>
                    <a:pt x="182" y="302"/>
                    <a:pt x="181" y="301"/>
                  </a:cubicBezTo>
                  <a:cubicBezTo>
                    <a:pt x="181" y="300"/>
                    <a:pt x="183" y="303"/>
                    <a:pt x="182" y="302"/>
                  </a:cubicBezTo>
                  <a:cubicBezTo>
                    <a:pt x="183" y="303"/>
                    <a:pt x="185" y="304"/>
                    <a:pt x="186" y="305"/>
                  </a:cubicBezTo>
                  <a:cubicBezTo>
                    <a:pt x="186" y="305"/>
                    <a:pt x="187" y="306"/>
                    <a:pt x="186" y="306"/>
                  </a:cubicBezTo>
                  <a:cubicBezTo>
                    <a:pt x="187" y="306"/>
                    <a:pt x="187" y="307"/>
                    <a:pt x="187" y="307"/>
                  </a:cubicBezTo>
                  <a:cubicBezTo>
                    <a:pt x="187" y="306"/>
                    <a:pt x="185" y="305"/>
                    <a:pt x="185" y="304"/>
                  </a:cubicBezTo>
                  <a:cubicBezTo>
                    <a:pt x="183" y="303"/>
                    <a:pt x="185" y="304"/>
                    <a:pt x="183" y="302"/>
                  </a:cubicBezTo>
                  <a:cubicBezTo>
                    <a:pt x="184" y="302"/>
                    <a:pt x="184" y="302"/>
                    <a:pt x="184" y="301"/>
                  </a:cubicBezTo>
                  <a:cubicBezTo>
                    <a:pt x="184" y="301"/>
                    <a:pt x="185" y="303"/>
                    <a:pt x="186" y="303"/>
                  </a:cubicBezTo>
                  <a:cubicBezTo>
                    <a:pt x="185" y="302"/>
                    <a:pt x="185" y="301"/>
                    <a:pt x="185" y="301"/>
                  </a:cubicBezTo>
                  <a:cubicBezTo>
                    <a:pt x="185" y="300"/>
                    <a:pt x="184" y="300"/>
                    <a:pt x="184" y="298"/>
                  </a:cubicBezTo>
                  <a:cubicBezTo>
                    <a:pt x="183" y="298"/>
                    <a:pt x="183" y="297"/>
                    <a:pt x="183" y="297"/>
                  </a:cubicBezTo>
                  <a:cubicBezTo>
                    <a:pt x="184" y="299"/>
                    <a:pt x="186" y="301"/>
                    <a:pt x="186" y="301"/>
                  </a:cubicBezTo>
                  <a:cubicBezTo>
                    <a:pt x="188" y="304"/>
                    <a:pt x="185" y="301"/>
                    <a:pt x="187" y="303"/>
                  </a:cubicBezTo>
                  <a:cubicBezTo>
                    <a:pt x="188" y="305"/>
                    <a:pt x="187" y="306"/>
                    <a:pt x="187" y="305"/>
                  </a:cubicBezTo>
                  <a:cubicBezTo>
                    <a:pt x="188" y="307"/>
                    <a:pt x="187" y="305"/>
                    <a:pt x="188" y="307"/>
                  </a:cubicBezTo>
                  <a:cubicBezTo>
                    <a:pt x="188" y="307"/>
                    <a:pt x="188" y="305"/>
                    <a:pt x="188" y="305"/>
                  </a:cubicBezTo>
                  <a:cubicBezTo>
                    <a:pt x="187" y="304"/>
                    <a:pt x="187" y="304"/>
                    <a:pt x="187" y="303"/>
                  </a:cubicBezTo>
                  <a:cubicBezTo>
                    <a:pt x="186" y="300"/>
                    <a:pt x="188" y="304"/>
                    <a:pt x="188" y="304"/>
                  </a:cubicBezTo>
                  <a:cubicBezTo>
                    <a:pt x="189" y="305"/>
                    <a:pt x="189" y="305"/>
                    <a:pt x="189" y="305"/>
                  </a:cubicBezTo>
                  <a:cubicBezTo>
                    <a:pt x="189" y="306"/>
                    <a:pt x="188" y="304"/>
                    <a:pt x="189" y="304"/>
                  </a:cubicBezTo>
                  <a:cubicBezTo>
                    <a:pt x="190" y="307"/>
                    <a:pt x="189" y="305"/>
                    <a:pt x="189" y="306"/>
                  </a:cubicBezTo>
                  <a:cubicBezTo>
                    <a:pt x="190" y="308"/>
                    <a:pt x="190" y="308"/>
                    <a:pt x="190" y="308"/>
                  </a:cubicBezTo>
                  <a:cubicBezTo>
                    <a:pt x="190" y="308"/>
                    <a:pt x="189" y="309"/>
                    <a:pt x="188" y="310"/>
                  </a:cubicBezTo>
                  <a:cubicBezTo>
                    <a:pt x="188" y="309"/>
                    <a:pt x="188" y="309"/>
                    <a:pt x="188" y="309"/>
                  </a:cubicBezTo>
                  <a:cubicBezTo>
                    <a:pt x="187" y="311"/>
                    <a:pt x="186" y="306"/>
                    <a:pt x="186" y="311"/>
                  </a:cubicBezTo>
                  <a:cubicBezTo>
                    <a:pt x="186" y="312"/>
                    <a:pt x="186" y="312"/>
                    <a:pt x="186" y="312"/>
                  </a:cubicBezTo>
                  <a:cubicBezTo>
                    <a:pt x="185" y="310"/>
                    <a:pt x="185" y="310"/>
                    <a:pt x="185" y="310"/>
                  </a:cubicBezTo>
                  <a:cubicBezTo>
                    <a:pt x="185" y="311"/>
                    <a:pt x="184" y="310"/>
                    <a:pt x="184" y="312"/>
                  </a:cubicBezTo>
                  <a:cubicBezTo>
                    <a:pt x="184" y="310"/>
                    <a:pt x="184" y="310"/>
                    <a:pt x="184" y="310"/>
                  </a:cubicBezTo>
                  <a:cubicBezTo>
                    <a:pt x="184" y="310"/>
                    <a:pt x="184" y="313"/>
                    <a:pt x="183" y="312"/>
                  </a:cubicBezTo>
                  <a:cubicBezTo>
                    <a:pt x="183" y="311"/>
                    <a:pt x="183" y="311"/>
                    <a:pt x="183" y="311"/>
                  </a:cubicBezTo>
                  <a:cubicBezTo>
                    <a:pt x="183" y="311"/>
                    <a:pt x="183" y="311"/>
                    <a:pt x="183" y="311"/>
                  </a:cubicBezTo>
                  <a:cubicBezTo>
                    <a:pt x="182" y="311"/>
                    <a:pt x="182" y="312"/>
                    <a:pt x="181" y="312"/>
                  </a:cubicBezTo>
                  <a:cubicBezTo>
                    <a:pt x="182" y="311"/>
                    <a:pt x="182" y="311"/>
                    <a:pt x="183" y="310"/>
                  </a:cubicBezTo>
                  <a:cubicBezTo>
                    <a:pt x="181" y="308"/>
                    <a:pt x="177" y="307"/>
                    <a:pt x="178" y="311"/>
                  </a:cubicBezTo>
                  <a:cubicBezTo>
                    <a:pt x="178" y="312"/>
                    <a:pt x="176" y="309"/>
                    <a:pt x="176" y="309"/>
                  </a:cubicBezTo>
                  <a:cubicBezTo>
                    <a:pt x="177" y="312"/>
                    <a:pt x="172" y="313"/>
                    <a:pt x="178" y="313"/>
                  </a:cubicBezTo>
                  <a:cubicBezTo>
                    <a:pt x="178" y="313"/>
                    <a:pt x="179" y="313"/>
                    <a:pt x="179" y="313"/>
                  </a:cubicBezTo>
                  <a:cubicBezTo>
                    <a:pt x="179" y="314"/>
                    <a:pt x="180" y="316"/>
                    <a:pt x="183" y="321"/>
                  </a:cubicBezTo>
                  <a:cubicBezTo>
                    <a:pt x="183" y="321"/>
                    <a:pt x="183" y="321"/>
                    <a:pt x="183" y="321"/>
                  </a:cubicBezTo>
                  <a:cubicBezTo>
                    <a:pt x="185" y="320"/>
                    <a:pt x="189" y="325"/>
                    <a:pt x="192" y="323"/>
                  </a:cubicBezTo>
                  <a:cubicBezTo>
                    <a:pt x="192" y="322"/>
                    <a:pt x="192" y="321"/>
                    <a:pt x="192" y="321"/>
                  </a:cubicBezTo>
                  <a:cubicBezTo>
                    <a:pt x="192" y="322"/>
                    <a:pt x="192" y="322"/>
                    <a:pt x="192" y="322"/>
                  </a:cubicBezTo>
                  <a:cubicBezTo>
                    <a:pt x="193" y="320"/>
                    <a:pt x="193" y="320"/>
                    <a:pt x="193" y="320"/>
                  </a:cubicBezTo>
                  <a:cubicBezTo>
                    <a:pt x="193" y="320"/>
                    <a:pt x="193" y="322"/>
                    <a:pt x="192" y="322"/>
                  </a:cubicBezTo>
                  <a:cubicBezTo>
                    <a:pt x="194" y="322"/>
                    <a:pt x="195" y="322"/>
                    <a:pt x="196" y="322"/>
                  </a:cubicBezTo>
                  <a:cubicBezTo>
                    <a:pt x="197" y="320"/>
                    <a:pt x="197" y="322"/>
                    <a:pt x="197" y="320"/>
                  </a:cubicBezTo>
                  <a:cubicBezTo>
                    <a:pt x="197" y="321"/>
                    <a:pt x="197" y="321"/>
                    <a:pt x="197" y="321"/>
                  </a:cubicBezTo>
                  <a:cubicBezTo>
                    <a:pt x="198" y="320"/>
                    <a:pt x="198" y="320"/>
                    <a:pt x="199" y="322"/>
                  </a:cubicBezTo>
                  <a:cubicBezTo>
                    <a:pt x="199" y="323"/>
                    <a:pt x="199" y="323"/>
                    <a:pt x="199" y="323"/>
                  </a:cubicBezTo>
                  <a:cubicBezTo>
                    <a:pt x="198" y="323"/>
                    <a:pt x="198" y="323"/>
                    <a:pt x="197" y="323"/>
                  </a:cubicBezTo>
                  <a:cubicBezTo>
                    <a:pt x="198" y="323"/>
                    <a:pt x="198" y="323"/>
                    <a:pt x="198" y="323"/>
                  </a:cubicBezTo>
                  <a:cubicBezTo>
                    <a:pt x="197" y="324"/>
                    <a:pt x="197" y="324"/>
                    <a:pt x="197" y="324"/>
                  </a:cubicBezTo>
                  <a:cubicBezTo>
                    <a:pt x="197" y="324"/>
                    <a:pt x="196" y="325"/>
                    <a:pt x="197" y="325"/>
                  </a:cubicBezTo>
                  <a:cubicBezTo>
                    <a:pt x="199" y="325"/>
                    <a:pt x="199" y="325"/>
                    <a:pt x="199" y="325"/>
                  </a:cubicBezTo>
                  <a:cubicBezTo>
                    <a:pt x="199" y="325"/>
                    <a:pt x="201" y="325"/>
                    <a:pt x="199" y="326"/>
                  </a:cubicBezTo>
                  <a:cubicBezTo>
                    <a:pt x="197" y="326"/>
                    <a:pt x="197" y="326"/>
                    <a:pt x="197" y="326"/>
                  </a:cubicBezTo>
                  <a:cubicBezTo>
                    <a:pt x="197" y="326"/>
                    <a:pt x="198" y="326"/>
                    <a:pt x="198" y="326"/>
                  </a:cubicBezTo>
                  <a:cubicBezTo>
                    <a:pt x="195" y="326"/>
                    <a:pt x="195" y="326"/>
                    <a:pt x="195" y="326"/>
                  </a:cubicBezTo>
                  <a:cubicBezTo>
                    <a:pt x="199" y="326"/>
                    <a:pt x="196" y="327"/>
                    <a:pt x="197" y="327"/>
                  </a:cubicBezTo>
                  <a:cubicBezTo>
                    <a:pt x="196" y="327"/>
                    <a:pt x="196" y="327"/>
                    <a:pt x="196" y="327"/>
                  </a:cubicBezTo>
                  <a:cubicBezTo>
                    <a:pt x="195" y="328"/>
                    <a:pt x="198" y="327"/>
                    <a:pt x="198" y="327"/>
                  </a:cubicBezTo>
                  <a:cubicBezTo>
                    <a:pt x="198" y="328"/>
                    <a:pt x="195" y="328"/>
                    <a:pt x="194" y="328"/>
                  </a:cubicBezTo>
                  <a:cubicBezTo>
                    <a:pt x="194" y="329"/>
                    <a:pt x="196" y="329"/>
                    <a:pt x="194" y="330"/>
                  </a:cubicBezTo>
                  <a:cubicBezTo>
                    <a:pt x="195" y="330"/>
                    <a:pt x="196" y="331"/>
                    <a:pt x="197" y="331"/>
                  </a:cubicBezTo>
                  <a:cubicBezTo>
                    <a:pt x="197" y="332"/>
                    <a:pt x="194" y="331"/>
                    <a:pt x="195" y="332"/>
                  </a:cubicBezTo>
                  <a:cubicBezTo>
                    <a:pt x="195" y="332"/>
                    <a:pt x="194" y="332"/>
                    <a:pt x="193" y="332"/>
                  </a:cubicBezTo>
                  <a:cubicBezTo>
                    <a:pt x="194" y="332"/>
                    <a:pt x="193" y="333"/>
                    <a:pt x="195" y="332"/>
                  </a:cubicBezTo>
                  <a:cubicBezTo>
                    <a:pt x="194" y="333"/>
                    <a:pt x="194" y="334"/>
                    <a:pt x="195" y="334"/>
                  </a:cubicBezTo>
                  <a:cubicBezTo>
                    <a:pt x="195" y="334"/>
                    <a:pt x="193" y="334"/>
                    <a:pt x="192" y="334"/>
                  </a:cubicBezTo>
                  <a:cubicBezTo>
                    <a:pt x="194" y="334"/>
                    <a:pt x="195" y="335"/>
                    <a:pt x="194" y="335"/>
                  </a:cubicBezTo>
                  <a:cubicBezTo>
                    <a:pt x="196" y="335"/>
                    <a:pt x="196" y="335"/>
                    <a:pt x="198" y="335"/>
                  </a:cubicBezTo>
                  <a:cubicBezTo>
                    <a:pt x="198" y="335"/>
                    <a:pt x="199" y="335"/>
                    <a:pt x="199" y="335"/>
                  </a:cubicBezTo>
                  <a:cubicBezTo>
                    <a:pt x="197" y="336"/>
                    <a:pt x="194" y="336"/>
                    <a:pt x="194" y="336"/>
                  </a:cubicBezTo>
                  <a:cubicBezTo>
                    <a:pt x="191" y="336"/>
                    <a:pt x="194" y="335"/>
                    <a:pt x="192" y="336"/>
                  </a:cubicBezTo>
                  <a:cubicBezTo>
                    <a:pt x="189" y="335"/>
                    <a:pt x="189" y="335"/>
                    <a:pt x="191" y="334"/>
                  </a:cubicBezTo>
                  <a:cubicBezTo>
                    <a:pt x="188" y="334"/>
                    <a:pt x="190" y="335"/>
                    <a:pt x="188" y="335"/>
                  </a:cubicBezTo>
                  <a:cubicBezTo>
                    <a:pt x="188" y="335"/>
                    <a:pt x="189" y="335"/>
                    <a:pt x="190" y="336"/>
                  </a:cubicBezTo>
                  <a:cubicBezTo>
                    <a:pt x="191" y="336"/>
                    <a:pt x="191" y="336"/>
                    <a:pt x="192" y="336"/>
                  </a:cubicBezTo>
                  <a:cubicBezTo>
                    <a:pt x="195" y="336"/>
                    <a:pt x="190" y="336"/>
                    <a:pt x="190" y="337"/>
                  </a:cubicBezTo>
                  <a:cubicBezTo>
                    <a:pt x="190" y="336"/>
                    <a:pt x="190" y="336"/>
                    <a:pt x="190" y="336"/>
                  </a:cubicBezTo>
                  <a:cubicBezTo>
                    <a:pt x="189" y="337"/>
                    <a:pt x="191" y="337"/>
                    <a:pt x="190" y="337"/>
                  </a:cubicBezTo>
                  <a:cubicBezTo>
                    <a:pt x="187" y="337"/>
                    <a:pt x="190" y="337"/>
                    <a:pt x="188" y="336"/>
                  </a:cubicBezTo>
                  <a:cubicBezTo>
                    <a:pt x="186" y="337"/>
                    <a:pt x="186" y="337"/>
                    <a:pt x="186" y="337"/>
                  </a:cubicBezTo>
                  <a:cubicBezTo>
                    <a:pt x="185" y="337"/>
                    <a:pt x="188" y="337"/>
                    <a:pt x="188" y="337"/>
                  </a:cubicBezTo>
                  <a:cubicBezTo>
                    <a:pt x="186" y="337"/>
                    <a:pt x="186" y="337"/>
                    <a:pt x="186" y="337"/>
                  </a:cubicBezTo>
                  <a:cubicBezTo>
                    <a:pt x="187" y="338"/>
                    <a:pt x="187" y="338"/>
                    <a:pt x="187" y="338"/>
                  </a:cubicBezTo>
                  <a:cubicBezTo>
                    <a:pt x="188" y="338"/>
                    <a:pt x="190" y="338"/>
                    <a:pt x="190" y="337"/>
                  </a:cubicBezTo>
                  <a:cubicBezTo>
                    <a:pt x="193" y="337"/>
                    <a:pt x="190" y="338"/>
                    <a:pt x="191" y="338"/>
                  </a:cubicBezTo>
                  <a:cubicBezTo>
                    <a:pt x="193" y="338"/>
                    <a:pt x="191" y="338"/>
                    <a:pt x="193" y="338"/>
                  </a:cubicBezTo>
                  <a:cubicBezTo>
                    <a:pt x="194" y="338"/>
                    <a:pt x="194" y="338"/>
                    <a:pt x="195" y="338"/>
                  </a:cubicBezTo>
                  <a:cubicBezTo>
                    <a:pt x="195" y="339"/>
                    <a:pt x="193" y="339"/>
                    <a:pt x="191" y="339"/>
                  </a:cubicBezTo>
                  <a:cubicBezTo>
                    <a:pt x="191" y="339"/>
                    <a:pt x="191" y="338"/>
                    <a:pt x="192" y="338"/>
                  </a:cubicBezTo>
                  <a:cubicBezTo>
                    <a:pt x="190" y="338"/>
                    <a:pt x="188" y="339"/>
                    <a:pt x="187" y="338"/>
                  </a:cubicBezTo>
                  <a:cubicBezTo>
                    <a:pt x="186" y="339"/>
                    <a:pt x="188" y="339"/>
                    <a:pt x="189" y="339"/>
                  </a:cubicBezTo>
                  <a:cubicBezTo>
                    <a:pt x="189" y="339"/>
                    <a:pt x="190" y="339"/>
                    <a:pt x="191" y="339"/>
                  </a:cubicBezTo>
                  <a:cubicBezTo>
                    <a:pt x="196" y="340"/>
                    <a:pt x="187" y="339"/>
                    <a:pt x="188" y="340"/>
                  </a:cubicBezTo>
                  <a:cubicBezTo>
                    <a:pt x="191" y="340"/>
                    <a:pt x="193" y="341"/>
                    <a:pt x="196" y="340"/>
                  </a:cubicBezTo>
                  <a:cubicBezTo>
                    <a:pt x="197" y="341"/>
                    <a:pt x="197" y="341"/>
                    <a:pt x="197" y="341"/>
                  </a:cubicBezTo>
                  <a:cubicBezTo>
                    <a:pt x="195" y="341"/>
                    <a:pt x="195" y="341"/>
                    <a:pt x="193" y="341"/>
                  </a:cubicBezTo>
                  <a:cubicBezTo>
                    <a:pt x="193" y="341"/>
                    <a:pt x="193" y="341"/>
                    <a:pt x="193" y="341"/>
                  </a:cubicBezTo>
                  <a:cubicBezTo>
                    <a:pt x="191" y="341"/>
                    <a:pt x="191" y="341"/>
                    <a:pt x="191" y="341"/>
                  </a:cubicBezTo>
                  <a:cubicBezTo>
                    <a:pt x="189" y="341"/>
                    <a:pt x="188" y="341"/>
                    <a:pt x="187" y="341"/>
                  </a:cubicBezTo>
                  <a:cubicBezTo>
                    <a:pt x="188" y="342"/>
                    <a:pt x="189" y="341"/>
                    <a:pt x="189" y="342"/>
                  </a:cubicBezTo>
                  <a:cubicBezTo>
                    <a:pt x="188" y="342"/>
                    <a:pt x="187" y="342"/>
                    <a:pt x="187" y="342"/>
                  </a:cubicBezTo>
                  <a:cubicBezTo>
                    <a:pt x="188" y="342"/>
                    <a:pt x="190" y="342"/>
                    <a:pt x="191" y="342"/>
                  </a:cubicBezTo>
                  <a:cubicBezTo>
                    <a:pt x="191" y="343"/>
                    <a:pt x="189" y="343"/>
                    <a:pt x="188" y="343"/>
                  </a:cubicBezTo>
                  <a:cubicBezTo>
                    <a:pt x="187" y="342"/>
                    <a:pt x="187" y="342"/>
                    <a:pt x="187" y="342"/>
                  </a:cubicBezTo>
                  <a:cubicBezTo>
                    <a:pt x="188" y="343"/>
                    <a:pt x="186" y="342"/>
                    <a:pt x="186" y="343"/>
                  </a:cubicBezTo>
                  <a:cubicBezTo>
                    <a:pt x="188" y="343"/>
                    <a:pt x="189" y="343"/>
                    <a:pt x="191" y="343"/>
                  </a:cubicBezTo>
                  <a:cubicBezTo>
                    <a:pt x="191" y="343"/>
                    <a:pt x="190" y="344"/>
                    <a:pt x="190" y="344"/>
                  </a:cubicBezTo>
                  <a:cubicBezTo>
                    <a:pt x="189" y="343"/>
                    <a:pt x="189" y="343"/>
                    <a:pt x="189" y="343"/>
                  </a:cubicBezTo>
                  <a:cubicBezTo>
                    <a:pt x="189" y="344"/>
                    <a:pt x="186" y="343"/>
                    <a:pt x="186" y="344"/>
                  </a:cubicBezTo>
                  <a:cubicBezTo>
                    <a:pt x="188" y="344"/>
                    <a:pt x="188" y="344"/>
                    <a:pt x="188" y="344"/>
                  </a:cubicBezTo>
                  <a:cubicBezTo>
                    <a:pt x="186" y="344"/>
                    <a:pt x="186" y="344"/>
                    <a:pt x="186" y="344"/>
                  </a:cubicBezTo>
                  <a:cubicBezTo>
                    <a:pt x="188" y="344"/>
                    <a:pt x="187" y="344"/>
                    <a:pt x="188" y="344"/>
                  </a:cubicBezTo>
                  <a:cubicBezTo>
                    <a:pt x="187" y="344"/>
                    <a:pt x="187" y="344"/>
                    <a:pt x="187" y="344"/>
                  </a:cubicBezTo>
                  <a:cubicBezTo>
                    <a:pt x="187" y="345"/>
                    <a:pt x="190" y="345"/>
                    <a:pt x="188" y="345"/>
                  </a:cubicBezTo>
                  <a:cubicBezTo>
                    <a:pt x="190" y="345"/>
                    <a:pt x="188" y="345"/>
                    <a:pt x="189" y="345"/>
                  </a:cubicBezTo>
                  <a:cubicBezTo>
                    <a:pt x="191" y="344"/>
                    <a:pt x="191" y="345"/>
                    <a:pt x="191" y="345"/>
                  </a:cubicBezTo>
                  <a:cubicBezTo>
                    <a:pt x="188" y="345"/>
                    <a:pt x="191" y="346"/>
                    <a:pt x="191" y="346"/>
                  </a:cubicBezTo>
                  <a:cubicBezTo>
                    <a:pt x="190" y="346"/>
                    <a:pt x="189" y="346"/>
                    <a:pt x="188" y="346"/>
                  </a:cubicBezTo>
                  <a:cubicBezTo>
                    <a:pt x="190" y="346"/>
                    <a:pt x="190" y="346"/>
                    <a:pt x="190" y="346"/>
                  </a:cubicBezTo>
                  <a:cubicBezTo>
                    <a:pt x="187" y="346"/>
                    <a:pt x="191" y="347"/>
                    <a:pt x="190" y="347"/>
                  </a:cubicBezTo>
                  <a:cubicBezTo>
                    <a:pt x="189" y="347"/>
                    <a:pt x="187" y="347"/>
                    <a:pt x="187" y="347"/>
                  </a:cubicBezTo>
                  <a:cubicBezTo>
                    <a:pt x="190" y="347"/>
                    <a:pt x="190" y="347"/>
                    <a:pt x="192" y="347"/>
                  </a:cubicBezTo>
                  <a:cubicBezTo>
                    <a:pt x="191" y="348"/>
                    <a:pt x="189" y="347"/>
                    <a:pt x="187" y="347"/>
                  </a:cubicBezTo>
                  <a:cubicBezTo>
                    <a:pt x="189" y="348"/>
                    <a:pt x="185" y="348"/>
                    <a:pt x="188" y="348"/>
                  </a:cubicBezTo>
                  <a:cubicBezTo>
                    <a:pt x="189" y="348"/>
                    <a:pt x="190" y="348"/>
                    <a:pt x="191" y="348"/>
                  </a:cubicBezTo>
                  <a:cubicBezTo>
                    <a:pt x="191" y="349"/>
                    <a:pt x="190" y="348"/>
                    <a:pt x="189" y="348"/>
                  </a:cubicBezTo>
                  <a:cubicBezTo>
                    <a:pt x="189" y="349"/>
                    <a:pt x="191" y="349"/>
                    <a:pt x="192" y="349"/>
                  </a:cubicBezTo>
                  <a:cubicBezTo>
                    <a:pt x="191" y="349"/>
                    <a:pt x="194" y="349"/>
                    <a:pt x="192" y="350"/>
                  </a:cubicBezTo>
                  <a:cubicBezTo>
                    <a:pt x="191" y="350"/>
                    <a:pt x="191" y="349"/>
                    <a:pt x="190" y="349"/>
                  </a:cubicBezTo>
                  <a:cubicBezTo>
                    <a:pt x="190" y="350"/>
                    <a:pt x="194" y="350"/>
                    <a:pt x="195" y="350"/>
                  </a:cubicBezTo>
                  <a:cubicBezTo>
                    <a:pt x="196" y="350"/>
                    <a:pt x="199" y="351"/>
                    <a:pt x="200" y="351"/>
                  </a:cubicBezTo>
                  <a:cubicBezTo>
                    <a:pt x="199" y="352"/>
                    <a:pt x="199" y="351"/>
                    <a:pt x="197" y="351"/>
                  </a:cubicBezTo>
                  <a:cubicBezTo>
                    <a:pt x="197" y="351"/>
                    <a:pt x="197" y="351"/>
                    <a:pt x="197" y="351"/>
                  </a:cubicBezTo>
                  <a:cubicBezTo>
                    <a:pt x="194" y="351"/>
                    <a:pt x="192" y="350"/>
                    <a:pt x="190" y="350"/>
                  </a:cubicBezTo>
                  <a:cubicBezTo>
                    <a:pt x="191" y="350"/>
                    <a:pt x="191" y="350"/>
                    <a:pt x="191" y="350"/>
                  </a:cubicBezTo>
                  <a:cubicBezTo>
                    <a:pt x="188" y="350"/>
                    <a:pt x="188" y="350"/>
                    <a:pt x="188" y="350"/>
                  </a:cubicBezTo>
                  <a:cubicBezTo>
                    <a:pt x="190" y="350"/>
                    <a:pt x="188" y="351"/>
                    <a:pt x="189" y="351"/>
                  </a:cubicBezTo>
                  <a:cubicBezTo>
                    <a:pt x="190" y="351"/>
                    <a:pt x="188" y="351"/>
                    <a:pt x="189" y="351"/>
                  </a:cubicBezTo>
                  <a:cubicBezTo>
                    <a:pt x="190" y="351"/>
                    <a:pt x="193" y="351"/>
                    <a:pt x="192" y="352"/>
                  </a:cubicBezTo>
                  <a:cubicBezTo>
                    <a:pt x="188" y="351"/>
                    <a:pt x="188" y="351"/>
                    <a:pt x="188" y="351"/>
                  </a:cubicBezTo>
                  <a:cubicBezTo>
                    <a:pt x="188" y="352"/>
                    <a:pt x="190" y="352"/>
                    <a:pt x="189" y="352"/>
                  </a:cubicBezTo>
                  <a:cubicBezTo>
                    <a:pt x="188" y="352"/>
                    <a:pt x="188" y="352"/>
                    <a:pt x="188" y="352"/>
                  </a:cubicBezTo>
                  <a:cubicBezTo>
                    <a:pt x="188" y="353"/>
                    <a:pt x="188" y="354"/>
                    <a:pt x="192" y="356"/>
                  </a:cubicBezTo>
                  <a:cubicBezTo>
                    <a:pt x="190" y="356"/>
                    <a:pt x="190" y="356"/>
                    <a:pt x="189" y="357"/>
                  </a:cubicBezTo>
                  <a:cubicBezTo>
                    <a:pt x="189" y="357"/>
                    <a:pt x="191" y="357"/>
                    <a:pt x="191" y="357"/>
                  </a:cubicBezTo>
                  <a:cubicBezTo>
                    <a:pt x="189" y="357"/>
                    <a:pt x="189" y="357"/>
                    <a:pt x="189" y="357"/>
                  </a:cubicBezTo>
                  <a:cubicBezTo>
                    <a:pt x="188" y="357"/>
                    <a:pt x="189" y="358"/>
                    <a:pt x="191" y="359"/>
                  </a:cubicBezTo>
                  <a:cubicBezTo>
                    <a:pt x="189" y="358"/>
                    <a:pt x="189" y="358"/>
                    <a:pt x="189" y="358"/>
                  </a:cubicBezTo>
                  <a:cubicBezTo>
                    <a:pt x="188" y="359"/>
                    <a:pt x="190" y="359"/>
                    <a:pt x="191" y="359"/>
                  </a:cubicBezTo>
                  <a:cubicBezTo>
                    <a:pt x="189" y="359"/>
                    <a:pt x="189" y="359"/>
                    <a:pt x="189" y="359"/>
                  </a:cubicBezTo>
                  <a:cubicBezTo>
                    <a:pt x="191" y="359"/>
                    <a:pt x="191" y="359"/>
                    <a:pt x="191" y="359"/>
                  </a:cubicBezTo>
                  <a:cubicBezTo>
                    <a:pt x="191" y="360"/>
                    <a:pt x="191" y="360"/>
                    <a:pt x="189" y="360"/>
                  </a:cubicBezTo>
                  <a:cubicBezTo>
                    <a:pt x="190" y="360"/>
                    <a:pt x="190" y="360"/>
                    <a:pt x="190" y="360"/>
                  </a:cubicBezTo>
                  <a:cubicBezTo>
                    <a:pt x="189" y="360"/>
                    <a:pt x="189" y="361"/>
                    <a:pt x="189" y="362"/>
                  </a:cubicBezTo>
                  <a:cubicBezTo>
                    <a:pt x="190" y="362"/>
                    <a:pt x="191" y="362"/>
                    <a:pt x="192" y="362"/>
                  </a:cubicBezTo>
                  <a:cubicBezTo>
                    <a:pt x="194" y="362"/>
                    <a:pt x="192" y="362"/>
                    <a:pt x="193" y="362"/>
                  </a:cubicBezTo>
                  <a:cubicBezTo>
                    <a:pt x="191" y="362"/>
                    <a:pt x="191" y="362"/>
                    <a:pt x="191" y="362"/>
                  </a:cubicBezTo>
                  <a:cubicBezTo>
                    <a:pt x="187" y="362"/>
                    <a:pt x="190" y="364"/>
                    <a:pt x="189" y="365"/>
                  </a:cubicBezTo>
                  <a:cubicBezTo>
                    <a:pt x="190" y="365"/>
                    <a:pt x="190" y="365"/>
                    <a:pt x="190" y="365"/>
                  </a:cubicBezTo>
                  <a:cubicBezTo>
                    <a:pt x="188" y="365"/>
                    <a:pt x="190" y="366"/>
                    <a:pt x="189" y="367"/>
                  </a:cubicBezTo>
                  <a:cubicBezTo>
                    <a:pt x="190" y="367"/>
                    <a:pt x="193" y="367"/>
                    <a:pt x="193" y="368"/>
                  </a:cubicBezTo>
                  <a:cubicBezTo>
                    <a:pt x="195" y="368"/>
                    <a:pt x="190" y="368"/>
                    <a:pt x="189" y="368"/>
                  </a:cubicBezTo>
                  <a:cubicBezTo>
                    <a:pt x="190" y="368"/>
                    <a:pt x="190" y="368"/>
                    <a:pt x="190" y="369"/>
                  </a:cubicBezTo>
                  <a:cubicBezTo>
                    <a:pt x="190" y="369"/>
                    <a:pt x="190" y="369"/>
                    <a:pt x="190" y="369"/>
                  </a:cubicBezTo>
                  <a:cubicBezTo>
                    <a:pt x="191" y="369"/>
                    <a:pt x="191" y="369"/>
                    <a:pt x="190" y="369"/>
                  </a:cubicBezTo>
                  <a:cubicBezTo>
                    <a:pt x="190" y="369"/>
                    <a:pt x="190" y="369"/>
                    <a:pt x="190" y="369"/>
                  </a:cubicBezTo>
                  <a:cubicBezTo>
                    <a:pt x="190" y="370"/>
                    <a:pt x="189" y="370"/>
                    <a:pt x="189" y="370"/>
                  </a:cubicBezTo>
                  <a:cubicBezTo>
                    <a:pt x="191" y="370"/>
                    <a:pt x="190" y="371"/>
                    <a:pt x="191" y="371"/>
                  </a:cubicBezTo>
                  <a:cubicBezTo>
                    <a:pt x="190" y="371"/>
                    <a:pt x="190" y="371"/>
                    <a:pt x="190" y="371"/>
                  </a:cubicBezTo>
                  <a:cubicBezTo>
                    <a:pt x="192" y="371"/>
                    <a:pt x="192" y="371"/>
                    <a:pt x="192" y="371"/>
                  </a:cubicBezTo>
                  <a:cubicBezTo>
                    <a:pt x="191" y="371"/>
                    <a:pt x="191" y="371"/>
                    <a:pt x="191" y="371"/>
                  </a:cubicBezTo>
                  <a:cubicBezTo>
                    <a:pt x="189" y="371"/>
                    <a:pt x="189" y="371"/>
                    <a:pt x="189" y="371"/>
                  </a:cubicBezTo>
                  <a:cubicBezTo>
                    <a:pt x="188" y="371"/>
                    <a:pt x="191" y="371"/>
                    <a:pt x="192" y="372"/>
                  </a:cubicBezTo>
                  <a:cubicBezTo>
                    <a:pt x="193" y="372"/>
                    <a:pt x="191" y="372"/>
                    <a:pt x="191" y="372"/>
                  </a:cubicBezTo>
                  <a:cubicBezTo>
                    <a:pt x="190" y="372"/>
                    <a:pt x="191" y="372"/>
                    <a:pt x="191" y="372"/>
                  </a:cubicBezTo>
                  <a:cubicBezTo>
                    <a:pt x="189" y="371"/>
                    <a:pt x="190" y="372"/>
                    <a:pt x="189" y="372"/>
                  </a:cubicBezTo>
                  <a:cubicBezTo>
                    <a:pt x="189" y="372"/>
                    <a:pt x="191" y="372"/>
                    <a:pt x="191" y="372"/>
                  </a:cubicBezTo>
                  <a:cubicBezTo>
                    <a:pt x="190" y="373"/>
                    <a:pt x="191" y="373"/>
                    <a:pt x="189" y="373"/>
                  </a:cubicBezTo>
                  <a:cubicBezTo>
                    <a:pt x="190" y="373"/>
                    <a:pt x="190" y="373"/>
                    <a:pt x="191" y="374"/>
                  </a:cubicBezTo>
                  <a:cubicBezTo>
                    <a:pt x="191" y="373"/>
                    <a:pt x="191" y="373"/>
                    <a:pt x="193" y="373"/>
                  </a:cubicBezTo>
                  <a:cubicBezTo>
                    <a:pt x="193" y="373"/>
                    <a:pt x="193" y="374"/>
                    <a:pt x="192" y="374"/>
                  </a:cubicBezTo>
                  <a:cubicBezTo>
                    <a:pt x="192" y="374"/>
                    <a:pt x="192" y="374"/>
                    <a:pt x="192" y="374"/>
                  </a:cubicBezTo>
                  <a:cubicBezTo>
                    <a:pt x="192" y="374"/>
                    <a:pt x="192" y="374"/>
                    <a:pt x="193" y="374"/>
                  </a:cubicBezTo>
                  <a:cubicBezTo>
                    <a:pt x="191" y="374"/>
                    <a:pt x="191" y="374"/>
                    <a:pt x="191" y="374"/>
                  </a:cubicBezTo>
                  <a:cubicBezTo>
                    <a:pt x="193" y="374"/>
                    <a:pt x="192" y="375"/>
                    <a:pt x="193" y="375"/>
                  </a:cubicBezTo>
                  <a:cubicBezTo>
                    <a:pt x="191" y="375"/>
                    <a:pt x="189" y="375"/>
                    <a:pt x="189" y="375"/>
                  </a:cubicBezTo>
                  <a:cubicBezTo>
                    <a:pt x="190" y="376"/>
                    <a:pt x="190" y="376"/>
                    <a:pt x="190" y="376"/>
                  </a:cubicBezTo>
                  <a:cubicBezTo>
                    <a:pt x="191" y="376"/>
                    <a:pt x="190" y="376"/>
                    <a:pt x="189" y="376"/>
                  </a:cubicBezTo>
                  <a:cubicBezTo>
                    <a:pt x="188" y="376"/>
                    <a:pt x="194" y="377"/>
                    <a:pt x="192" y="377"/>
                  </a:cubicBezTo>
                  <a:cubicBezTo>
                    <a:pt x="190" y="377"/>
                    <a:pt x="190" y="377"/>
                    <a:pt x="189" y="377"/>
                  </a:cubicBezTo>
                  <a:cubicBezTo>
                    <a:pt x="190" y="378"/>
                    <a:pt x="191" y="378"/>
                    <a:pt x="191" y="378"/>
                  </a:cubicBezTo>
                  <a:cubicBezTo>
                    <a:pt x="192" y="378"/>
                    <a:pt x="189" y="377"/>
                    <a:pt x="191" y="377"/>
                  </a:cubicBezTo>
                  <a:cubicBezTo>
                    <a:pt x="192" y="377"/>
                    <a:pt x="191" y="378"/>
                    <a:pt x="192" y="378"/>
                  </a:cubicBezTo>
                  <a:cubicBezTo>
                    <a:pt x="187" y="378"/>
                    <a:pt x="191" y="380"/>
                    <a:pt x="188" y="380"/>
                  </a:cubicBezTo>
                  <a:cubicBezTo>
                    <a:pt x="191" y="380"/>
                    <a:pt x="189" y="381"/>
                    <a:pt x="190" y="381"/>
                  </a:cubicBezTo>
                  <a:cubicBezTo>
                    <a:pt x="187" y="381"/>
                    <a:pt x="190" y="382"/>
                    <a:pt x="189" y="382"/>
                  </a:cubicBezTo>
                  <a:cubicBezTo>
                    <a:pt x="191" y="382"/>
                    <a:pt x="191" y="382"/>
                    <a:pt x="191" y="382"/>
                  </a:cubicBezTo>
                  <a:cubicBezTo>
                    <a:pt x="190" y="382"/>
                    <a:pt x="195" y="383"/>
                    <a:pt x="192" y="383"/>
                  </a:cubicBezTo>
                  <a:cubicBezTo>
                    <a:pt x="191" y="383"/>
                    <a:pt x="190" y="383"/>
                    <a:pt x="190" y="383"/>
                  </a:cubicBezTo>
                  <a:cubicBezTo>
                    <a:pt x="187" y="383"/>
                    <a:pt x="192" y="384"/>
                    <a:pt x="189" y="384"/>
                  </a:cubicBezTo>
                  <a:cubicBezTo>
                    <a:pt x="190" y="384"/>
                    <a:pt x="192" y="384"/>
                    <a:pt x="193" y="385"/>
                  </a:cubicBezTo>
                  <a:cubicBezTo>
                    <a:pt x="192" y="385"/>
                    <a:pt x="190" y="385"/>
                    <a:pt x="190" y="385"/>
                  </a:cubicBezTo>
                  <a:cubicBezTo>
                    <a:pt x="190" y="386"/>
                    <a:pt x="191" y="386"/>
                    <a:pt x="190" y="386"/>
                  </a:cubicBezTo>
                  <a:cubicBezTo>
                    <a:pt x="189" y="386"/>
                    <a:pt x="189" y="386"/>
                    <a:pt x="189" y="386"/>
                  </a:cubicBezTo>
                  <a:cubicBezTo>
                    <a:pt x="188" y="386"/>
                    <a:pt x="189" y="386"/>
                    <a:pt x="190" y="387"/>
                  </a:cubicBezTo>
                  <a:cubicBezTo>
                    <a:pt x="188" y="387"/>
                    <a:pt x="189" y="388"/>
                    <a:pt x="188" y="388"/>
                  </a:cubicBezTo>
                  <a:cubicBezTo>
                    <a:pt x="191" y="389"/>
                    <a:pt x="187" y="389"/>
                    <a:pt x="190" y="389"/>
                  </a:cubicBezTo>
                  <a:cubicBezTo>
                    <a:pt x="189" y="389"/>
                    <a:pt x="189" y="389"/>
                    <a:pt x="189" y="389"/>
                  </a:cubicBezTo>
                  <a:cubicBezTo>
                    <a:pt x="190" y="389"/>
                    <a:pt x="192" y="390"/>
                    <a:pt x="192" y="390"/>
                  </a:cubicBezTo>
                  <a:cubicBezTo>
                    <a:pt x="190" y="390"/>
                    <a:pt x="190" y="390"/>
                    <a:pt x="190" y="390"/>
                  </a:cubicBezTo>
                  <a:cubicBezTo>
                    <a:pt x="188" y="390"/>
                    <a:pt x="190" y="390"/>
                    <a:pt x="189" y="391"/>
                  </a:cubicBezTo>
                  <a:cubicBezTo>
                    <a:pt x="190" y="390"/>
                    <a:pt x="189" y="391"/>
                    <a:pt x="190" y="391"/>
                  </a:cubicBezTo>
                  <a:cubicBezTo>
                    <a:pt x="191" y="391"/>
                    <a:pt x="191" y="391"/>
                    <a:pt x="191" y="391"/>
                  </a:cubicBezTo>
                  <a:cubicBezTo>
                    <a:pt x="192" y="392"/>
                    <a:pt x="192" y="391"/>
                    <a:pt x="192" y="392"/>
                  </a:cubicBezTo>
                  <a:cubicBezTo>
                    <a:pt x="192" y="392"/>
                    <a:pt x="190" y="392"/>
                    <a:pt x="190" y="392"/>
                  </a:cubicBezTo>
                  <a:cubicBezTo>
                    <a:pt x="189" y="392"/>
                    <a:pt x="190" y="392"/>
                    <a:pt x="190" y="393"/>
                  </a:cubicBezTo>
                  <a:cubicBezTo>
                    <a:pt x="190" y="393"/>
                    <a:pt x="190" y="392"/>
                    <a:pt x="191" y="393"/>
                  </a:cubicBezTo>
                  <a:cubicBezTo>
                    <a:pt x="191" y="393"/>
                    <a:pt x="190" y="393"/>
                    <a:pt x="190" y="393"/>
                  </a:cubicBezTo>
                  <a:cubicBezTo>
                    <a:pt x="190" y="393"/>
                    <a:pt x="191" y="393"/>
                    <a:pt x="191" y="393"/>
                  </a:cubicBezTo>
                  <a:cubicBezTo>
                    <a:pt x="191" y="393"/>
                    <a:pt x="191" y="393"/>
                    <a:pt x="191" y="393"/>
                  </a:cubicBezTo>
                  <a:cubicBezTo>
                    <a:pt x="190" y="393"/>
                    <a:pt x="190" y="393"/>
                    <a:pt x="190" y="393"/>
                  </a:cubicBezTo>
                  <a:cubicBezTo>
                    <a:pt x="190" y="393"/>
                    <a:pt x="190" y="393"/>
                    <a:pt x="190" y="393"/>
                  </a:cubicBezTo>
                  <a:cubicBezTo>
                    <a:pt x="190" y="393"/>
                    <a:pt x="190" y="393"/>
                    <a:pt x="190" y="393"/>
                  </a:cubicBezTo>
                  <a:cubicBezTo>
                    <a:pt x="190" y="393"/>
                    <a:pt x="190" y="393"/>
                    <a:pt x="190" y="393"/>
                  </a:cubicBezTo>
                  <a:cubicBezTo>
                    <a:pt x="188" y="393"/>
                    <a:pt x="188" y="393"/>
                    <a:pt x="188" y="393"/>
                  </a:cubicBezTo>
                  <a:cubicBezTo>
                    <a:pt x="188" y="394"/>
                    <a:pt x="190" y="394"/>
                    <a:pt x="191" y="394"/>
                  </a:cubicBezTo>
                  <a:cubicBezTo>
                    <a:pt x="189" y="395"/>
                    <a:pt x="191" y="396"/>
                    <a:pt x="192" y="396"/>
                  </a:cubicBezTo>
                  <a:cubicBezTo>
                    <a:pt x="192" y="396"/>
                    <a:pt x="190" y="396"/>
                    <a:pt x="191" y="396"/>
                  </a:cubicBezTo>
                  <a:cubicBezTo>
                    <a:pt x="191" y="397"/>
                    <a:pt x="193" y="397"/>
                    <a:pt x="192" y="397"/>
                  </a:cubicBezTo>
                  <a:cubicBezTo>
                    <a:pt x="192" y="397"/>
                    <a:pt x="191" y="397"/>
                    <a:pt x="191" y="398"/>
                  </a:cubicBezTo>
                  <a:cubicBezTo>
                    <a:pt x="190" y="398"/>
                    <a:pt x="192" y="397"/>
                    <a:pt x="192" y="397"/>
                  </a:cubicBezTo>
                  <a:cubicBezTo>
                    <a:pt x="190" y="398"/>
                    <a:pt x="194" y="399"/>
                    <a:pt x="192" y="400"/>
                  </a:cubicBezTo>
                  <a:cubicBezTo>
                    <a:pt x="192" y="399"/>
                    <a:pt x="191" y="399"/>
                    <a:pt x="191" y="399"/>
                  </a:cubicBezTo>
                  <a:cubicBezTo>
                    <a:pt x="191" y="400"/>
                    <a:pt x="192" y="400"/>
                    <a:pt x="194" y="401"/>
                  </a:cubicBezTo>
                  <a:cubicBezTo>
                    <a:pt x="192" y="401"/>
                    <a:pt x="192" y="401"/>
                    <a:pt x="192" y="401"/>
                  </a:cubicBezTo>
                  <a:cubicBezTo>
                    <a:pt x="192" y="401"/>
                    <a:pt x="193" y="401"/>
                    <a:pt x="194" y="401"/>
                  </a:cubicBezTo>
                  <a:cubicBezTo>
                    <a:pt x="195" y="401"/>
                    <a:pt x="196" y="401"/>
                    <a:pt x="196" y="402"/>
                  </a:cubicBezTo>
                  <a:cubicBezTo>
                    <a:pt x="196" y="402"/>
                    <a:pt x="196" y="402"/>
                    <a:pt x="196" y="402"/>
                  </a:cubicBezTo>
                  <a:cubicBezTo>
                    <a:pt x="196" y="402"/>
                    <a:pt x="197" y="402"/>
                    <a:pt x="197" y="402"/>
                  </a:cubicBezTo>
                  <a:cubicBezTo>
                    <a:pt x="196" y="403"/>
                    <a:pt x="196" y="402"/>
                    <a:pt x="195" y="402"/>
                  </a:cubicBezTo>
                  <a:cubicBezTo>
                    <a:pt x="193" y="403"/>
                    <a:pt x="194" y="404"/>
                    <a:pt x="194" y="404"/>
                  </a:cubicBezTo>
                  <a:cubicBezTo>
                    <a:pt x="195" y="404"/>
                    <a:pt x="195" y="404"/>
                    <a:pt x="195" y="404"/>
                  </a:cubicBezTo>
                  <a:cubicBezTo>
                    <a:pt x="196" y="404"/>
                    <a:pt x="194" y="404"/>
                    <a:pt x="194" y="404"/>
                  </a:cubicBezTo>
                  <a:cubicBezTo>
                    <a:pt x="199" y="405"/>
                    <a:pt x="199" y="405"/>
                    <a:pt x="199" y="405"/>
                  </a:cubicBezTo>
                  <a:cubicBezTo>
                    <a:pt x="198" y="404"/>
                    <a:pt x="197" y="405"/>
                    <a:pt x="196" y="405"/>
                  </a:cubicBezTo>
                  <a:cubicBezTo>
                    <a:pt x="196" y="405"/>
                    <a:pt x="199" y="406"/>
                    <a:pt x="201" y="406"/>
                  </a:cubicBezTo>
                  <a:cubicBezTo>
                    <a:pt x="200" y="406"/>
                    <a:pt x="201" y="406"/>
                    <a:pt x="201" y="407"/>
                  </a:cubicBezTo>
                  <a:cubicBezTo>
                    <a:pt x="200" y="407"/>
                    <a:pt x="202" y="407"/>
                    <a:pt x="200" y="407"/>
                  </a:cubicBezTo>
                  <a:cubicBezTo>
                    <a:pt x="199" y="407"/>
                    <a:pt x="199" y="407"/>
                    <a:pt x="199" y="407"/>
                  </a:cubicBezTo>
                  <a:cubicBezTo>
                    <a:pt x="199" y="407"/>
                    <a:pt x="197" y="407"/>
                    <a:pt x="196" y="407"/>
                  </a:cubicBezTo>
                  <a:cubicBezTo>
                    <a:pt x="196" y="407"/>
                    <a:pt x="196" y="408"/>
                    <a:pt x="195" y="409"/>
                  </a:cubicBezTo>
                  <a:cubicBezTo>
                    <a:pt x="198" y="408"/>
                    <a:pt x="197" y="410"/>
                    <a:pt x="199" y="409"/>
                  </a:cubicBezTo>
                  <a:cubicBezTo>
                    <a:pt x="200" y="410"/>
                    <a:pt x="197" y="410"/>
                    <a:pt x="197" y="410"/>
                  </a:cubicBezTo>
                  <a:cubicBezTo>
                    <a:pt x="198" y="411"/>
                    <a:pt x="197" y="411"/>
                    <a:pt x="197" y="412"/>
                  </a:cubicBezTo>
                  <a:cubicBezTo>
                    <a:pt x="197" y="412"/>
                    <a:pt x="197" y="412"/>
                    <a:pt x="197" y="412"/>
                  </a:cubicBezTo>
                  <a:cubicBezTo>
                    <a:pt x="198" y="412"/>
                    <a:pt x="197" y="413"/>
                    <a:pt x="199" y="413"/>
                  </a:cubicBezTo>
                  <a:cubicBezTo>
                    <a:pt x="198" y="413"/>
                    <a:pt x="198" y="413"/>
                    <a:pt x="198" y="413"/>
                  </a:cubicBezTo>
                  <a:cubicBezTo>
                    <a:pt x="197" y="414"/>
                    <a:pt x="201" y="413"/>
                    <a:pt x="200" y="414"/>
                  </a:cubicBezTo>
                  <a:cubicBezTo>
                    <a:pt x="199" y="414"/>
                    <a:pt x="199" y="414"/>
                    <a:pt x="199" y="414"/>
                  </a:cubicBezTo>
                  <a:cubicBezTo>
                    <a:pt x="200" y="414"/>
                    <a:pt x="198" y="415"/>
                    <a:pt x="200" y="415"/>
                  </a:cubicBezTo>
                  <a:cubicBezTo>
                    <a:pt x="199" y="415"/>
                    <a:pt x="199" y="415"/>
                    <a:pt x="198" y="415"/>
                  </a:cubicBezTo>
                  <a:cubicBezTo>
                    <a:pt x="199" y="415"/>
                    <a:pt x="199" y="416"/>
                    <a:pt x="200" y="416"/>
                  </a:cubicBezTo>
                  <a:cubicBezTo>
                    <a:pt x="198" y="416"/>
                    <a:pt x="198" y="416"/>
                    <a:pt x="198" y="416"/>
                  </a:cubicBezTo>
                  <a:cubicBezTo>
                    <a:pt x="197" y="417"/>
                    <a:pt x="201" y="416"/>
                    <a:pt x="200" y="417"/>
                  </a:cubicBezTo>
                  <a:cubicBezTo>
                    <a:pt x="200" y="417"/>
                    <a:pt x="199" y="417"/>
                    <a:pt x="199" y="417"/>
                  </a:cubicBezTo>
                  <a:cubicBezTo>
                    <a:pt x="200" y="417"/>
                    <a:pt x="200" y="418"/>
                    <a:pt x="200" y="418"/>
                  </a:cubicBezTo>
                  <a:cubicBezTo>
                    <a:pt x="198" y="419"/>
                    <a:pt x="198" y="419"/>
                    <a:pt x="198" y="419"/>
                  </a:cubicBezTo>
                  <a:cubicBezTo>
                    <a:pt x="198" y="421"/>
                    <a:pt x="198" y="423"/>
                    <a:pt x="201" y="425"/>
                  </a:cubicBezTo>
                  <a:cubicBezTo>
                    <a:pt x="198" y="425"/>
                    <a:pt x="199" y="424"/>
                    <a:pt x="197" y="425"/>
                  </a:cubicBezTo>
                  <a:cubicBezTo>
                    <a:pt x="200" y="425"/>
                    <a:pt x="198" y="425"/>
                    <a:pt x="199" y="426"/>
                  </a:cubicBezTo>
                  <a:cubicBezTo>
                    <a:pt x="198" y="426"/>
                    <a:pt x="198" y="426"/>
                    <a:pt x="198" y="426"/>
                  </a:cubicBezTo>
                  <a:cubicBezTo>
                    <a:pt x="199" y="426"/>
                    <a:pt x="198" y="426"/>
                    <a:pt x="198" y="426"/>
                  </a:cubicBezTo>
                  <a:cubicBezTo>
                    <a:pt x="199" y="426"/>
                    <a:pt x="199" y="426"/>
                    <a:pt x="199" y="426"/>
                  </a:cubicBezTo>
                  <a:cubicBezTo>
                    <a:pt x="199" y="426"/>
                    <a:pt x="199" y="427"/>
                    <a:pt x="199" y="427"/>
                  </a:cubicBezTo>
                  <a:cubicBezTo>
                    <a:pt x="199" y="427"/>
                    <a:pt x="199" y="427"/>
                    <a:pt x="199" y="427"/>
                  </a:cubicBezTo>
                  <a:cubicBezTo>
                    <a:pt x="199" y="427"/>
                    <a:pt x="199" y="427"/>
                    <a:pt x="199" y="427"/>
                  </a:cubicBezTo>
                  <a:cubicBezTo>
                    <a:pt x="198" y="427"/>
                    <a:pt x="197" y="427"/>
                    <a:pt x="199" y="427"/>
                  </a:cubicBezTo>
                  <a:cubicBezTo>
                    <a:pt x="199" y="427"/>
                    <a:pt x="199" y="427"/>
                    <a:pt x="199" y="427"/>
                  </a:cubicBezTo>
                  <a:cubicBezTo>
                    <a:pt x="197" y="428"/>
                    <a:pt x="197" y="428"/>
                    <a:pt x="197" y="428"/>
                  </a:cubicBezTo>
                  <a:cubicBezTo>
                    <a:pt x="200" y="428"/>
                    <a:pt x="198" y="428"/>
                    <a:pt x="198" y="428"/>
                  </a:cubicBezTo>
                  <a:cubicBezTo>
                    <a:pt x="197" y="429"/>
                    <a:pt x="194" y="427"/>
                    <a:pt x="194" y="429"/>
                  </a:cubicBezTo>
                  <a:cubicBezTo>
                    <a:pt x="194" y="429"/>
                    <a:pt x="194" y="429"/>
                    <a:pt x="194" y="429"/>
                  </a:cubicBezTo>
                  <a:cubicBezTo>
                    <a:pt x="189" y="432"/>
                    <a:pt x="183" y="435"/>
                    <a:pt x="180" y="441"/>
                  </a:cubicBezTo>
                  <a:cubicBezTo>
                    <a:pt x="180" y="442"/>
                    <a:pt x="179" y="443"/>
                    <a:pt x="178" y="444"/>
                  </a:cubicBezTo>
                  <a:cubicBezTo>
                    <a:pt x="178" y="441"/>
                    <a:pt x="178" y="437"/>
                    <a:pt x="180" y="434"/>
                  </a:cubicBezTo>
                  <a:cubicBezTo>
                    <a:pt x="179" y="431"/>
                    <a:pt x="178" y="427"/>
                    <a:pt x="179" y="425"/>
                  </a:cubicBezTo>
                  <a:cubicBezTo>
                    <a:pt x="178" y="412"/>
                    <a:pt x="182" y="402"/>
                    <a:pt x="179" y="389"/>
                  </a:cubicBezTo>
                  <a:cubicBezTo>
                    <a:pt x="179" y="390"/>
                    <a:pt x="178" y="389"/>
                    <a:pt x="177" y="389"/>
                  </a:cubicBezTo>
                  <a:cubicBezTo>
                    <a:pt x="178" y="389"/>
                    <a:pt x="178" y="389"/>
                    <a:pt x="178" y="389"/>
                  </a:cubicBezTo>
                  <a:cubicBezTo>
                    <a:pt x="176" y="388"/>
                    <a:pt x="176" y="388"/>
                    <a:pt x="176" y="388"/>
                  </a:cubicBezTo>
                  <a:cubicBezTo>
                    <a:pt x="176" y="387"/>
                    <a:pt x="178" y="387"/>
                    <a:pt x="178" y="388"/>
                  </a:cubicBezTo>
                  <a:cubicBezTo>
                    <a:pt x="178" y="383"/>
                    <a:pt x="177" y="379"/>
                    <a:pt x="178" y="374"/>
                  </a:cubicBezTo>
                  <a:cubicBezTo>
                    <a:pt x="175" y="374"/>
                    <a:pt x="177" y="371"/>
                    <a:pt x="175" y="371"/>
                  </a:cubicBezTo>
                  <a:cubicBezTo>
                    <a:pt x="176" y="371"/>
                    <a:pt x="176" y="371"/>
                    <a:pt x="176" y="371"/>
                  </a:cubicBezTo>
                  <a:cubicBezTo>
                    <a:pt x="175" y="368"/>
                    <a:pt x="175" y="368"/>
                    <a:pt x="177" y="365"/>
                  </a:cubicBezTo>
                  <a:cubicBezTo>
                    <a:pt x="178" y="353"/>
                    <a:pt x="176" y="340"/>
                    <a:pt x="174" y="326"/>
                  </a:cubicBezTo>
                  <a:cubicBezTo>
                    <a:pt x="170" y="313"/>
                    <a:pt x="162" y="297"/>
                    <a:pt x="148" y="288"/>
                  </a:cubicBezTo>
                  <a:cubicBezTo>
                    <a:pt x="143" y="290"/>
                    <a:pt x="142" y="286"/>
                    <a:pt x="138" y="288"/>
                  </a:cubicBezTo>
                  <a:cubicBezTo>
                    <a:pt x="138" y="287"/>
                    <a:pt x="138" y="287"/>
                    <a:pt x="138" y="287"/>
                  </a:cubicBezTo>
                  <a:cubicBezTo>
                    <a:pt x="136" y="288"/>
                    <a:pt x="136" y="286"/>
                    <a:pt x="133" y="284"/>
                  </a:cubicBezTo>
                  <a:cubicBezTo>
                    <a:pt x="133" y="285"/>
                    <a:pt x="132" y="284"/>
                    <a:pt x="132" y="286"/>
                  </a:cubicBezTo>
                  <a:cubicBezTo>
                    <a:pt x="131" y="287"/>
                    <a:pt x="131" y="282"/>
                    <a:pt x="129" y="283"/>
                  </a:cubicBezTo>
                  <a:cubicBezTo>
                    <a:pt x="129" y="282"/>
                    <a:pt x="129" y="284"/>
                    <a:pt x="129" y="283"/>
                  </a:cubicBezTo>
                  <a:cubicBezTo>
                    <a:pt x="125" y="285"/>
                    <a:pt x="129" y="282"/>
                    <a:pt x="127" y="279"/>
                  </a:cubicBezTo>
                  <a:cubicBezTo>
                    <a:pt x="120" y="278"/>
                    <a:pt x="113" y="280"/>
                    <a:pt x="107" y="278"/>
                  </a:cubicBezTo>
                  <a:cubicBezTo>
                    <a:pt x="108" y="278"/>
                    <a:pt x="108" y="280"/>
                    <a:pt x="107" y="280"/>
                  </a:cubicBezTo>
                  <a:cubicBezTo>
                    <a:pt x="107" y="276"/>
                    <a:pt x="105" y="280"/>
                    <a:pt x="104" y="279"/>
                  </a:cubicBezTo>
                  <a:cubicBezTo>
                    <a:pt x="104" y="278"/>
                    <a:pt x="105" y="278"/>
                    <a:pt x="105" y="278"/>
                  </a:cubicBezTo>
                  <a:cubicBezTo>
                    <a:pt x="103" y="276"/>
                    <a:pt x="101" y="278"/>
                    <a:pt x="98" y="277"/>
                  </a:cubicBezTo>
                  <a:cubicBezTo>
                    <a:pt x="96" y="278"/>
                    <a:pt x="94" y="275"/>
                    <a:pt x="92" y="277"/>
                  </a:cubicBezTo>
                  <a:cubicBezTo>
                    <a:pt x="93" y="275"/>
                    <a:pt x="91" y="276"/>
                    <a:pt x="91" y="275"/>
                  </a:cubicBezTo>
                  <a:cubicBezTo>
                    <a:pt x="89" y="279"/>
                    <a:pt x="88" y="273"/>
                    <a:pt x="85" y="275"/>
                  </a:cubicBezTo>
                  <a:cubicBezTo>
                    <a:pt x="86" y="275"/>
                    <a:pt x="86" y="275"/>
                    <a:pt x="86" y="275"/>
                  </a:cubicBezTo>
                  <a:cubicBezTo>
                    <a:pt x="80" y="274"/>
                    <a:pt x="77" y="272"/>
                    <a:pt x="72" y="271"/>
                  </a:cubicBezTo>
                  <a:cubicBezTo>
                    <a:pt x="69" y="270"/>
                    <a:pt x="69" y="264"/>
                    <a:pt x="66" y="264"/>
                  </a:cubicBezTo>
                  <a:cubicBezTo>
                    <a:pt x="65" y="265"/>
                    <a:pt x="65" y="265"/>
                    <a:pt x="64" y="265"/>
                  </a:cubicBezTo>
                  <a:cubicBezTo>
                    <a:pt x="64" y="264"/>
                    <a:pt x="65" y="264"/>
                    <a:pt x="65" y="264"/>
                  </a:cubicBezTo>
                  <a:cubicBezTo>
                    <a:pt x="63" y="263"/>
                    <a:pt x="63" y="260"/>
                    <a:pt x="62" y="259"/>
                  </a:cubicBezTo>
                  <a:cubicBezTo>
                    <a:pt x="62" y="259"/>
                    <a:pt x="61" y="258"/>
                    <a:pt x="60" y="259"/>
                  </a:cubicBezTo>
                  <a:cubicBezTo>
                    <a:pt x="61" y="256"/>
                    <a:pt x="56" y="255"/>
                    <a:pt x="57" y="252"/>
                  </a:cubicBezTo>
                  <a:cubicBezTo>
                    <a:pt x="54" y="254"/>
                    <a:pt x="54" y="252"/>
                    <a:pt x="53" y="251"/>
                  </a:cubicBezTo>
                  <a:cubicBezTo>
                    <a:pt x="53" y="251"/>
                    <a:pt x="54" y="250"/>
                    <a:pt x="54" y="250"/>
                  </a:cubicBezTo>
                  <a:cubicBezTo>
                    <a:pt x="53" y="249"/>
                    <a:pt x="53" y="248"/>
                    <a:pt x="53" y="245"/>
                  </a:cubicBezTo>
                  <a:cubicBezTo>
                    <a:pt x="52" y="245"/>
                    <a:pt x="50" y="245"/>
                    <a:pt x="50" y="244"/>
                  </a:cubicBezTo>
                  <a:cubicBezTo>
                    <a:pt x="52" y="242"/>
                    <a:pt x="50" y="241"/>
                    <a:pt x="50" y="240"/>
                  </a:cubicBezTo>
                  <a:cubicBezTo>
                    <a:pt x="48" y="241"/>
                    <a:pt x="46" y="240"/>
                    <a:pt x="47" y="239"/>
                  </a:cubicBezTo>
                  <a:cubicBezTo>
                    <a:pt x="49" y="238"/>
                    <a:pt x="49" y="238"/>
                    <a:pt x="49" y="238"/>
                  </a:cubicBezTo>
                  <a:cubicBezTo>
                    <a:pt x="46" y="235"/>
                    <a:pt x="48" y="230"/>
                    <a:pt x="44" y="225"/>
                  </a:cubicBezTo>
                  <a:cubicBezTo>
                    <a:pt x="45" y="224"/>
                    <a:pt x="45" y="224"/>
                    <a:pt x="45" y="224"/>
                  </a:cubicBezTo>
                  <a:cubicBezTo>
                    <a:pt x="42" y="219"/>
                    <a:pt x="42" y="213"/>
                    <a:pt x="37" y="209"/>
                  </a:cubicBezTo>
                  <a:cubicBezTo>
                    <a:pt x="37" y="208"/>
                    <a:pt x="37" y="207"/>
                    <a:pt x="36" y="205"/>
                  </a:cubicBezTo>
                  <a:cubicBezTo>
                    <a:pt x="37" y="205"/>
                    <a:pt x="39" y="204"/>
                    <a:pt x="40" y="203"/>
                  </a:cubicBezTo>
                  <a:cubicBezTo>
                    <a:pt x="36" y="203"/>
                    <a:pt x="36" y="203"/>
                    <a:pt x="36" y="203"/>
                  </a:cubicBezTo>
                  <a:cubicBezTo>
                    <a:pt x="41" y="201"/>
                    <a:pt x="44" y="197"/>
                    <a:pt x="48" y="196"/>
                  </a:cubicBezTo>
                  <a:cubicBezTo>
                    <a:pt x="47" y="198"/>
                    <a:pt x="49" y="198"/>
                    <a:pt x="49" y="199"/>
                  </a:cubicBezTo>
                  <a:cubicBezTo>
                    <a:pt x="50" y="198"/>
                    <a:pt x="50" y="196"/>
                    <a:pt x="52" y="196"/>
                  </a:cubicBezTo>
                  <a:cubicBezTo>
                    <a:pt x="51" y="199"/>
                    <a:pt x="51" y="199"/>
                    <a:pt x="51" y="199"/>
                  </a:cubicBezTo>
                  <a:cubicBezTo>
                    <a:pt x="52" y="197"/>
                    <a:pt x="56" y="193"/>
                    <a:pt x="59" y="190"/>
                  </a:cubicBezTo>
                  <a:cubicBezTo>
                    <a:pt x="59" y="197"/>
                    <a:pt x="61" y="192"/>
                    <a:pt x="62" y="201"/>
                  </a:cubicBezTo>
                  <a:cubicBezTo>
                    <a:pt x="60" y="200"/>
                    <a:pt x="60" y="200"/>
                    <a:pt x="60" y="200"/>
                  </a:cubicBezTo>
                  <a:cubicBezTo>
                    <a:pt x="61" y="202"/>
                    <a:pt x="61" y="203"/>
                    <a:pt x="62" y="206"/>
                  </a:cubicBezTo>
                  <a:cubicBezTo>
                    <a:pt x="64" y="206"/>
                    <a:pt x="65" y="204"/>
                    <a:pt x="64" y="199"/>
                  </a:cubicBezTo>
                  <a:cubicBezTo>
                    <a:pt x="68" y="202"/>
                    <a:pt x="65" y="203"/>
                    <a:pt x="68" y="212"/>
                  </a:cubicBezTo>
                  <a:cubicBezTo>
                    <a:pt x="71" y="214"/>
                    <a:pt x="66" y="208"/>
                    <a:pt x="69" y="207"/>
                  </a:cubicBezTo>
                  <a:cubicBezTo>
                    <a:pt x="70" y="206"/>
                    <a:pt x="71" y="211"/>
                    <a:pt x="75" y="215"/>
                  </a:cubicBezTo>
                  <a:cubicBezTo>
                    <a:pt x="82" y="221"/>
                    <a:pt x="78" y="220"/>
                    <a:pt x="81" y="223"/>
                  </a:cubicBezTo>
                  <a:cubicBezTo>
                    <a:pt x="79" y="223"/>
                    <a:pt x="71" y="217"/>
                    <a:pt x="73" y="217"/>
                  </a:cubicBezTo>
                  <a:cubicBezTo>
                    <a:pt x="65" y="209"/>
                    <a:pt x="73" y="224"/>
                    <a:pt x="68" y="218"/>
                  </a:cubicBezTo>
                  <a:cubicBezTo>
                    <a:pt x="75" y="226"/>
                    <a:pt x="76" y="226"/>
                    <a:pt x="82" y="226"/>
                  </a:cubicBezTo>
                  <a:cubicBezTo>
                    <a:pt x="79" y="225"/>
                    <a:pt x="85" y="224"/>
                    <a:pt x="82" y="223"/>
                  </a:cubicBezTo>
                  <a:cubicBezTo>
                    <a:pt x="98" y="219"/>
                    <a:pt x="96" y="225"/>
                    <a:pt x="106" y="216"/>
                  </a:cubicBezTo>
                  <a:cubicBezTo>
                    <a:pt x="103" y="216"/>
                    <a:pt x="111" y="202"/>
                    <a:pt x="104" y="206"/>
                  </a:cubicBezTo>
                  <a:cubicBezTo>
                    <a:pt x="104" y="204"/>
                    <a:pt x="105" y="201"/>
                    <a:pt x="107" y="200"/>
                  </a:cubicBezTo>
                  <a:cubicBezTo>
                    <a:pt x="107" y="203"/>
                    <a:pt x="110" y="197"/>
                    <a:pt x="110" y="201"/>
                  </a:cubicBezTo>
                  <a:cubicBezTo>
                    <a:pt x="111" y="198"/>
                    <a:pt x="111" y="198"/>
                    <a:pt x="111" y="198"/>
                  </a:cubicBezTo>
                  <a:cubicBezTo>
                    <a:pt x="111" y="204"/>
                    <a:pt x="111" y="204"/>
                    <a:pt x="111" y="204"/>
                  </a:cubicBezTo>
                  <a:cubicBezTo>
                    <a:pt x="114" y="201"/>
                    <a:pt x="118" y="196"/>
                    <a:pt x="120" y="194"/>
                  </a:cubicBezTo>
                  <a:cubicBezTo>
                    <a:pt x="121" y="189"/>
                    <a:pt x="117" y="195"/>
                    <a:pt x="119" y="190"/>
                  </a:cubicBezTo>
                  <a:cubicBezTo>
                    <a:pt x="119" y="192"/>
                    <a:pt x="121" y="189"/>
                    <a:pt x="122" y="186"/>
                  </a:cubicBezTo>
                  <a:cubicBezTo>
                    <a:pt x="120" y="191"/>
                    <a:pt x="119" y="186"/>
                    <a:pt x="120" y="182"/>
                  </a:cubicBezTo>
                  <a:cubicBezTo>
                    <a:pt x="120" y="181"/>
                    <a:pt x="121" y="180"/>
                    <a:pt x="121" y="179"/>
                  </a:cubicBezTo>
                  <a:cubicBezTo>
                    <a:pt x="122" y="180"/>
                    <a:pt x="122" y="180"/>
                    <a:pt x="122" y="181"/>
                  </a:cubicBezTo>
                  <a:cubicBezTo>
                    <a:pt x="122" y="182"/>
                    <a:pt x="122" y="182"/>
                    <a:pt x="122" y="183"/>
                  </a:cubicBezTo>
                  <a:cubicBezTo>
                    <a:pt x="123" y="183"/>
                    <a:pt x="123" y="183"/>
                    <a:pt x="123" y="183"/>
                  </a:cubicBezTo>
                  <a:cubicBezTo>
                    <a:pt x="123" y="183"/>
                    <a:pt x="122" y="183"/>
                    <a:pt x="122" y="183"/>
                  </a:cubicBezTo>
                  <a:cubicBezTo>
                    <a:pt x="122" y="188"/>
                    <a:pt x="125" y="188"/>
                    <a:pt x="126" y="189"/>
                  </a:cubicBezTo>
                  <a:cubicBezTo>
                    <a:pt x="126" y="193"/>
                    <a:pt x="126" y="193"/>
                    <a:pt x="126" y="193"/>
                  </a:cubicBezTo>
                  <a:cubicBezTo>
                    <a:pt x="127" y="193"/>
                    <a:pt x="127" y="193"/>
                    <a:pt x="127" y="193"/>
                  </a:cubicBezTo>
                  <a:cubicBezTo>
                    <a:pt x="130" y="197"/>
                    <a:pt x="134" y="202"/>
                    <a:pt x="132" y="203"/>
                  </a:cubicBezTo>
                  <a:cubicBezTo>
                    <a:pt x="134" y="205"/>
                    <a:pt x="136" y="206"/>
                    <a:pt x="135" y="203"/>
                  </a:cubicBezTo>
                  <a:cubicBezTo>
                    <a:pt x="136" y="205"/>
                    <a:pt x="140" y="212"/>
                    <a:pt x="151" y="211"/>
                  </a:cubicBezTo>
                  <a:cubicBezTo>
                    <a:pt x="161" y="208"/>
                    <a:pt x="165" y="201"/>
                    <a:pt x="167" y="197"/>
                  </a:cubicBezTo>
                  <a:cubicBezTo>
                    <a:pt x="164" y="201"/>
                    <a:pt x="163" y="200"/>
                    <a:pt x="162" y="200"/>
                  </a:cubicBezTo>
                  <a:cubicBezTo>
                    <a:pt x="161" y="197"/>
                    <a:pt x="164" y="198"/>
                    <a:pt x="164" y="194"/>
                  </a:cubicBezTo>
                  <a:cubicBezTo>
                    <a:pt x="165" y="195"/>
                    <a:pt x="167" y="192"/>
                    <a:pt x="166" y="196"/>
                  </a:cubicBezTo>
                  <a:cubicBezTo>
                    <a:pt x="170" y="191"/>
                    <a:pt x="171" y="185"/>
                    <a:pt x="173" y="179"/>
                  </a:cubicBezTo>
                  <a:cubicBezTo>
                    <a:pt x="173" y="180"/>
                    <a:pt x="173" y="180"/>
                    <a:pt x="174" y="181"/>
                  </a:cubicBezTo>
                  <a:cubicBezTo>
                    <a:pt x="174" y="181"/>
                    <a:pt x="174" y="181"/>
                    <a:pt x="174" y="182"/>
                  </a:cubicBezTo>
                  <a:cubicBezTo>
                    <a:pt x="174" y="182"/>
                    <a:pt x="174" y="182"/>
                    <a:pt x="174" y="183"/>
                  </a:cubicBezTo>
                  <a:cubicBezTo>
                    <a:pt x="175" y="184"/>
                    <a:pt x="175" y="185"/>
                    <a:pt x="176" y="186"/>
                  </a:cubicBezTo>
                  <a:cubicBezTo>
                    <a:pt x="175" y="185"/>
                    <a:pt x="175" y="185"/>
                    <a:pt x="175" y="184"/>
                  </a:cubicBezTo>
                  <a:cubicBezTo>
                    <a:pt x="175" y="185"/>
                    <a:pt x="175" y="186"/>
                    <a:pt x="176" y="187"/>
                  </a:cubicBezTo>
                  <a:cubicBezTo>
                    <a:pt x="176" y="187"/>
                    <a:pt x="176" y="187"/>
                    <a:pt x="176" y="187"/>
                  </a:cubicBezTo>
                  <a:cubicBezTo>
                    <a:pt x="177" y="189"/>
                    <a:pt x="177" y="190"/>
                    <a:pt x="178" y="191"/>
                  </a:cubicBezTo>
                  <a:cubicBezTo>
                    <a:pt x="176" y="191"/>
                    <a:pt x="176" y="191"/>
                    <a:pt x="176" y="191"/>
                  </a:cubicBezTo>
                  <a:cubicBezTo>
                    <a:pt x="176" y="194"/>
                    <a:pt x="188" y="201"/>
                    <a:pt x="189" y="198"/>
                  </a:cubicBezTo>
                  <a:cubicBezTo>
                    <a:pt x="205" y="196"/>
                    <a:pt x="210" y="186"/>
                    <a:pt x="213" y="179"/>
                  </a:cubicBezTo>
                  <a:cubicBezTo>
                    <a:pt x="214" y="178"/>
                    <a:pt x="214" y="178"/>
                    <a:pt x="214" y="178"/>
                  </a:cubicBezTo>
                  <a:cubicBezTo>
                    <a:pt x="214" y="178"/>
                    <a:pt x="214" y="178"/>
                    <a:pt x="214" y="178"/>
                  </a:cubicBezTo>
                  <a:cubicBezTo>
                    <a:pt x="214" y="178"/>
                    <a:pt x="214" y="177"/>
                    <a:pt x="214" y="177"/>
                  </a:cubicBezTo>
                  <a:cubicBezTo>
                    <a:pt x="214" y="177"/>
                    <a:pt x="215" y="177"/>
                    <a:pt x="215" y="177"/>
                  </a:cubicBezTo>
                  <a:cubicBezTo>
                    <a:pt x="219" y="183"/>
                    <a:pt x="215" y="181"/>
                    <a:pt x="216" y="184"/>
                  </a:cubicBezTo>
                  <a:cubicBezTo>
                    <a:pt x="224" y="191"/>
                    <a:pt x="234" y="187"/>
                    <a:pt x="239" y="182"/>
                  </a:cubicBezTo>
                  <a:cubicBezTo>
                    <a:pt x="239" y="182"/>
                    <a:pt x="240" y="183"/>
                    <a:pt x="239" y="183"/>
                  </a:cubicBezTo>
                  <a:cubicBezTo>
                    <a:pt x="244" y="179"/>
                    <a:pt x="250" y="173"/>
                    <a:pt x="253" y="167"/>
                  </a:cubicBezTo>
                  <a:cubicBezTo>
                    <a:pt x="255" y="173"/>
                    <a:pt x="258" y="178"/>
                    <a:pt x="262" y="183"/>
                  </a:cubicBezTo>
                  <a:cubicBezTo>
                    <a:pt x="272" y="194"/>
                    <a:pt x="282" y="179"/>
                    <a:pt x="282" y="172"/>
                  </a:cubicBezTo>
                  <a:cubicBezTo>
                    <a:pt x="282" y="171"/>
                    <a:pt x="283" y="172"/>
                    <a:pt x="283" y="173"/>
                  </a:cubicBezTo>
                  <a:cubicBezTo>
                    <a:pt x="283" y="162"/>
                    <a:pt x="288" y="150"/>
                    <a:pt x="283" y="141"/>
                  </a:cubicBezTo>
                  <a:cubicBezTo>
                    <a:pt x="281" y="138"/>
                    <a:pt x="281" y="138"/>
                    <a:pt x="281" y="138"/>
                  </a:cubicBezTo>
                  <a:cubicBezTo>
                    <a:pt x="282" y="136"/>
                    <a:pt x="283" y="136"/>
                    <a:pt x="284" y="134"/>
                  </a:cubicBezTo>
                  <a:cubicBezTo>
                    <a:pt x="283" y="132"/>
                    <a:pt x="283" y="124"/>
                    <a:pt x="282" y="122"/>
                  </a:cubicBezTo>
                  <a:cubicBezTo>
                    <a:pt x="283" y="121"/>
                    <a:pt x="283" y="123"/>
                    <a:pt x="283" y="123"/>
                  </a:cubicBezTo>
                  <a:cubicBezTo>
                    <a:pt x="284" y="122"/>
                    <a:pt x="284" y="121"/>
                    <a:pt x="284" y="120"/>
                  </a:cubicBezTo>
                  <a:cubicBezTo>
                    <a:pt x="285" y="120"/>
                    <a:pt x="286" y="120"/>
                    <a:pt x="287" y="120"/>
                  </a:cubicBezTo>
                  <a:cubicBezTo>
                    <a:pt x="293" y="141"/>
                    <a:pt x="294" y="171"/>
                    <a:pt x="312" y="180"/>
                  </a:cubicBezTo>
                  <a:cubicBezTo>
                    <a:pt x="316" y="182"/>
                    <a:pt x="313" y="183"/>
                    <a:pt x="315" y="184"/>
                  </a:cubicBezTo>
                  <a:cubicBezTo>
                    <a:pt x="325" y="187"/>
                    <a:pt x="336" y="188"/>
                    <a:pt x="347" y="188"/>
                  </a:cubicBezTo>
                  <a:cubicBezTo>
                    <a:pt x="346" y="189"/>
                    <a:pt x="345" y="190"/>
                    <a:pt x="344" y="191"/>
                  </a:cubicBezTo>
                  <a:cubicBezTo>
                    <a:pt x="346" y="193"/>
                    <a:pt x="342" y="195"/>
                    <a:pt x="343" y="196"/>
                  </a:cubicBezTo>
                  <a:cubicBezTo>
                    <a:pt x="343" y="196"/>
                    <a:pt x="343" y="196"/>
                    <a:pt x="343" y="195"/>
                  </a:cubicBezTo>
                  <a:cubicBezTo>
                    <a:pt x="340" y="201"/>
                    <a:pt x="343" y="196"/>
                    <a:pt x="338" y="200"/>
                  </a:cubicBezTo>
                  <a:cubicBezTo>
                    <a:pt x="327" y="213"/>
                    <a:pt x="329" y="230"/>
                    <a:pt x="329" y="240"/>
                  </a:cubicBezTo>
                  <a:cubicBezTo>
                    <a:pt x="330" y="251"/>
                    <a:pt x="331" y="257"/>
                    <a:pt x="326" y="263"/>
                  </a:cubicBezTo>
                  <a:cubicBezTo>
                    <a:pt x="327" y="267"/>
                    <a:pt x="324" y="267"/>
                    <a:pt x="325" y="270"/>
                  </a:cubicBezTo>
                  <a:cubicBezTo>
                    <a:pt x="324" y="269"/>
                    <a:pt x="324" y="269"/>
                    <a:pt x="324" y="269"/>
                  </a:cubicBezTo>
                  <a:cubicBezTo>
                    <a:pt x="324" y="271"/>
                    <a:pt x="323" y="270"/>
                    <a:pt x="321" y="270"/>
                  </a:cubicBezTo>
                  <a:cubicBezTo>
                    <a:pt x="321" y="271"/>
                    <a:pt x="320" y="271"/>
                    <a:pt x="321" y="272"/>
                  </a:cubicBezTo>
                  <a:cubicBezTo>
                    <a:pt x="322" y="274"/>
                    <a:pt x="319" y="270"/>
                    <a:pt x="318" y="271"/>
                  </a:cubicBezTo>
                  <a:cubicBezTo>
                    <a:pt x="318" y="271"/>
                    <a:pt x="319" y="272"/>
                    <a:pt x="318" y="272"/>
                  </a:cubicBezTo>
                  <a:cubicBezTo>
                    <a:pt x="317" y="275"/>
                    <a:pt x="318" y="271"/>
                    <a:pt x="315" y="270"/>
                  </a:cubicBezTo>
                  <a:cubicBezTo>
                    <a:pt x="311" y="273"/>
                    <a:pt x="306" y="276"/>
                    <a:pt x="302" y="277"/>
                  </a:cubicBezTo>
                  <a:cubicBezTo>
                    <a:pt x="302" y="277"/>
                    <a:pt x="303" y="278"/>
                    <a:pt x="302" y="278"/>
                  </a:cubicBezTo>
                  <a:cubicBezTo>
                    <a:pt x="301" y="275"/>
                    <a:pt x="301" y="280"/>
                    <a:pt x="299" y="279"/>
                  </a:cubicBezTo>
                  <a:cubicBezTo>
                    <a:pt x="300" y="277"/>
                    <a:pt x="300" y="277"/>
                    <a:pt x="300" y="277"/>
                  </a:cubicBezTo>
                  <a:cubicBezTo>
                    <a:pt x="297" y="277"/>
                    <a:pt x="296" y="279"/>
                    <a:pt x="293" y="279"/>
                  </a:cubicBezTo>
                  <a:cubicBezTo>
                    <a:pt x="292" y="280"/>
                    <a:pt x="288" y="279"/>
                    <a:pt x="287" y="281"/>
                  </a:cubicBezTo>
                  <a:cubicBezTo>
                    <a:pt x="287" y="280"/>
                    <a:pt x="286" y="280"/>
                    <a:pt x="285" y="280"/>
                  </a:cubicBezTo>
                  <a:cubicBezTo>
                    <a:pt x="285" y="284"/>
                    <a:pt x="281" y="280"/>
                    <a:pt x="280" y="284"/>
                  </a:cubicBezTo>
                  <a:cubicBezTo>
                    <a:pt x="280" y="283"/>
                    <a:pt x="280" y="283"/>
                    <a:pt x="280" y="283"/>
                  </a:cubicBezTo>
                  <a:cubicBezTo>
                    <a:pt x="274" y="287"/>
                    <a:pt x="267" y="290"/>
                    <a:pt x="263" y="297"/>
                  </a:cubicBezTo>
                  <a:cubicBezTo>
                    <a:pt x="260" y="300"/>
                    <a:pt x="256" y="300"/>
                    <a:pt x="254" y="305"/>
                  </a:cubicBezTo>
                  <a:cubicBezTo>
                    <a:pt x="254" y="306"/>
                    <a:pt x="255" y="306"/>
                    <a:pt x="255" y="307"/>
                  </a:cubicBezTo>
                  <a:cubicBezTo>
                    <a:pt x="255" y="308"/>
                    <a:pt x="254" y="306"/>
                    <a:pt x="254" y="306"/>
                  </a:cubicBezTo>
                  <a:cubicBezTo>
                    <a:pt x="254" y="309"/>
                    <a:pt x="251" y="310"/>
                    <a:pt x="250" y="312"/>
                  </a:cubicBezTo>
                  <a:cubicBezTo>
                    <a:pt x="250" y="313"/>
                    <a:pt x="250" y="314"/>
                    <a:pt x="251" y="314"/>
                  </a:cubicBezTo>
                  <a:cubicBezTo>
                    <a:pt x="247" y="315"/>
                    <a:pt x="248" y="320"/>
                    <a:pt x="245" y="322"/>
                  </a:cubicBezTo>
                  <a:cubicBezTo>
                    <a:pt x="248" y="322"/>
                    <a:pt x="246" y="324"/>
                    <a:pt x="247" y="325"/>
                  </a:cubicBezTo>
                  <a:cubicBezTo>
                    <a:pt x="246" y="326"/>
                    <a:pt x="245" y="326"/>
                    <a:pt x="245" y="325"/>
                  </a:cubicBezTo>
                  <a:cubicBezTo>
                    <a:pt x="245" y="327"/>
                    <a:pt x="244" y="328"/>
                    <a:pt x="243" y="330"/>
                  </a:cubicBezTo>
                  <a:cubicBezTo>
                    <a:pt x="243" y="332"/>
                    <a:pt x="244" y="333"/>
                    <a:pt x="243" y="334"/>
                  </a:cubicBezTo>
                  <a:cubicBezTo>
                    <a:pt x="241" y="334"/>
                    <a:pt x="242" y="336"/>
                    <a:pt x="241" y="338"/>
                  </a:cubicBezTo>
                  <a:cubicBezTo>
                    <a:pt x="243" y="338"/>
                    <a:pt x="244" y="340"/>
                    <a:pt x="243" y="341"/>
                  </a:cubicBezTo>
                  <a:cubicBezTo>
                    <a:pt x="240" y="340"/>
                    <a:pt x="240" y="340"/>
                    <a:pt x="240" y="340"/>
                  </a:cubicBezTo>
                  <a:cubicBezTo>
                    <a:pt x="241" y="344"/>
                    <a:pt x="237" y="350"/>
                    <a:pt x="240" y="355"/>
                  </a:cubicBezTo>
                  <a:cubicBezTo>
                    <a:pt x="238" y="355"/>
                    <a:pt x="238" y="355"/>
                    <a:pt x="238" y="355"/>
                  </a:cubicBezTo>
                  <a:cubicBezTo>
                    <a:pt x="239" y="360"/>
                    <a:pt x="236" y="365"/>
                    <a:pt x="239" y="370"/>
                  </a:cubicBezTo>
                  <a:cubicBezTo>
                    <a:pt x="238" y="371"/>
                    <a:pt x="237" y="373"/>
                    <a:pt x="237" y="374"/>
                  </a:cubicBezTo>
                  <a:cubicBezTo>
                    <a:pt x="239" y="376"/>
                    <a:pt x="238" y="376"/>
                    <a:pt x="241" y="378"/>
                  </a:cubicBezTo>
                  <a:cubicBezTo>
                    <a:pt x="241" y="378"/>
                    <a:pt x="239" y="379"/>
                    <a:pt x="239" y="379"/>
                  </a:cubicBezTo>
                  <a:cubicBezTo>
                    <a:pt x="238" y="381"/>
                    <a:pt x="236" y="383"/>
                    <a:pt x="238" y="385"/>
                  </a:cubicBezTo>
                  <a:cubicBezTo>
                    <a:pt x="237" y="385"/>
                    <a:pt x="237" y="385"/>
                    <a:pt x="237" y="385"/>
                  </a:cubicBezTo>
                  <a:cubicBezTo>
                    <a:pt x="238" y="387"/>
                    <a:pt x="240" y="389"/>
                    <a:pt x="238" y="391"/>
                  </a:cubicBezTo>
                  <a:cubicBezTo>
                    <a:pt x="239" y="391"/>
                    <a:pt x="239" y="393"/>
                    <a:pt x="241" y="393"/>
                  </a:cubicBezTo>
                  <a:cubicBezTo>
                    <a:pt x="241" y="393"/>
                    <a:pt x="239" y="393"/>
                    <a:pt x="240" y="394"/>
                  </a:cubicBezTo>
                  <a:cubicBezTo>
                    <a:pt x="238" y="393"/>
                    <a:pt x="238" y="393"/>
                    <a:pt x="238" y="393"/>
                  </a:cubicBezTo>
                  <a:cubicBezTo>
                    <a:pt x="237" y="397"/>
                    <a:pt x="238" y="401"/>
                    <a:pt x="239" y="405"/>
                  </a:cubicBezTo>
                  <a:cubicBezTo>
                    <a:pt x="236" y="406"/>
                    <a:pt x="239" y="409"/>
                    <a:pt x="237" y="411"/>
                  </a:cubicBezTo>
                  <a:cubicBezTo>
                    <a:pt x="239" y="412"/>
                    <a:pt x="237" y="415"/>
                    <a:pt x="240" y="416"/>
                  </a:cubicBezTo>
                  <a:cubicBezTo>
                    <a:pt x="238" y="416"/>
                    <a:pt x="238" y="416"/>
                    <a:pt x="238" y="416"/>
                  </a:cubicBezTo>
                  <a:cubicBezTo>
                    <a:pt x="238" y="418"/>
                    <a:pt x="238" y="420"/>
                    <a:pt x="237" y="423"/>
                  </a:cubicBezTo>
                  <a:cubicBezTo>
                    <a:pt x="237" y="424"/>
                    <a:pt x="239" y="424"/>
                    <a:pt x="240" y="425"/>
                  </a:cubicBezTo>
                  <a:cubicBezTo>
                    <a:pt x="238" y="425"/>
                    <a:pt x="238" y="425"/>
                    <a:pt x="238" y="425"/>
                  </a:cubicBezTo>
                  <a:cubicBezTo>
                    <a:pt x="239" y="426"/>
                    <a:pt x="241" y="427"/>
                    <a:pt x="243" y="427"/>
                  </a:cubicBezTo>
                  <a:cubicBezTo>
                    <a:pt x="242" y="428"/>
                    <a:pt x="243" y="428"/>
                    <a:pt x="242" y="429"/>
                  </a:cubicBezTo>
                  <a:cubicBezTo>
                    <a:pt x="241" y="428"/>
                    <a:pt x="239" y="428"/>
                    <a:pt x="237" y="427"/>
                  </a:cubicBezTo>
                  <a:cubicBezTo>
                    <a:pt x="237" y="428"/>
                    <a:pt x="240" y="430"/>
                    <a:pt x="238" y="431"/>
                  </a:cubicBezTo>
                  <a:cubicBezTo>
                    <a:pt x="238" y="432"/>
                    <a:pt x="239" y="433"/>
                    <a:pt x="241" y="433"/>
                  </a:cubicBezTo>
                  <a:cubicBezTo>
                    <a:pt x="240" y="433"/>
                    <a:pt x="239" y="434"/>
                    <a:pt x="239" y="433"/>
                  </a:cubicBezTo>
                  <a:cubicBezTo>
                    <a:pt x="239" y="434"/>
                    <a:pt x="239" y="435"/>
                    <a:pt x="240" y="435"/>
                  </a:cubicBezTo>
                  <a:cubicBezTo>
                    <a:pt x="240" y="435"/>
                    <a:pt x="240" y="435"/>
                    <a:pt x="240" y="435"/>
                  </a:cubicBezTo>
                  <a:cubicBezTo>
                    <a:pt x="241" y="435"/>
                    <a:pt x="241" y="436"/>
                    <a:pt x="243" y="436"/>
                  </a:cubicBezTo>
                  <a:cubicBezTo>
                    <a:pt x="243" y="435"/>
                    <a:pt x="243" y="435"/>
                    <a:pt x="243" y="435"/>
                  </a:cubicBezTo>
                  <a:cubicBezTo>
                    <a:pt x="244" y="435"/>
                    <a:pt x="245" y="436"/>
                    <a:pt x="243" y="437"/>
                  </a:cubicBezTo>
                  <a:cubicBezTo>
                    <a:pt x="242" y="437"/>
                    <a:pt x="241" y="436"/>
                    <a:pt x="240" y="437"/>
                  </a:cubicBezTo>
                  <a:cubicBezTo>
                    <a:pt x="244" y="439"/>
                    <a:pt x="244" y="439"/>
                    <a:pt x="244" y="439"/>
                  </a:cubicBezTo>
                  <a:cubicBezTo>
                    <a:pt x="243" y="439"/>
                    <a:pt x="244" y="438"/>
                    <a:pt x="245" y="438"/>
                  </a:cubicBezTo>
                  <a:cubicBezTo>
                    <a:pt x="244" y="437"/>
                    <a:pt x="244" y="437"/>
                    <a:pt x="244" y="437"/>
                  </a:cubicBezTo>
                  <a:cubicBezTo>
                    <a:pt x="246" y="437"/>
                    <a:pt x="246" y="437"/>
                    <a:pt x="246" y="437"/>
                  </a:cubicBezTo>
                  <a:cubicBezTo>
                    <a:pt x="245" y="435"/>
                    <a:pt x="246" y="434"/>
                    <a:pt x="245" y="432"/>
                  </a:cubicBezTo>
                  <a:cubicBezTo>
                    <a:pt x="244" y="433"/>
                    <a:pt x="244" y="433"/>
                    <a:pt x="244" y="433"/>
                  </a:cubicBezTo>
                  <a:cubicBezTo>
                    <a:pt x="243" y="432"/>
                    <a:pt x="241" y="431"/>
                    <a:pt x="243" y="430"/>
                  </a:cubicBezTo>
                  <a:cubicBezTo>
                    <a:pt x="244" y="430"/>
                    <a:pt x="244" y="430"/>
                    <a:pt x="245" y="430"/>
                  </a:cubicBezTo>
                  <a:cubicBezTo>
                    <a:pt x="245" y="430"/>
                    <a:pt x="244" y="430"/>
                    <a:pt x="244" y="429"/>
                  </a:cubicBezTo>
                  <a:cubicBezTo>
                    <a:pt x="247" y="430"/>
                    <a:pt x="247" y="430"/>
                    <a:pt x="247" y="430"/>
                  </a:cubicBezTo>
                  <a:cubicBezTo>
                    <a:pt x="243" y="429"/>
                    <a:pt x="246" y="427"/>
                    <a:pt x="245" y="427"/>
                  </a:cubicBezTo>
                  <a:cubicBezTo>
                    <a:pt x="246" y="427"/>
                    <a:pt x="246" y="427"/>
                    <a:pt x="246" y="427"/>
                  </a:cubicBezTo>
                  <a:cubicBezTo>
                    <a:pt x="247" y="425"/>
                    <a:pt x="244" y="427"/>
                    <a:pt x="244" y="426"/>
                  </a:cubicBezTo>
                  <a:cubicBezTo>
                    <a:pt x="245" y="425"/>
                    <a:pt x="247" y="426"/>
                    <a:pt x="248" y="425"/>
                  </a:cubicBezTo>
                  <a:cubicBezTo>
                    <a:pt x="248" y="423"/>
                    <a:pt x="246" y="421"/>
                    <a:pt x="248" y="419"/>
                  </a:cubicBezTo>
                  <a:cubicBezTo>
                    <a:pt x="248" y="418"/>
                    <a:pt x="247" y="416"/>
                    <a:pt x="246" y="415"/>
                  </a:cubicBezTo>
                  <a:cubicBezTo>
                    <a:pt x="246" y="414"/>
                    <a:pt x="248" y="415"/>
                    <a:pt x="247" y="414"/>
                  </a:cubicBezTo>
                  <a:cubicBezTo>
                    <a:pt x="248" y="414"/>
                    <a:pt x="249" y="414"/>
                    <a:pt x="250" y="414"/>
                  </a:cubicBezTo>
                  <a:cubicBezTo>
                    <a:pt x="249" y="414"/>
                    <a:pt x="250" y="412"/>
                    <a:pt x="248" y="413"/>
                  </a:cubicBezTo>
                  <a:cubicBezTo>
                    <a:pt x="249" y="411"/>
                    <a:pt x="249" y="409"/>
                    <a:pt x="249" y="407"/>
                  </a:cubicBezTo>
                  <a:cubicBezTo>
                    <a:pt x="249" y="408"/>
                    <a:pt x="250" y="408"/>
                    <a:pt x="251" y="407"/>
                  </a:cubicBezTo>
                  <a:cubicBezTo>
                    <a:pt x="250" y="406"/>
                    <a:pt x="249" y="405"/>
                    <a:pt x="249" y="403"/>
                  </a:cubicBezTo>
                  <a:cubicBezTo>
                    <a:pt x="248" y="403"/>
                    <a:pt x="248" y="404"/>
                    <a:pt x="246" y="403"/>
                  </a:cubicBezTo>
                  <a:cubicBezTo>
                    <a:pt x="246" y="403"/>
                    <a:pt x="245" y="403"/>
                    <a:pt x="245" y="402"/>
                  </a:cubicBezTo>
                  <a:cubicBezTo>
                    <a:pt x="247" y="402"/>
                    <a:pt x="250" y="403"/>
                    <a:pt x="250" y="401"/>
                  </a:cubicBezTo>
                  <a:cubicBezTo>
                    <a:pt x="253" y="402"/>
                    <a:pt x="249" y="404"/>
                    <a:pt x="252" y="403"/>
                  </a:cubicBezTo>
                  <a:cubicBezTo>
                    <a:pt x="254" y="404"/>
                    <a:pt x="254" y="406"/>
                    <a:pt x="253" y="407"/>
                  </a:cubicBezTo>
                  <a:cubicBezTo>
                    <a:pt x="255" y="408"/>
                    <a:pt x="253" y="406"/>
                    <a:pt x="256" y="406"/>
                  </a:cubicBezTo>
                  <a:cubicBezTo>
                    <a:pt x="256" y="405"/>
                    <a:pt x="254" y="405"/>
                    <a:pt x="254" y="403"/>
                  </a:cubicBezTo>
                  <a:cubicBezTo>
                    <a:pt x="253" y="403"/>
                    <a:pt x="253" y="403"/>
                    <a:pt x="252" y="402"/>
                  </a:cubicBezTo>
                  <a:cubicBezTo>
                    <a:pt x="249" y="401"/>
                    <a:pt x="254" y="401"/>
                    <a:pt x="254" y="400"/>
                  </a:cubicBezTo>
                  <a:cubicBezTo>
                    <a:pt x="254" y="401"/>
                    <a:pt x="254" y="401"/>
                    <a:pt x="254" y="401"/>
                  </a:cubicBezTo>
                  <a:cubicBezTo>
                    <a:pt x="255" y="400"/>
                    <a:pt x="254" y="400"/>
                    <a:pt x="254" y="399"/>
                  </a:cubicBezTo>
                  <a:cubicBezTo>
                    <a:pt x="257" y="398"/>
                    <a:pt x="254" y="400"/>
                    <a:pt x="256" y="401"/>
                  </a:cubicBezTo>
                  <a:cubicBezTo>
                    <a:pt x="258" y="400"/>
                    <a:pt x="258" y="400"/>
                    <a:pt x="258" y="400"/>
                  </a:cubicBezTo>
                  <a:cubicBezTo>
                    <a:pt x="259" y="399"/>
                    <a:pt x="256" y="400"/>
                    <a:pt x="257" y="398"/>
                  </a:cubicBezTo>
                  <a:cubicBezTo>
                    <a:pt x="258" y="398"/>
                    <a:pt x="258" y="398"/>
                    <a:pt x="258" y="398"/>
                  </a:cubicBezTo>
                  <a:cubicBezTo>
                    <a:pt x="257" y="397"/>
                    <a:pt x="257" y="397"/>
                    <a:pt x="257" y="397"/>
                  </a:cubicBezTo>
                  <a:cubicBezTo>
                    <a:pt x="256" y="397"/>
                    <a:pt x="254" y="397"/>
                    <a:pt x="254" y="398"/>
                  </a:cubicBezTo>
                  <a:cubicBezTo>
                    <a:pt x="251" y="397"/>
                    <a:pt x="254" y="397"/>
                    <a:pt x="254" y="396"/>
                  </a:cubicBezTo>
                  <a:cubicBezTo>
                    <a:pt x="252" y="395"/>
                    <a:pt x="254" y="396"/>
                    <a:pt x="252" y="396"/>
                  </a:cubicBezTo>
                  <a:cubicBezTo>
                    <a:pt x="250" y="396"/>
                    <a:pt x="250" y="395"/>
                    <a:pt x="250" y="394"/>
                  </a:cubicBezTo>
                  <a:cubicBezTo>
                    <a:pt x="250" y="393"/>
                    <a:pt x="252" y="394"/>
                    <a:pt x="253" y="393"/>
                  </a:cubicBezTo>
                  <a:cubicBezTo>
                    <a:pt x="254" y="394"/>
                    <a:pt x="254" y="395"/>
                    <a:pt x="253" y="394"/>
                  </a:cubicBezTo>
                  <a:cubicBezTo>
                    <a:pt x="254" y="396"/>
                    <a:pt x="256" y="394"/>
                    <a:pt x="258" y="395"/>
                  </a:cubicBezTo>
                  <a:cubicBezTo>
                    <a:pt x="259" y="394"/>
                    <a:pt x="257" y="394"/>
                    <a:pt x="256" y="393"/>
                  </a:cubicBezTo>
                  <a:cubicBezTo>
                    <a:pt x="256" y="394"/>
                    <a:pt x="254" y="393"/>
                    <a:pt x="254" y="393"/>
                  </a:cubicBezTo>
                  <a:cubicBezTo>
                    <a:pt x="249" y="391"/>
                    <a:pt x="257" y="392"/>
                    <a:pt x="257" y="390"/>
                  </a:cubicBezTo>
                  <a:cubicBezTo>
                    <a:pt x="253" y="390"/>
                    <a:pt x="252" y="387"/>
                    <a:pt x="249" y="389"/>
                  </a:cubicBezTo>
                  <a:cubicBezTo>
                    <a:pt x="248" y="388"/>
                    <a:pt x="248" y="387"/>
                    <a:pt x="248" y="387"/>
                  </a:cubicBezTo>
                  <a:cubicBezTo>
                    <a:pt x="250" y="388"/>
                    <a:pt x="250" y="386"/>
                    <a:pt x="252" y="387"/>
                  </a:cubicBezTo>
                  <a:cubicBezTo>
                    <a:pt x="252" y="386"/>
                    <a:pt x="252" y="386"/>
                    <a:pt x="252" y="386"/>
                  </a:cubicBezTo>
                  <a:cubicBezTo>
                    <a:pt x="254" y="388"/>
                    <a:pt x="254" y="388"/>
                    <a:pt x="254" y="388"/>
                  </a:cubicBezTo>
                  <a:cubicBezTo>
                    <a:pt x="256" y="387"/>
                    <a:pt x="257" y="385"/>
                    <a:pt x="258" y="386"/>
                  </a:cubicBezTo>
                  <a:cubicBezTo>
                    <a:pt x="257" y="385"/>
                    <a:pt x="256" y="386"/>
                    <a:pt x="256" y="385"/>
                  </a:cubicBezTo>
                  <a:cubicBezTo>
                    <a:pt x="257" y="385"/>
                    <a:pt x="258" y="385"/>
                    <a:pt x="258" y="384"/>
                  </a:cubicBezTo>
                  <a:cubicBezTo>
                    <a:pt x="257" y="385"/>
                    <a:pt x="255" y="384"/>
                    <a:pt x="254" y="383"/>
                  </a:cubicBezTo>
                  <a:cubicBezTo>
                    <a:pt x="255" y="382"/>
                    <a:pt x="257" y="382"/>
                    <a:pt x="257" y="382"/>
                  </a:cubicBezTo>
                  <a:cubicBezTo>
                    <a:pt x="259" y="383"/>
                    <a:pt x="259" y="383"/>
                    <a:pt x="259" y="383"/>
                  </a:cubicBezTo>
                  <a:cubicBezTo>
                    <a:pt x="257" y="382"/>
                    <a:pt x="260" y="383"/>
                    <a:pt x="259" y="382"/>
                  </a:cubicBezTo>
                  <a:cubicBezTo>
                    <a:pt x="258" y="381"/>
                    <a:pt x="256" y="381"/>
                    <a:pt x="255" y="380"/>
                  </a:cubicBezTo>
                  <a:cubicBezTo>
                    <a:pt x="254" y="380"/>
                    <a:pt x="256" y="379"/>
                    <a:pt x="256" y="379"/>
                  </a:cubicBezTo>
                  <a:cubicBezTo>
                    <a:pt x="257" y="380"/>
                    <a:pt x="257" y="380"/>
                    <a:pt x="257" y="380"/>
                  </a:cubicBezTo>
                  <a:cubicBezTo>
                    <a:pt x="256" y="379"/>
                    <a:pt x="260" y="380"/>
                    <a:pt x="259" y="379"/>
                  </a:cubicBezTo>
                  <a:cubicBezTo>
                    <a:pt x="258" y="378"/>
                    <a:pt x="258" y="378"/>
                    <a:pt x="258" y="378"/>
                  </a:cubicBezTo>
                  <a:cubicBezTo>
                    <a:pt x="258" y="378"/>
                    <a:pt x="259" y="378"/>
                    <a:pt x="259" y="378"/>
                  </a:cubicBezTo>
                  <a:cubicBezTo>
                    <a:pt x="258" y="378"/>
                    <a:pt x="258" y="377"/>
                    <a:pt x="258" y="377"/>
                  </a:cubicBezTo>
                  <a:cubicBezTo>
                    <a:pt x="259" y="377"/>
                    <a:pt x="259" y="377"/>
                    <a:pt x="259" y="377"/>
                  </a:cubicBezTo>
                  <a:cubicBezTo>
                    <a:pt x="258" y="376"/>
                    <a:pt x="256" y="375"/>
                    <a:pt x="258" y="375"/>
                  </a:cubicBezTo>
                  <a:cubicBezTo>
                    <a:pt x="256" y="375"/>
                    <a:pt x="258" y="376"/>
                    <a:pt x="257" y="376"/>
                  </a:cubicBezTo>
                  <a:cubicBezTo>
                    <a:pt x="255" y="377"/>
                    <a:pt x="255" y="375"/>
                    <a:pt x="255" y="375"/>
                  </a:cubicBezTo>
                  <a:cubicBezTo>
                    <a:pt x="258" y="375"/>
                    <a:pt x="255" y="374"/>
                    <a:pt x="255" y="373"/>
                  </a:cubicBezTo>
                  <a:cubicBezTo>
                    <a:pt x="256" y="373"/>
                    <a:pt x="257" y="372"/>
                    <a:pt x="258" y="372"/>
                  </a:cubicBezTo>
                  <a:cubicBezTo>
                    <a:pt x="256" y="372"/>
                    <a:pt x="256" y="372"/>
                    <a:pt x="256" y="372"/>
                  </a:cubicBezTo>
                  <a:cubicBezTo>
                    <a:pt x="259" y="372"/>
                    <a:pt x="255" y="370"/>
                    <a:pt x="256" y="370"/>
                  </a:cubicBezTo>
                  <a:cubicBezTo>
                    <a:pt x="257" y="370"/>
                    <a:pt x="259" y="370"/>
                    <a:pt x="259" y="370"/>
                  </a:cubicBezTo>
                  <a:cubicBezTo>
                    <a:pt x="257" y="370"/>
                    <a:pt x="256" y="368"/>
                    <a:pt x="254" y="368"/>
                  </a:cubicBezTo>
                  <a:cubicBezTo>
                    <a:pt x="255" y="367"/>
                    <a:pt x="258" y="369"/>
                    <a:pt x="260" y="369"/>
                  </a:cubicBezTo>
                  <a:cubicBezTo>
                    <a:pt x="258" y="368"/>
                    <a:pt x="261" y="367"/>
                    <a:pt x="258" y="366"/>
                  </a:cubicBezTo>
                  <a:cubicBezTo>
                    <a:pt x="257" y="367"/>
                    <a:pt x="257" y="366"/>
                    <a:pt x="256" y="366"/>
                  </a:cubicBezTo>
                  <a:cubicBezTo>
                    <a:pt x="256" y="365"/>
                    <a:pt x="257" y="366"/>
                    <a:pt x="258" y="365"/>
                  </a:cubicBezTo>
                  <a:cubicBezTo>
                    <a:pt x="258" y="365"/>
                    <a:pt x="256" y="364"/>
                    <a:pt x="255" y="365"/>
                  </a:cubicBezTo>
                  <a:cubicBezTo>
                    <a:pt x="255" y="364"/>
                    <a:pt x="253" y="363"/>
                    <a:pt x="255" y="362"/>
                  </a:cubicBezTo>
                  <a:cubicBezTo>
                    <a:pt x="256" y="362"/>
                    <a:pt x="255" y="364"/>
                    <a:pt x="257" y="363"/>
                  </a:cubicBezTo>
                  <a:cubicBezTo>
                    <a:pt x="257" y="362"/>
                    <a:pt x="253" y="362"/>
                    <a:pt x="252" y="360"/>
                  </a:cubicBezTo>
                  <a:cubicBezTo>
                    <a:pt x="251" y="361"/>
                    <a:pt x="248" y="360"/>
                    <a:pt x="248" y="359"/>
                  </a:cubicBezTo>
                  <a:cubicBezTo>
                    <a:pt x="249" y="357"/>
                    <a:pt x="248" y="360"/>
                    <a:pt x="251" y="360"/>
                  </a:cubicBezTo>
                  <a:cubicBezTo>
                    <a:pt x="250" y="359"/>
                    <a:pt x="250" y="359"/>
                    <a:pt x="250" y="359"/>
                  </a:cubicBezTo>
                  <a:cubicBezTo>
                    <a:pt x="254" y="358"/>
                    <a:pt x="255" y="362"/>
                    <a:pt x="257" y="361"/>
                  </a:cubicBezTo>
                  <a:cubicBezTo>
                    <a:pt x="257" y="360"/>
                    <a:pt x="257" y="360"/>
                    <a:pt x="257" y="360"/>
                  </a:cubicBezTo>
                  <a:cubicBezTo>
                    <a:pt x="257" y="360"/>
                    <a:pt x="259" y="361"/>
                    <a:pt x="260" y="361"/>
                  </a:cubicBezTo>
                  <a:cubicBezTo>
                    <a:pt x="258" y="360"/>
                    <a:pt x="259" y="359"/>
                    <a:pt x="259" y="359"/>
                  </a:cubicBezTo>
                  <a:cubicBezTo>
                    <a:pt x="257" y="358"/>
                    <a:pt x="259" y="359"/>
                    <a:pt x="258" y="359"/>
                  </a:cubicBezTo>
                  <a:cubicBezTo>
                    <a:pt x="258" y="358"/>
                    <a:pt x="255" y="357"/>
                    <a:pt x="256" y="356"/>
                  </a:cubicBezTo>
                  <a:cubicBezTo>
                    <a:pt x="257" y="357"/>
                    <a:pt x="259" y="356"/>
                    <a:pt x="259" y="357"/>
                  </a:cubicBezTo>
                  <a:cubicBezTo>
                    <a:pt x="260" y="356"/>
                    <a:pt x="257" y="356"/>
                    <a:pt x="259" y="356"/>
                  </a:cubicBezTo>
                  <a:cubicBezTo>
                    <a:pt x="260" y="356"/>
                    <a:pt x="260" y="356"/>
                    <a:pt x="260" y="356"/>
                  </a:cubicBezTo>
                  <a:cubicBezTo>
                    <a:pt x="260" y="353"/>
                    <a:pt x="261" y="349"/>
                    <a:pt x="257" y="345"/>
                  </a:cubicBezTo>
                  <a:cubicBezTo>
                    <a:pt x="259" y="345"/>
                    <a:pt x="260" y="344"/>
                    <a:pt x="261" y="343"/>
                  </a:cubicBezTo>
                  <a:cubicBezTo>
                    <a:pt x="261" y="343"/>
                    <a:pt x="260" y="343"/>
                    <a:pt x="260" y="342"/>
                  </a:cubicBezTo>
                  <a:cubicBezTo>
                    <a:pt x="262" y="342"/>
                    <a:pt x="262" y="342"/>
                    <a:pt x="262" y="342"/>
                  </a:cubicBezTo>
                  <a:cubicBezTo>
                    <a:pt x="263" y="341"/>
                    <a:pt x="262" y="340"/>
                    <a:pt x="261" y="339"/>
                  </a:cubicBezTo>
                  <a:cubicBezTo>
                    <a:pt x="262" y="339"/>
                    <a:pt x="262" y="339"/>
                    <a:pt x="262" y="339"/>
                  </a:cubicBezTo>
                  <a:cubicBezTo>
                    <a:pt x="264" y="338"/>
                    <a:pt x="261" y="338"/>
                    <a:pt x="261" y="337"/>
                  </a:cubicBezTo>
                  <a:cubicBezTo>
                    <a:pt x="263" y="337"/>
                    <a:pt x="263" y="337"/>
                    <a:pt x="263" y="337"/>
                  </a:cubicBezTo>
                  <a:cubicBezTo>
                    <a:pt x="261" y="337"/>
                    <a:pt x="261" y="337"/>
                    <a:pt x="261" y="337"/>
                  </a:cubicBezTo>
                  <a:cubicBezTo>
                    <a:pt x="261" y="336"/>
                    <a:pt x="262" y="335"/>
                    <a:pt x="264" y="336"/>
                  </a:cubicBezTo>
                  <a:cubicBezTo>
                    <a:pt x="263" y="335"/>
                    <a:pt x="263" y="335"/>
                    <a:pt x="262" y="335"/>
                  </a:cubicBezTo>
                  <a:cubicBezTo>
                    <a:pt x="264" y="335"/>
                    <a:pt x="264" y="332"/>
                    <a:pt x="264" y="331"/>
                  </a:cubicBezTo>
                  <a:cubicBezTo>
                    <a:pt x="263" y="331"/>
                    <a:pt x="263" y="331"/>
                    <a:pt x="261" y="330"/>
                  </a:cubicBezTo>
                  <a:cubicBezTo>
                    <a:pt x="259" y="329"/>
                    <a:pt x="262" y="330"/>
                    <a:pt x="261" y="329"/>
                  </a:cubicBezTo>
                  <a:cubicBezTo>
                    <a:pt x="262" y="329"/>
                    <a:pt x="263" y="329"/>
                    <a:pt x="263" y="330"/>
                  </a:cubicBezTo>
                  <a:cubicBezTo>
                    <a:pt x="266" y="329"/>
                    <a:pt x="266" y="326"/>
                    <a:pt x="268" y="325"/>
                  </a:cubicBezTo>
                  <a:cubicBezTo>
                    <a:pt x="267" y="324"/>
                    <a:pt x="267" y="324"/>
                    <a:pt x="267" y="324"/>
                  </a:cubicBezTo>
                  <a:cubicBezTo>
                    <a:pt x="270" y="323"/>
                    <a:pt x="268" y="321"/>
                    <a:pt x="270" y="320"/>
                  </a:cubicBezTo>
                  <a:cubicBezTo>
                    <a:pt x="269" y="320"/>
                    <a:pt x="267" y="318"/>
                    <a:pt x="268" y="317"/>
                  </a:cubicBezTo>
                  <a:cubicBezTo>
                    <a:pt x="266" y="315"/>
                    <a:pt x="270" y="318"/>
                    <a:pt x="271" y="318"/>
                  </a:cubicBezTo>
                  <a:cubicBezTo>
                    <a:pt x="271" y="317"/>
                    <a:pt x="271" y="316"/>
                    <a:pt x="271" y="316"/>
                  </a:cubicBezTo>
                  <a:cubicBezTo>
                    <a:pt x="272" y="316"/>
                    <a:pt x="272" y="316"/>
                    <a:pt x="272" y="316"/>
                  </a:cubicBezTo>
                  <a:cubicBezTo>
                    <a:pt x="271" y="315"/>
                    <a:pt x="271" y="314"/>
                    <a:pt x="272" y="314"/>
                  </a:cubicBezTo>
                  <a:cubicBezTo>
                    <a:pt x="272" y="314"/>
                    <a:pt x="272" y="314"/>
                    <a:pt x="272" y="314"/>
                  </a:cubicBezTo>
                  <a:cubicBezTo>
                    <a:pt x="273" y="314"/>
                    <a:pt x="274" y="314"/>
                    <a:pt x="274" y="313"/>
                  </a:cubicBezTo>
                  <a:cubicBezTo>
                    <a:pt x="274" y="311"/>
                    <a:pt x="275" y="312"/>
                    <a:pt x="274" y="310"/>
                  </a:cubicBezTo>
                  <a:cubicBezTo>
                    <a:pt x="275" y="311"/>
                    <a:pt x="275" y="311"/>
                    <a:pt x="275" y="311"/>
                  </a:cubicBezTo>
                  <a:cubicBezTo>
                    <a:pt x="273" y="310"/>
                    <a:pt x="273" y="310"/>
                    <a:pt x="273" y="310"/>
                  </a:cubicBezTo>
                  <a:cubicBezTo>
                    <a:pt x="275" y="309"/>
                    <a:pt x="275" y="309"/>
                    <a:pt x="275" y="309"/>
                  </a:cubicBezTo>
                  <a:cubicBezTo>
                    <a:pt x="276" y="311"/>
                    <a:pt x="276" y="311"/>
                    <a:pt x="276" y="311"/>
                  </a:cubicBezTo>
                  <a:cubicBezTo>
                    <a:pt x="277" y="311"/>
                    <a:pt x="275" y="310"/>
                    <a:pt x="275" y="309"/>
                  </a:cubicBezTo>
                  <a:cubicBezTo>
                    <a:pt x="274" y="308"/>
                    <a:pt x="275" y="309"/>
                    <a:pt x="276" y="309"/>
                  </a:cubicBezTo>
                  <a:cubicBezTo>
                    <a:pt x="277" y="310"/>
                    <a:pt x="276" y="309"/>
                    <a:pt x="276" y="309"/>
                  </a:cubicBezTo>
                  <a:cubicBezTo>
                    <a:pt x="276" y="310"/>
                    <a:pt x="276" y="309"/>
                    <a:pt x="277" y="310"/>
                  </a:cubicBezTo>
                  <a:cubicBezTo>
                    <a:pt x="277" y="310"/>
                    <a:pt x="276" y="308"/>
                    <a:pt x="276" y="308"/>
                  </a:cubicBezTo>
                  <a:cubicBezTo>
                    <a:pt x="277" y="308"/>
                    <a:pt x="277" y="307"/>
                    <a:pt x="278" y="308"/>
                  </a:cubicBezTo>
                  <a:cubicBezTo>
                    <a:pt x="278" y="307"/>
                    <a:pt x="279" y="307"/>
                    <a:pt x="278" y="306"/>
                  </a:cubicBezTo>
                  <a:cubicBezTo>
                    <a:pt x="278" y="306"/>
                    <a:pt x="277" y="307"/>
                    <a:pt x="276" y="306"/>
                  </a:cubicBezTo>
                  <a:cubicBezTo>
                    <a:pt x="276" y="305"/>
                    <a:pt x="277" y="305"/>
                    <a:pt x="277" y="305"/>
                  </a:cubicBezTo>
                  <a:cubicBezTo>
                    <a:pt x="277" y="306"/>
                    <a:pt x="277" y="306"/>
                    <a:pt x="277" y="306"/>
                  </a:cubicBezTo>
                  <a:cubicBezTo>
                    <a:pt x="277" y="305"/>
                    <a:pt x="278" y="305"/>
                    <a:pt x="277" y="304"/>
                  </a:cubicBezTo>
                  <a:cubicBezTo>
                    <a:pt x="279" y="305"/>
                    <a:pt x="279" y="305"/>
                    <a:pt x="279" y="305"/>
                  </a:cubicBezTo>
                  <a:cubicBezTo>
                    <a:pt x="278" y="304"/>
                    <a:pt x="279" y="303"/>
                    <a:pt x="279" y="303"/>
                  </a:cubicBezTo>
                  <a:cubicBezTo>
                    <a:pt x="280" y="304"/>
                    <a:pt x="281" y="306"/>
                    <a:pt x="282" y="306"/>
                  </a:cubicBezTo>
                  <a:cubicBezTo>
                    <a:pt x="282" y="304"/>
                    <a:pt x="282" y="304"/>
                    <a:pt x="282" y="304"/>
                  </a:cubicBezTo>
                  <a:cubicBezTo>
                    <a:pt x="282" y="303"/>
                    <a:pt x="283" y="304"/>
                    <a:pt x="283" y="304"/>
                  </a:cubicBezTo>
                  <a:cubicBezTo>
                    <a:pt x="285" y="304"/>
                    <a:pt x="282" y="299"/>
                    <a:pt x="284" y="300"/>
                  </a:cubicBezTo>
                  <a:cubicBezTo>
                    <a:pt x="285" y="302"/>
                    <a:pt x="285" y="302"/>
                    <a:pt x="286" y="302"/>
                  </a:cubicBezTo>
                  <a:cubicBezTo>
                    <a:pt x="286" y="301"/>
                    <a:pt x="286" y="301"/>
                    <a:pt x="286" y="301"/>
                  </a:cubicBezTo>
                  <a:cubicBezTo>
                    <a:pt x="285" y="300"/>
                    <a:pt x="286" y="302"/>
                    <a:pt x="285" y="301"/>
                  </a:cubicBezTo>
                  <a:cubicBezTo>
                    <a:pt x="285" y="300"/>
                    <a:pt x="285" y="300"/>
                    <a:pt x="285" y="300"/>
                  </a:cubicBezTo>
                  <a:cubicBezTo>
                    <a:pt x="288" y="303"/>
                    <a:pt x="290" y="299"/>
                    <a:pt x="293" y="300"/>
                  </a:cubicBezTo>
                  <a:cubicBezTo>
                    <a:pt x="292" y="298"/>
                    <a:pt x="294" y="299"/>
                    <a:pt x="294" y="298"/>
                  </a:cubicBezTo>
                  <a:cubicBezTo>
                    <a:pt x="294" y="300"/>
                    <a:pt x="295" y="297"/>
                    <a:pt x="296" y="298"/>
                  </a:cubicBezTo>
                  <a:cubicBezTo>
                    <a:pt x="295" y="296"/>
                    <a:pt x="295" y="296"/>
                    <a:pt x="295" y="296"/>
                  </a:cubicBezTo>
                  <a:cubicBezTo>
                    <a:pt x="296" y="297"/>
                    <a:pt x="295" y="291"/>
                    <a:pt x="297" y="294"/>
                  </a:cubicBezTo>
                  <a:cubicBezTo>
                    <a:pt x="298" y="295"/>
                    <a:pt x="298" y="296"/>
                    <a:pt x="297" y="296"/>
                  </a:cubicBezTo>
                  <a:cubicBezTo>
                    <a:pt x="299" y="299"/>
                    <a:pt x="300" y="293"/>
                    <a:pt x="301" y="296"/>
                  </a:cubicBezTo>
                  <a:cubicBezTo>
                    <a:pt x="301" y="295"/>
                    <a:pt x="300" y="294"/>
                    <a:pt x="301" y="292"/>
                  </a:cubicBezTo>
                  <a:cubicBezTo>
                    <a:pt x="302" y="293"/>
                    <a:pt x="304" y="294"/>
                    <a:pt x="304" y="294"/>
                  </a:cubicBezTo>
                  <a:cubicBezTo>
                    <a:pt x="304" y="294"/>
                    <a:pt x="304" y="293"/>
                    <a:pt x="305" y="294"/>
                  </a:cubicBezTo>
                  <a:cubicBezTo>
                    <a:pt x="305" y="294"/>
                    <a:pt x="305" y="294"/>
                    <a:pt x="305" y="295"/>
                  </a:cubicBezTo>
                  <a:cubicBezTo>
                    <a:pt x="306" y="295"/>
                    <a:pt x="307" y="294"/>
                    <a:pt x="308" y="293"/>
                  </a:cubicBezTo>
                  <a:cubicBezTo>
                    <a:pt x="309" y="294"/>
                    <a:pt x="310" y="293"/>
                    <a:pt x="312" y="293"/>
                  </a:cubicBezTo>
                  <a:cubicBezTo>
                    <a:pt x="312" y="291"/>
                    <a:pt x="315" y="293"/>
                    <a:pt x="314" y="290"/>
                  </a:cubicBezTo>
                  <a:cubicBezTo>
                    <a:pt x="314" y="291"/>
                    <a:pt x="314" y="291"/>
                    <a:pt x="314" y="291"/>
                  </a:cubicBezTo>
                  <a:cubicBezTo>
                    <a:pt x="314" y="290"/>
                    <a:pt x="314" y="288"/>
                    <a:pt x="315" y="288"/>
                  </a:cubicBezTo>
                  <a:cubicBezTo>
                    <a:pt x="315" y="290"/>
                    <a:pt x="315" y="290"/>
                    <a:pt x="315" y="290"/>
                  </a:cubicBezTo>
                  <a:cubicBezTo>
                    <a:pt x="316" y="292"/>
                    <a:pt x="317" y="290"/>
                    <a:pt x="318" y="291"/>
                  </a:cubicBezTo>
                  <a:cubicBezTo>
                    <a:pt x="316" y="289"/>
                    <a:pt x="318" y="291"/>
                    <a:pt x="318" y="289"/>
                  </a:cubicBezTo>
                  <a:cubicBezTo>
                    <a:pt x="318" y="288"/>
                    <a:pt x="318" y="288"/>
                    <a:pt x="318" y="288"/>
                  </a:cubicBezTo>
                  <a:cubicBezTo>
                    <a:pt x="319" y="287"/>
                    <a:pt x="318" y="287"/>
                    <a:pt x="319" y="286"/>
                  </a:cubicBezTo>
                  <a:cubicBezTo>
                    <a:pt x="320" y="286"/>
                    <a:pt x="321" y="288"/>
                    <a:pt x="320" y="288"/>
                  </a:cubicBezTo>
                  <a:cubicBezTo>
                    <a:pt x="321" y="289"/>
                    <a:pt x="322" y="288"/>
                    <a:pt x="322" y="287"/>
                  </a:cubicBezTo>
                  <a:cubicBezTo>
                    <a:pt x="322" y="287"/>
                    <a:pt x="322" y="287"/>
                    <a:pt x="322" y="287"/>
                  </a:cubicBezTo>
                  <a:cubicBezTo>
                    <a:pt x="322" y="287"/>
                    <a:pt x="322" y="287"/>
                    <a:pt x="322" y="287"/>
                  </a:cubicBezTo>
                  <a:cubicBezTo>
                    <a:pt x="323" y="287"/>
                    <a:pt x="323" y="287"/>
                    <a:pt x="323" y="287"/>
                  </a:cubicBezTo>
                  <a:cubicBezTo>
                    <a:pt x="323" y="287"/>
                    <a:pt x="323" y="287"/>
                    <a:pt x="323" y="287"/>
                  </a:cubicBezTo>
                  <a:cubicBezTo>
                    <a:pt x="323" y="287"/>
                    <a:pt x="323" y="287"/>
                    <a:pt x="322" y="287"/>
                  </a:cubicBezTo>
                  <a:cubicBezTo>
                    <a:pt x="323" y="287"/>
                    <a:pt x="323" y="287"/>
                    <a:pt x="323" y="287"/>
                  </a:cubicBezTo>
                  <a:cubicBezTo>
                    <a:pt x="323" y="287"/>
                    <a:pt x="323" y="287"/>
                    <a:pt x="323" y="287"/>
                  </a:cubicBezTo>
                  <a:cubicBezTo>
                    <a:pt x="324" y="287"/>
                    <a:pt x="324" y="287"/>
                    <a:pt x="324" y="287"/>
                  </a:cubicBezTo>
                  <a:cubicBezTo>
                    <a:pt x="325" y="289"/>
                    <a:pt x="325" y="289"/>
                    <a:pt x="325" y="289"/>
                  </a:cubicBezTo>
                  <a:cubicBezTo>
                    <a:pt x="325" y="289"/>
                    <a:pt x="326" y="286"/>
                    <a:pt x="326" y="286"/>
                  </a:cubicBezTo>
                  <a:cubicBezTo>
                    <a:pt x="328" y="286"/>
                    <a:pt x="331" y="283"/>
                    <a:pt x="332" y="281"/>
                  </a:cubicBezTo>
                  <a:cubicBezTo>
                    <a:pt x="332" y="282"/>
                    <a:pt x="332" y="282"/>
                    <a:pt x="332" y="282"/>
                  </a:cubicBezTo>
                  <a:cubicBezTo>
                    <a:pt x="332" y="281"/>
                    <a:pt x="332" y="279"/>
                    <a:pt x="333" y="280"/>
                  </a:cubicBezTo>
                  <a:cubicBezTo>
                    <a:pt x="333" y="279"/>
                    <a:pt x="334" y="280"/>
                    <a:pt x="335" y="280"/>
                  </a:cubicBezTo>
                  <a:cubicBezTo>
                    <a:pt x="335" y="280"/>
                    <a:pt x="334" y="279"/>
                    <a:pt x="334" y="279"/>
                  </a:cubicBezTo>
                  <a:cubicBezTo>
                    <a:pt x="337" y="279"/>
                    <a:pt x="337" y="275"/>
                    <a:pt x="339" y="274"/>
                  </a:cubicBezTo>
                  <a:cubicBezTo>
                    <a:pt x="339" y="274"/>
                    <a:pt x="340" y="275"/>
                    <a:pt x="340" y="276"/>
                  </a:cubicBezTo>
                  <a:cubicBezTo>
                    <a:pt x="341" y="274"/>
                    <a:pt x="341" y="272"/>
                    <a:pt x="341" y="270"/>
                  </a:cubicBezTo>
                  <a:cubicBezTo>
                    <a:pt x="341" y="270"/>
                    <a:pt x="342" y="270"/>
                    <a:pt x="342" y="271"/>
                  </a:cubicBezTo>
                  <a:cubicBezTo>
                    <a:pt x="342" y="270"/>
                    <a:pt x="343" y="269"/>
                    <a:pt x="342" y="267"/>
                  </a:cubicBezTo>
                  <a:cubicBezTo>
                    <a:pt x="341" y="268"/>
                    <a:pt x="343" y="268"/>
                    <a:pt x="342" y="268"/>
                  </a:cubicBezTo>
                  <a:cubicBezTo>
                    <a:pt x="341" y="268"/>
                    <a:pt x="340" y="266"/>
                    <a:pt x="341" y="266"/>
                  </a:cubicBezTo>
                  <a:cubicBezTo>
                    <a:pt x="341" y="266"/>
                    <a:pt x="341" y="266"/>
                    <a:pt x="341" y="266"/>
                  </a:cubicBezTo>
                  <a:cubicBezTo>
                    <a:pt x="342" y="265"/>
                    <a:pt x="341" y="265"/>
                    <a:pt x="342" y="263"/>
                  </a:cubicBezTo>
                  <a:cubicBezTo>
                    <a:pt x="343" y="263"/>
                    <a:pt x="342" y="264"/>
                    <a:pt x="343" y="264"/>
                  </a:cubicBezTo>
                  <a:cubicBezTo>
                    <a:pt x="345" y="265"/>
                    <a:pt x="345" y="262"/>
                    <a:pt x="346" y="262"/>
                  </a:cubicBezTo>
                  <a:cubicBezTo>
                    <a:pt x="344" y="261"/>
                    <a:pt x="344" y="261"/>
                    <a:pt x="344" y="261"/>
                  </a:cubicBezTo>
                  <a:cubicBezTo>
                    <a:pt x="344" y="260"/>
                    <a:pt x="346" y="261"/>
                    <a:pt x="346" y="260"/>
                  </a:cubicBezTo>
                  <a:cubicBezTo>
                    <a:pt x="342" y="256"/>
                    <a:pt x="342" y="256"/>
                    <a:pt x="342" y="256"/>
                  </a:cubicBezTo>
                  <a:cubicBezTo>
                    <a:pt x="342" y="257"/>
                    <a:pt x="344" y="256"/>
                    <a:pt x="345" y="257"/>
                  </a:cubicBezTo>
                  <a:cubicBezTo>
                    <a:pt x="346" y="255"/>
                    <a:pt x="342" y="254"/>
                    <a:pt x="341" y="253"/>
                  </a:cubicBezTo>
                  <a:cubicBezTo>
                    <a:pt x="342" y="252"/>
                    <a:pt x="341" y="250"/>
                    <a:pt x="341" y="250"/>
                  </a:cubicBezTo>
                  <a:cubicBezTo>
                    <a:pt x="342" y="250"/>
                    <a:pt x="341" y="250"/>
                    <a:pt x="342" y="250"/>
                  </a:cubicBezTo>
                  <a:cubicBezTo>
                    <a:pt x="343" y="250"/>
                    <a:pt x="343" y="250"/>
                    <a:pt x="343" y="250"/>
                  </a:cubicBezTo>
                  <a:cubicBezTo>
                    <a:pt x="343" y="251"/>
                    <a:pt x="346" y="250"/>
                    <a:pt x="347" y="251"/>
                  </a:cubicBezTo>
                  <a:cubicBezTo>
                    <a:pt x="346" y="249"/>
                    <a:pt x="347" y="247"/>
                    <a:pt x="347" y="246"/>
                  </a:cubicBezTo>
                  <a:cubicBezTo>
                    <a:pt x="345" y="247"/>
                    <a:pt x="346" y="244"/>
                    <a:pt x="343" y="244"/>
                  </a:cubicBezTo>
                  <a:cubicBezTo>
                    <a:pt x="343" y="242"/>
                    <a:pt x="346" y="243"/>
                    <a:pt x="346" y="242"/>
                  </a:cubicBezTo>
                  <a:cubicBezTo>
                    <a:pt x="345" y="240"/>
                    <a:pt x="346" y="239"/>
                    <a:pt x="345" y="237"/>
                  </a:cubicBezTo>
                  <a:cubicBezTo>
                    <a:pt x="346" y="237"/>
                    <a:pt x="346" y="237"/>
                    <a:pt x="346" y="237"/>
                  </a:cubicBezTo>
                  <a:cubicBezTo>
                    <a:pt x="345" y="236"/>
                    <a:pt x="346" y="233"/>
                    <a:pt x="344" y="232"/>
                  </a:cubicBezTo>
                  <a:cubicBezTo>
                    <a:pt x="345" y="232"/>
                    <a:pt x="345" y="232"/>
                    <a:pt x="345" y="232"/>
                  </a:cubicBezTo>
                  <a:cubicBezTo>
                    <a:pt x="346" y="231"/>
                    <a:pt x="342" y="232"/>
                    <a:pt x="343" y="230"/>
                  </a:cubicBezTo>
                  <a:cubicBezTo>
                    <a:pt x="345" y="231"/>
                    <a:pt x="345" y="231"/>
                    <a:pt x="345" y="231"/>
                  </a:cubicBezTo>
                  <a:cubicBezTo>
                    <a:pt x="343" y="230"/>
                    <a:pt x="346" y="229"/>
                    <a:pt x="344" y="227"/>
                  </a:cubicBezTo>
                  <a:cubicBezTo>
                    <a:pt x="344" y="227"/>
                    <a:pt x="345" y="227"/>
                    <a:pt x="345" y="228"/>
                  </a:cubicBezTo>
                  <a:cubicBezTo>
                    <a:pt x="344" y="226"/>
                    <a:pt x="345" y="225"/>
                    <a:pt x="343" y="224"/>
                  </a:cubicBezTo>
                  <a:cubicBezTo>
                    <a:pt x="344" y="224"/>
                    <a:pt x="345" y="224"/>
                    <a:pt x="345" y="225"/>
                  </a:cubicBezTo>
                  <a:cubicBezTo>
                    <a:pt x="346" y="224"/>
                    <a:pt x="343" y="223"/>
                    <a:pt x="344" y="222"/>
                  </a:cubicBezTo>
                  <a:cubicBezTo>
                    <a:pt x="344" y="222"/>
                    <a:pt x="345" y="222"/>
                    <a:pt x="346" y="222"/>
                  </a:cubicBezTo>
                  <a:cubicBezTo>
                    <a:pt x="344" y="221"/>
                    <a:pt x="345" y="219"/>
                    <a:pt x="344" y="219"/>
                  </a:cubicBezTo>
                  <a:cubicBezTo>
                    <a:pt x="345" y="219"/>
                    <a:pt x="346" y="218"/>
                    <a:pt x="347" y="218"/>
                  </a:cubicBezTo>
                  <a:cubicBezTo>
                    <a:pt x="348" y="213"/>
                    <a:pt x="351" y="208"/>
                    <a:pt x="353" y="202"/>
                  </a:cubicBezTo>
                  <a:cubicBezTo>
                    <a:pt x="355" y="203"/>
                    <a:pt x="353" y="204"/>
                    <a:pt x="355" y="204"/>
                  </a:cubicBezTo>
                  <a:cubicBezTo>
                    <a:pt x="353" y="203"/>
                    <a:pt x="355" y="203"/>
                    <a:pt x="355" y="202"/>
                  </a:cubicBezTo>
                  <a:cubicBezTo>
                    <a:pt x="356" y="202"/>
                    <a:pt x="356" y="202"/>
                    <a:pt x="356" y="202"/>
                  </a:cubicBezTo>
                  <a:cubicBezTo>
                    <a:pt x="356" y="201"/>
                    <a:pt x="357" y="202"/>
                    <a:pt x="357" y="201"/>
                  </a:cubicBezTo>
                  <a:cubicBezTo>
                    <a:pt x="357" y="200"/>
                    <a:pt x="357" y="200"/>
                    <a:pt x="357" y="200"/>
                  </a:cubicBezTo>
                  <a:cubicBezTo>
                    <a:pt x="356" y="199"/>
                    <a:pt x="360" y="201"/>
                    <a:pt x="358" y="199"/>
                  </a:cubicBezTo>
                  <a:cubicBezTo>
                    <a:pt x="360" y="200"/>
                    <a:pt x="360" y="200"/>
                    <a:pt x="360" y="200"/>
                  </a:cubicBezTo>
                  <a:cubicBezTo>
                    <a:pt x="359" y="197"/>
                    <a:pt x="361" y="199"/>
                    <a:pt x="361" y="197"/>
                  </a:cubicBezTo>
                  <a:cubicBezTo>
                    <a:pt x="361" y="197"/>
                    <a:pt x="361" y="197"/>
                    <a:pt x="361" y="197"/>
                  </a:cubicBezTo>
                  <a:cubicBezTo>
                    <a:pt x="363" y="198"/>
                    <a:pt x="362" y="194"/>
                    <a:pt x="363" y="195"/>
                  </a:cubicBezTo>
                  <a:cubicBezTo>
                    <a:pt x="364" y="194"/>
                    <a:pt x="365" y="193"/>
                    <a:pt x="364" y="191"/>
                  </a:cubicBezTo>
                  <a:cubicBezTo>
                    <a:pt x="365" y="193"/>
                    <a:pt x="365" y="193"/>
                    <a:pt x="365" y="193"/>
                  </a:cubicBezTo>
                  <a:cubicBezTo>
                    <a:pt x="366" y="192"/>
                    <a:pt x="368" y="191"/>
                    <a:pt x="369" y="190"/>
                  </a:cubicBezTo>
                  <a:cubicBezTo>
                    <a:pt x="374" y="190"/>
                    <a:pt x="379" y="190"/>
                    <a:pt x="383" y="191"/>
                  </a:cubicBezTo>
                  <a:cubicBezTo>
                    <a:pt x="386" y="192"/>
                    <a:pt x="388" y="193"/>
                    <a:pt x="390" y="194"/>
                  </a:cubicBezTo>
                  <a:cubicBezTo>
                    <a:pt x="389" y="196"/>
                    <a:pt x="388" y="198"/>
                    <a:pt x="388" y="200"/>
                  </a:cubicBezTo>
                  <a:cubicBezTo>
                    <a:pt x="387" y="201"/>
                    <a:pt x="386" y="199"/>
                    <a:pt x="386" y="199"/>
                  </a:cubicBezTo>
                  <a:cubicBezTo>
                    <a:pt x="384" y="205"/>
                    <a:pt x="377" y="203"/>
                    <a:pt x="373" y="209"/>
                  </a:cubicBezTo>
                  <a:cubicBezTo>
                    <a:pt x="369" y="210"/>
                    <a:pt x="365" y="215"/>
                    <a:pt x="365" y="215"/>
                  </a:cubicBezTo>
                  <a:cubicBezTo>
                    <a:pt x="382" y="216"/>
                    <a:pt x="389" y="211"/>
                    <a:pt x="399" y="205"/>
                  </a:cubicBezTo>
                  <a:cubicBezTo>
                    <a:pt x="401" y="203"/>
                    <a:pt x="402" y="201"/>
                    <a:pt x="403" y="198"/>
                  </a:cubicBezTo>
                  <a:cubicBezTo>
                    <a:pt x="405" y="199"/>
                    <a:pt x="406" y="199"/>
                    <a:pt x="406" y="198"/>
                  </a:cubicBezTo>
                  <a:cubicBezTo>
                    <a:pt x="405" y="197"/>
                    <a:pt x="404" y="197"/>
                    <a:pt x="404" y="196"/>
                  </a:cubicBezTo>
                  <a:cubicBezTo>
                    <a:pt x="404" y="194"/>
                    <a:pt x="405" y="191"/>
                    <a:pt x="406" y="188"/>
                  </a:cubicBezTo>
                  <a:cubicBezTo>
                    <a:pt x="398" y="164"/>
                    <a:pt x="382" y="170"/>
                    <a:pt x="375" y="170"/>
                  </a:cubicBezTo>
                  <a:cubicBezTo>
                    <a:pt x="367" y="172"/>
                    <a:pt x="361" y="175"/>
                    <a:pt x="356" y="179"/>
                  </a:cubicBezTo>
                  <a:cubicBezTo>
                    <a:pt x="356" y="179"/>
                    <a:pt x="356" y="179"/>
                    <a:pt x="357" y="180"/>
                  </a:cubicBezTo>
                  <a:cubicBezTo>
                    <a:pt x="354" y="179"/>
                    <a:pt x="351" y="179"/>
                    <a:pt x="349" y="179"/>
                  </a:cubicBezTo>
                  <a:cubicBezTo>
                    <a:pt x="332" y="177"/>
                    <a:pt x="315" y="175"/>
                    <a:pt x="313" y="163"/>
                  </a:cubicBezTo>
                  <a:cubicBezTo>
                    <a:pt x="308" y="154"/>
                    <a:pt x="303" y="139"/>
                    <a:pt x="301" y="128"/>
                  </a:cubicBezTo>
                  <a:cubicBezTo>
                    <a:pt x="300" y="124"/>
                    <a:pt x="300" y="121"/>
                    <a:pt x="299" y="117"/>
                  </a:cubicBezTo>
                  <a:cubicBezTo>
                    <a:pt x="323" y="112"/>
                    <a:pt x="296" y="118"/>
                    <a:pt x="307" y="115"/>
                  </a:cubicBezTo>
                  <a:cubicBezTo>
                    <a:pt x="307" y="115"/>
                    <a:pt x="307" y="115"/>
                    <a:pt x="307" y="115"/>
                  </a:cubicBezTo>
                  <a:cubicBezTo>
                    <a:pt x="307" y="114"/>
                    <a:pt x="307" y="114"/>
                    <a:pt x="307" y="114"/>
                  </a:cubicBezTo>
                  <a:cubicBezTo>
                    <a:pt x="306" y="113"/>
                    <a:pt x="306" y="113"/>
                    <a:pt x="306" y="113"/>
                  </a:cubicBezTo>
                  <a:cubicBezTo>
                    <a:pt x="306" y="110"/>
                    <a:pt x="306" y="110"/>
                    <a:pt x="306" y="110"/>
                  </a:cubicBezTo>
                  <a:cubicBezTo>
                    <a:pt x="303" y="103"/>
                    <a:pt x="304" y="96"/>
                    <a:pt x="292" y="85"/>
                  </a:cubicBezTo>
                  <a:cubicBezTo>
                    <a:pt x="277" y="75"/>
                    <a:pt x="266" y="83"/>
                    <a:pt x="261" y="92"/>
                  </a:cubicBezTo>
                  <a:cubicBezTo>
                    <a:pt x="260" y="93"/>
                    <a:pt x="259" y="94"/>
                    <a:pt x="258" y="95"/>
                  </a:cubicBezTo>
                  <a:cubicBezTo>
                    <a:pt x="257" y="95"/>
                    <a:pt x="257" y="95"/>
                    <a:pt x="257" y="95"/>
                  </a:cubicBezTo>
                  <a:cubicBezTo>
                    <a:pt x="255" y="97"/>
                    <a:pt x="253" y="98"/>
                    <a:pt x="251" y="102"/>
                  </a:cubicBezTo>
                  <a:cubicBezTo>
                    <a:pt x="251" y="102"/>
                    <a:pt x="251" y="102"/>
                    <a:pt x="251" y="102"/>
                  </a:cubicBezTo>
                  <a:cubicBezTo>
                    <a:pt x="251" y="106"/>
                    <a:pt x="245" y="110"/>
                    <a:pt x="247" y="113"/>
                  </a:cubicBezTo>
                  <a:cubicBezTo>
                    <a:pt x="245" y="115"/>
                    <a:pt x="245" y="115"/>
                    <a:pt x="245" y="115"/>
                  </a:cubicBezTo>
                  <a:cubicBezTo>
                    <a:pt x="246" y="120"/>
                    <a:pt x="243" y="122"/>
                    <a:pt x="245" y="127"/>
                  </a:cubicBezTo>
                  <a:cubicBezTo>
                    <a:pt x="244" y="126"/>
                    <a:pt x="244" y="126"/>
                    <a:pt x="244" y="126"/>
                  </a:cubicBezTo>
                  <a:cubicBezTo>
                    <a:pt x="243" y="133"/>
                    <a:pt x="248" y="140"/>
                    <a:pt x="246" y="142"/>
                  </a:cubicBezTo>
                  <a:cubicBezTo>
                    <a:pt x="246" y="144"/>
                    <a:pt x="246" y="145"/>
                    <a:pt x="247" y="147"/>
                  </a:cubicBezTo>
                  <a:cubicBezTo>
                    <a:pt x="241" y="158"/>
                    <a:pt x="234" y="167"/>
                    <a:pt x="228" y="171"/>
                  </a:cubicBezTo>
                  <a:cubicBezTo>
                    <a:pt x="228" y="169"/>
                    <a:pt x="226" y="166"/>
                    <a:pt x="223" y="162"/>
                  </a:cubicBezTo>
                  <a:cubicBezTo>
                    <a:pt x="223" y="162"/>
                    <a:pt x="223" y="162"/>
                    <a:pt x="224" y="162"/>
                  </a:cubicBezTo>
                  <a:cubicBezTo>
                    <a:pt x="224" y="162"/>
                    <a:pt x="223" y="161"/>
                    <a:pt x="223" y="161"/>
                  </a:cubicBezTo>
                  <a:cubicBezTo>
                    <a:pt x="223" y="161"/>
                    <a:pt x="223" y="161"/>
                    <a:pt x="223" y="160"/>
                  </a:cubicBezTo>
                  <a:cubicBezTo>
                    <a:pt x="228" y="153"/>
                    <a:pt x="228" y="143"/>
                    <a:pt x="231" y="134"/>
                  </a:cubicBezTo>
                  <a:cubicBezTo>
                    <a:pt x="231" y="134"/>
                    <a:pt x="232" y="136"/>
                    <a:pt x="232" y="137"/>
                  </a:cubicBezTo>
                  <a:cubicBezTo>
                    <a:pt x="233" y="129"/>
                    <a:pt x="233" y="121"/>
                    <a:pt x="230" y="115"/>
                  </a:cubicBezTo>
                  <a:cubicBezTo>
                    <a:pt x="231" y="115"/>
                    <a:pt x="231" y="115"/>
                    <a:pt x="232" y="117"/>
                  </a:cubicBezTo>
                  <a:cubicBezTo>
                    <a:pt x="231" y="111"/>
                    <a:pt x="229" y="105"/>
                    <a:pt x="227" y="103"/>
                  </a:cubicBezTo>
                  <a:cubicBezTo>
                    <a:pt x="227" y="107"/>
                    <a:pt x="228" y="103"/>
                    <a:pt x="228" y="106"/>
                  </a:cubicBezTo>
                  <a:cubicBezTo>
                    <a:pt x="228" y="110"/>
                    <a:pt x="225" y="104"/>
                    <a:pt x="223" y="100"/>
                  </a:cubicBezTo>
                  <a:cubicBezTo>
                    <a:pt x="223" y="100"/>
                    <a:pt x="223" y="100"/>
                    <a:pt x="223" y="100"/>
                  </a:cubicBezTo>
                  <a:cubicBezTo>
                    <a:pt x="220" y="96"/>
                    <a:pt x="218" y="95"/>
                    <a:pt x="213" y="96"/>
                  </a:cubicBezTo>
                  <a:cubicBezTo>
                    <a:pt x="209" y="95"/>
                    <a:pt x="216" y="95"/>
                    <a:pt x="214" y="94"/>
                  </a:cubicBezTo>
                  <a:cubicBezTo>
                    <a:pt x="211" y="90"/>
                    <a:pt x="201" y="99"/>
                    <a:pt x="201" y="100"/>
                  </a:cubicBezTo>
                  <a:cubicBezTo>
                    <a:pt x="200" y="102"/>
                    <a:pt x="199" y="104"/>
                    <a:pt x="200" y="104"/>
                  </a:cubicBezTo>
                  <a:cubicBezTo>
                    <a:pt x="198" y="108"/>
                    <a:pt x="198" y="105"/>
                    <a:pt x="197" y="108"/>
                  </a:cubicBezTo>
                  <a:cubicBezTo>
                    <a:pt x="196" y="112"/>
                    <a:pt x="197" y="116"/>
                    <a:pt x="199" y="120"/>
                  </a:cubicBezTo>
                  <a:cubicBezTo>
                    <a:pt x="198" y="119"/>
                    <a:pt x="196" y="123"/>
                    <a:pt x="195" y="120"/>
                  </a:cubicBezTo>
                  <a:cubicBezTo>
                    <a:pt x="196" y="129"/>
                    <a:pt x="200" y="133"/>
                    <a:pt x="202" y="137"/>
                  </a:cubicBezTo>
                  <a:cubicBezTo>
                    <a:pt x="202" y="140"/>
                    <a:pt x="205" y="147"/>
                    <a:pt x="207" y="149"/>
                  </a:cubicBezTo>
                  <a:cubicBezTo>
                    <a:pt x="206" y="151"/>
                    <a:pt x="206" y="147"/>
                    <a:pt x="205" y="147"/>
                  </a:cubicBezTo>
                  <a:cubicBezTo>
                    <a:pt x="205" y="151"/>
                    <a:pt x="205" y="151"/>
                    <a:pt x="205" y="151"/>
                  </a:cubicBezTo>
                  <a:cubicBezTo>
                    <a:pt x="202" y="146"/>
                    <a:pt x="203" y="153"/>
                    <a:pt x="201" y="150"/>
                  </a:cubicBezTo>
                  <a:cubicBezTo>
                    <a:pt x="202" y="153"/>
                    <a:pt x="204" y="158"/>
                    <a:pt x="206" y="163"/>
                  </a:cubicBezTo>
                  <a:cubicBezTo>
                    <a:pt x="203" y="170"/>
                    <a:pt x="201" y="172"/>
                    <a:pt x="194" y="178"/>
                  </a:cubicBezTo>
                  <a:cubicBezTo>
                    <a:pt x="195" y="178"/>
                    <a:pt x="192" y="180"/>
                    <a:pt x="194" y="181"/>
                  </a:cubicBezTo>
                  <a:cubicBezTo>
                    <a:pt x="194" y="183"/>
                    <a:pt x="192" y="183"/>
                    <a:pt x="191" y="183"/>
                  </a:cubicBezTo>
                  <a:cubicBezTo>
                    <a:pt x="192" y="182"/>
                    <a:pt x="193" y="182"/>
                    <a:pt x="192" y="176"/>
                  </a:cubicBezTo>
                  <a:cubicBezTo>
                    <a:pt x="186" y="156"/>
                    <a:pt x="180" y="130"/>
                    <a:pt x="179" y="108"/>
                  </a:cubicBezTo>
                  <a:cubicBezTo>
                    <a:pt x="179" y="110"/>
                    <a:pt x="178" y="110"/>
                    <a:pt x="178" y="108"/>
                  </a:cubicBezTo>
                  <a:cubicBezTo>
                    <a:pt x="181" y="106"/>
                    <a:pt x="176" y="101"/>
                    <a:pt x="177" y="97"/>
                  </a:cubicBezTo>
                  <a:cubicBezTo>
                    <a:pt x="178" y="97"/>
                    <a:pt x="178" y="99"/>
                    <a:pt x="178" y="100"/>
                  </a:cubicBezTo>
                  <a:cubicBezTo>
                    <a:pt x="179" y="89"/>
                    <a:pt x="176" y="81"/>
                    <a:pt x="177" y="71"/>
                  </a:cubicBezTo>
                  <a:cubicBezTo>
                    <a:pt x="175" y="62"/>
                    <a:pt x="178" y="51"/>
                    <a:pt x="176" y="45"/>
                  </a:cubicBezTo>
                  <a:cubicBezTo>
                    <a:pt x="177" y="46"/>
                    <a:pt x="176" y="41"/>
                    <a:pt x="177" y="39"/>
                  </a:cubicBezTo>
                  <a:cubicBezTo>
                    <a:pt x="176" y="36"/>
                    <a:pt x="176" y="34"/>
                    <a:pt x="176" y="31"/>
                  </a:cubicBezTo>
                  <a:cubicBezTo>
                    <a:pt x="176" y="30"/>
                    <a:pt x="176" y="29"/>
                    <a:pt x="176" y="28"/>
                  </a:cubicBezTo>
                  <a:cubicBezTo>
                    <a:pt x="176" y="27"/>
                    <a:pt x="176" y="27"/>
                    <a:pt x="176" y="27"/>
                  </a:cubicBezTo>
                  <a:cubicBezTo>
                    <a:pt x="176" y="23"/>
                    <a:pt x="177" y="18"/>
                    <a:pt x="176" y="14"/>
                  </a:cubicBezTo>
                  <a:cubicBezTo>
                    <a:pt x="176" y="13"/>
                    <a:pt x="175" y="2"/>
                    <a:pt x="174" y="1"/>
                  </a:cubicBezTo>
                  <a:cubicBezTo>
                    <a:pt x="173" y="0"/>
                    <a:pt x="172" y="6"/>
                    <a:pt x="170" y="6"/>
                  </a:cubicBezTo>
                  <a:cubicBezTo>
                    <a:pt x="162" y="5"/>
                    <a:pt x="168" y="10"/>
                    <a:pt x="161" y="11"/>
                  </a:cubicBezTo>
                  <a:cubicBezTo>
                    <a:pt x="157" y="12"/>
                    <a:pt x="156" y="13"/>
                    <a:pt x="154" y="16"/>
                  </a:cubicBezTo>
                  <a:cubicBezTo>
                    <a:pt x="155" y="20"/>
                    <a:pt x="155" y="24"/>
                    <a:pt x="155" y="28"/>
                  </a:cubicBezTo>
                  <a:cubicBezTo>
                    <a:pt x="156" y="67"/>
                    <a:pt x="156" y="67"/>
                    <a:pt x="156" y="67"/>
                  </a:cubicBezTo>
                  <a:cubicBezTo>
                    <a:pt x="156" y="75"/>
                    <a:pt x="154" y="84"/>
                    <a:pt x="153" y="92"/>
                  </a:cubicBezTo>
                  <a:cubicBezTo>
                    <a:pt x="148" y="91"/>
                    <a:pt x="142" y="91"/>
                    <a:pt x="139" y="94"/>
                  </a:cubicBezTo>
                  <a:cubicBezTo>
                    <a:pt x="137" y="95"/>
                    <a:pt x="135" y="96"/>
                    <a:pt x="134" y="98"/>
                  </a:cubicBezTo>
                  <a:cubicBezTo>
                    <a:pt x="125" y="103"/>
                    <a:pt x="119" y="113"/>
                    <a:pt x="119" y="118"/>
                  </a:cubicBezTo>
                  <a:cubicBezTo>
                    <a:pt x="118" y="121"/>
                    <a:pt x="118" y="124"/>
                    <a:pt x="118" y="127"/>
                  </a:cubicBezTo>
                  <a:cubicBezTo>
                    <a:pt x="115" y="132"/>
                    <a:pt x="113" y="140"/>
                    <a:pt x="112" y="144"/>
                  </a:cubicBezTo>
                  <a:cubicBezTo>
                    <a:pt x="111" y="152"/>
                    <a:pt x="111" y="155"/>
                    <a:pt x="111" y="160"/>
                  </a:cubicBezTo>
                  <a:cubicBezTo>
                    <a:pt x="111" y="163"/>
                    <a:pt x="109" y="164"/>
                    <a:pt x="108" y="165"/>
                  </a:cubicBezTo>
                  <a:cubicBezTo>
                    <a:pt x="105" y="174"/>
                    <a:pt x="100" y="181"/>
                    <a:pt x="100" y="189"/>
                  </a:cubicBezTo>
                  <a:cubicBezTo>
                    <a:pt x="99" y="189"/>
                    <a:pt x="99" y="189"/>
                    <a:pt x="99" y="189"/>
                  </a:cubicBezTo>
                  <a:cubicBezTo>
                    <a:pt x="98" y="195"/>
                    <a:pt x="93" y="208"/>
                    <a:pt x="88" y="208"/>
                  </a:cubicBezTo>
                  <a:cubicBezTo>
                    <a:pt x="88" y="210"/>
                    <a:pt x="83" y="208"/>
                    <a:pt x="85" y="211"/>
                  </a:cubicBezTo>
                  <a:cubicBezTo>
                    <a:pt x="82" y="210"/>
                    <a:pt x="85" y="209"/>
                    <a:pt x="82" y="208"/>
                  </a:cubicBezTo>
                  <a:cubicBezTo>
                    <a:pt x="83" y="209"/>
                    <a:pt x="84" y="208"/>
                    <a:pt x="85" y="208"/>
                  </a:cubicBezTo>
                  <a:cubicBezTo>
                    <a:pt x="78" y="200"/>
                    <a:pt x="79" y="178"/>
                    <a:pt x="79" y="161"/>
                  </a:cubicBezTo>
                  <a:cubicBezTo>
                    <a:pt x="81" y="156"/>
                    <a:pt x="80" y="144"/>
                    <a:pt x="81" y="133"/>
                  </a:cubicBezTo>
                  <a:cubicBezTo>
                    <a:pt x="81" y="131"/>
                    <a:pt x="81" y="131"/>
                    <a:pt x="81" y="131"/>
                  </a:cubicBezTo>
                  <a:cubicBezTo>
                    <a:pt x="82" y="131"/>
                    <a:pt x="82" y="131"/>
                    <a:pt x="83" y="131"/>
                  </a:cubicBezTo>
                  <a:cubicBezTo>
                    <a:pt x="83" y="131"/>
                    <a:pt x="83" y="130"/>
                    <a:pt x="83" y="130"/>
                  </a:cubicBezTo>
                  <a:cubicBezTo>
                    <a:pt x="83" y="129"/>
                    <a:pt x="83" y="129"/>
                    <a:pt x="83" y="129"/>
                  </a:cubicBezTo>
                  <a:cubicBezTo>
                    <a:pt x="83" y="128"/>
                    <a:pt x="83" y="128"/>
                    <a:pt x="83" y="128"/>
                  </a:cubicBezTo>
                  <a:cubicBezTo>
                    <a:pt x="82" y="128"/>
                    <a:pt x="82" y="128"/>
                    <a:pt x="81" y="128"/>
                  </a:cubicBezTo>
                  <a:cubicBezTo>
                    <a:pt x="81" y="127"/>
                    <a:pt x="81" y="127"/>
                    <a:pt x="81" y="127"/>
                  </a:cubicBezTo>
                  <a:cubicBezTo>
                    <a:pt x="82" y="128"/>
                    <a:pt x="82" y="128"/>
                    <a:pt x="83" y="128"/>
                  </a:cubicBezTo>
                  <a:cubicBezTo>
                    <a:pt x="83" y="128"/>
                    <a:pt x="83" y="128"/>
                    <a:pt x="83" y="128"/>
                  </a:cubicBezTo>
                  <a:cubicBezTo>
                    <a:pt x="83" y="127"/>
                    <a:pt x="83" y="127"/>
                    <a:pt x="83" y="127"/>
                  </a:cubicBezTo>
                  <a:cubicBezTo>
                    <a:pt x="83" y="127"/>
                    <a:pt x="83" y="127"/>
                    <a:pt x="83" y="127"/>
                  </a:cubicBezTo>
                  <a:cubicBezTo>
                    <a:pt x="83" y="127"/>
                    <a:pt x="83" y="127"/>
                    <a:pt x="83" y="127"/>
                  </a:cubicBezTo>
                  <a:cubicBezTo>
                    <a:pt x="83" y="127"/>
                    <a:pt x="83" y="127"/>
                    <a:pt x="83" y="127"/>
                  </a:cubicBezTo>
                  <a:cubicBezTo>
                    <a:pt x="83" y="127"/>
                    <a:pt x="82" y="127"/>
                    <a:pt x="81" y="127"/>
                  </a:cubicBezTo>
                  <a:cubicBezTo>
                    <a:pt x="81" y="126"/>
                    <a:pt x="81" y="126"/>
                    <a:pt x="81" y="126"/>
                  </a:cubicBezTo>
                  <a:cubicBezTo>
                    <a:pt x="62" y="125"/>
                    <a:pt x="75" y="126"/>
                    <a:pt x="71" y="127"/>
                  </a:cubicBezTo>
                  <a:cubicBezTo>
                    <a:pt x="71" y="127"/>
                    <a:pt x="71" y="127"/>
                    <a:pt x="71" y="127"/>
                  </a:cubicBezTo>
                  <a:cubicBezTo>
                    <a:pt x="66" y="126"/>
                    <a:pt x="63" y="126"/>
                    <a:pt x="69" y="126"/>
                  </a:cubicBezTo>
                  <a:cubicBezTo>
                    <a:pt x="69" y="127"/>
                    <a:pt x="69" y="127"/>
                    <a:pt x="69" y="127"/>
                  </a:cubicBezTo>
                  <a:cubicBezTo>
                    <a:pt x="69" y="127"/>
                    <a:pt x="69" y="127"/>
                    <a:pt x="69" y="127"/>
                  </a:cubicBezTo>
                  <a:cubicBezTo>
                    <a:pt x="70" y="127"/>
                    <a:pt x="70" y="127"/>
                    <a:pt x="71" y="127"/>
                  </a:cubicBezTo>
                  <a:cubicBezTo>
                    <a:pt x="71" y="127"/>
                    <a:pt x="71" y="127"/>
                    <a:pt x="71" y="127"/>
                  </a:cubicBezTo>
                  <a:cubicBezTo>
                    <a:pt x="70" y="127"/>
                    <a:pt x="70" y="127"/>
                    <a:pt x="69" y="127"/>
                  </a:cubicBezTo>
                  <a:cubicBezTo>
                    <a:pt x="69" y="129"/>
                    <a:pt x="69" y="131"/>
                    <a:pt x="71" y="129"/>
                  </a:cubicBezTo>
                  <a:cubicBezTo>
                    <a:pt x="71" y="129"/>
                    <a:pt x="71" y="129"/>
                    <a:pt x="71" y="130"/>
                  </a:cubicBezTo>
                  <a:cubicBezTo>
                    <a:pt x="71" y="130"/>
                    <a:pt x="71" y="130"/>
                    <a:pt x="71" y="130"/>
                  </a:cubicBezTo>
                  <a:cubicBezTo>
                    <a:pt x="70" y="132"/>
                    <a:pt x="70" y="134"/>
                    <a:pt x="70" y="136"/>
                  </a:cubicBezTo>
                  <a:cubicBezTo>
                    <a:pt x="70" y="138"/>
                    <a:pt x="70" y="139"/>
                    <a:pt x="70" y="140"/>
                  </a:cubicBezTo>
                  <a:cubicBezTo>
                    <a:pt x="70" y="140"/>
                    <a:pt x="70" y="140"/>
                    <a:pt x="70" y="140"/>
                  </a:cubicBezTo>
                  <a:cubicBezTo>
                    <a:pt x="69" y="144"/>
                    <a:pt x="69" y="147"/>
                    <a:pt x="68" y="151"/>
                  </a:cubicBezTo>
                  <a:cubicBezTo>
                    <a:pt x="68" y="151"/>
                    <a:pt x="67" y="151"/>
                    <a:pt x="67" y="152"/>
                  </a:cubicBezTo>
                  <a:cubicBezTo>
                    <a:pt x="67" y="153"/>
                    <a:pt x="67" y="155"/>
                    <a:pt x="67" y="156"/>
                  </a:cubicBezTo>
                  <a:cubicBezTo>
                    <a:pt x="67" y="160"/>
                    <a:pt x="66" y="164"/>
                    <a:pt x="64" y="168"/>
                  </a:cubicBezTo>
                  <a:cubicBezTo>
                    <a:pt x="64" y="168"/>
                    <a:pt x="64" y="169"/>
                    <a:pt x="64" y="169"/>
                  </a:cubicBezTo>
                  <a:cubicBezTo>
                    <a:pt x="63" y="164"/>
                    <a:pt x="64" y="157"/>
                    <a:pt x="65" y="155"/>
                  </a:cubicBezTo>
                  <a:cubicBezTo>
                    <a:pt x="63" y="149"/>
                    <a:pt x="64" y="160"/>
                    <a:pt x="62" y="159"/>
                  </a:cubicBezTo>
                  <a:cubicBezTo>
                    <a:pt x="62" y="163"/>
                    <a:pt x="62" y="166"/>
                    <a:pt x="63" y="171"/>
                  </a:cubicBezTo>
                  <a:cubicBezTo>
                    <a:pt x="62" y="174"/>
                    <a:pt x="63" y="175"/>
                    <a:pt x="61" y="179"/>
                  </a:cubicBezTo>
                  <a:cubicBezTo>
                    <a:pt x="60" y="178"/>
                    <a:pt x="60" y="178"/>
                    <a:pt x="60" y="178"/>
                  </a:cubicBezTo>
                  <a:cubicBezTo>
                    <a:pt x="58" y="183"/>
                    <a:pt x="58" y="185"/>
                    <a:pt x="58" y="188"/>
                  </a:cubicBezTo>
                  <a:cubicBezTo>
                    <a:pt x="54" y="190"/>
                    <a:pt x="55" y="191"/>
                    <a:pt x="51" y="193"/>
                  </a:cubicBezTo>
                  <a:cubicBezTo>
                    <a:pt x="54" y="190"/>
                    <a:pt x="55" y="186"/>
                    <a:pt x="55" y="183"/>
                  </a:cubicBezTo>
                  <a:cubicBezTo>
                    <a:pt x="51" y="187"/>
                    <a:pt x="48" y="194"/>
                    <a:pt x="43" y="194"/>
                  </a:cubicBezTo>
                  <a:cubicBezTo>
                    <a:pt x="38" y="196"/>
                    <a:pt x="35" y="199"/>
                    <a:pt x="35" y="201"/>
                  </a:cubicBezTo>
                  <a:cubicBezTo>
                    <a:pt x="36" y="200"/>
                    <a:pt x="31" y="201"/>
                    <a:pt x="34" y="199"/>
                  </a:cubicBezTo>
                  <a:cubicBezTo>
                    <a:pt x="32" y="200"/>
                    <a:pt x="30" y="201"/>
                    <a:pt x="29" y="201"/>
                  </a:cubicBezTo>
                  <a:cubicBezTo>
                    <a:pt x="29" y="201"/>
                    <a:pt x="29" y="201"/>
                    <a:pt x="29" y="201"/>
                  </a:cubicBezTo>
                  <a:cubicBezTo>
                    <a:pt x="28" y="201"/>
                    <a:pt x="28" y="200"/>
                    <a:pt x="28" y="199"/>
                  </a:cubicBezTo>
                  <a:cubicBezTo>
                    <a:pt x="26" y="197"/>
                    <a:pt x="23" y="193"/>
                    <a:pt x="19" y="196"/>
                  </a:cubicBezTo>
                  <a:cubicBezTo>
                    <a:pt x="19" y="194"/>
                    <a:pt x="19" y="194"/>
                    <a:pt x="19" y="194"/>
                  </a:cubicBezTo>
                  <a:cubicBezTo>
                    <a:pt x="16" y="196"/>
                    <a:pt x="12" y="198"/>
                    <a:pt x="9" y="198"/>
                  </a:cubicBezTo>
                  <a:cubicBezTo>
                    <a:pt x="9" y="200"/>
                    <a:pt x="8" y="202"/>
                    <a:pt x="10" y="203"/>
                  </a:cubicBezTo>
                  <a:cubicBezTo>
                    <a:pt x="9" y="204"/>
                    <a:pt x="7" y="201"/>
                    <a:pt x="8" y="203"/>
                  </a:cubicBezTo>
                  <a:cubicBezTo>
                    <a:pt x="7" y="201"/>
                    <a:pt x="7" y="201"/>
                    <a:pt x="7" y="201"/>
                  </a:cubicBezTo>
                  <a:cubicBezTo>
                    <a:pt x="1" y="206"/>
                    <a:pt x="3" y="212"/>
                    <a:pt x="3" y="217"/>
                  </a:cubicBezTo>
                  <a:cubicBezTo>
                    <a:pt x="0" y="218"/>
                    <a:pt x="3" y="221"/>
                    <a:pt x="2" y="224"/>
                  </a:cubicBezTo>
                  <a:cubicBezTo>
                    <a:pt x="3" y="226"/>
                    <a:pt x="2" y="229"/>
                    <a:pt x="5" y="229"/>
                  </a:cubicBezTo>
                  <a:cubicBezTo>
                    <a:pt x="4" y="230"/>
                    <a:pt x="4" y="230"/>
                    <a:pt x="4" y="230"/>
                  </a:cubicBezTo>
                  <a:cubicBezTo>
                    <a:pt x="4" y="232"/>
                    <a:pt x="4" y="235"/>
                    <a:pt x="5" y="237"/>
                  </a:cubicBezTo>
                  <a:cubicBezTo>
                    <a:pt x="5" y="239"/>
                    <a:pt x="7" y="238"/>
                    <a:pt x="8" y="239"/>
                  </a:cubicBezTo>
                  <a:cubicBezTo>
                    <a:pt x="7" y="240"/>
                    <a:pt x="7" y="240"/>
                    <a:pt x="7" y="240"/>
                  </a:cubicBezTo>
                  <a:cubicBezTo>
                    <a:pt x="8" y="241"/>
                    <a:pt x="10" y="240"/>
                    <a:pt x="12" y="240"/>
                  </a:cubicBezTo>
                  <a:cubicBezTo>
                    <a:pt x="12" y="241"/>
                    <a:pt x="12" y="241"/>
                    <a:pt x="12" y="242"/>
                  </a:cubicBezTo>
                  <a:cubicBezTo>
                    <a:pt x="11" y="242"/>
                    <a:pt x="9" y="242"/>
                    <a:pt x="7" y="242"/>
                  </a:cubicBezTo>
                  <a:cubicBezTo>
                    <a:pt x="8" y="244"/>
                    <a:pt x="11" y="244"/>
                    <a:pt x="10" y="246"/>
                  </a:cubicBezTo>
                  <a:cubicBezTo>
                    <a:pt x="11" y="247"/>
                    <a:pt x="12" y="248"/>
                    <a:pt x="14" y="247"/>
                  </a:cubicBezTo>
                  <a:cubicBezTo>
                    <a:pt x="13" y="247"/>
                    <a:pt x="14" y="248"/>
                    <a:pt x="13" y="248"/>
                  </a:cubicBezTo>
                  <a:cubicBezTo>
                    <a:pt x="13" y="249"/>
                    <a:pt x="14" y="249"/>
                    <a:pt x="15" y="249"/>
                  </a:cubicBezTo>
                  <a:cubicBezTo>
                    <a:pt x="15" y="249"/>
                    <a:pt x="15" y="249"/>
                    <a:pt x="15" y="249"/>
                  </a:cubicBezTo>
                  <a:cubicBezTo>
                    <a:pt x="16" y="248"/>
                    <a:pt x="17" y="249"/>
                    <a:pt x="18" y="247"/>
                  </a:cubicBezTo>
                  <a:cubicBezTo>
                    <a:pt x="17" y="247"/>
                    <a:pt x="17" y="247"/>
                    <a:pt x="17" y="246"/>
                  </a:cubicBezTo>
                  <a:cubicBezTo>
                    <a:pt x="18" y="246"/>
                    <a:pt x="19" y="246"/>
                    <a:pt x="19" y="248"/>
                  </a:cubicBezTo>
                  <a:cubicBezTo>
                    <a:pt x="18" y="249"/>
                    <a:pt x="16" y="249"/>
                    <a:pt x="17" y="250"/>
                  </a:cubicBezTo>
                  <a:cubicBezTo>
                    <a:pt x="18" y="250"/>
                    <a:pt x="20" y="249"/>
                    <a:pt x="21" y="248"/>
                  </a:cubicBezTo>
                  <a:cubicBezTo>
                    <a:pt x="20" y="249"/>
                    <a:pt x="19" y="248"/>
                    <a:pt x="20" y="246"/>
                  </a:cubicBezTo>
                  <a:cubicBezTo>
                    <a:pt x="19" y="247"/>
                    <a:pt x="19" y="247"/>
                    <a:pt x="19" y="247"/>
                  </a:cubicBezTo>
                  <a:cubicBezTo>
                    <a:pt x="20" y="246"/>
                    <a:pt x="20" y="246"/>
                    <a:pt x="20" y="246"/>
                  </a:cubicBezTo>
                  <a:cubicBezTo>
                    <a:pt x="18" y="245"/>
                    <a:pt x="19" y="243"/>
                    <a:pt x="17" y="243"/>
                  </a:cubicBezTo>
                  <a:cubicBezTo>
                    <a:pt x="16" y="245"/>
                    <a:pt x="16" y="245"/>
                    <a:pt x="16" y="245"/>
                  </a:cubicBezTo>
                  <a:cubicBezTo>
                    <a:pt x="15" y="244"/>
                    <a:pt x="13" y="244"/>
                    <a:pt x="13" y="243"/>
                  </a:cubicBezTo>
                  <a:cubicBezTo>
                    <a:pt x="14" y="243"/>
                    <a:pt x="15" y="242"/>
                    <a:pt x="15" y="241"/>
                  </a:cubicBezTo>
                  <a:cubicBezTo>
                    <a:pt x="15" y="241"/>
                    <a:pt x="14" y="241"/>
                    <a:pt x="15" y="241"/>
                  </a:cubicBezTo>
                  <a:cubicBezTo>
                    <a:pt x="17" y="240"/>
                    <a:pt x="17" y="240"/>
                    <a:pt x="17" y="240"/>
                  </a:cubicBezTo>
                  <a:cubicBezTo>
                    <a:pt x="14" y="242"/>
                    <a:pt x="15" y="238"/>
                    <a:pt x="14" y="238"/>
                  </a:cubicBezTo>
                  <a:cubicBezTo>
                    <a:pt x="15" y="238"/>
                    <a:pt x="15" y="238"/>
                    <a:pt x="15" y="238"/>
                  </a:cubicBezTo>
                  <a:cubicBezTo>
                    <a:pt x="15" y="236"/>
                    <a:pt x="13" y="239"/>
                    <a:pt x="13" y="238"/>
                  </a:cubicBezTo>
                  <a:cubicBezTo>
                    <a:pt x="13" y="237"/>
                    <a:pt x="15" y="237"/>
                    <a:pt x="16" y="235"/>
                  </a:cubicBezTo>
                  <a:cubicBezTo>
                    <a:pt x="15" y="234"/>
                    <a:pt x="12" y="233"/>
                    <a:pt x="14" y="230"/>
                  </a:cubicBezTo>
                  <a:cubicBezTo>
                    <a:pt x="13" y="229"/>
                    <a:pt x="12" y="228"/>
                    <a:pt x="11" y="227"/>
                  </a:cubicBezTo>
                  <a:cubicBezTo>
                    <a:pt x="10" y="226"/>
                    <a:pt x="13" y="227"/>
                    <a:pt x="12" y="226"/>
                  </a:cubicBezTo>
                  <a:cubicBezTo>
                    <a:pt x="13" y="226"/>
                    <a:pt x="14" y="225"/>
                    <a:pt x="15" y="225"/>
                  </a:cubicBezTo>
                  <a:cubicBezTo>
                    <a:pt x="14" y="225"/>
                    <a:pt x="15" y="223"/>
                    <a:pt x="12" y="224"/>
                  </a:cubicBezTo>
                  <a:cubicBezTo>
                    <a:pt x="13" y="222"/>
                    <a:pt x="13" y="221"/>
                    <a:pt x="13" y="219"/>
                  </a:cubicBezTo>
                  <a:cubicBezTo>
                    <a:pt x="13" y="219"/>
                    <a:pt x="14" y="219"/>
                    <a:pt x="15" y="219"/>
                  </a:cubicBezTo>
                  <a:cubicBezTo>
                    <a:pt x="14" y="218"/>
                    <a:pt x="12" y="217"/>
                    <a:pt x="13" y="216"/>
                  </a:cubicBezTo>
                  <a:cubicBezTo>
                    <a:pt x="12" y="215"/>
                    <a:pt x="12" y="216"/>
                    <a:pt x="10" y="215"/>
                  </a:cubicBezTo>
                  <a:cubicBezTo>
                    <a:pt x="10" y="215"/>
                    <a:pt x="9" y="215"/>
                    <a:pt x="9" y="214"/>
                  </a:cubicBezTo>
                  <a:cubicBezTo>
                    <a:pt x="11" y="214"/>
                    <a:pt x="14" y="215"/>
                    <a:pt x="14" y="214"/>
                  </a:cubicBezTo>
                  <a:cubicBezTo>
                    <a:pt x="17" y="215"/>
                    <a:pt x="13" y="216"/>
                    <a:pt x="16" y="216"/>
                  </a:cubicBezTo>
                  <a:cubicBezTo>
                    <a:pt x="18" y="216"/>
                    <a:pt x="18" y="218"/>
                    <a:pt x="17" y="219"/>
                  </a:cubicBezTo>
                  <a:cubicBezTo>
                    <a:pt x="19" y="220"/>
                    <a:pt x="17" y="218"/>
                    <a:pt x="19" y="218"/>
                  </a:cubicBezTo>
                  <a:cubicBezTo>
                    <a:pt x="19" y="217"/>
                    <a:pt x="18" y="217"/>
                    <a:pt x="18" y="216"/>
                  </a:cubicBezTo>
                  <a:cubicBezTo>
                    <a:pt x="18" y="216"/>
                    <a:pt x="17" y="216"/>
                    <a:pt x="17" y="216"/>
                  </a:cubicBezTo>
                  <a:cubicBezTo>
                    <a:pt x="17" y="215"/>
                    <a:pt x="18" y="215"/>
                    <a:pt x="18" y="215"/>
                  </a:cubicBezTo>
                  <a:cubicBezTo>
                    <a:pt x="18" y="215"/>
                    <a:pt x="18" y="215"/>
                    <a:pt x="18" y="215"/>
                  </a:cubicBezTo>
                  <a:cubicBezTo>
                    <a:pt x="17" y="216"/>
                    <a:pt x="17" y="216"/>
                    <a:pt x="17" y="216"/>
                  </a:cubicBezTo>
                  <a:cubicBezTo>
                    <a:pt x="17" y="216"/>
                    <a:pt x="17" y="216"/>
                    <a:pt x="17" y="216"/>
                  </a:cubicBezTo>
                  <a:cubicBezTo>
                    <a:pt x="17" y="216"/>
                    <a:pt x="17" y="216"/>
                    <a:pt x="17" y="216"/>
                  </a:cubicBezTo>
                  <a:cubicBezTo>
                    <a:pt x="17" y="215"/>
                    <a:pt x="17" y="215"/>
                    <a:pt x="17" y="215"/>
                  </a:cubicBezTo>
                  <a:cubicBezTo>
                    <a:pt x="17" y="215"/>
                    <a:pt x="17" y="216"/>
                    <a:pt x="17" y="216"/>
                  </a:cubicBezTo>
                  <a:cubicBezTo>
                    <a:pt x="17" y="216"/>
                    <a:pt x="17" y="216"/>
                    <a:pt x="17" y="216"/>
                  </a:cubicBezTo>
                  <a:cubicBezTo>
                    <a:pt x="17" y="215"/>
                    <a:pt x="17" y="215"/>
                    <a:pt x="17" y="215"/>
                  </a:cubicBezTo>
                  <a:cubicBezTo>
                    <a:pt x="17" y="215"/>
                    <a:pt x="17" y="215"/>
                    <a:pt x="17" y="215"/>
                  </a:cubicBezTo>
                  <a:cubicBezTo>
                    <a:pt x="18" y="214"/>
                    <a:pt x="18" y="214"/>
                    <a:pt x="18" y="214"/>
                  </a:cubicBezTo>
                  <a:cubicBezTo>
                    <a:pt x="18" y="214"/>
                    <a:pt x="18" y="214"/>
                    <a:pt x="18" y="214"/>
                  </a:cubicBezTo>
                  <a:cubicBezTo>
                    <a:pt x="17" y="215"/>
                    <a:pt x="17" y="215"/>
                    <a:pt x="17" y="216"/>
                  </a:cubicBezTo>
                  <a:cubicBezTo>
                    <a:pt x="17" y="216"/>
                    <a:pt x="17" y="216"/>
                    <a:pt x="17" y="216"/>
                  </a:cubicBezTo>
                  <a:cubicBezTo>
                    <a:pt x="16" y="216"/>
                    <a:pt x="16" y="215"/>
                    <a:pt x="16" y="215"/>
                  </a:cubicBezTo>
                  <a:cubicBezTo>
                    <a:pt x="14" y="214"/>
                    <a:pt x="17" y="214"/>
                    <a:pt x="18" y="214"/>
                  </a:cubicBezTo>
                  <a:cubicBezTo>
                    <a:pt x="18" y="214"/>
                    <a:pt x="18" y="214"/>
                    <a:pt x="18" y="214"/>
                  </a:cubicBezTo>
                  <a:cubicBezTo>
                    <a:pt x="18" y="214"/>
                    <a:pt x="18" y="214"/>
                    <a:pt x="18" y="214"/>
                  </a:cubicBezTo>
                  <a:cubicBezTo>
                    <a:pt x="18" y="214"/>
                    <a:pt x="18" y="214"/>
                    <a:pt x="18" y="214"/>
                  </a:cubicBezTo>
                  <a:cubicBezTo>
                    <a:pt x="17" y="214"/>
                    <a:pt x="17" y="215"/>
                    <a:pt x="17" y="215"/>
                  </a:cubicBezTo>
                  <a:cubicBezTo>
                    <a:pt x="17" y="215"/>
                    <a:pt x="17" y="215"/>
                    <a:pt x="17" y="215"/>
                  </a:cubicBezTo>
                  <a:cubicBezTo>
                    <a:pt x="17" y="216"/>
                    <a:pt x="17" y="216"/>
                    <a:pt x="17" y="216"/>
                  </a:cubicBezTo>
                  <a:cubicBezTo>
                    <a:pt x="18" y="215"/>
                    <a:pt x="18" y="215"/>
                    <a:pt x="18" y="215"/>
                  </a:cubicBezTo>
                  <a:cubicBezTo>
                    <a:pt x="18" y="215"/>
                    <a:pt x="18" y="214"/>
                    <a:pt x="18" y="214"/>
                  </a:cubicBezTo>
                  <a:cubicBezTo>
                    <a:pt x="18" y="214"/>
                    <a:pt x="18" y="214"/>
                    <a:pt x="18" y="214"/>
                  </a:cubicBezTo>
                  <a:cubicBezTo>
                    <a:pt x="18" y="215"/>
                    <a:pt x="17" y="215"/>
                    <a:pt x="17" y="215"/>
                  </a:cubicBezTo>
                  <a:cubicBezTo>
                    <a:pt x="17" y="215"/>
                    <a:pt x="17" y="215"/>
                    <a:pt x="18" y="215"/>
                  </a:cubicBezTo>
                  <a:cubicBezTo>
                    <a:pt x="17" y="215"/>
                    <a:pt x="17" y="215"/>
                    <a:pt x="17" y="215"/>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9" y="212"/>
                  </a:cubicBezTo>
                  <a:cubicBezTo>
                    <a:pt x="19" y="212"/>
                    <a:pt x="19" y="212"/>
                    <a:pt x="19" y="212"/>
                  </a:cubicBezTo>
                  <a:cubicBezTo>
                    <a:pt x="19" y="212"/>
                    <a:pt x="19" y="212"/>
                    <a:pt x="19" y="212"/>
                  </a:cubicBezTo>
                  <a:cubicBezTo>
                    <a:pt x="19" y="212"/>
                    <a:pt x="19" y="212"/>
                    <a:pt x="19" y="212"/>
                  </a:cubicBezTo>
                  <a:cubicBezTo>
                    <a:pt x="20" y="212"/>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8" y="213"/>
                  </a:cubicBezTo>
                  <a:cubicBezTo>
                    <a:pt x="19" y="213"/>
                    <a:pt x="19" y="213"/>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9" y="213"/>
                    <a:pt x="19" y="213"/>
                  </a:cubicBezTo>
                  <a:cubicBezTo>
                    <a:pt x="18" y="213"/>
                    <a:pt x="18" y="213"/>
                    <a:pt x="18" y="213"/>
                  </a:cubicBezTo>
                  <a:cubicBezTo>
                    <a:pt x="18" y="213"/>
                    <a:pt x="18" y="214"/>
                    <a:pt x="18" y="214"/>
                  </a:cubicBezTo>
                  <a:cubicBezTo>
                    <a:pt x="18" y="214"/>
                    <a:pt x="18" y="214"/>
                    <a:pt x="18" y="213"/>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6"/>
                    <a:pt x="18" y="216"/>
                    <a:pt x="18" y="216"/>
                  </a:cubicBezTo>
                  <a:cubicBezTo>
                    <a:pt x="18" y="216"/>
                    <a:pt x="18" y="216"/>
                    <a:pt x="18" y="216"/>
                  </a:cubicBezTo>
                  <a:cubicBezTo>
                    <a:pt x="19" y="216"/>
                    <a:pt x="18" y="215"/>
                    <a:pt x="19" y="215"/>
                  </a:cubicBezTo>
                  <a:cubicBezTo>
                    <a:pt x="19" y="215"/>
                    <a:pt x="19" y="215"/>
                    <a:pt x="19" y="215"/>
                  </a:cubicBezTo>
                  <a:cubicBezTo>
                    <a:pt x="19" y="215"/>
                    <a:pt x="19" y="215"/>
                    <a:pt x="19" y="215"/>
                  </a:cubicBezTo>
                  <a:cubicBezTo>
                    <a:pt x="19" y="215"/>
                    <a:pt x="19" y="216"/>
                    <a:pt x="19" y="216"/>
                  </a:cubicBezTo>
                  <a:cubicBezTo>
                    <a:pt x="19" y="216"/>
                    <a:pt x="19" y="216"/>
                    <a:pt x="19" y="215"/>
                  </a:cubicBezTo>
                  <a:cubicBezTo>
                    <a:pt x="19" y="216"/>
                    <a:pt x="19" y="216"/>
                    <a:pt x="19" y="216"/>
                  </a:cubicBezTo>
                  <a:cubicBezTo>
                    <a:pt x="19" y="215"/>
                    <a:pt x="20" y="217"/>
                    <a:pt x="20" y="215"/>
                  </a:cubicBezTo>
                  <a:cubicBezTo>
                    <a:pt x="19" y="215"/>
                    <a:pt x="19" y="215"/>
                    <a:pt x="19" y="215"/>
                  </a:cubicBezTo>
                  <a:cubicBezTo>
                    <a:pt x="20" y="215"/>
                    <a:pt x="18" y="215"/>
                    <a:pt x="19" y="214"/>
                  </a:cubicBezTo>
                  <a:cubicBezTo>
                    <a:pt x="19" y="214"/>
                    <a:pt x="19" y="214"/>
                    <a:pt x="19" y="214"/>
                  </a:cubicBezTo>
                  <a:cubicBezTo>
                    <a:pt x="19" y="214"/>
                    <a:pt x="19" y="214"/>
                    <a:pt x="19" y="213"/>
                  </a:cubicBezTo>
                  <a:cubicBezTo>
                    <a:pt x="19" y="213"/>
                    <a:pt x="19" y="214"/>
                    <a:pt x="19" y="214"/>
                  </a:cubicBezTo>
                  <a:cubicBezTo>
                    <a:pt x="19" y="214"/>
                    <a:pt x="19" y="214"/>
                    <a:pt x="19" y="214"/>
                  </a:cubicBezTo>
                  <a:cubicBezTo>
                    <a:pt x="19" y="214"/>
                    <a:pt x="20" y="214"/>
                    <a:pt x="20" y="214"/>
                  </a:cubicBezTo>
                  <a:cubicBezTo>
                    <a:pt x="20" y="214"/>
                    <a:pt x="19" y="214"/>
                    <a:pt x="20" y="215"/>
                  </a:cubicBezTo>
                  <a:cubicBezTo>
                    <a:pt x="22" y="215"/>
                    <a:pt x="22" y="215"/>
                    <a:pt x="22" y="215"/>
                  </a:cubicBezTo>
                  <a:cubicBezTo>
                    <a:pt x="21" y="216"/>
                    <a:pt x="21" y="216"/>
                    <a:pt x="21" y="216"/>
                  </a:cubicBezTo>
                  <a:cubicBezTo>
                    <a:pt x="20" y="216"/>
                    <a:pt x="20" y="216"/>
                    <a:pt x="20" y="216"/>
                  </a:cubicBezTo>
                  <a:cubicBezTo>
                    <a:pt x="21" y="216"/>
                    <a:pt x="21" y="216"/>
                    <a:pt x="21" y="216"/>
                  </a:cubicBezTo>
                  <a:cubicBezTo>
                    <a:pt x="20" y="217"/>
                    <a:pt x="20" y="217"/>
                    <a:pt x="20" y="217"/>
                  </a:cubicBezTo>
                  <a:cubicBezTo>
                    <a:pt x="21" y="216"/>
                    <a:pt x="21" y="216"/>
                    <a:pt x="21" y="216"/>
                  </a:cubicBezTo>
                  <a:cubicBezTo>
                    <a:pt x="21" y="217"/>
                    <a:pt x="21" y="217"/>
                    <a:pt x="21" y="217"/>
                  </a:cubicBezTo>
                  <a:cubicBezTo>
                    <a:pt x="20" y="218"/>
                    <a:pt x="23" y="217"/>
                    <a:pt x="22" y="218"/>
                  </a:cubicBezTo>
                  <a:cubicBezTo>
                    <a:pt x="21" y="218"/>
                    <a:pt x="20" y="219"/>
                    <a:pt x="20" y="219"/>
                  </a:cubicBezTo>
                  <a:cubicBezTo>
                    <a:pt x="22" y="218"/>
                    <a:pt x="23" y="219"/>
                    <a:pt x="25" y="218"/>
                  </a:cubicBezTo>
                  <a:cubicBezTo>
                    <a:pt x="24" y="219"/>
                    <a:pt x="21" y="219"/>
                    <a:pt x="20" y="220"/>
                  </a:cubicBezTo>
                  <a:cubicBezTo>
                    <a:pt x="22" y="220"/>
                    <a:pt x="19" y="222"/>
                    <a:pt x="22" y="221"/>
                  </a:cubicBezTo>
                  <a:cubicBezTo>
                    <a:pt x="22" y="220"/>
                    <a:pt x="23" y="221"/>
                    <a:pt x="25" y="220"/>
                  </a:cubicBezTo>
                  <a:cubicBezTo>
                    <a:pt x="25" y="222"/>
                    <a:pt x="23" y="221"/>
                    <a:pt x="23" y="222"/>
                  </a:cubicBezTo>
                  <a:cubicBezTo>
                    <a:pt x="23" y="222"/>
                    <a:pt x="25" y="222"/>
                    <a:pt x="26" y="221"/>
                  </a:cubicBezTo>
                  <a:cubicBezTo>
                    <a:pt x="26" y="222"/>
                    <a:pt x="28" y="222"/>
                    <a:pt x="27" y="223"/>
                  </a:cubicBezTo>
                  <a:cubicBezTo>
                    <a:pt x="25" y="224"/>
                    <a:pt x="26" y="222"/>
                    <a:pt x="25" y="223"/>
                  </a:cubicBezTo>
                  <a:cubicBezTo>
                    <a:pt x="25" y="224"/>
                    <a:pt x="29" y="222"/>
                    <a:pt x="30" y="224"/>
                  </a:cubicBezTo>
                  <a:cubicBezTo>
                    <a:pt x="31" y="223"/>
                    <a:pt x="34" y="223"/>
                    <a:pt x="35" y="224"/>
                  </a:cubicBezTo>
                  <a:cubicBezTo>
                    <a:pt x="35" y="226"/>
                    <a:pt x="34" y="223"/>
                    <a:pt x="32" y="224"/>
                  </a:cubicBezTo>
                  <a:cubicBezTo>
                    <a:pt x="32" y="225"/>
                    <a:pt x="32" y="225"/>
                    <a:pt x="32" y="225"/>
                  </a:cubicBezTo>
                  <a:cubicBezTo>
                    <a:pt x="30" y="227"/>
                    <a:pt x="27" y="224"/>
                    <a:pt x="25" y="225"/>
                  </a:cubicBezTo>
                  <a:cubicBezTo>
                    <a:pt x="26" y="226"/>
                    <a:pt x="26" y="226"/>
                    <a:pt x="26" y="226"/>
                  </a:cubicBezTo>
                  <a:cubicBezTo>
                    <a:pt x="25" y="226"/>
                    <a:pt x="24" y="226"/>
                    <a:pt x="23" y="227"/>
                  </a:cubicBezTo>
                  <a:cubicBezTo>
                    <a:pt x="25" y="226"/>
                    <a:pt x="24" y="228"/>
                    <a:pt x="25" y="228"/>
                  </a:cubicBezTo>
                  <a:cubicBezTo>
                    <a:pt x="26" y="228"/>
                    <a:pt x="24" y="228"/>
                    <a:pt x="25" y="228"/>
                  </a:cubicBezTo>
                  <a:cubicBezTo>
                    <a:pt x="26" y="228"/>
                    <a:pt x="29" y="228"/>
                    <a:pt x="28" y="230"/>
                  </a:cubicBezTo>
                  <a:cubicBezTo>
                    <a:pt x="27" y="229"/>
                    <a:pt x="26" y="230"/>
                    <a:pt x="25" y="230"/>
                  </a:cubicBezTo>
                  <a:cubicBezTo>
                    <a:pt x="24" y="231"/>
                    <a:pt x="27" y="230"/>
                    <a:pt x="26" y="231"/>
                  </a:cubicBezTo>
                  <a:cubicBezTo>
                    <a:pt x="25" y="231"/>
                    <a:pt x="25" y="231"/>
                    <a:pt x="25" y="231"/>
                  </a:cubicBezTo>
                  <a:cubicBezTo>
                    <a:pt x="25" y="233"/>
                    <a:pt x="26" y="241"/>
                    <a:pt x="32" y="242"/>
                  </a:cubicBezTo>
                  <a:cubicBezTo>
                    <a:pt x="31" y="243"/>
                    <a:pt x="31" y="245"/>
                    <a:pt x="30" y="247"/>
                  </a:cubicBezTo>
                  <a:cubicBezTo>
                    <a:pt x="31" y="246"/>
                    <a:pt x="32" y="246"/>
                    <a:pt x="33" y="247"/>
                  </a:cubicBezTo>
                  <a:cubicBezTo>
                    <a:pt x="31" y="248"/>
                    <a:pt x="31" y="248"/>
                    <a:pt x="31" y="248"/>
                  </a:cubicBezTo>
                  <a:cubicBezTo>
                    <a:pt x="30" y="250"/>
                    <a:pt x="33" y="251"/>
                    <a:pt x="34" y="251"/>
                  </a:cubicBezTo>
                  <a:cubicBezTo>
                    <a:pt x="33" y="252"/>
                    <a:pt x="33" y="252"/>
                    <a:pt x="33" y="252"/>
                  </a:cubicBezTo>
                  <a:cubicBezTo>
                    <a:pt x="32" y="254"/>
                    <a:pt x="34" y="253"/>
                    <a:pt x="35" y="253"/>
                  </a:cubicBezTo>
                  <a:cubicBezTo>
                    <a:pt x="34" y="254"/>
                    <a:pt x="34" y="254"/>
                    <a:pt x="34" y="254"/>
                  </a:cubicBezTo>
                  <a:cubicBezTo>
                    <a:pt x="35" y="254"/>
                    <a:pt x="35" y="254"/>
                    <a:pt x="35" y="254"/>
                  </a:cubicBezTo>
                  <a:cubicBezTo>
                    <a:pt x="36" y="255"/>
                    <a:pt x="36" y="256"/>
                    <a:pt x="34" y="257"/>
                  </a:cubicBezTo>
                  <a:cubicBezTo>
                    <a:pt x="35" y="257"/>
                    <a:pt x="35" y="257"/>
                    <a:pt x="36" y="256"/>
                  </a:cubicBezTo>
                  <a:cubicBezTo>
                    <a:pt x="35" y="258"/>
                    <a:pt x="36" y="261"/>
                    <a:pt x="38" y="262"/>
                  </a:cubicBezTo>
                  <a:cubicBezTo>
                    <a:pt x="38" y="261"/>
                    <a:pt x="39" y="261"/>
                    <a:pt x="40" y="260"/>
                  </a:cubicBezTo>
                  <a:cubicBezTo>
                    <a:pt x="42" y="259"/>
                    <a:pt x="40" y="260"/>
                    <a:pt x="41" y="260"/>
                  </a:cubicBezTo>
                  <a:cubicBezTo>
                    <a:pt x="41" y="261"/>
                    <a:pt x="40" y="262"/>
                    <a:pt x="39" y="262"/>
                  </a:cubicBezTo>
                  <a:cubicBezTo>
                    <a:pt x="38" y="265"/>
                    <a:pt x="42" y="267"/>
                    <a:pt x="44" y="270"/>
                  </a:cubicBezTo>
                  <a:cubicBezTo>
                    <a:pt x="44" y="270"/>
                    <a:pt x="44" y="270"/>
                    <a:pt x="45" y="270"/>
                  </a:cubicBezTo>
                  <a:cubicBezTo>
                    <a:pt x="44" y="273"/>
                    <a:pt x="48" y="273"/>
                    <a:pt x="48" y="276"/>
                  </a:cubicBezTo>
                  <a:cubicBezTo>
                    <a:pt x="49" y="275"/>
                    <a:pt x="51" y="273"/>
                    <a:pt x="52" y="274"/>
                  </a:cubicBezTo>
                  <a:cubicBezTo>
                    <a:pt x="54" y="274"/>
                    <a:pt x="50" y="276"/>
                    <a:pt x="50" y="279"/>
                  </a:cubicBezTo>
                  <a:cubicBezTo>
                    <a:pt x="51" y="278"/>
                    <a:pt x="52" y="279"/>
                    <a:pt x="53" y="279"/>
                  </a:cubicBezTo>
                  <a:cubicBezTo>
                    <a:pt x="52" y="280"/>
                    <a:pt x="52" y="280"/>
                    <a:pt x="52" y="280"/>
                  </a:cubicBezTo>
                  <a:cubicBezTo>
                    <a:pt x="54" y="279"/>
                    <a:pt x="55" y="280"/>
                    <a:pt x="55" y="281"/>
                  </a:cubicBezTo>
                  <a:cubicBezTo>
                    <a:pt x="55" y="281"/>
                    <a:pt x="55" y="281"/>
                    <a:pt x="55" y="281"/>
                  </a:cubicBezTo>
                  <a:cubicBezTo>
                    <a:pt x="55" y="282"/>
                    <a:pt x="55" y="283"/>
                    <a:pt x="56" y="284"/>
                  </a:cubicBezTo>
                  <a:cubicBezTo>
                    <a:pt x="57" y="282"/>
                    <a:pt x="58" y="284"/>
                    <a:pt x="59" y="283"/>
                  </a:cubicBezTo>
                  <a:cubicBezTo>
                    <a:pt x="59" y="284"/>
                    <a:pt x="59" y="284"/>
                    <a:pt x="59" y="284"/>
                  </a:cubicBezTo>
                  <a:cubicBezTo>
                    <a:pt x="60" y="283"/>
                    <a:pt x="60" y="283"/>
                    <a:pt x="60" y="283"/>
                  </a:cubicBezTo>
                  <a:cubicBezTo>
                    <a:pt x="61" y="285"/>
                    <a:pt x="61" y="285"/>
                    <a:pt x="61" y="285"/>
                  </a:cubicBezTo>
                  <a:cubicBezTo>
                    <a:pt x="59" y="285"/>
                    <a:pt x="59" y="285"/>
                    <a:pt x="59" y="285"/>
                  </a:cubicBezTo>
                  <a:cubicBezTo>
                    <a:pt x="60" y="287"/>
                    <a:pt x="60" y="285"/>
                    <a:pt x="62" y="284"/>
                  </a:cubicBezTo>
                  <a:cubicBezTo>
                    <a:pt x="63" y="284"/>
                    <a:pt x="62" y="285"/>
                    <a:pt x="62" y="286"/>
                  </a:cubicBezTo>
                  <a:cubicBezTo>
                    <a:pt x="62" y="287"/>
                    <a:pt x="62" y="285"/>
                    <a:pt x="61" y="285"/>
                  </a:cubicBezTo>
                  <a:cubicBezTo>
                    <a:pt x="60" y="286"/>
                    <a:pt x="62" y="286"/>
                    <a:pt x="61" y="287"/>
                  </a:cubicBezTo>
                  <a:cubicBezTo>
                    <a:pt x="62" y="287"/>
                    <a:pt x="63" y="286"/>
                    <a:pt x="63" y="286"/>
                  </a:cubicBezTo>
                  <a:cubicBezTo>
                    <a:pt x="64" y="287"/>
                    <a:pt x="65" y="287"/>
                    <a:pt x="65" y="289"/>
                  </a:cubicBezTo>
                  <a:cubicBezTo>
                    <a:pt x="65" y="288"/>
                    <a:pt x="66" y="289"/>
                    <a:pt x="67" y="288"/>
                  </a:cubicBezTo>
                  <a:cubicBezTo>
                    <a:pt x="66" y="288"/>
                    <a:pt x="66" y="287"/>
                    <a:pt x="66" y="286"/>
                  </a:cubicBezTo>
                  <a:cubicBezTo>
                    <a:pt x="67" y="286"/>
                    <a:pt x="68" y="286"/>
                    <a:pt x="68" y="287"/>
                  </a:cubicBezTo>
                  <a:cubicBezTo>
                    <a:pt x="67" y="287"/>
                    <a:pt x="67" y="287"/>
                    <a:pt x="67" y="287"/>
                  </a:cubicBezTo>
                  <a:cubicBezTo>
                    <a:pt x="68" y="287"/>
                    <a:pt x="69" y="288"/>
                    <a:pt x="69" y="286"/>
                  </a:cubicBezTo>
                  <a:cubicBezTo>
                    <a:pt x="69" y="289"/>
                    <a:pt x="69" y="289"/>
                    <a:pt x="69" y="289"/>
                  </a:cubicBezTo>
                  <a:cubicBezTo>
                    <a:pt x="70" y="288"/>
                    <a:pt x="71" y="288"/>
                    <a:pt x="72" y="288"/>
                  </a:cubicBezTo>
                  <a:cubicBezTo>
                    <a:pt x="71" y="290"/>
                    <a:pt x="69" y="291"/>
                    <a:pt x="71" y="292"/>
                  </a:cubicBezTo>
                  <a:cubicBezTo>
                    <a:pt x="73" y="291"/>
                    <a:pt x="73" y="291"/>
                    <a:pt x="73" y="291"/>
                  </a:cubicBezTo>
                  <a:cubicBezTo>
                    <a:pt x="74" y="291"/>
                    <a:pt x="74" y="292"/>
                    <a:pt x="74" y="293"/>
                  </a:cubicBezTo>
                  <a:cubicBezTo>
                    <a:pt x="76" y="294"/>
                    <a:pt x="77" y="289"/>
                    <a:pt x="79" y="291"/>
                  </a:cubicBezTo>
                  <a:cubicBezTo>
                    <a:pt x="78" y="293"/>
                    <a:pt x="78" y="293"/>
                    <a:pt x="79" y="294"/>
                  </a:cubicBezTo>
                  <a:cubicBezTo>
                    <a:pt x="79" y="293"/>
                    <a:pt x="79" y="293"/>
                    <a:pt x="80" y="293"/>
                  </a:cubicBezTo>
                  <a:cubicBezTo>
                    <a:pt x="80" y="292"/>
                    <a:pt x="79" y="294"/>
                    <a:pt x="79" y="293"/>
                  </a:cubicBezTo>
                  <a:cubicBezTo>
                    <a:pt x="79" y="291"/>
                    <a:pt x="80" y="292"/>
                    <a:pt x="80" y="292"/>
                  </a:cubicBezTo>
                  <a:cubicBezTo>
                    <a:pt x="81" y="296"/>
                    <a:pt x="86" y="294"/>
                    <a:pt x="88" y="296"/>
                  </a:cubicBezTo>
                  <a:cubicBezTo>
                    <a:pt x="88" y="294"/>
                    <a:pt x="90" y="295"/>
                    <a:pt x="90" y="295"/>
                  </a:cubicBezTo>
                  <a:cubicBezTo>
                    <a:pt x="90" y="297"/>
                    <a:pt x="92" y="294"/>
                    <a:pt x="93" y="296"/>
                  </a:cubicBezTo>
                  <a:cubicBezTo>
                    <a:pt x="92" y="293"/>
                    <a:pt x="92" y="293"/>
                    <a:pt x="92" y="293"/>
                  </a:cubicBezTo>
                  <a:cubicBezTo>
                    <a:pt x="94" y="295"/>
                    <a:pt x="95" y="290"/>
                    <a:pt x="96" y="293"/>
                  </a:cubicBezTo>
                  <a:cubicBezTo>
                    <a:pt x="97" y="293"/>
                    <a:pt x="96" y="294"/>
                    <a:pt x="95" y="295"/>
                  </a:cubicBezTo>
                  <a:cubicBezTo>
                    <a:pt x="96" y="298"/>
                    <a:pt x="99" y="293"/>
                    <a:pt x="100" y="296"/>
                  </a:cubicBezTo>
                  <a:cubicBezTo>
                    <a:pt x="100" y="295"/>
                    <a:pt x="99" y="293"/>
                    <a:pt x="101" y="292"/>
                  </a:cubicBezTo>
                  <a:cubicBezTo>
                    <a:pt x="101" y="294"/>
                    <a:pt x="103" y="295"/>
                    <a:pt x="103" y="295"/>
                  </a:cubicBezTo>
                  <a:cubicBezTo>
                    <a:pt x="104" y="295"/>
                    <a:pt x="104" y="294"/>
                    <a:pt x="105" y="295"/>
                  </a:cubicBezTo>
                  <a:cubicBezTo>
                    <a:pt x="104" y="296"/>
                    <a:pt x="104" y="296"/>
                    <a:pt x="104" y="296"/>
                  </a:cubicBezTo>
                  <a:cubicBezTo>
                    <a:pt x="105" y="297"/>
                    <a:pt x="106" y="296"/>
                    <a:pt x="107" y="295"/>
                  </a:cubicBezTo>
                  <a:cubicBezTo>
                    <a:pt x="108" y="297"/>
                    <a:pt x="110" y="296"/>
                    <a:pt x="111" y="297"/>
                  </a:cubicBezTo>
                  <a:cubicBezTo>
                    <a:pt x="112" y="295"/>
                    <a:pt x="113" y="299"/>
                    <a:pt x="113" y="295"/>
                  </a:cubicBezTo>
                  <a:cubicBezTo>
                    <a:pt x="114" y="296"/>
                    <a:pt x="114" y="296"/>
                    <a:pt x="114" y="296"/>
                  </a:cubicBezTo>
                  <a:cubicBezTo>
                    <a:pt x="114" y="296"/>
                    <a:pt x="115" y="294"/>
                    <a:pt x="115" y="294"/>
                  </a:cubicBezTo>
                  <a:cubicBezTo>
                    <a:pt x="115" y="296"/>
                    <a:pt x="115" y="296"/>
                    <a:pt x="115" y="296"/>
                  </a:cubicBezTo>
                  <a:cubicBezTo>
                    <a:pt x="114" y="298"/>
                    <a:pt x="117" y="296"/>
                    <a:pt x="117" y="298"/>
                  </a:cubicBezTo>
                  <a:cubicBezTo>
                    <a:pt x="116" y="296"/>
                    <a:pt x="117" y="298"/>
                    <a:pt x="118" y="296"/>
                  </a:cubicBezTo>
                  <a:cubicBezTo>
                    <a:pt x="118" y="296"/>
                    <a:pt x="118" y="296"/>
                    <a:pt x="118" y="296"/>
                  </a:cubicBezTo>
                  <a:cubicBezTo>
                    <a:pt x="120" y="296"/>
                    <a:pt x="119" y="295"/>
                    <a:pt x="120" y="295"/>
                  </a:cubicBezTo>
                  <a:cubicBezTo>
                    <a:pt x="121" y="295"/>
                    <a:pt x="120" y="297"/>
                    <a:pt x="120" y="297"/>
                  </a:cubicBezTo>
                  <a:cubicBezTo>
                    <a:pt x="120" y="298"/>
                    <a:pt x="121" y="298"/>
                    <a:pt x="122" y="297"/>
                  </a:cubicBezTo>
                  <a:cubicBezTo>
                    <a:pt x="122" y="298"/>
                    <a:pt x="122" y="298"/>
                    <a:pt x="123" y="298"/>
                  </a:cubicBezTo>
                  <a:cubicBezTo>
                    <a:pt x="123" y="298"/>
                    <a:pt x="123" y="298"/>
                    <a:pt x="123" y="298"/>
                  </a:cubicBezTo>
                  <a:cubicBezTo>
                    <a:pt x="123" y="298"/>
                    <a:pt x="124" y="298"/>
                    <a:pt x="124" y="299"/>
                  </a:cubicBezTo>
                  <a:cubicBezTo>
                    <a:pt x="123" y="300"/>
                    <a:pt x="123" y="300"/>
                    <a:pt x="123" y="300"/>
                  </a:cubicBezTo>
                  <a:cubicBezTo>
                    <a:pt x="124" y="300"/>
                    <a:pt x="125" y="299"/>
                    <a:pt x="125" y="298"/>
                  </a:cubicBezTo>
                  <a:cubicBezTo>
                    <a:pt x="127" y="300"/>
                    <a:pt x="131" y="300"/>
                    <a:pt x="132" y="300"/>
                  </a:cubicBezTo>
                  <a:cubicBezTo>
                    <a:pt x="131" y="299"/>
                    <a:pt x="131" y="301"/>
                    <a:pt x="131" y="300"/>
                  </a:cubicBezTo>
                  <a:cubicBezTo>
                    <a:pt x="132" y="300"/>
                    <a:pt x="133" y="299"/>
                    <a:pt x="133" y="300"/>
                  </a:cubicBezTo>
                  <a:cubicBezTo>
                    <a:pt x="134" y="300"/>
                    <a:pt x="133" y="301"/>
                    <a:pt x="134" y="302"/>
                  </a:cubicBezTo>
                  <a:cubicBezTo>
                    <a:pt x="133" y="302"/>
                    <a:pt x="135" y="300"/>
                    <a:pt x="134" y="300"/>
                  </a:cubicBezTo>
                  <a:cubicBezTo>
                    <a:pt x="134" y="303"/>
                    <a:pt x="138" y="301"/>
                    <a:pt x="139" y="304"/>
                  </a:cubicBezTo>
                  <a:cubicBezTo>
                    <a:pt x="139" y="303"/>
                    <a:pt x="138" y="304"/>
                    <a:pt x="137" y="305"/>
                  </a:cubicBezTo>
                  <a:cubicBezTo>
                    <a:pt x="139" y="305"/>
                    <a:pt x="141" y="305"/>
                    <a:pt x="143" y="304"/>
                  </a:cubicBezTo>
                  <a:cubicBezTo>
                    <a:pt x="142" y="305"/>
                    <a:pt x="142" y="305"/>
                    <a:pt x="141" y="305"/>
                  </a:cubicBezTo>
                  <a:cubicBezTo>
                    <a:pt x="142" y="306"/>
                    <a:pt x="143" y="307"/>
                    <a:pt x="144" y="306"/>
                  </a:cubicBezTo>
                  <a:cubicBezTo>
                    <a:pt x="145" y="305"/>
                    <a:pt x="144" y="307"/>
                    <a:pt x="144" y="306"/>
                  </a:cubicBezTo>
                  <a:cubicBezTo>
                    <a:pt x="144" y="305"/>
                    <a:pt x="146" y="305"/>
                    <a:pt x="146" y="306"/>
                  </a:cubicBezTo>
                  <a:cubicBezTo>
                    <a:pt x="146" y="306"/>
                    <a:pt x="146" y="306"/>
                    <a:pt x="146" y="306"/>
                  </a:cubicBezTo>
                  <a:cubicBezTo>
                    <a:pt x="147" y="307"/>
                    <a:pt x="147" y="306"/>
                    <a:pt x="148" y="307"/>
                  </a:cubicBezTo>
                  <a:cubicBezTo>
                    <a:pt x="148" y="308"/>
                    <a:pt x="147" y="307"/>
                    <a:pt x="147" y="308"/>
                  </a:cubicBezTo>
                  <a:cubicBezTo>
                    <a:pt x="145" y="310"/>
                    <a:pt x="147" y="311"/>
                    <a:pt x="147" y="311"/>
                  </a:cubicBezTo>
                  <a:cubicBezTo>
                    <a:pt x="149" y="311"/>
                    <a:pt x="149" y="311"/>
                    <a:pt x="149" y="311"/>
                  </a:cubicBezTo>
                  <a:cubicBezTo>
                    <a:pt x="150" y="311"/>
                    <a:pt x="148" y="312"/>
                    <a:pt x="148" y="312"/>
                  </a:cubicBezTo>
                  <a:cubicBezTo>
                    <a:pt x="154" y="312"/>
                    <a:pt x="154" y="312"/>
                    <a:pt x="154" y="312"/>
                  </a:cubicBezTo>
                  <a:cubicBezTo>
                    <a:pt x="153" y="312"/>
                    <a:pt x="152" y="314"/>
                    <a:pt x="151" y="314"/>
                  </a:cubicBezTo>
                  <a:cubicBezTo>
                    <a:pt x="152" y="315"/>
                    <a:pt x="155" y="315"/>
                    <a:pt x="157" y="315"/>
                  </a:cubicBezTo>
                  <a:cubicBezTo>
                    <a:pt x="157" y="316"/>
                    <a:pt x="158" y="317"/>
                    <a:pt x="159" y="318"/>
                  </a:cubicBezTo>
                  <a:cubicBezTo>
                    <a:pt x="158" y="319"/>
                    <a:pt x="159" y="317"/>
                    <a:pt x="158" y="318"/>
                  </a:cubicBezTo>
                  <a:cubicBezTo>
                    <a:pt x="157" y="319"/>
                    <a:pt x="157" y="319"/>
                    <a:pt x="157" y="319"/>
                  </a:cubicBezTo>
                  <a:cubicBezTo>
                    <a:pt x="156" y="318"/>
                    <a:pt x="154" y="320"/>
                    <a:pt x="153" y="320"/>
                  </a:cubicBezTo>
                  <a:cubicBezTo>
                    <a:pt x="155" y="320"/>
                    <a:pt x="154" y="323"/>
                    <a:pt x="154" y="325"/>
                  </a:cubicBezTo>
                  <a:cubicBezTo>
                    <a:pt x="157" y="323"/>
                    <a:pt x="156" y="326"/>
                    <a:pt x="159" y="325"/>
                  </a:cubicBezTo>
                  <a:cubicBezTo>
                    <a:pt x="160" y="327"/>
                    <a:pt x="157" y="327"/>
                    <a:pt x="156" y="328"/>
                  </a:cubicBezTo>
                  <a:cubicBezTo>
                    <a:pt x="158" y="329"/>
                    <a:pt x="158" y="331"/>
                    <a:pt x="158" y="333"/>
                  </a:cubicBezTo>
                  <a:cubicBezTo>
                    <a:pt x="158" y="333"/>
                    <a:pt x="158" y="333"/>
                    <a:pt x="158" y="333"/>
                  </a:cubicBezTo>
                  <a:cubicBezTo>
                    <a:pt x="159" y="334"/>
                    <a:pt x="158" y="337"/>
                    <a:pt x="161" y="338"/>
                  </a:cubicBezTo>
                  <a:cubicBezTo>
                    <a:pt x="160" y="338"/>
                    <a:pt x="160" y="338"/>
                    <a:pt x="159" y="338"/>
                  </a:cubicBezTo>
                  <a:cubicBezTo>
                    <a:pt x="159" y="340"/>
                    <a:pt x="163" y="338"/>
                    <a:pt x="162" y="340"/>
                  </a:cubicBezTo>
                  <a:cubicBezTo>
                    <a:pt x="160" y="339"/>
                    <a:pt x="160" y="339"/>
                    <a:pt x="160" y="339"/>
                  </a:cubicBezTo>
                  <a:cubicBezTo>
                    <a:pt x="162" y="340"/>
                    <a:pt x="160" y="342"/>
                    <a:pt x="162" y="343"/>
                  </a:cubicBezTo>
                  <a:cubicBezTo>
                    <a:pt x="161" y="343"/>
                    <a:pt x="161" y="343"/>
                    <a:pt x="160" y="343"/>
                  </a:cubicBezTo>
                  <a:cubicBezTo>
                    <a:pt x="161" y="344"/>
                    <a:pt x="161" y="345"/>
                    <a:pt x="163" y="346"/>
                  </a:cubicBezTo>
                  <a:cubicBezTo>
                    <a:pt x="162" y="347"/>
                    <a:pt x="161" y="346"/>
                    <a:pt x="160" y="346"/>
                  </a:cubicBezTo>
                  <a:cubicBezTo>
                    <a:pt x="160" y="347"/>
                    <a:pt x="163" y="347"/>
                    <a:pt x="162" y="348"/>
                  </a:cubicBezTo>
                  <a:cubicBezTo>
                    <a:pt x="162" y="349"/>
                    <a:pt x="161" y="349"/>
                    <a:pt x="161" y="349"/>
                  </a:cubicBezTo>
                  <a:cubicBezTo>
                    <a:pt x="162" y="350"/>
                    <a:pt x="162" y="351"/>
                    <a:pt x="163" y="352"/>
                  </a:cubicBezTo>
                  <a:cubicBezTo>
                    <a:pt x="162" y="352"/>
                    <a:pt x="162" y="353"/>
                    <a:pt x="161" y="353"/>
                  </a:cubicBezTo>
                  <a:cubicBezTo>
                    <a:pt x="161" y="360"/>
                    <a:pt x="162" y="366"/>
                    <a:pt x="164" y="372"/>
                  </a:cubicBezTo>
                  <a:cubicBezTo>
                    <a:pt x="161" y="374"/>
                    <a:pt x="162" y="371"/>
                    <a:pt x="161" y="372"/>
                  </a:cubicBezTo>
                  <a:cubicBezTo>
                    <a:pt x="163" y="372"/>
                    <a:pt x="161" y="373"/>
                    <a:pt x="162" y="375"/>
                  </a:cubicBezTo>
                  <a:cubicBezTo>
                    <a:pt x="162" y="375"/>
                    <a:pt x="162" y="375"/>
                    <a:pt x="162" y="375"/>
                  </a:cubicBezTo>
                  <a:cubicBezTo>
                    <a:pt x="162" y="376"/>
                    <a:pt x="161" y="376"/>
                    <a:pt x="162" y="377"/>
                  </a:cubicBezTo>
                  <a:cubicBezTo>
                    <a:pt x="162" y="377"/>
                    <a:pt x="162" y="377"/>
                    <a:pt x="162" y="377"/>
                  </a:cubicBezTo>
                  <a:cubicBezTo>
                    <a:pt x="164" y="378"/>
                    <a:pt x="159" y="379"/>
                    <a:pt x="162" y="379"/>
                  </a:cubicBezTo>
                  <a:cubicBezTo>
                    <a:pt x="161" y="380"/>
                    <a:pt x="161" y="380"/>
                    <a:pt x="161" y="380"/>
                  </a:cubicBezTo>
                  <a:cubicBezTo>
                    <a:pt x="163" y="381"/>
                    <a:pt x="160" y="382"/>
                    <a:pt x="162" y="383"/>
                  </a:cubicBezTo>
                  <a:cubicBezTo>
                    <a:pt x="162" y="383"/>
                    <a:pt x="162" y="383"/>
                    <a:pt x="162" y="383"/>
                  </a:cubicBezTo>
                  <a:cubicBezTo>
                    <a:pt x="161" y="384"/>
                    <a:pt x="165" y="386"/>
                    <a:pt x="163" y="386"/>
                  </a:cubicBezTo>
                  <a:cubicBezTo>
                    <a:pt x="163" y="388"/>
                    <a:pt x="164" y="389"/>
                    <a:pt x="166" y="389"/>
                  </a:cubicBezTo>
                  <a:cubicBezTo>
                    <a:pt x="165" y="390"/>
                    <a:pt x="164" y="389"/>
                    <a:pt x="163" y="389"/>
                  </a:cubicBezTo>
                  <a:cubicBezTo>
                    <a:pt x="164" y="394"/>
                    <a:pt x="164" y="400"/>
                    <a:pt x="167" y="404"/>
                  </a:cubicBezTo>
                  <a:cubicBezTo>
                    <a:pt x="166" y="404"/>
                    <a:pt x="166" y="404"/>
                    <a:pt x="165" y="404"/>
                  </a:cubicBezTo>
                  <a:cubicBezTo>
                    <a:pt x="168" y="406"/>
                    <a:pt x="163" y="409"/>
                    <a:pt x="168" y="411"/>
                  </a:cubicBezTo>
                  <a:cubicBezTo>
                    <a:pt x="170" y="412"/>
                    <a:pt x="170" y="412"/>
                    <a:pt x="170" y="412"/>
                  </a:cubicBezTo>
                  <a:cubicBezTo>
                    <a:pt x="169" y="412"/>
                    <a:pt x="168" y="412"/>
                    <a:pt x="167" y="413"/>
                  </a:cubicBezTo>
                  <a:cubicBezTo>
                    <a:pt x="168" y="413"/>
                    <a:pt x="167" y="415"/>
                    <a:pt x="169" y="416"/>
                  </a:cubicBezTo>
                  <a:cubicBezTo>
                    <a:pt x="168" y="416"/>
                    <a:pt x="168" y="416"/>
                    <a:pt x="168" y="416"/>
                  </a:cubicBezTo>
                  <a:cubicBezTo>
                    <a:pt x="167" y="417"/>
                    <a:pt x="170" y="418"/>
                    <a:pt x="169" y="419"/>
                  </a:cubicBezTo>
                  <a:cubicBezTo>
                    <a:pt x="169" y="419"/>
                    <a:pt x="169" y="419"/>
                    <a:pt x="169" y="419"/>
                  </a:cubicBezTo>
                  <a:cubicBezTo>
                    <a:pt x="166" y="425"/>
                    <a:pt x="163" y="434"/>
                    <a:pt x="168" y="438"/>
                  </a:cubicBezTo>
                  <a:cubicBezTo>
                    <a:pt x="169" y="440"/>
                    <a:pt x="166" y="439"/>
                    <a:pt x="166" y="440"/>
                  </a:cubicBezTo>
                  <a:cubicBezTo>
                    <a:pt x="170" y="444"/>
                    <a:pt x="167" y="452"/>
                    <a:pt x="173" y="453"/>
                  </a:cubicBezTo>
                  <a:cubicBezTo>
                    <a:pt x="173" y="454"/>
                    <a:pt x="173" y="454"/>
                    <a:pt x="173" y="455"/>
                  </a:cubicBezTo>
                  <a:cubicBezTo>
                    <a:pt x="173" y="455"/>
                    <a:pt x="173" y="456"/>
                    <a:pt x="174" y="456"/>
                  </a:cubicBezTo>
                  <a:cubicBezTo>
                    <a:pt x="171" y="457"/>
                    <a:pt x="174" y="460"/>
                    <a:pt x="172" y="462"/>
                  </a:cubicBezTo>
                  <a:cubicBezTo>
                    <a:pt x="175" y="462"/>
                    <a:pt x="174" y="463"/>
                    <a:pt x="174" y="464"/>
                  </a:cubicBezTo>
                  <a:cubicBezTo>
                    <a:pt x="174" y="464"/>
                    <a:pt x="173" y="464"/>
                    <a:pt x="173" y="464"/>
                  </a:cubicBezTo>
                  <a:cubicBezTo>
                    <a:pt x="173" y="466"/>
                    <a:pt x="173" y="466"/>
                    <a:pt x="172" y="468"/>
                  </a:cubicBezTo>
                  <a:cubicBezTo>
                    <a:pt x="172" y="469"/>
                    <a:pt x="174" y="469"/>
                    <a:pt x="173" y="470"/>
                  </a:cubicBezTo>
                  <a:cubicBezTo>
                    <a:pt x="171" y="471"/>
                    <a:pt x="173" y="472"/>
                    <a:pt x="172" y="473"/>
                  </a:cubicBezTo>
                  <a:cubicBezTo>
                    <a:pt x="174" y="473"/>
                    <a:pt x="175" y="474"/>
                    <a:pt x="175" y="475"/>
                  </a:cubicBezTo>
                  <a:cubicBezTo>
                    <a:pt x="172" y="475"/>
                    <a:pt x="172" y="475"/>
                    <a:pt x="172" y="475"/>
                  </a:cubicBezTo>
                  <a:cubicBezTo>
                    <a:pt x="174" y="477"/>
                    <a:pt x="170" y="481"/>
                    <a:pt x="174" y="485"/>
                  </a:cubicBezTo>
                  <a:cubicBezTo>
                    <a:pt x="172" y="485"/>
                    <a:pt x="172" y="485"/>
                    <a:pt x="172" y="485"/>
                  </a:cubicBezTo>
                  <a:cubicBezTo>
                    <a:pt x="174" y="488"/>
                    <a:pt x="173" y="491"/>
                    <a:pt x="176" y="494"/>
                  </a:cubicBezTo>
                  <a:cubicBezTo>
                    <a:pt x="175" y="495"/>
                    <a:pt x="175" y="496"/>
                    <a:pt x="175" y="497"/>
                  </a:cubicBezTo>
                  <a:cubicBezTo>
                    <a:pt x="176" y="498"/>
                    <a:pt x="176" y="499"/>
                    <a:pt x="178" y="499"/>
                  </a:cubicBezTo>
                  <a:cubicBezTo>
                    <a:pt x="178" y="500"/>
                    <a:pt x="177" y="500"/>
                    <a:pt x="177" y="500"/>
                  </a:cubicBezTo>
                  <a:cubicBezTo>
                    <a:pt x="176" y="501"/>
                    <a:pt x="174" y="504"/>
                    <a:pt x="177" y="504"/>
                  </a:cubicBezTo>
                  <a:cubicBezTo>
                    <a:pt x="175" y="505"/>
                    <a:pt x="175" y="505"/>
                    <a:pt x="175" y="505"/>
                  </a:cubicBezTo>
                  <a:cubicBezTo>
                    <a:pt x="177" y="506"/>
                    <a:pt x="179" y="507"/>
                    <a:pt x="177" y="508"/>
                  </a:cubicBezTo>
                  <a:cubicBezTo>
                    <a:pt x="178" y="509"/>
                    <a:pt x="179" y="510"/>
                    <a:pt x="181" y="509"/>
                  </a:cubicBezTo>
                  <a:cubicBezTo>
                    <a:pt x="181" y="510"/>
                    <a:pt x="178" y="510"/>
                    <a:pt x="180" y="510"/>
                  </a:cubicBezTo>
                  <a:cubicBezTo>
                    <a:pt x="178" y="510"/>
                    <a:pt x="178" y="510"/>
                    <a:pt x="178" y="510"/>
                  </a:cubicBezTo>
                  <a:cubicBezTo>
                    <a:pt x="177" y="513"/>
                    <a:pt x="179" y="515"/>
                    <a:pt x="180" y="518"/>
                  </a:cubicBezTo>
                  <a:cubicBezTo>
                    <a:pt x="178" y="519"/>
                    <a:pt x="181" y="520"/>
                    <a:pt x="179" y="522"/>
                  </a:cubicBezTo>
                  <a:cubicBezTo>
                    <a:pt x="181" y="523"/>
                    <a:pt x="179" y="525"/>
                    <a:pt x="182" y="525"/>
                  </a:cubicBezTo>
                  <a:cubicBezTo>
                    <a:pt x="181" y="525"/>
                    <a:pt x="181" y="525"/>
                    <a:pt x="181" y="525"/>
                  </a:cubicBezTo>
                  <a:cubicBezTo>
                    <a:pt x="181" y="526"/>
                    <a:pt x="181" y="528"/>
                    <a:pt x="180" y="530"/>
                  </a:cubicBezTo>
                  <a:cubicBezTo>
                    <a:pt x="180" y="531"/>
                    <a:pt x="182" y="530"/>
                    <a:pt x="183" y="531"/>
                  </a:cubicBezTo>
                  <a:cubicBezTo>
                    <a:pt x="182" y="531"/>
                    <a:pt x="182" y="531"/>
                    <a:pt x="182" y="531"/>
                  </a:cubicBezTo>
                  <a:cubicBezTo>
                    <a:pt x="183" y="532"/>
                    <a:pt x="185" y="532"/>
                    <a:pt x="186" y="532"/>
                  </a:cubicBezTo>
                  <a:cubicBezTo>
                    <a:pt x="185" y="533"/>
                    <a:pt x="186" y="533"/>
                    <a:pt x="185" y="533"/>
                  </a:cubicBezTo>
                  <a:cubicBezTo>
                    <a:pt x="185" y="533"/>
                    <a:pt x="183" y="533"/>
                    <a:pt x="181" y="532"/>
                  </a:cubicBezTo>
                  <a:cubicBezTo>
                    <a:pt x="181" y="534"/>
                    <a:pt x="184" y="534"/>
                    <a:pt x="182" y="535"/>
                  </a:cubicBezTo>
                  <a:cubicBezTo>
                    <a:pt x="182" y="536"/>
                    <a:pt x="182" y="536"/>
                    <a:pt x="184" y="536"/>
                  </a:cubicBezTo>
                  <a:cubicBezTo>
                    <a:pt x="184" y="536"/>
                    <a:pt x="183" y="537"/>
                    <a:pt x="182" y="537"/>
                  </a:cubicBezTo>
                  <a:cubicBezTo>
                    <a:pt x="183" y="537"/>
                    <a:pt x="183" y="538"/>
                    <a:pt x="184" y="538"/>
                  </a:cubicBezTo>
                  <a:cubicBezTo>
                    <a:pt x="184" y="538"/>
                    <a:pt x="184" y="537"/>
                    <a:pt x="184" y="537"/>
                  </a:cubicBezTo>
                  <a:cubicBezTo>
                    <a:pt x="185" y="537"/>
                    <a:pt x="185" y="538"/>
                    <a:pt x="187" y="538"/>
                  </a:cubicBezTo>
                  <a:cubicBezTo>
                    <a:pt x="187" y="537"/>
                    <a:pt x="186" y="537"/>
                    <a:pt x="186" y="537"/>
                  </a:cubicBezTo>
                  <a:cubicBezTo>
                    <a:pt x="188" y="537"/>
                    <a:pt x="188" y="538"/>
                    <a:pt x="187" y="538"/>
                  </a:cubicBezTo>
                  <a:cubicBezTo>
                    <a:pt x="186" y="539"/>
                    <a:pt x="185" y="538"/>
                    <a:pt x="184" y="539"/>
                  </a:cubicBezTo>
                  <a:cubicBezTo>
                    <a:pt x="188" y="540"/>
                    <a:pt x="188" y="540"/>
                    <a:pt x="188" y="540"/>
                  </a:cubicBezTo>
                  <a:cubicBezTo>
                    <a:pt x="186" y="540"/>
                    <a:pt x="187" y="539"/>
                    <a:pt x="189" y="539"/>
                  </a:cubicBezTo>
                  <a:cubicBezTo>
                    <a:pt x="188" y="538"/>
                    <a:pt x="188" y="538"/>
                    <a:pt x="188" y="538"/>
                  </a:cubicBezTo>
                  <a:cubicBezTo>
                    <a:pt x="189" y="538"/>
                    <a:pt x="189" y="538"/>
                    <a:pt x="189" y="538"/>
                  </a:cubicBezTo>
                  <a:cubicBezTo>
                    <a:pt x="189" y="537"/>
                    <a:pt x="190" y="536"/>
                    <a:pt x="189" y="535"/>
                  </a:cubicBezTo>
                  <a:cubicBezTo>
                    <a:pt x="187" y="536"/>
                    <a:pt x="187" y="536"/>
                    <a:pt x="187" y="536"/>
                  </a:cubicBezTo>
                  <a:cubicBezTo>
                    <a:pt x="187" y="535"/>
                    <a:pt x="185" y="535"/>
                    <a:pt x="187" y="534"/>
                  </a:cubicBezTo>
                  <a:cubicBezTo>
                    <a:pt x="187" y="534"/>
                    <a:pt x="188" y="534"/>
                    <a:pt x="189" y="534"/>
                  </a:cubicBezTo>
                  <a:cubicBezTo>
                    <a:pt x="189" y="534"/>
                    <a:pt x="188" y="533"/>
                    <a:pt x="188" y="533"/>
                  </a:cubicBezTo>
                  <a:cubicBezTo>
                    <a:pt x="191" y="533"/>
                    <a:pt x="191" y="533"/>
                    <a:pt x="191" y="533"/>
                  </a:cubicBezTo>
                  <a:cubicBezTo>
                    <a:pt x="187" y="533"/>
                    <a:pt x="189" y="532"/>
                    <a:pt x="189" y="531"/>
                  </a:cubicBezTo>
                  <a:cubicBezTo>
                    <a:pt x="189" y="531"/>
                    <a:pt x="189" y="531"/>
                    <a:pt x="189" y="531"/>
                  </a:cubicBezTo>
                  <a:cubicBezTo>
                    <a:pt x="190" y="530"/>
                    <a:pt x="188" y="532"/>
                    <a:pt x="188" y="531"/>
                  </a:cubicBezTo>
                  <a:cubicBezTo>
                    <a:pt x="188" y="530"/>
                    <a:pt x="191" y="530"/>
                    <a:pt x="192" y="530"/>
                  </a:cubicBezTo>
                  <a:cubicBezTo>
                    <a:pt x="191" y="529"/>
                    <a:pt x="189" y="527"/>
                    <a:pt x="191" y="526"/>
                  </a:cubicBezTo>
                  <a:cubicBezTo>
                    <a:pt x="190" y="525"/>
                    <a:pt x="189" y="524"/>
                    <a:pt x="188" y="524"/>
                  </a:cubicBezTo>
                  <a:cubicBezTo>
                    <a:pt x="188" y="523"/>
                    <a:pt x="191" y="523"/>
                    <a:pt x="190" y="523"/>
                  </a:cubicBezTo>
                  <a:cubicBezTo>
                    <a:pt x="190" y="523"/>
                    <a:pt x="191" y="522"/>
                    <a:pt x="192" y="522"/>
                  </a:cubicBezTo>
                  <a:cubicBezTo>
                    <a:pt x="191" y="522"/>
                    <a:pt x="192" y="521"/>
                    <a:pt x="190" y="522"/>
                  </a:cubicBezTo>
                  <a:cubicBezTo>
                    <a:pt x="190" y="520"/>
                    <a:pt x="191" y="519"/>
                    <a:pt x="190" y="518"/>
                  </a:cubicBezTo>
                  <a:cubicBezTo>
                    <a:pt x="190" y="518"/>
                    <a:pt x="192" y="518"/>
                    <a:pt x="193" y="518"/>
                  </a:cubicBezTo>
                  <a:cubicBezTo>
                    <a:pt x="191" y="517"/>
                    <a:pt x="190" y="516"/>
                    <a:pt x="190" y="515"/>
                  </a:cubicBezTo>
                  <a:cubicBezTo>
                    <a:pt x="189" y="515"/>
                    <a:pt x="189" y="516"/>
                    <a:pt x="187" y="516"/>
                  </a:cubicBezTo>
                  <a:cubicBezTo>
                    <a:pt x="187" y="516"/>
                    <a:pt x="186" y="516"/>
                    <a:pt x="186" y="515"/>
                  </a:cubicBezTo>
                  <a:cubicBezTo>
                    <a:pt x="188" y="515"/>
                    <a:pt x="191" y="515"/>
                    <a:pt x="191" y="514"/>
                  </a:cubicBezTo>
                  <a:cubicBezTo>
                    <a:pt x="193" y="514"/>
                    <a:pt x="190" y="515"/>
                    <a:pt x="193" y="515"/>
                  </a:cubicBezTo>
                  <a:cubicBezTo>
                    <a:pt x="195" y="515"/>
                    <a:pt x="196" y="517"/>
                    <a:pt x="194" y="517"/>
                  </a:cubicBezTo>
                  <a:cubicBezTo>
                    <a:pt x="197" y="518"/>
                    <a:pt x="195" y="516"/>
                    <a:pt x="197" y="516"/>
                  </a:cubicBezTo>
                  <a:cubicBezTo>
                    <a:pt x="197" y="516"/>
                    <a:pt x="195" y="515"/>
                    <a:pt x="195" y="514"/>
                  </a:cubicBezTo>
                  <a:cubicBezTo>
                    <a:pt x="194" y="514"/>
                    <a:pt x="194" y="515"/>
                    <a:pt x="193" y="514"/>
                  </a:cubicBezTo>
                  <a:cubicBezTo>
                    <a:pt x="190" y="514"/>
                    <a:pt x="194" y="513"/>
                    <a:pt x="194" y="513"/>
                  </a:cubicBezTo>
                  <a:cubicBezTo>
                    <a:pt x="195" y="513"/>
                    <a:pt x="195" y="513"/>
                    <a:pt x="195" y="513"/>
                  </a:cubicBezTo>
                  <a:cubicBezTo>
                    <a:pt x="196" y="512"/>
                    <a:pt x="194" y="512"/>
                    <a:pt x="194" y="511"/>
                  </a:cubicBezTo>
                  <a:cubicBezTo>
                    <a:pt x="197" y="511"/>
                    <a:pt x="195" y="513"/>
                    <a:pt x="197" y="513"/>
                  </a:cubicBezTo>
                  <a:cubicBezTo>
                    <a:pt x="199" y="512"/>
                    <a:pt x="199" y="512"/>
                    <a:pt x="199" y="512"/>
                  </a:cubicBezTo>
                  <a:cubicBezTo>
                    <a:pt x="199" y="511"/>
                    <a:pt x="196" y="512"/>
                    <a:pt x="197" y="511"/>
                  </a:cubicBezTo>
                  <a:cubicBezTo>
                    <a:pt x="198" y="511"/>
                    <a:pt x="198" y="511"/>
                    <a:pt x="198" y="511"/>
                  </a:cubicBezTo>
                  <a:cubicBezTo>
                    <a:pt x="197" y="510"/>
                    <a:pt x="197" y="510"/>
                    <a:pt x="197" y="510"/>
                  </a:cubicBezTo>
                  <a:cubicBezTo>
                    <a:pt x="196" y="510"/>
                    <a:pt x="194" y="510"/>
                    <a:pt x="195" y="511"/>
                  </a:cubicBezTo>
                  <a:cubicBezTo>
                    <a:pt x="191" y="511"/>
                    <a:pt x="194" y="511"/>
                    <a:pt x="193" y="510"/>
                  </a:cubicBezTo>
                  <a:cubicBezTo>
                    <a:pt x="192" y="509"/>
                    <a:pt x="194" y="510"/>
                    <a:pt x="192" y="510"/>
                  </a:cubicBezTo>
                  <a:cubicBezTo>
                    <a:pt x="190" y="510"/>
                    <a:pt x="190" y="510"/>
                    <a:pt x="190" y="509"/>
                  </a:cubicBezTo>
                  <a:cubicBezTo>
                    <a:pt x="190" y="508"/>
                    <a:pt x="192" y="509"/>
                    <a:pt x="193" y="508"/>
                  </a:cubicBezTo>
                  <a:cubicBezTo>
                    <a:pt x="193" y="508"/>
                    <a:pt x="193" y="509"/>
                    <a:pt x="192" y="509"/>
                  </a:cubicBezTo>
                  <a:cubicBezTo>
                    <a:pt x="194" y="510"/>
                    <a:pt x="196" y="508"/>
                    <a:pt x="197" y="509"/>
                  </a:cubicBezTo>
                  <a:cubicBezTo>
                    <a:pt x="198" y="508"/>
                    <a:pt x="196" y="508"/>
                    <a:pt x="196" y="508"/>
                  </a:cubicBezTo>
                  <a:cubicBezTo>
                    <a:pt x="195" y="508"/>
                    <a:pt x="194" y="508"/>
                    <a:pt x="193" y="508"/>
                  </a:cubicBezTo>
                  <a:cubicBezTo>
                    <a:pt x="188" y="507"/>
                    <a:pt x="197" y="507"/>
                    <a:pt x="196" y="506"/>
                  </a:cubicBezTo>
                  <a:cubicBezTo>
                    <a:pt x="193" y="506"/>
                    <a:pt x="191" y="504"/>
                    <a:pt x="188" y="506"/>
                  </a:cubicBezTo>
                  <a:cubicBezTo>
                    <a:pt x="187" y="505"/>
                    <a:pt x="187" y="505"/>
                    <a:pt x="187" y="505"/>
                  </a:cubicBezTo>
                  <a:cubicBezTo>
                    <a:pt x="189" y="505"/>
                    <a:pt x="189" y="504"/>
                    <a:pt x="191" y="504"/>
                  </a:cubicBezTo>
                  <a:cubicBezTo>
                    <a:pt x="191" y="504"/>
                    <a:pt x="191" y="504"/>
                    <a:pt x="191" y="504"/>
                  </a:cubicBezTo>
                  <a:cubicBezTo>
                    <a:pt x="193" y="504"/>
                    <a:pt x="193" y="504"/>
                    <a:pt x="193" y="504"/>
                  </a:cubicBezTo>
                  <a:cubicBezTo>
                    <a:pt x="195" y="504"/>
                    <a:pt x="196" y="503"/>
                    <a:pt x="197" y="503"/>
                  </a:cubicBezTo>
                  <a:cubicBezTo>
                    <a:pt x="196" y="502"/>
                    <a:pt x="195" y="503"/>
                    <a:pt x="194" y="502"/>
                  </a:cubicBezTo>
                  <a:cubicBezTo>
                    <a:pt x="195" y="502"/>
                    <a:pt x="195" y="502"/>
                    <a:pt x="196" y="502"/>
                  </a:cubicBezTo>
                  <a:cubicBezTo>
                    <a:pt x="195" y="502"/>
                    <a:pt x="193" y="503"/>
                    <a:pt x="193" y="502"/>
                  </a:cubicBezTo>
                  <a:cubicBezTo>
                    <a:pt x="193" y="501"/>
                    <a:pt x="195" y="500"/>
                    <a:pt x="195" y="501"/>
                  </a:cubicBezTo>
                  <a:cubicBezTo>
                    <a:pt x="197" y="501"/>
                    <a:pt x="197" y="501"/>
                    <a:pt x="197" y="501"/>
                  </a:cubicBezTo>
                  <a:cubicBezTo>
                    <a:pt x="195" y="501"/>
                    <a:pt x="198" y="501"/>
                    <a:pt x="197" y="500"/>
                  </a:cubicBezTo>
                  <a:cubicBezTo>
                    <a:pt x="196" y="500"/>
                    <a:pt x="194" y="500"/>
                    <a:pt x="193" y="500"/>
                  </a:cubicBezTo>
                  <a:cubicBezTo>
                    <a:pt x="192" y="499"/>
                    <a:pt x="194" y="499"/>
                    <a:pt x="193" y="499"/>
                  </a:cubicBezTo>
                  <a:cubicBezTo>
                    <a:pt x="195" y="500"/>
                    <a:pt x="195" y="500"/>
                    <a:pt x="195" y="500"/>
                  </a:cubicBezTo>
                  <a:cubicBezTo>
                    <a:pt x="194" y="499"/>
                    <a:pt x="198" y="499"/>
                    <a:pt x="197" y="498"/>
                  </a:cubicBezTo>
                  <a:cubicBezTo>
                    <a:pt x="195" y="498"/>
                    <a:pt x="195" y="498"/>
                    <a:pt x="195" y="498"/>
                  </a:cubicBezTo>
                  <a:cubicBezTo>
                    <a:pt x="196" y="498"/>
                    <a:pt x="196" y="498"/>
                    <a:pt x="197" y="498"/>
                  </a:cubicBezTo>
                  <a:cubicBezTo>
                    <a:pt x="196" y="498"/>
                    <a:pt x="196" y="497"/>
                    <a:pt x="196" y="497"/>
                  </a:cubicBezTo>
                  <a:cubicBezTo>
                    <a:pt x="197" y="497"/>
                    <a:pt x="197" y="497"/>
                    <a:pt x="197" y="497"/>
                  </a:cubicBezTo>
                  <a:cubicBezTo>
                    <a:pt x="196" y="497"/>
                    <a:pt x="193" y="496"/>
                    <a:pt x="196" y="496"/>
                  </a:cubicBezTo>
                  <a:cubicBezTo>
                    <a:pt x="193" y="496"/>
                    <a:pt x="196" y="496"/>
                    <a:pt x="194" y="497"/>
                  </a:cubicBezTo>
                  <a:cubicBezTo>
                    <a:pt x="192" y="497"/>
                    <a:pt x="193" y="496"/>
                    <a:pt x="192" y="496"/>
                  </a:cubicBezTo>
                  <a:cubicBezTo>
                    <a:pt x="195" y="496"/>
                    <a:pt x="192" y="495"/>
                    <a:pt x="192" y="495"/>
                  </a:cubicBezTo>
                  <a:cubicBezTo>
                    <a:pt x="193" y="494"/>
                    <a:pt x="194" y="494"/>
                    <a:pt x="194" y="494"/>
                  </a:cubicBezTo>
                  <a:cubicBezTo>
                    <a:pt x="193" y="494"/>
                    <a:pt x="193" y="494"/>
                    <a:pt x="193" y="494"/>
                  </a:cubicBezTo>
                  <a:cubicBezTo>
                    <a:pt x="196" y="493"/>
                    <a:pt x="192" y="493"/>
                    <a:pt x="193" y="492"/>
                  </a:cubicBezTo>
                  <a:cubicBezTo>
                    <a:pt x="194" y="492"/>
                    <a:pt x="195" y="492"/>
                    <a:pt x="196" y="492"/>
                  </a:cubicBezTo>
                  <a:cubicBezTo>
                    <a:pt x="193" y="493"/>
                    <a:pt x="193" y="491"/>
                    <a:pt x="191" y="491"/>
                  </a:cubicBezTo>
                  <a:cubicBezTo>
                    <a:pt x="192" y="490"/>
                    <a:pt x="194" y="492"/>
                    <a:pt x="196" y="491"/>
                  </a:cubicBezTo>
                  <a:cubicBezTo>
                    <a:pt x="194" y="491"/>
                    <a:pt x="197" y="490"/>
                    <a:pt x="195" y="490"/>
                  </a:cubicBezTo>
                  <a:cubicBezTo>
                    <a:pt x="194" y="491"/>
                    <a:pt x="193" y="490"/>
                    <a:pt x="192" y="490"/>
                  </a:cubicBezTo>
                  <a:cubicBezTo>
                    <a:pt x="192" y="489"/>
                    <a:pt x="193" y="490"/>
                    <a:pt x="194" y="489"/>
                  </a:cubicBezTo>
                  <a:cubicBezTo>
                    <a:pt x="193" y="489"/>
                    <a:pt x="191" y="488"/>
                    <a:pt x="191" y="489"/>
                  </a:cubicBezTo>
                  <a:cubicBezTo>
                    <a:pt x="191" y="488"/>
                    <a:pt x="189" y="488"/>
                    <a:pt x="190" y="487"/>
                  </a:cubicBezTo>
                  <a:cubicBezTo>
                    <a:pt x="192" y="487"/>
                    <a:pt x="191" y="488"/>
                    <a:pt x="192" y="488"/>
                  </a:cubicBezTo>
                  <a:cubicBezTo>
                    <a:pt x="192" y="487"/>
                    <a:pt x="188" y="488"/>
                    <a:pt x="187" y="487"/>
                  </a:cubicBezTo>
                  <a:cubicBezTo>
                    <a:pt x="187" y="487"/>
                    <a:pt x="184" y="487"/>
                    <a:pt x="183" y="486"/>
                  </a:cubicBezTo>
                  <a:cubicBezTo>
                    <a:pt x="183" y="485"/>
                    <a:pt x="184" y="487"/>
                    <a:pt x="186" y="486"/>
                  </a:cubicBezTo>
                  <a:cubicBezTo>
                    <a:pt x="185" y="486"/>
                    <a:pt x="185" y="486"/>
                    <a:pt x="185" y="486"/>
                  </a:cubicBezTo>
                  <a:cubicBezTo>
                    <a:pt x="188" y="485"/>
                    <a:pt x="190" y="487"/>
                    <a:pt x="193" y="486"/>
                  </a:cubicBezTo>
                  <a:cubicBezTo>
                    <a:pt x="192" y="486"/>
                    <a:pt x="192" y="486"/>
                    <a:pt x="192" y="486"/>
                  </a:cubicBezTo>
                  <a:cubicBezTo>
                    <a:pt x="195" y="486"/>
                    <a:pt x="195" y="486"/>
                    <a:pt x="195" y="486"/>
                  </a:cubicBezTo>
                  <a:cubicBezTo>
                    <a:pt x="193" y="486"/>
                    <a:pt x="194" y="485"/>
                    <a:pt x="194" y="484"/>
                  </a:cubicBezTo>
                  <a:cubicBezTo>
                    <a:pt x="192" y="484"/>
                    <a:pt x="194" y="485"/>
                    <a:pt x="193" y="485"/>
                  </a:cubicBezTo>
                  <a:cubicBezTo>
                    <a:pt x="192" y="484"/>
                    <a:pt x="190" y="484"/>
                    <a:pt x="191" y="483"/>
                  </a:cubicBezTo>
                  <a:cubicBezTo>
                    <a:pt x="192" y="484"/>
                    <a:pt x="193" y="483"/>
                    <a:pt x="194" y="483"/>
                  </a:cubicBezTo>
                  <a:cubicBezTo>
                    <a:pt x="195" y="483"/>
                    <a:pt x="192" y="483"/>
                    <a:pt x="193" y="482"/>
                  </a:cubicBezTo>
                  <a:cubicBezTo>
                    <a:pt x="194" y="483"/>
                    <a:pt x="194" y="483"/>
                    <a:pt x="194" y="483"/>
                  </a:cubicBezTo>
                  <a:cubicBezTo>
                    <a:pt x="194" y="480"/>
                    <a:pt x="194" y="478"/>
                    <a:pt x="190" y="476"/>
                  </a:cubicBezTo>
                  <a:cubicBezTo>
                    <a:pt x="191" y="475"/>
                    <a:pt x="191" y="475"/>
                    <a:pt x="193" y="474"/>
                  </a:cubicBezTo>
                  <a:cubicBezTo>
                    <a:pt x="192" y="474"/>
                    <a:pt x="191" y="474"/>
                    <a:pt x="191" y="473"/>
                  </a:cubicBezTo>
                  <a:cubicBezTo>
                    <a:pt x="193" y="473"/>
                    <a:pt x="193" y="473"/>
                    <a:pt x="193" y="473"/>
                  </a:cubicBezTo>
                  <a:cubicBezTo>
                    <a:pt x="194" y="472"/>
                    <a:pt x="192" y="472"/>
                    <a:pt x="191" y="471"/>
                  </a:cubicBezTo>
                  <a:cubicBezTo>
                    <a:pt x="193" y="471"/>
                    <a:pt x="193" y="471"/>
                    <a:pt x="193" y="471"/>
                  </a:cubicBezTo>
                  <a:cubicBezTo>
                    <a:pt x="194" y="471"/>
                    <a:pt x="192" y="470"/>
                    <a:pt x="191" y="470"/>
                  </a:cubicBezTo>
                  <a:cubicBezTo>
                    <a:pt x="193" y="470"/>
                    <a:pt x="193" y="470"/>
                    <a:pt x="193" y="470"/>
                  </a:cubicBezTo>
                  <a:cubicBezTo>
                    <a:pt x="191" y="470"/>
                    <a:pt x="191" y="470"/>
                    <a:pt x="191" y="470"/>
                  </a:cubicBezTo>
                  <a:cubicBezTo>
                    <a:pt x="191" y="469"/>
                    <a:pt x="191" y="468"/>
                    <a:pt x="193" y="469"/>
                  </a:cubicBezTo>
                  <a:cubicBezTo>
                    <a:pt x="193" y="469"/>
                    <a:pt x="192" y="468"/>
                    <a:pt x="192" y="468"/>
                  </a:cubicBezTo>
                  <a:cubicBezTo>
                    <a:pt x="193" y="468"/>
                    <a:pt x="193" y="467"/>
                    <a:pt x="193" y="466"/>
                  </a:cubicBezTo>
                  <a:cubicBezTo>
                    <a:pt x="192" y="466"/>
                    <a:pt x="191" y="466"/>
                    <a:pt x="190" y="466"/>
                  </a:cubicBezTo>
                  <a:cubicBezTo>
                    <a:pt x="188" y="465"/>
                    <a:pt x="190" y="466"/>
                    <a:pt x="189" y="465"/>
                  </a:cubicBezTo>
                  <a:cubicBezTo>
                    <a:pt x="190" y="465"/>
                    <a:pt x="191" y="465"/>
                    <a:pt x="192" y="465"/>
                  </a:cubicBezTo>
                  <a:cubicBezTo>
                    <a:pt x="195" y="465"/>
                    <a:pt x="192" y="462"/>
                    <a:pt x="193" y="461"/>
                  </a:cubicBezTo>
                  <a:cubicBezTo>
                    <a:pt x="192" y="460"/>
                    <a:pt x="192" y="460"/>
                    <a:pt x="192" y="460"/>
                  </a:cubicBezTo>
                  <a:cubicBezTo>
                    <a:pt x="195" y="460"/>
                    <a:pt x="193" y="459"/>
                    <a:pt x="194" y="458"/>
                  </a:cubicBezTo>
                  <a:cubicBezTo>
                    <a:pt x="193" y="458"/>
                    <a:pt x="191" y="457"/>
                    <a:pt x="191" y="456"/>
                  </a:cubicBezTo>
                  <a:cubicBezTo>
                    <a:pt x="189" y="455"/>
                    <a:pt x="193" y="457"/>
                    <a:pt x="195" y="457"/>
                  </a:cubicBezTo>
                  <a:cubicBezTo>
                    <a:pt x="194" y="456"/>
                    <a:pt x="194" y="456"/>
                    <a:pt x="194" y="456"/>
                  </a:cubicBezTo>
                  <a:cubicBezTo>
                    <a:pt x="194" y="456"/>
                    <a:pt x="194" y="456"/>
                    <a:pt x="194" y="456"/>
                  </a:cubicBezTo>
                  <a:cubicBezTo>
                    <a:pt x="194" y="455"/>
                    <a:pt x="193" y="454"/>
                    <a:pt x="194" y="454"/>
                  </a:cubicBezTo>
                  <a:cubicBezTo>
                    <a:pt x="194" y="454"/>
                    <a:pt x="194" y="454"/>
                    <a:pt x="194" y="454"/>
                  </a:cubicBezTo>
                  <a:cubicBezTo>
                    <a:pt x="195" y="454"/>
                    <a:pt x="196" y="455"/>
                    <a:pt x="196" y="454"/>
                  </a:cubicBezTo>
                  <a:cubicBezTo>
                    <a:pt x="194" y="453"/>
                    <a:pt x="196" y="453"/>
                    <a:pt x="194" y="452"/>
                  </a:cubicBezTo>
                  <a:cubicBezTo>
                    <a:pt x="195" y="452"/>
                    <a:pt x="195" y="452"/>
                    <a:pt x="195" y="452"/>
                  </a:cubicBezTo>
                  <a:cubicBezTo>
                    <a:pt x="194" y="451"/>
                    <a:pt x="194" y="451"/>
                    <a:pt x="194" y="451"/>
                  </a:cubicBezTo>
                  <a:cubicBezTo>
                    <a:pt x="195" y="451"/>
                    <a:pt x="195" y="451"/>
                    <a:pt x="195" y="451"/>
                  </a:cubicBezTo>
                  <a:cubicBezTo>
                    <a:pt x="196" y="453"/>
                    <a:pt x="196" y="453"/>
                    <a:pt x="196" y="453"/>
                  </a:cubicBezTo>
                  <a:cubicBezTo>
                    <a:pt x="197" y="452"/>
                    <a:pt x="195" y="452"/>
                    <a:pt x="194" y="451"/>
                  </a:cubicBezTo>
                  <a:cubicBezTo>
                    <a:pt x="193" y="450"/>
                    <a:pt x="195" y="450"/>
                    <a:pt x="195" y="451"/>
                  </a:cubicBezTo>
                  <a:cubicBezTo>
                    <a:pt x="196" y="451"/>
                    <a:pt x="195" y="451"/>
                    <a:pt x="195" y="451"/>
                  </a:cubicBezTo>
                  <a:cubicBezTo>
                    <a:pt x="196" y="452"/>
                    <a:pt x="196" y="451"/>
                    <a:pt x="196" y="452"/>
                  </a:cubicBezTo>
                  <a:cubicBezTo>
                    <a:pt x="196" y="451"/>
                    <a:pt x="195" y="450"/>
                    <a:pt x="195" y="450"/>
                  </a:cubicBezTo>
                  <a:cubicBezTo>
                    <a:pt x="195" y="451"/>
                    <a:pt x="196" y="450"/>
                    <a:pt x="197" y="451"/>
                  </a:cubicBezTo>
                  <a:cubicBezTo>
                    <a:pt x="196" y="450"/>
                    <a:pt x="197" y="450"/>
                    <a:pt x="196" y="450"/>
                  </a:cubicBezTo>
                  <a:cubicBezTo>
                    <a:pt x="196" y="450"/>
                    <a:pt x="195" y="449"/>
                    <a:pt x="194" y="449"/>
                  </a:cubicBezTo>
                  <a:cubicBezTo>
                    <a:pt x="194" y="448"/>
                    <a:pt x="194" y="448"/>
                    <a:pt x="195" y="448"/>
                  </a:cubicBezTo>
                  <a:cubicBezTo>
                    <a:pt x="195" y="449"/>
                    <a:pt x="195" y="449"/>
                    <a:pt x="195" y="449"/>
                  </a:cubicBezTo>
                  <a:cubicBezTo>
                    <a:pt x="195" y="448"/>
                    <a:pt x="196" y="448"/>
                    <a:pt x="194" y="447"/>
                  </a:cubicBezTo>
                  <a:cubicBezTo>
                    <a:pt x="196" y="449"/>
                    <a:pt x="196" y="449"/>
                    <a:pt x="196" y="449"/>
                  </a:cubicBezTo>
                  <a:cubicBezTo>
                    <a:pt x="196" y="448"/>
                    <a:pt x="196" y="448"/>
                    <a:pt x="196" y="447"/>
                  </a:cubicBezTo>
                  <a:cubicBezTo>
                    <a:pt x="197" y="448"/>
                    <a:pt x="198" y="450"/>
                    <a:pt x="199" y="450"/>
                  </a:cubicBezTo>
                  <a:cubicBezTo>
                    <a:pt x="198" y="448"/>
                    <a:pt x="198" y="448"/>
                    <a:pt x="198" y="448"/>
                  </a:cubicBezTo>
                  <a:cubicBezTo>
                    <a:pt x="199" y="448"/>
                    <a:pt x="199" y="448"/>
                    <a:pt x="199" y="449"/>
                  </a:cubicBezTo>
                  <a:cubicBezTo>
                    <a:pt x="200" y="449"/>
                    <a:pt x="198" y="444"/>
                    <a:pt x="199" y="445"/>
                  </a:cubicBezTo>
                  <a:cubicBezTo>
                    <a:pt x="200" y="447"/>
                    <a:pt x="200" y="447"/>
                    <a:pt x="201" y="447"/>
                  </a:cubicBezTo>
                  <a:cubicBezTo>
                    <a:pt x="200" y="446"/>
                    <a:pt x="200" y="446"/>
                    <a:pt x="200" y="446"/>
                  </a:cubicBezTo>
                  <a:cubicBezTo>
                    <a:pt x="200" y="446"/>
                    <a:pt x="201" y="448"/>
                    <a:pt x="200" y="447"/>
                  </a:cubicBezTo>
                  <a:cubicBezTo>
                    <a:pt x="199" y="446"/>
                    <a:pt x="200" y="446"/>
                    <a:pt x="200" y="445"/>
                  </a:cubicBezTo>
                  <a:cubicBezTo>
                    <a:pt x="200" y="446"/>
                    <a:pt x="201" y="447"/>
                    <a:pt x="202" y="447"/>
                  </a:cubicBezTo>
                  <a:cubicBezTo>
                    <a:pt x="202" y="447"/>
                    <a:pt x="202" y="447"/>
                    <a:pt x="202" y="447"/>
                  </a:cubicBezTo>
                  <a:cubicBezTo>
                    <a:pt x="205" y="449"/>
                    <a:pt x="200" y="450"/>
                    <a:pt x="204" y="454"/>
                  </a:cubicBezTo>
                  <a:cubicBezTo>
                    <a:pt x="205" y="456"/>
                    <a:pt x="206" y="463"/>
                    <a:pt x="206" y="463"/>
                  </a:cubicBezTo>
                  <a:cubicBezTo>
                    <a:pt x="214" y="451"/>
                    <a:pt x="212" y="449"/>
                    <a:pt x="214" y="446"/>
                  </a:cubicBezTo>
                  <a:cubicBezTo>
                    <a:pt x="214" y="447"/>
                    <a:pt x="214" y="447"/>
                    <a:pt x="214" y="447"/>
                  </a:cubicBezTo>
                  <a:cubicBezTo>
                    <a:pt x="214" y="446"/>
                    <a:pt x="214" y="446"/>
                    <a:pt x="214" y="446"/>
                  </a:cubicBezTo>
                  <a:cubicBezTo>
                    <a:pt x="214" y="446"/>
                    <a:pt x="215" y="446"/>
                    <a:pt x="215" y="446"/>
                  </a:cubicBezTo>
                  <a:cubicBezTo>
                    <a:pt x="215" y="446"/>
                    <a:pt x="215" y="447"/>
                    <a:pt x="216" y="445"/>
                  </a:cubicBezTo>
                  <a:cubicBezTo>
                    <a:pt x="216" y="445"/>
                    <a:pt x="216" y="445"/>
                    <a:pt x="216" y="445"/>
                  </a:cubicBezTo>
                  <a:cubicBezTo>
                    <a:pt x="216" y="445"/>
                    <a:pt x="217" y="443"/>
                    <a:pt x="217" y="443"/>
                  </a:cubicBezTo>
                  <a:cubicBezTo>
                    <a:pt x="216" y="445"/>
                    <a:pt x="216" y="445"/>
                    <a:pt x="216" y="445"/>
                  </a:cubicBezTo>
                  <a:cubicBezTo>
                    <a:pt x="216" y="447"/>
                    <a:pt x="217" y="446"/>
                    <a:pt x="217" y="447"/>
                  </a:cubicBezTo>
                  <a:cubicBezTo>
                    <a:pt x="217" y="445"/>
                    <a:pt x="217" y="447"/>
                    <a:pt x="218" y="445"/>
                  </a:cubicBezTo>
                  <a:cubicBezTo>
                    <a:pt x="218" y="445"/>
                    <a:pt x="218" y="445"/>
                    <a:pt x="218" y="445"/>
                  </a:cubicBezTo>
                  <a:cubicBezTo>
                    <a:pt x="219" y="445"/>
                    <a:pt x="219" y="444"/>
                    <a:pt x="220" y="444"/>
                  </a:cubicBezTo>
                  <a:cubicBezTo>
                    <a:pt x="220" y="444"/>
                    <a:pt x="219" y="446"/>
                    <a:pt x="219" y="446"/>
                  </a:cubicBezTo>
                  <a:cubicBezTo>
                    <a:pt x="219" y="447"/>
                    <a:pt x="219" y="447"/>
                    <a:pt x="220" y="447"/>
                  </a:cubicBezTo>
                  <a:cubicBezTo>
                    <a:pt x="220" y="447"/>
                    <a:pt x="220" y="446"/>
                    <a:pt x="220" y="446"/>
                  </a:cubicBezTo>
                  <a:cubicBezTo>
                    <a:pt x="220" y="446"/>
                    <a:pt x="220" y="446"/>
                    <a:pt x="220" y="447"/>
                  </a:cubicBezTo>
                  <a:cubicBezTo>
                    <a:pt x="220" y="446"/>
                    <a:pt x="220" y="446"/>
                    <a:pt x="220" y="446"/>
                  </a:cubicBezTo>
                  <a:cubicBezTo>
                    <a:pt x="220" y="446"/>
                    <a:pt x="220" y="446"/>
                    <a:pt x="220" y="447"/>
                  </a:cubicBezTo>
                  <a:cubicBezTo>
                    <a:pt x="220" y="447"/>
                    <a:pt x="220" y="447"/>
                    <a:pt x="220" y="447"/>
                  </a:cubicBezTo>
                  <a:cubicBezTo>
                    <a:pt x="220" y="447"/>
                    <a:pt x="220" y="447"/>
                    <a:pt x="220" y="447"/>
                  </a:cubicBezTo>
                  <a:cubicBezTo>
                    <a:pt x="220" y="447"/>
                    <a:pt x="220" y="447"/>
                    <a:pt x="220" y="447"/>
                  </a:cubicBezTo>
                  <a:cubicBezTo>
                    <a:pt x="220" y="447"/>
                    <a:pt x="220" y="447"/>
                    <a:pt x="220" y="448"/>
                  </a:cubicBezTo>
                  <a:cubicBezTo>
                    <a:pt x="220" y="449"/>
                    <a:pt x="220" y="449"/>
                    <a:pt x="220" y="449"/>
                  </a:cubicBezTo>
                  <a:cubicBezTo>
                    <a:pt x="220" y="449"/>
                    <a:pt x="221" y="448"/>
                    <a:pt x="221" y="447"/>
                  </a:cubicBezTo>
                  <a:cubicBezTo>
                    <a:pt x="222" y="449"/>
                    <a:pt x="224" y="448"/>
                    <a:pt x="225" y="448"/>
                  </a:cubicBezTo>
                  <a:cubicBezTo>
                    <a:pt x="225" y="448"/>
                    <a:pt x="224" y="449"/>
                    <a:pt x="225" y="449"/>
                  </a:cubicBezTo>
                  <a:cubicBezTo>
                    <a:pt x="225" y="449"/>
                    <a:pt x="226" y="448"/>
                    <a:pt x="226" y="449"/>
                  </a:cubicBezTo>
                  <a:cubicBezTo>
                    <a:pt x="226" y="448"/>
                    <a:pt x="225" y="450"/>
                    <a:pt x="225" y="450"/>
                  </a:cubicBezTo>
                  <a:cubicBezTo>
                    <a:pt x="225" y="451"/>
                    <a:pt x="226" y="449"/>
                    <a:pt x="226" y="449"/>
                  </a:cubicBezTo>
                  <a:cubicBezTo>
                    <a:pt x="225" y="452"/>
                    <a:pt x="229" y="450"/>
                    <a:pt x="229" y="452"/>
                  </a:cubicBezTo>
                  <a:cubicBezTo>
                    <a:pt x="229" y="451"/>
                    <a:pt x="228" y="452"/>
                    <a:pt x="227" y="452"/>
                  </a:cubicBezTo>
                  <a:cubicBezTo>
                    <a:pt x="228" y="452"/>
                    <a:pt x="229" y="452"/>
                    <a:pt x="232" y="452"/>
                  </a:cubicBezTo>
                  <a:cubicBezTo>
                    <a:pt x="230" y="453"/>
                    <a:pt x="230" y="453"/>
                    <a:pt x="230" y="453"/>
                  </a:cubicBezTo>
                  <a:cubicBezTo>
                    <a:pt x="230" y="453"/>
                    <a:pt x="231" y="453"/>
                    <a:pt x="232" y="453"/>
                  </a:cubicBezTo>
                  <a:cubicBezTo>
                    <a:pt x="233" y="452"/>
                    <a:pt x="234" y="452"/>
                    <a:pt x="234" y="452"/>
                  </a:cubicBezTo>
                  <a:cubicBezTo>
                    <a:pt x="234" y="452"/>
                    <a:pt x="234" y="452"/>
                    <a:pt x="234" y="452"/>
                  </a:cubicBezTo>
                  <a:cubicBezTo>
                    <a:pt x="235" y="453"/>
                    <a:pt x="235" y="452"/>
                    <a:pt x="236" y="453"/>
                  </a:cubicBezTo>
                  <a:cubicBezTo>
                    <a:pt x="235" y="454"/>
                    <a:pt x="235" y="453"/>
                    <a:pt x="234" y="454"/>
                  </a:cubicBezTo>
                  <a:cubicBezTo>
                    <a:pt x="232" y="455"/>
                    <a:pt x="233" y="456"/>
                    <a:pt x="233" y="456"/>
                  </a:cubicBezTo>
                  <a:cubicBezTo>
                    <a:pt x="235" y="456"/>
                    <a:pt x="235" y="456"/>
                    <a:pt x="235" y="456"/>
                  </a:cubicBezTo>
                  <a:cubicBezTo>
                    <a:pt x="236" y="456"/>
                    <a:pt x="234" y="457"/>
                    <a:pt x="234" y="457"/>
                  </a:cubicBezTo>
                  <a:cubicBezTo>
                    <a:pt x="239" y="456"/>
                    <a:pt x="239" y="456"/>
                    <a:pt x="239" y="456"/>
                  </a:cubicBezTo>
                  <a:cubicBezTo>
                    <a:pt x="238" y="456"/>
                    <a:pt x="237" y="458"/>
                    <a:pt x="236" y="457"/>
                  </a:cubicBezTo>
                  <a:cubicBezTo>
                    <a:pt x="237" y="458"/>
                    <a:pt x="240" y="458"/>
                    <a:pt x="241" y="458"/>
                  </a:cubicBezTo>
                  <a:cubicBezTo>
                    <a:pt x="241" y="459"/>
                    <a:pt x="243" y="459"/>
                    <a:pt x="243" y="460"/>
                  </a:cubicBezTo>
                  <a:cubicBezTo>
                    <a:pt x="242" y="460"/>
                    <a:pt x="243" y="459"/>
                    <a:pt x="242" y="460"/>
                  </a:cubicBezTo>
                  <a:cubicBezTo>
                    <a:pt x="240" y="461"/>
                    <a:pt x="240" y="461"/>
                    <a:pt x="240" y="461"/>
                  </a:cubicBezTo>
                  <a:cubicBezTo>
                    <a:pt x="240" y="460"/>
                    <a:pt x="238" y="461"/>
                    <a:pt x="237" y="461"/>
                  </a:cubicBezTo>
                  <a:cubicBezTo>
                    <a:pt x="238" y="462"/>
                    <a:pt x="238" y="463"/>
                    <a:pt x="237" y="464"/>
                  </a:cubicBezTo>
                  <a:cubicBezTo>
                    <a:pt x="240" y="463"/>
                    <a:pt x="239" y="465"/>
                    <a:pt x="242" y="465"/>
                  </a:cubicBezTo>
                  <a:cubicBezTo>
                    <a:pt x="242" y="466"/>
                    <a:pt x="240" y="466"/>
                    <a:pt x="239" y="466"/>
                  </a:cubicBezTo>
                  <a:cubicBezTo>
                    <a:pt x="240" y="467"/>
                    <a:pt x="240" y="468"/>
                    <a:pt x="240" y="469"/>
                  </a:cubicBezTo>
                  <a:cubicBezTo>
                    <a:pt x="240" y="469"/>
                    <a:pt x="240" y="469"/>
                    <a:pt x="240" y="469"/>
                  </a:cubicBezTo>
                  <a:cubicBezTo>
                    <a:pt x="240" y="470"/>
                    <a:pt x="240" y="472"/>
                    <a:pt x="242" y="472"/>
                  </a:cubicBezTo>
                  <a:cubicBezTo>
                    <a:pt x="241" y="472"/>
                    <a:pt x="241" y="472"/>
                    <a:pt x="241" y="472"/>
                  </a:cubicBezTo>
                  <a:cubicBezTo>
                    <a:pt x="240" y="473"/>
                    <a:pt x="244" y="472"/>
                    <a:pt x="243" y="474"/>
                  </a:cubicBezTo>
                  <a:cubicBezTo>
                    <a:pt x="242" y="473"/>
                    <a:pt x="242" y="473"/>
                    <a:pt x="242" y="473"/>
                  </a:cubicBezTo>
                  <a:cubicBezTo>
                    <a:pt x="243" y="474"/>
                    <a:pt x="241" y="475"/>
                    <a:pt x="243" y="476"/>
                  </a:cubicBezTo>
                  <a:cubicBezTo>
                    <a:pt x="242" y="476"/>
                    <a:pt x="242" y="476"/>
                    <a:pt x="241" y="475"/>
                  </a:cubicBezTo>
                  <a:cubicBezTo>
                    <a:pt x="242" y="476"/>
                    <a:pt x="242" y="477"/>
                    <a:pt x="243" y="478"/>
                  </a:cubicBezTo>
                  <a:cubicBezTo>
                    <a:pt x="241" y="478"/>
                    <a:pt x="241" y="478"/>
                    <a:pt x="241" y="478"/>
                  </a:cubicBezTo>
                  <a:cubicBezTo>
                    <a:pt x="240" y="478"/>
                    <a:pt x="244" y="478"/>
                    <a:pt x="243" y="479"/>
                  </a:cubicBezTo>
                  <a:cubicBezTo>
                    <a:pt x="243" y="479"/>
                    <a:pt x="242" y="480"/>
                    <a:pt x="242" y="480"/>
                  </a:cubicBezTo>
                  <a:cubicBezTo>
                    <a:pt x="243" y="480"/>
                    <a:pt x="243" y="481"/>
                    <a:pt x="243" y="481"/>
                  </a:cubicBezTo>
                  <a:cubicBezTo>
                    <a:pt x="241" y="482"/>
                    <a:pt x="241" y="482"/>
                    <a:pt x="241" y="482"/>
                  </a:cubicBezTo>
                  <a:cubicBezTo>
                    <a:pt x="241" y="486"/>
                    <a:pt x="241" y="490"/>
                    <a:pt x="243" y="494"/>
                  </a:cubicBezTo>
                  <a:cubicBezTo>
                    <a:pt x="240" y="494"/>
                    <a:pt x="241" y="493"/>
                    <a:pt x="240" y="493"/>
                  </a:cubicBezTo>
                  <a:cubicBezTo>
                    <a:pt x="242" y="493"/>
                    <a:pt x="240" y="494"/>
                    <a:pt x="241" y="495"/>
                  </a:cubicBezTo>
                  <a:cubicBezTo>
                    <a:pt x="241" y="495"/>
                    <a:pt x="241" y="495"/>
                    <a:pt x="241" y="495"/>
                  </a:cubicBezTo>
                  <a:cubicBezTo>
                    <a:pt x="241" y="496"/>
                    <a:pt x="240" y="496"/>
                    <a:pt x="240" y="497"/>
                  </a:cubicBezTo>
                  <a:cubicBezTo>
                    <a:pt x="241" y="497"/>
                    <a:pt x="241" y="497"/>
                    <a:pt x="241" y="497"/>
                  </a:cubicBezTo>
                  <a:cubicBezTo>
                    <a:pt x="242" y="497"/>
                    <a:pt x="238" y="498"/>
                    <a:pt x="241" y="498"/>
                  </a:cubicBezTo>
                  <a:cubicBezTo>
                    <a:pt x="239" y="499"/>
                    <a:pt x="239" y="499"/>
                    <a:pt x="239" y="499"/>
                  </a:cubicBezTo>
                  <a:cubicBezTo>
                    <a:pt x="242" y="499"/>
                    <a:pt x="238" y="499"/>
                    <a:pt x="240" y="500"/>
                  </a:cubicBezTo>
                  <a:cubicBezTo>
                    <a:pt x="240" y="500"/>
                    <a:pt x="240" y="500"/>
                    <a:pt x="240" y="500"/>
                  </a:cubicBezTo>
                  <a:cubicBezTo>
                    <a:pt x="239" y="501"/>
                    <a:pt x="243" y="502"/>
                    <a:pt x="241" y="502"/>
                  </a:cubicBezTo>
                  <a:cubicBezTo>
                    <a:pt x="241" y="503"/>
                    <a:pt x="242" y="504"/>
                    <a:pt x="244" y="504"/>
                  </a:cubicBezTo>
                  <a:cubicBezTo>
                    <a:pt x="241" y="504"/>
                    <a:pt x="241" y="504"/>
                    <a:pt x="241" y="504"/>
                  </a:cubicBezTo>
                  <a:cubicBezTo>
                    <a:pt x="242" y="507"/>
                    <a:pt x="241" y="511"/>
                    <a:pt x="244" y="513"/>
                  </a:cubicBezTo>
                  <a:cubicBezTo>
                    <a:pt x="243" y="513"/>
                    <a:pt x="243" y="513"/>
                    <a:pt x="243" y="513"/>
                  </a:cubicBezTo>
                  <a:cubicBezTo>
                    <a:pt x="245" y="515"/>
                    <a:pt x="241" y="517"/>
                    <a:pt x="245" y="518"/>
                  </a:cubicBezTo>
                  <a:cubicBezTo>
                    <a:pt x="247" y="518"/>
                    <a:pt x="247" y="518"/>
                    <a:pt x="247" y="518"/>
                  </a:cubicBezTo>
                  <a:cubicBezTo>
                    <a:pt x="244" y="519"/>
                    <a:pt x="244" y="519"/>
                    <a:pt x="244" y="519"/>
                  </a:cubicBezTo>
                  <a:cubicBezTo>
                    <a:pt x="246" y="519"/>
                    <a:pt x="245" y="520"/>
                    <a:pt x="247" y="521"/>
                  </a:cubicBezTo>
                  <a:cubicBezTo>
                    <a:pt x="245" y="521"/>
                    <a:pt x="245" y="521"/>
                    <a:pt x="245" y="521"/>
                  </a:cubicBezTo>
                  <a:cubicBezTo>
                    <a:pt x="245" y="521"/>
                    <a:pt x="247" y="522"/>
                    <a:pt x="247" y="523"/>
                  </a:cubicBezTo>
                  <a:cubicBezTo>
                    <a:pt x="246" y="523"/>
                    <a:pt x="246" y="523"/>
                    <a:pt x="246" y="523"/>
                  </a:cubicBezTo>
                  <a:cubicBezTo>
                    <a:pt x="243" y="527"/>
                    <a:pt x="241" y="532"/>
                    <a:pt x="246" y="534"/>
                  </a:cubicBezTo>
                  <a:cubicBezTo>
                    <a:pt x="247" y="535"/>
                    <a:pt x="243" y="535"/>
                    <a:pt x="244" y="536"/>
                  </a:cubicBezTo>
                  <a:cubicBezTo>
                    <a:pt x="247" y="538"/>
                    <a:pt x="245" y="541"/>
                    <a:pt x="247" y="543"/>
                  </a:cubicBezTo>
                  <a:cubicBezTo>
                    <a:pt x="246" y="546"/>
                    <a:pt x="244" y="545"/>
                    <a:pt x="243" y="548"/>
                  </a:cubicBezTo>
                  <a:cubicBezTo>
                    <a:pt x="243" y="547"/>
                    <a:pt x="243" y="547"/>
                    <a:pt x="243" y="547"/>
                  </a:cubicBezTo>
                  <a:cubicBezTo>
                    <a:pt x="242" y="549"/>
                    <a:pt x="241" y="547"/>
                    <a:pt x="240" y="546"/>
                  </a:cubicBezTo>
                  <a:cubicBezTo>
                    <a:pt x="240" y="547"/>
                    <a:pt x="239" y="547"/>
                    <a:pt x="240" y="549"/>
                  </a:cubicBezTo>
                  <a:cubicBezTo>
                    <a:pt x="239" y="550"/>
                    <a:pt x="238" y="546"/>
                    <a:pt x="238" y="547"/>
                  </a:cubicBezTo>
                  <a:cubicBezTo>
                    <a:pt x="238" y="546"/>
                    <a:pt x="238" y="548"/>
                    <a:pt x="238" y="548"/>
                  </a:cubicBezTo>
                  <a:cubicBezTo>
                    <a:pt x="236" y="550"/>
                    <a:pt x="238" y="546"/>
                    <a:pt x="235" y="545"/>
                  </a:cubicBezTo>
                  <a:cubicBezTo>
                    <a:pt x="232" y="546"/>
                    <a:pt x="228" y="548"/>
                    <a:pt x="225" y="547"/>
                  </a:cubicBezTo>
                  <a:cubicBezTo>
                    <a:pt x="225" y="547"/>
                    <a:pt x="225" y="549"/>
                    <a:pt x="225" y="549"/>
                  </a:cubicBezTo>
                  <a:cubicBezTo>
                    <a:pt x="224" y="546"/>
                    <a:pt x="224" y="550"/>
                    <a:pt x="223" y="549"/>
                  </a:cubicBezTo>
                  <a:cubicBezTo>
                    <a:pt x="223" y="548"/>
                    <a:pt x="223" y="548"/>
                    <a:pt x="223" y="547"/>
                  </a:cubicBezTo>
                  <a:cubicBezTo>
                    <a:pt x="222" y="546"/>
                    <a:pt x="220" y="548"/>
                    <a:pt x="219" y="547"/>
                  </a:cubicBezTo>
                  <a:cubicBezTo>
                    <a:pt x="218" y="549"/>
                    <a:pt x="216" y="546"/>
                    <a:pt x="215" y="548"/>
                  </a:cubicBezTo>
                  <a:cubicBezTo>
                    <a:pt x="215" y="546"/>
                    <a:pt x="214" y="547"/>
                    <a:pt x="214" y="546"/>
                  </a:cubicBezTo>
                  <a:cubicBezTo>
                    <a:pt x="213" y="550"/>
                    <a:pt x="211" y="545"/>
                    <a:pt x="210" y="547"/>
                  </a:cubicBezTo>
                  <a:cubicBezTo>
                    <a:pt x="210" y="547"/>
                    <a:pt x="210" y="547"/>
                    <a:pt x="210" y="547"/>
                  </a:cubicBezTo>
                  <a:cubicBezTo>
                    <a:pt x="206" y="547"/>
                    <a:pt x="202" y="547"/>
                    <a:pt x="198" y="549"/>
                  </a:cubicBezTo>
                  <a:cubicBezTo>
                    <a:pt x="195" y="549"/>
                    <a:pt x="193" y="546"/>
                    <a:pt x="190" y="547"/>
                  </a:cubicBezTo>
                  <a:cubicBezTo>
                    <a:pt x="190" y="548"/>
                    <a:pt x="190" y="549"/>
                    <a:pt x="190" y="549"/>
                  </a:cubicBezTo>
                  <a:cubicBezTo>
                    <a:pt x="189" y="549"/>
                    <a:pt x="190" y="548"/>
                    <a:pt x="190" y="547"/>
                  </a:cubicBezTo>
                  <a:cubicBezTo>
                    <a:pt x="188" y="549"/>
                    <a:pt x="187" y="547"/>
                    <a:pt x="185" y="547"/>
                  </a:cubicBezTo>
                  <a:cubicBezTo>
                    <a:pt x="185" y="548"/>
                    <a:pt x="184" y="548"/>
                    <a:pt x="185" y="549"/>
                  </a:cubicBezTo>
                  <a:cubicBezTo>
                    <a:pt x="183" y="546"/>
                    <a:pt x="181" y="550"/>
                    <a:pt x="179" y="548"/>
                  </a:cubicBezTo>
                  <a:cubicBezTo>
                    <a:pt x="179" y="552"/>
                    <a:pt x="178" y="550"/>
                    <a:pt x="177" y="551"/>
                  </a:cubicBezTo>
                  <a:cubicBezTo>
                    <a:pt x="177" y="551"/>
                    <a:pt x="177" y="550"/>
                    <a:pt x="177" y="549"/>
                  </a:cubicBezTo>
                  <a:cubicBezTo>
                    <a:pt x="175" y="550"/>
                    <a:pt x="175" y="550"/>
                    <a:pt x="173" y="549"/>
                  </a:cubicBezTo>
                  <a:cubicBezTo>
                    <a:pt x="172" y="549"/>
                    <a:pt x="172" y="551"/>
                    <a:pt x="171" y="551"/>
                  </a:cubicBezTo>
                  <a:cubicBezTo>
                    <a:pt x="171" y="548"/>
                    <a:pt x="170" y="550"/>
                    <a:pt x="169" y="550"/>
                  </a:cubicBezTo>
                  <a:cubicBezTo>
                    <a:pt x="169" y="552"/>
                    <a:pt x="168" y="553"/>
                    <a:pt x="167" y="552"/>
                  </a:cubicBezTo>
                  <a:cubicBezTo>
                    <a:pt x="168" y="549"/>
                    <a:pt x="168" y="549"/>
                    <a:pt x="168" y="549"/>
                  </a:cubicBezTo>
                  <a:cubicBezTo>
                    <a:pt x="165" y="551"/>
                    <a:pt x="162" y="548"/>
                    <a:pt x="159" y="551"/>
                  </a:cubicBezTo>
                  <a:cubicBezTo>
                    <a:pt x="159" y="549"/>
                    <a:pt x="159" y="549"/>
                    <a:pt x="159" y="549"/>
                  </a:cubicBezTo>
                  <a:cubicBezTo>
                    <a:pt x="156" y="550"/>
                    <a:pt x="154" y="548"/>
                    <a:pt x="151" y="549"/>
                  </a:cubicBezTo>
                  <a:cubicBezTo>
                    <a:pt x="150" y="548"/>
                    <a:pt x="150" y="547"/>
                    <a:pt x="149" y="547"/>
                  </a:cubicBezTo>
                  <a:cubicBezTo>
                    <a:pt x="148" y="548"/>
                    <a:pt x="148" y="548"/>
                    <a:pt x="146" y="549"/>
                  </a:cubicBezTo>
                  <a:cubicBezTo>
                    <a:pt x="146" y="549"/>
                    <a:pt x="146" y="548"/>
                    <a:pt x="147" y="547"/>
                  </a:cubicBezTo>
                  <a:cubicBezTo>
                    <a:pt x="146" y="546"/>
                    <a:pt x="147" y="544"/>
                    <a:pt x="145" y="545"/>
                  </a:cubicBezTo>
                  <a:cubicBezTo>
                    <a:pt x="146" y="545"/>
                    <a:pt x="146" y="545"/>
                    <a:pt x="146" y="545"/>
                  </a:cubicBezTo>
                  <a:cubicBezTo>
                    <a:pt x="145" y="545"/>
                    <a:pt x="143" y="545"/>
                    <a:pt x="144" y="544"/>
                  </a:cubicBezTo>
                  <a:cubicBezTo>
                    <a:pt x="143" y="544"/>
                    <a:pt x="142" y="543"/>
                    <a:pt x="140" y="544"/>
                  </a:cubicBezTo>
                  <a:cubicBezTo>
                    <a:pt x="140" y="543"/>
                    <a:pt x="143" y="543"/>
                    <a:pt x="141" y="543"/>
                  </a:cubicBezTo>
                  <a:cubicBezTo>
                    <a:pt x="143" y="543"/>
                    <a:pt x="143" y="543"/>
                    <a:pt x="143" y="543"/>
                  </a:cubicBezTo>
                  <a:cubicBezTo>
                    <a:pt x="143" y="541"/>
                    <a:pt x="142" y="539"/>
                    <a:pt x="142" y="537"/>
                  </a:cubicBezTo>
                  <a:cubicBezTo>
                    <a:pt x="145" y="537"/>
                    <a:pt x="142" y="534"/>
                    <a:pt x="144" y="534"/>
                  </a:cubicBezTo>
                  <a:cubicBezTo>
                    <a:pt x="143" y="533"/>
                    <a:pt x="146" y="532"/>
                    <a:pt x="143" y="530"/>
                  </a:cubicBezTo>
                  <a:cubicBezTo>
                    <a:pt x="144" y="531"/>
                    <a:pt x="144" y="531"/>
                    <a:pt x="144" y="531"/>
                  </a:cubicBezTo>
                  <a:cubicBezTo>
                    <a:pt x="145" y="530"/>
                    <a:pt x="146" y="528"/>
                    <a:pt x="147" y="527"/>
                  </a:cubicBezTo>
                  <a:cubicBezTo>
                    <a:pt x="148" y="527"/>
                    <a:pt x="146" y="526"/>
                    <a:pt x="146" y="525"/>
                  </a:cubicBezTo>
                  <a:cubicBezTo>
                    <a:pt x="147" y="525"/>
                    <a:pt x="147" y="525"/>
                    <a:pt x="147" y="525"/>
                  </a:cubicBezTo>
                  <a:cubicBezTo>
                    <a:pt x="147" y="524"/>
                    <a:pt x="145" y="523"/>
                    <a:pt x="145" y="522"/>
                  </a:cubicBezTo>
                  <a:cubicBezTo>
                    <a:pt x="146" y="522"/>
                    <a:pt x="145" y="521"/>
                    <a:pt x="146" y="521"/>
                  </a:cubicBezTo>
                  <a:cubicBezTo>
                    <a:pt x="146" y="522"/>
                    <a:pt x="147" y="523"/>
                    <a:pt x="149" y="525"/>
                  </a:cubicBezTo>
                  <a:cubicBezTo>
                    <a:pt x="150" y="525"/>
                    <a:pt x="147" y="522"/>
                    <a:pt x="149" y="523"/>
                  </a:cubicBezTo>
                  <a:cubicBezTo>
                    <a:pt x="150" y="522"/>
                    <a:pt x="150" y="521"/>
                    <a:pt x="149" y="520"/>
                  </a:cubicBezTo>
                  <a:cubicBezTo>
                    <a:pt x="149" y="521"/>
                    <a:pt x="150" y="520"/>
                    <a:pt x="150" y="521"/>
                  </a:cubicBezTo>
                  <a:cubicBezTo>
                    <a:pt x="151" y="521"/>
                    <a:pt x="151" y="520"/>
                    <a:pt x="151" y="520"/>
                  </a:cubicBezTo>
                  <a:cubicBezTo>
                    <a:pt x="150" y="520"/>
                    <a:pt x="150" y="520"/>
                    <a:pt x="150" y="520"/>
                  </a:cubicBezTo>
                  <a:cubicBezTo>
                    <a:pt x="149" y="519"/>
                    <a:pt x="150" y="518"/>
                    <a:pt x="148" y="517"/>
                  </a:cubicBezTo>
                  <a:cubicBezTo>
                    <a:pt x="148" y="517"/>
                    <a:pt x="149" y="518"/>
                    <a:pt x="148" y="518"/>
                  </a:cubicBezTo>
                  <a:cubicBezTo>
                    <a:pt x="147" y="517"/>
                    <a:pt x="148" y="516"/>
                    <a:pt x="149" y="516"/>
                  </a:cubicBezTo>
                  <a:cubicBezTo>
                    <a:pt x="150" y="517"/>
                    <a:pt x="150" y="519"/>
                    <a:pt x="151" y="519"/>
                  </a:cubicBezTo>
                  <a:cubicBezTo>
                    <a:pt x="150" y="515"/>
                    <a:pt x="150" y="515"/>
                    <a:pt x="150" y="515"/>
                  </a:cubicBezTo>
                  <a:cubicBezTo>
                    <a:pt x="150" y="516"/>
                    <a:pt x="149" y="516"/>
                    <a:pt x="148" y="515"/>
                  </a:cubicBezTo>
                  <a:cubicBezTo>
                    <a:pt x="148" y="516"/>
                    <a:pt x="148" y="516"/>
                    <a:pt x="148" y="516"/>
                  </a:cubicBezTo>
                  <a:cubicBezTo>
                    <a:pt x="147" y="515"/>
                    <a:pt x="147" y="515"/>
                    <a:pt x="147" y="515"/>
                  </a:cubicBezTo>
                  <a:cubicBezTo>
                    <a:pt x="147" y="516"/>
                    <a:pt x="145" y="516"/>
                    <a:pt x="145" y="517"/>
                  </a:cubicBezTo>
                  <a:cubicBezTo>
                    <a:pt x="147" y="518"/>
                    <a:pt x="147" y="518"/>
                    <a:pt x="147" y="518"/>
                  </a:cubicBezTo>
                  <a:cubicBezTo>
                    <a:pt x="146" y="519"/>
                    <a:pt x="147" y="521"/>
                    <a:pt x="146" y="520"/>
                  </a:cubicBezTo>
                  <a:cubicBezTo>
                    <a:pt x="145" y="519"/>
                    <a:pt x="145" y="519"/>
                    <a:pt x="144" y="519"/>
                  </a:cubicBezTo>
                  <a:cubicBezTo>
                    <a:pt x="144" y="519"/>
                    <a:pt x="144" y="519"/>
                    <a:pt x="144" y="519"/>
                  </a:cubicBezTo>
                  <a:cubicBezTo>
                    <a:pt x="142" y="518"/>
                    <a:pt x="142" y="518"/>
                    <a:pt x="142" y="518"/>
                  </a:cubicBezTo>
                  <a:cubicBezTo>
                    <a:pt x="145" y="520"/>
                    <a:pt x="142" y="520"/>
                    <a:pt x="142" y="521"/>
                  </a:cubicBezTo>
                  <a:cubicBezTo>
                    <a:pt x="142" y="520"/>
                    <a:pt x="142" y="520"/>
                    <a:pt x="142" y="520"/>
                  </a:cubicBezTo>
                  <a:cubicBezTo>
                    <a:pt x="140" y="521"/>
                    <a:pt x="143" y="521"/>
                    <a:pt x="143" y="522"/>
                  </a:cubicBezTo>
                  <a:cubicBezTo>
                    <a:pt x="142" y="522"/>
                    <a:pt x="140" y="520"/>
                    <a:pt x="139" y="520"/>
                  </a:cubicBezTo>
                  <a:cubicBezTo>
                    <a:pt x="138" y="521"/>
                    <a:pt x="139" y="524"/>
                    <a:pt x="137" y="524"/>
                  </a:cubicBezTo>
                  <a:cubicBezTo>
                    <a:pt x="136" y="525"/>
                    <a:pt x="137" y="526"/>
                    <a:pt x="137" y="528"/>
                  </a:cubicBezTo>
                  <a:cubicBezTo>
                    <a:pt x="137" y="529"/>
                    <a:pt x="135" y="527"/>
                    <a:pt x="136" y="528"/>
                  </a:cubicBezTo>
                  <a:cubicBezTo>
                    <a:pt x="135" y="527"/>
                    <a:pt x="134" y="527"/>
                    <a:pt x="133" y="527"/>
                  </a:cubicBezTo>
                  <a:cubicBezTo>
                    <a:pt x="134" y="527"/>
                    <a:pt x="132" y="528"/>
                    <a:pt x="135" y="529"/>
                  </a:cubicBezTo>
                  <a:cubicBezTo>
                    <a:pt x="133" y="529"/>
                    <a:pt x="132" y="532"/>
                    <a:pt x="133" y="533"/>
                  </a:cubicBezTo>
                  <a:cubicBezTo>
                    <a:pt x="133" y="533"/>
                    <a:pt x="131" y="532"/>
                    <a:pt x="130" y="532"/>
                  </a:cubicBezTo>
                  <a:cubicBezTo>
                    <a:pt x="131" y="534"/>
                    <a:pt x="132" y="535"/>
                    <a:pt x="131" y="536"/>
                  </a:cubicBezTo>
                  <a:cubicBezTo>
                    <a:pt x="133" y="537"/>
                    <a:pt x="133" y="536"/>
                    <a:pt x="135" y="537"/>
                  </a:cubicBezTo>
                  <a:cubicBezTo>
                    <a:pt x="135" y="537"/>
                    <a:pt x="136" y="537"/>
                    <a:pt x="136" y="537"/>
                  </a:cubicBezTo>
                  <a:cubicBezTo>
                    <a:pt x="134" y="537"/>
                    <a:pt x="131" y="537"/>
                    <a:pt x="131" y="538"/>
                  </a:cubicBezTo>
                  <a:cubicBezTo>
                    <a:pt x="128" y="538"/>
                    <a:pt x="132" y="536"/>
                    <a:pt x="129" y="536"/>
                  </a:cubicBezTo>
                  <a:cubicBezTo>
                    <a:pt x="126" y="535"/>
                    <a:pt x="127" y="533"/>
                    <a:pt x="128" y="533"/>
                  </a:cubicBezTo>
                  <a:cubicBezTo>
                    <a:pt x="126" y="531"/>
                    <a:pt x="128" y="533"/>
                    <a:pt x="126" y="533"/>
                  </a:cubicBezTo>
                  <a:cubicBezTo>
                    <a:pt x="126" y="534"/>
                    <a:pt x="127" y="535"/>
                    <a:pt x="127" y="536"/>
                  </a:cubicBezTo>
                  <a:cubicBezTo>
                    <a:pt x="128" y="537"/>
                    <a:pt x="128" y="536"/>
                    <a:pt x="129" y="537"/>
                  </a:cubicBezTo>
                  <a:cubicBezTo>
                    <a:pt x="131" y="539"/>
                    <a:pt x="127" y="539"/>
                    <a:pt x="127" y="539"/>
                  </a:cubicBezTo>
                  <a:cubicBezTo>
                    <a:pt x="126" y="538"/>
                    <a:pt x="126" y="538"/>
                    <a:pt x="126" y="538"/>
                  </a:cubicBezTo>
                  <a:cubicBezTo>
                    <a:pt x="125" y="539"/>
                    <a:pt x="127" y="540"/>
                    <a:pt x="127" y="541"/>
                  </a:cubicBezTo>
                  <a:cubicBezTo>
                    <a:pt x="124" y="541"/>
                    <a:pt x="126" y="539"/>
                    <a:pt x="124" y="538"/>
                  </a:cubicBezTo>
                  <a:cubicBezTo>
                    <a:pt x="122" y="539"/>
                    <a:pt x="122" y="539"/>
                    <a:pt x="122" y="539"/>
                  </a:cubicBezTo>
                  <a:cubicBezTo>
                    <a:pt x="122" y="542"/>
                    <a:pt x="125" y="540"/>
                    <a:pt x="124" y="542"/>
                  </a:cubicBezTo>
                  <a:cubicBezTo>
                    <a:pt x="123" y="542"/>
                    <a:pt x="123" y="542"/>
                    <a:pt x="123" y="542"/>
                  </a:cubicBezTo>
                  <a:cubicBezTo>
                    <a:pt x="124" y="543"/>
                    <a:pt x="124" y="543"/>
                    <a:pt x="124" y="543"/>
                  </a:cubicBezTo>
                  <a:cubicBezTo>
                    <a:pt x="125" y="543"/>
                    <a:pt x="127" y="543"/>
                    <a:pt x="126" y="542"/>
                  </a:cubicBezTo>
                  <a:cubicBezTo>
                    <a:pt x="130" y="542"/>
                    <a:pt x="127" y="543"/>
                    <a:pt x="128" y="544"/>
                  </a:cubicBezTo>
                  <a:cubicBezTo>
                    <a:pt x="130" y="545"/>
                    <a:pt x="127" y="544"/>
                    <a:pt x="129" y="543"/>
                  </a:cubicBezTo>
                  <a:cubicBezTo>
                    <a:pt x="131" y="543"/>
                    <a:pt x="131" y="544"/>
                    <a:pt x="131" y="545"/>
                  </a:cubicBezTo>
                  <a:cubicBezTo>
                    <a:pt x="132" y="546"/>
                    <a:pt x="130" y="546"/>
                    <a:pt x="129" y="547"/>
                  </a:cubicBezTo>
                  <a:cubicBezTo>
                    <a:pt x="128" y="546"/>
                    <a:pt x="128" y="545"/>
                    <a:pt x="129" y="545"/>
                  </a:cubicBezTo>
                  <a:cubicBezTo>
                    <a:pt x="127" y="544"/>
                    <a:pt x="125" y="547"/>
                    <a:pt x="124" y="546"/>
                  </a:cubicBezTo>
                  <a:cubicBezTo>
                    <a:pt x="123" y="548"/>
                    <a:pt x="125" y="547"/>
                    <a:pt x="126" y="548"/>
                  </a:cubicBezTo>
                  <a:cubicBezTo>
                    <a:pt x="126" y="547"/>
                    <a:pt x="128" y="547"/>
                    <a:pt x="128" y="547"/>
                  </a:cubicBezTo>
                  <a:cubicBezTo>
                    <a:pt x="133" y="548"/>
                    <a:pt x="125" y="549"/>
                    <a:pt x="127" y="551"/>
                  </a:cubicBezTo>
                  <a:cubicBezTo>
                    <a:pt x="130" y="550"/>
                    <a:pt x="132" y="552"/>
                    <a:pt x="134" y="549"/>
                  </a:cubicBezTo>
                  <a:cubicBezTo>
                    <a:pt x="135" y="549"/>
                    <a:pt x="136" y="550"/>
                    <a:pt x="136" y="550"/>
                  </a:cubicBezTo>
                  <a:cubicBezTo>
                    <a:pt x="134" y="551"/>
                    <a:pt x="135" y="552"/>
                    <a:pt x="133" y="552"/>
                  </a:cubicBezTo>
                  <a:cubicBezTo>
                    <a:pt x="133" y="553"/>
                    <a:pt x="133" y="553"/>
                    <a:pt x="133" y="553"/>
                  </a:cubicBezTo>
                  <a:cubicBezTo>
                    <a:pt x="130" y="553"/>
                    <a:pt x="130" y="553"/>
                    <a:pt x="130" y="553"/>
                  </a:cubicBezTo>
                  <a:cubicBezTo>
                    <a:pt x="130" y="554"/>
                    <a:pt x="129" y="557"/>
                    <a:pt x="129" y="558"/>
                  </a:cubicBezTo>
                  <a:cubicBezTo>
                    <a:pt x="130" y="558"/>
                    <a:pt x="130" y="556"/>
                    <a:pt x="131" y="557"/>
                  </a:cubicBezTo>
                  <a:cubicBezTo>
                    <a:pt x="130" y="557"/>
                    <a:pt x="130" y="559"/>
                    <a:pt x="131" y="559"/>
                  </a:cubicBezTo>
                  <a:cubicBezTo>
                    <a:pt x="130" y="558"/>
                    <a:pt x="133" y="557"/>
                    <a:pt x="134" y="557"/>
                  </a:cubicBezTo>
                  <a:cubicBezTo>
                    <a:pt x="134" y="558"/>
                    <a:pt x="134" y="560"/>
                    <a:pt x="133" y="560"/>
                  </a:cubicBezTo>
                  <a:cubicBezTo>
                    <a:pt x="131" y="561"/>
                    <a:pt x="131" y="561"/>
                    <a:pt x="131" y="561"/>
                  </a:cubicBezTo>
                  <a:cubicBezTo>
                    <a:pt x="133" y="560"/>
                    <a:pt x="131" y="562"/>
                    <a:pt x="132" y="562"/>
                  </a:cubicBezTo>
                  <a:cubicBezTo>
                    <a:pt x="133" y="561"/>
                    <a:pt x="135" y="560"/>
                    <a:pt x="136" y="559"/>
                  </a:cubicBezTo>
                  <a:cubicBezTo>
                    <a:pt x="137" y="559"/>
                    <a:pt x="136" y="561"/>
                    <a:pt x="137" y="561"/>
                  </a:cubicBezTo>
                  <a:cubicBezTo>
                    <a:pt x="135" y="561"/>
                    <a:pt x="135" y="561"/>
                    <a:pt x="135" y="561"/>
                  </a:cubicBezTo>
                  <a:cubicBezTo>
                    <a:pt x="136" y="562"/>
                    <a:pt x="133" y="564"/>
                    <a:pt x="135" y="564"/>
                  </a:cubicBezTo>
                  <a:cubicBezTo>
                    <a:pt x="136" y="563"/>
                    <a:pt x="136" y="563"/>
                    <a:pt x="136" y="563"/>
                  </a:cubicBezTo>
                  <a:cubicBezTo>
                    <a:pt x="136" y="564"/>
                    <a:pt x="136" y="564"/>
                    <a:pt x="135" y="564"/>
                  </a:cubicBezTo>
                  <a:close/>
                  <a:moveTo>
                    <a:pt x="181" y="303"/>
                  </a:moveTo>
                  <a:cubicBezTo>
                    <a:pt x="181" y="303"/>
                    <a:pt x="181" y="303"/>
                    <a:pt x="181" y="303"/>
                  </a:cubicBezTo>
                  <a:cubicBezTo>
                    <a:pt x="181" y="303"/>
                    <a:pt x="181" y="303"/>
                    <a:pt x="181" y="303"/>
                  </a:cubicBezTo>
                  <a:cubicBezTo>
                    <a:pt x="181" y="303"/>
                    <a:pt x="181" y="303"/>
                    <a:pt x="181" y="303"/>
                  </a:cubicBezTo>
                  <a:close/>
                  <a:moveTo>
                    <a:pt x="191" y="308"/>
                  </a:moveTo>
                  <a:cubicBezTo>
                    <a:pt x="190" y="307"/>
                    <a:pt x="190" y="306"/>
                    <a:pt x="190" y="306"/>
                  </a:cubicBezTo>
                  <a:cubicBezTo>
                    <a:pt x="191" y="308"/>
                    <a:pt x="191" y="308"/>
                    <a:pt x="191" y="308"/>
                  </a:cubicBezTo>
                  <a:cubicBezTo>
                    <a:pt x="191" y="308"/>
                    <a:pt x="191" y="308"/>
                    <a:pt x="191" y="308"/>
                  </a:cubicBezTo>
                  <a:close/>
                  <a:moveTo>
                    <a:pt x="199" y="323"/>
                  </a:moveTo>
                  <a:cubicBezTo>
                    <a:pt x="199" y="323"/>
                    <a:pt x="199" y="323"/>
                    <a:pt x="199" y="324"/>
                  </a:cubicBezTo>
                  <a:cubicBezTo>
                    <a:pt x="199" y="324"/>
                    <a:pt x="199" y="324"/>
                    <a:pt x="199" y="324"/>
                  </a:cubicBezTo>
                  <a:cubicBezTo>
                    <a:pt x="199" y="324"/>
                    <a:pt x="199" y="324"/>
                    <a:pt x="199" y="324"/>
                  </a:cubicBezTo>
                  <a:cubicBezTo>
                    <a:pt x="199" y="324"/>
                    <a:pt x="200" y="324"/>
                    <a:pt x="200" y="324"/>
                  </a:cubicBezTo>
                  <a:cubicBezTo>
                    <a:pt x="200" y="324"/>
                    <a:pt x="200" y="324"/>
                    <a:pt x="200" y="324"/>
                  </a:cubicBezTo>
                  <a:cubicBezTo>
                    <a:pt x="198" y="324"/>
                    <a:pt x="198" y="324"/>
                    <a:pt x="199" y="323"/>
                  </a:cubicBezTo>
                  <a:close/>
                  <a:moveTo>
                    <a:pt x="198" y="307"/>
                  </a:moveTo>
                  <a:cubicBezTo>
                    <a:pt x="198" y="307"/>
                    <a:pt x="198" y="307"/>
                    <a:pt x="198" y="307"/>
                  </a:cubicBezTo>
                  <a:cubicBezTo>
                    <a:pt x="198" y="307"/>
                    <a:pt x="198" y="306"/>
                    <a:pt x="198" y="306"/>
                  </a:cubicBezTo>
                  <a:cubicBezTo>
                    <a:pt x="198" y="307"/>
                    <a:pt x="198" y="307"/>
                    <a:pt x="198" y="307"/>
                  </a:cubicBezTo>
                  <a:cubicBezTo>
                    <a:pt x="197" y="308"/>
                    <a:pt x="197" y="304"/>
                    <a:pt x="197" y="307"/>
                  </a:cubicBezTo>
                  <a:cubicBezTo>
                    <a:pt x="197" y="305"/>
                    <a:pt x="197" y="305"/>
                    <a:pt x="197" y="305"/>
                  </a:cubicBezTo>
                  <a:cubicBezTo>
                    <a:pt x="196" y="308"/>
                    <a:pt x="196" y="304"/>
                    <a:pt x="196" y="306"/>
                  </a:cubicBezTo>
                  <a:cubicBezTo>
                    <a:pt x="196" y="306"/>
                    <a:pt x="196" y="306"/>
                    <a:pt x="196" y="306"/>
                  </a:cubicBezTo>
                  <a:cubicBezTo>
                    <a:pt x="195" y="305"/>
                    <a:pt x="194" y="309"/>
                    <a:pt x="194" y="307"/>
                  </a:cubicBezTo>
                  <a:cubicBezTo>
                    <a:pt x="194" y="307"/>
                    <a:pt x="193" y="307"/>
                    <a:pt x="193" y="309"/>
                  </a:cubicBezTo>
                  <a:cubicBezTo>
                    <a:pt x="193" y="307"/>
                    <a:pt x="193" y="307"/>
                    <a:pt x="193" y="307"/>
                  </a:cubicBezTo>
                  <a:cubicBezTo>
                    <a:pt x="192" y="307"/>
                    <a:pt x="192" y="307"/>
                    <a:pt x="191" y="308"/>
                  </a:cubicBezTo>
                  <a:cubicBezTo>
                    <a:pt x="191" y="307"/>
                    <a:pt x="191" y="307"/>
                    <a:pt x="191" y="307"/>
                  </a:cubicBezTo>
                  <a:cubicBezTo>
                    <a:pt x="190" y="306"/>
                    <a:pt x="189" y="304"/>
                    <a:pt x="189" y="304"/>
                  </a:cubicBezTo>
                  <a:cubicBezTo>
                    <a:pt x="188" y="302"/>
                    <a:pt x="189" y="304"/>
                    <a:pt x="189" y="303"/>
                  </a:cubicBezTo>
                  <a:cubicBezTo>
                    <a:pt x="189" y="302"/>
                    <a:pt x="189" y="303"/>
                    <a:pt x="188" y="302"/>
                  </a:cubicBezTo>
                  <a:cubicBezTo>
                    <a:pt x="188" y="300"/>
                    <a:pt x="188" y="300"/>
                    <a:pt x="188" y="300"/>
                  </a:cubicBezTo>
                  <a:cubicBezTo>
                    <a:pt x="188" y="300"/>
                    <a:pt x="189" y="302"/>
                    <a:pt x="190" y="303"/>
                  </a:cubicBezTo>
                  <a:cubicBezTo>
                    <a:pt x="190" y="303"/>
                    <a:pt x="190" y="303"/>
                    <a:pt x="189" y="302"/>
                  </a:cubicBezTo>
                  <a:cubicBezTo>
                    <a:pt x="190" y="304"/>
                    <a:pt x="191" y="305"/>
                    <a:pt x="191" y="307"/>
                  </a:cubicBezTo>
                  <a:cubicBezTo>
                    <a:pt x="192" y="308"/>
                    <a:pt x="190" y="305"/>
                    <a:pt x="191" y="305"/>
                  </a:cubicBezTo>
                  <a:cubicBezTo>
                    <a:pt x="191" y="306"/>
                    <a:pt x="190" y="304"/>
                    <a:pt x="190" y="303"/>
                  </a:cubicBezTo>
                  <a:cubicBezTo>
                    <a:pt x="188" y="298"/>
                    <a:pt x="192" y="306"/>
                    <a:pt x="192" y="305"/>
                  </a:cubicBezTo>
                  <a:cubicBezTo>
                    <a:pt x="190" y="302"/>
                    <a:pt x="191" y="301"/>
                    <a:pt x="189" y="298"/>
                  </a:cubicBezTo>
                  <a:cubicBezTo>
                    <a:pt x="189" y="297"/>
                    <a:pt x="189" y="296"/>
                    <a:pt x="189" y="297"/>
                  </a:cubicBezTo>
                  <a:cubicBezTo>
                    <a:pt x="190" y="299"/>
                    <a:pt x="190" y="298"/>
                    <a:pt x="190" y="300"/>
                  </a:cubicBezTo>
                  <a:cubicBezTo>
                    <a:pt x="191" y="300"/>
                    <a:pt x="191" y="300"/>
                    <a:pt x="191" y="300"/>
                  </a:cubicBezTo>
                  <a:cubicBezTo>
                    <a:pt x="191" y="302"/>
                    <a:pt x="191" y="302"/>
                    <a:pt x="191" y="302"/>
                  </a:cubicBezTo>
                  <a:cubicBezTo>
                    <a:pt x="193" y="306"/>
                    <a:pt x="193" y="306"/>
                    <a:pt x="193" y="306"/>
                  </a:cubicBezTo>
                  <a:cubicBezTo>
                    <a:pt x="193" y="305"/>
                    <a:pt x="192" y="304"/>
                    <a:pt x="193" y="303"/>
                  </a:cubicBezTo>
                  <a:cubicBezTo>
                    <a:pt x="193" y="304"/>
                    <a:pt x="193" y="305"/>
                    <a:pt x="193" y="305"/>
                  </a:cubicBezTo>
                  <a:cubicBezTo>
                    <a:pt x="193" y="304"/>
                    <a:pt x="192" y="302"/>
                    <a:pt x="192" y="302"/>
                  </a:cubicBezTo>
                  <a:cubicBezTo>
                    <a:pt x="193" y="301"/>
                    <a:pt x="194" y="303"/>
                    <a:pt x="194" y="304"/>
                  </a:cubicBezTo>
                  <a:cubicBezTo>
                    <a:pt x="194" y="306"/>
                    <a:pt x="194" y="306"/>
                    <a:pt x="194" y="306"/>
                  </a:cubicBezTo>
                  <a:cubicBezTo>
                    <a:pt x="194" y="304"/>
                    <a:pt x="194" y="306"/>
                    <a:pt x="194" y="306"/>
                  </a:cubicBezTo>
                  <a:cubicBezTo>
                    <a:pt x="194" y="304"/>
                    <a:pt x="194" y="303"/>
                    <a:pt x="193" y="301"/>
                  </a:cubicBezTo>
                  <a:cubicBezTo>
                    <a:pt x="193" y="301"/>
                    <a:pt x="194" y="302"/>
                    <a:pt x="194" y="302"/>
                  </a:cubicBezTo>
                  <a:cubicBezTo>
                    <a:pt x="194" y="303"/>
                    <a:pt x="194" y="303"/>
                    <a:pt x="194" y="303"/>
                  </a:cubicBezTo>
                  <a:cubicBezTo>
                    <a:pt x="194" y="303"/>
                    <a:pt x="195" y="306"/>
                    <a:pt x="195" y="305"/>
                  </a:cubicBezTo>
                  <a:cubicBezTo>
                    <a:pt x="195" y="304"/>
                    <a:pt x="195" y="304"/>
                    <a:pt x="195" y="304"/>
                  </a:cubicBezTo>
                  <a:cubicBezTo>
                    <a:pt x="195" y="304"/>
                    <a:pt x="195" y="305"/>
                    <a:pt x="195" y="305"/>
                  </a:cubicBezTo>
                  <a:cubicBezTo>
                    <a:pt x="195" y="304"/>
                    <a:pt x="195" y="304"/>
                    <a:pt x="195" y="304"/>
                  </a:cubicBezTo>
                  <a:cubicBezTo>
                    <a:pt x="196" y="305"/>
                    <a:pt x="196" y="305"/>
                    <a:pt x="196" y="305"/>
                  </a:cubicBezTo>
                  <a:cubicBezTo>
                    <a:pt x="196" y="304"/>
                    <a:pt x="195" y="302"/>
                    <a:pt x="196" y="304"/>
                  </a:cubicBezTo>
                  <a:cubicBezTo>
                    <a:pt x="195" y="301"/>
                    <a:pt x="196" y="304"/>
                    <a:pt x="195" y="303"/>
                  </a:cubicBezTo>
                  <a:cubicBezTo>
                    <a:pt x="194" y="301"/>
                    <a:pt x="195" y="301"/>
                    <a:pt x="195" y="301"/>
                  </a:cubicBezTo>
                  <a:cubicBezTo>
                    <a:pt x="196" y="303"/>
                    <a:pt x="195" y="301"/>
                    <a:pt x="196" y="301"/>
                  </a:cubicBezTo>
                  <a:cubicBezTo>
                    <a:pt x="196" y="302"/>
                    <a:pt x="196" y="302"/>
                    <a:pt x="196" y="303"/>
                  </a:cubicBezTo>
                  <a:cubicBezTo>
                    <a:pt x="196" y="301"/>
                    <a:pt x="196" y="301"/>
                    <a:pt x="196" y="301"/>
                  </a:cubicBezTo>
                  <a:cubicBezTo>
                    <a:pt x="197" y="304"/>
                    <a:pt x="196" y="300"/>
                    <a:pt x="197" y="301"/>
                  </a:cubicBezTo>
                  <a:cubicBezTo>
                    <a:pt x="197" y="302"/>
                    <a:pt x="197" y="303"/>
                    <a:pt x="198" y="304"/>
                  </a:cubicBezTo>
                  <a:cubicBezTo>
                    <a:pt x="197" y="301"/>
                    <a:pt x="197" y="301"/>
                    <a:pt x="196" y="299"/>
                  </a:cubicBezTo>
                  <a:cubicBezTo>
                    <a:pt x="197" y="300"/>
                    <a:pt x="197" y="302"/>
                    <a:pt x="198" y="304"/>
                  </a:cubicBezTo>
                  <a:cubicBezTo>
                    <a:pt x="198" y="302"/>
                    <a:pt x="199" y="305"/>
                    <a:pt x="198" y="302"/>
                  </a:cubicBezTo>
                  <a:cubicBezTo>
                    <a:pt x="198" y="302"/>
                    <a:pt x="198" y="301"/>
                    <a:pt x="197" y="300"/>
                  </a:cubicBezTo>
                  <a:cubicBezTo>
                    <a:pt x="198" y="300"/>
                    <a:pt x="198" y="301"/>
                    <a:pt x="198" y="302"/>
                  </a:cubicBezTo>
                  <a:cubicBezTo>
                    <a:pt x="198" y="301"/>
                    <a:pt x="198" y="299"/>
                    <a:pt x="198" y="299"/>
                  </a:cubicBezTo>
                  <a:cubicBezTo>
                    <a:pt x="198" y="299"/>
                    <a:pt x="198" y="296"/>
                    <a:pt x="198" y="298"/>
                  </a:cubicBezTo>
                  <a:cubicBezTo>
                    <a:pt x="199" y="300"/>
                    <a:pt x="198" y="299"/>
                    <a:pt x="198" y="300"/>
                  </a:cubicBezTo>
                  <a:cubicBezTo>
                    <a:pt x="199" y="300"/>
                    <a:pt x="198" y="296"/>
                    <a:pt x="198" y="295"/>
                  </a:cubicBezTo>
                  <a:cubicBezTo>
                    <a:pt x="198" y="294"/>
                    <a:pt x="197" y="291"/>
                    <a:pt x="197" y="290"/>
                  </a:cubicBezTo>
                  <a:cubicBezTo>
                    <a:pt x="198" y="291"/>
                    <a:pt x="197" y="291"/>
                    <a:pt x="198" y="293"/>
                  </a:cubicBezTo>
                  <a:cubicBezTo>
                    <a:pt x="198" y="293"/>
                    <a:pt x="198" y="293"/>
                    <a:pt x="198" y="293"/>
                  </a:cubicBezTo>
                  <a:cubicBezTo>
                    <a:pt x="199" y="296"/>
                    <a:pt x="198" y="298"/>
                    <a:pt x="199" y="300"/>
                  </a:cubicBezTo>
                  <a:cubicBezTo>
                    <a:pt x="199" y="299"/>
                    <a:pt x="199" y="299"/>
                    <a:pt x="199" y="299"/>
                  </a:cubicBezTo>
                  <a:cubicBezTo>
                    <a:pt x="200" y="302"/>
                    <a:pt x="200" y="302"/>
                    <a:pt x="200" y="302"/>
                  </a:cubicBezTo>
                  <a:cubicBezTo>
                    <a:pt x="200" y="300"/>
                    <a:pt x="200" y="301"/>
                    <a:pt x="200" y="301"/>
                  </a:cubicBezTo>
                  <a:cubicBezTo>
                    <a:pt x="200" y="299"/>
                    <a:pt x="200" y="302"/>
                    <a:pt x="200" y="300"/>
                  </a:cubicBezTo>
                  <a:cubicBezTo>
                    <a:pt x="200" y="300"/>
                    <a:pt x="200" y="297"/>
                    <a:pt x="200" y="298"/>
                  </a:cubicBezTo>
                  <a:cubicBezTo>
                    <a:pt x="201" y="301"/>
                    <a:pt x="201" y="301"/>
                    <a:pt x="201" y="301"/>
                  </a:cubicBezTo>
                  <a:cubicBezTo>
                    <a:pt x="201" y="302"/>
                    <a:pt x="201" y="299"/>
                    <a:pt x="201" y="300"/>
                  </a:cubicBezTo>
                  <a:cubicBezTo>
                    <a:pt x="201" y="301"/>
                    <a:pt x="201" y="301"/>
                    <a:pt x="201" y="301"/>
                  </a:cubicBezTo>
                  <a:cubicBezTo>
                    <a:pt x="202" y="301"/>
                    <a:pt x="203" y="301"/>
                    <a:pt x="204" y="297"/>
                  </a:cubicBezTo>
                  <a:cubicBezTo>
                    <a:pt x="204" y="298"/>
                    <a:pt x="204" y="299"/>
                    <a:pt x="205" y="300"/>
                  </a:cubicBezTo>
                  <a:cubicBezTo>
                    <a:pt x="205" y="299"/>
                    <a:pt x="205" y="298"/>
                    <a:pt x="205" y="298"/>
                  </a:cubicBezTo>
                  <a:cubicBezTo>
                    <a:pt x="205" y="300"/>
                    <a:pt x="205" y="300"/>
                    <a:pt x="205" y="300"/>
                  </a:cubicBezTo>
                  <a:cubicBezTo>
                    <a:pt x="206" y="301"/>
                    <a:pt x="206" y="299"/>
                    <a:pt x="206" y="298"/>
                  </a:cubicBezTo>
                  <a:cubicBezTo>
                    <a:pt x="206" y="299"/>
                    <a:pt x="206" y="299"/>
                    <a:pt x="206" y="299"/>
                  </a:cubicBezTo>
                  <a:cubicBezTo>
                    <a:pt x="207" y="300"/>
                    <a:pt x="207" y="298"/>
                    <a:pt x="207" y="298"/>
                  </a:cubicBezTo>
                  <a:cubicBezTo>
                    <a:pt x="207" y="299"/>
                    <a:pt x="207" y="299"/>
                    <a:pt x="207" y="299"/>
                  </a:cubicBezTo>
                  <a:cubicBezTo>
                    <a:pt x="207" y="298"/>
                    <a:pt x="207" y="298"/>
                    <a:pt x="207" y="298"/>
                  </a:cubicBezTo>
                  <a:cubicBezTo>
                    <a:pt x="207" y="297"/>
                    <a:pt x="207" y="297"/>
                    <a:pt x="207" y="299"/>
                  </a:cubicBezTo>
                  <a:cubicBezTo>
                    <a:pt x="208" y="298"/>
                    <a:pt x="208" y="298"/>
                    <a:pt x="208" y="298"/>
                  </a:cubicBezTo>
                  <a:cubicBezTo>
                    <a:pt x="208" y="299"/>
                    <a:pt x="208" y="299"/>
                    <a:pt x="209" y="298"/>
                  </a:cubicBezTo>
                  <a:cubicBezTo>
                    <a:pt x="209" y="298"/>
                    <a:pt x="209" y="297"/>
                    <a:pt x="209" y="296"/>
                  </a:cubicBezTo>
                  <a:cubicBezTo>
                    <a:pt x="209" y="293"/>
                    <a:pt x="209" y="296"/>
                    <a:pt x="209" y="295"/>
                  </a:cubicBezTo>
                  <a:cubicBezTo>
                    <a:pt x="209" y="297"/>
                    <a:pt x="209" y="297"/>
                    <a:pt x="209" y="297"/>
                  </a:cubicBezTo>
                  <a:cubicBezTo>
                    <a:pt x="209" y="300"/>
                    <a:pt x="210" y="298"/>
                    <a:pt x="211" y="299"/>
                  </a:cubicBezTo>
                  <a:cubicBezTo>
                    <a:pt x="211" y="297"/>
                    <a:pt x="211" y="297"/>
                    <a:pt x="211" y="297"/>
                  </a:cubicBezTo>
                  <a:cubicBezTo>
                    <a:pt x="211" y="300"/>
                    <a:pt x="212" y="297"/>
                    <a:pt x="212" y="299"/>
                  </a:cubicBezTo>
                  <a:cubicBezTo>
                    <a:pt x="213" y="298"/>
                    <a:pt x="213" y="295"/>
                    <a:pt x="214" y="295"/>
                  </a:cubicBezTo>
                  <a:cubicBezTo>
                    <a:pt x="214" y="293"/>
                    <a:pt x="213" y="298"/>
                    <a:pt x="213" y="299"/>
                  </a:cubicBezTo>
                  <a:cubicBezTo>
                    <a:pt x="213" y="298"/>
                    <a:pt x="214" y="298"/>
                    <a:pt x="214" y="298"/>
                  </a:cubicBezTo>
                  <a:cubicBezTo>
                    <a:pt x="214" y="298"/>
                    <a:pt x="214" y="298"/>
                    <a:pt x="214" y="298"/>
                  </a:cubicBezTo>
                  <a:cubicBezTo>
                    <a:pt x="214" y="297"/>
                    <a:pt x="215" y="296"/>
                    <a:pt x="215" y="297"/>
                  </a:cubicBezTo>
                  <a:cubicBezTo>
                    <a:pt x="214" y="298"/>
                    <a:pt x="214" y="298"/>
                    <a:pt x="214" y="298"/>
                  </a:cubicBezTo>
                  <a:cubicBezTo>
                    <a:pt x="215" y="298"/>
                    <a:pt x="214" y="299"/>
                    <a:pt x="215" y="299"/>
                  </a:cubicBezTo>
                  <a:cubicBezTo>
                    <a:pt x="215" y="297"/>
                    <a:pt x="215" y="298"/>
                    <a:pt x="216" y="297"/>
                  </a:cubicBezTo>
                  <a:cubicBezTo>
                    <a:pt x="215" y="298"/>
                    <a:pt x="215" y="298"/>
                    <a:pt x="215" y="298"/>
                  </a:cubicBezTo>
                  <a:cubicBezTo>
                    <a:pt x="216" y="296"/>
                    <a:pt x="216" y="296"/>
                    <a:pt x="216" y="296"/>
                  </a:cubicBezTo>
                  <a:cubicBezTo>
                    <a:pt x="216" y="297"/>
                    <a:pt x="216" y="297"/>
                    <a:pt x="216" y="297"/>
                  </a:cubicBezTo>
                  <a:cubicBezTo>
                    <a:pt x="215" y="299"/>
                    <a:pt x="215" y="299"/>
                    <a:pt x="215" y="299"/>
                  </a:cubicBezTo>
                  <a:cubicBezTo>
                    <a:pt x="215" y="300"/>
                    <a:pt x="216" y="297"/>
                    <a:pt x="216" y="297"/>
                  </a:cubicBezTo>
                  <a:cubicBezTo>
                    <a:pt x="217" y="296"/>
                    <a:pt x="216" y="297"/>
                    <a:pt x="216" y="298"/>
                  </a:cubicBezTo>
                  <a:cubicBezTo>
                    <a:pt x="216" y="298"/>
                    <a:pt x="216" y="297"/>
                    <a:pt x="216" y="298"/>
                  </a:cubicBezTo>
                  <a:cubicBezTo>
                    <a:pt x="215" y="299"/>
                    <a:pt x="216" y="298"/>
                    <a:pt x="215" y="299"/>
                  </a:cubicBezTo>
                  <a:cubicBezTo>
                    <a:pt x="215" y="299"/>
                    <a:pt x="216" y="297"/>
                    <a:pt x="216" y="298"/>
                  </a:cubicBezTo>
                  <a:cubicBezTo>
                    <a:pt x="216" y="298"/>
                    <a:pt x="217" y="298"/>
                    <a:pt x="216" y="299"/>
                  </a:cubicBezTo>
                  <a:cubicBezTo>
                    <a:pt x="216" y="298"/>
                    <a:pt x="216" y="299"/>
                    <a:pt x="217" y="298"/>
                  </a:cubicBezTo>
                  <a:cubicBezTo>
                    <a:pt x="217" y="298"/>
                    <a:pt x="217" y="297"/>
                    <a:pt x="217" y="296"/>
                  </a:cubicBezTo>
                  <a:cubicBezTo>
                    <a:pt x="218" y="296"/>
                    <a:pt x="218" y="296"/>
                    <a:pt x="218" y="296"/>
                  </a:cubicBezTo>
                  <a:cubicBezTo>
                    <a:pt x="217" y="297"/>
                    <a:pt x="217" y="297"/>
                    <a:pt x="217" y="297"/>
                  </a:cubicBezTo>
                  <a:cubicBezTo>
                    <a:pt x="218" y="296"/>
                    <a:pt x="218" y="297"/>
                    <a:pt x="218" y="296"/>
                  </a:cubicBezTo>
                  <a:cubicBezTo>
                    <a:pt x="217" y="298"/>
                    <a:pt x="217" y="298"/>
                    <a:pt x="217" y="298"/>
                  </a:cubicBezTo>
                  <a:cubicBezTo>
                    <a:pt x="218" y="297"/>
                    <a:pt x="218" y="297"/>
                    <a:pt x="219" y="297"/>
                  </a:cubicBezTo>
                  <a:cubicBezTo>
                    <a:pt x="218" y="298"/>
                    <a:pt x="216" y="300"/>
                    <a:pt x="216" y="300"/>
                  </a:cubicBezTo>
                  <a:cubicBezTo>
                    <a:pt x="218" y="299"/>
                    <a:pt x="218" y="299"/>
                    <a:pt x="218" y="299"/>
                  </a:cubicBezTo>
                  <a:cubicBezTo>
                    <a:pt x="218" y="299"/>
                    <a:pt x="218" y="299"/>
                    <a:pt x="217" y="300"/>
                  </a:cubicBezTo>
                  <a:cubicBezTo>
                    <a:pt x="217" y="301"/>
                    <a:pt x="220" y="296"/>
                    <a:pt x="220" y="298"/>
                  </a:cubicBezTo>
                  <a:cubicBezTo>
                    <a:pt x="218" y="299"/>
                    <a:pt x="218" y="299"/>
                    <a:pt x="218" y="300"/>
                  </a:cubicBezTo>
                  <a:cubicBezTo>
                    <a:pt x="219" y="299"/>
                    <a:pt x="219" y="299"/>
                    <a:pt x="219" y="299"/>
                  </a:cubicBezTo>
                  <a:cubicBezTo>
                    <a:pt x="219" y="298"/>
                    <a:pt x="218" y="300"/>
                    <a:pt x="219" y="299"/>
                  </a:cubicBezTo>
                  <a:cubicBezTo>
                    <a:pt x="219" y="298"/>
                    <a:pt x="219" y="298"/>
                    <a:pt x="220" y="298"/>
                  </a:cubicBezTo>
                  <a:cubicBezTo>
                    <a:pt x="217" y="301"/>
                    <a:pt x="219" y="300"/>
                    <a:pt x="218" y="301"/>
                  </a:cubicBezTo>
                  <a:cubicBezTo>
                    <a:pt x="220" y="300"/>
                    <a:pt x="219" y="301"/>
                    <a:pt x="219" y="301"/>
                  </a:cubicBezTo>
                  <a:cubicBezTo>
                    <a:pt x="217" y="302"/>
                    <a:pt x="220" y="301"/>
                    <a:pt x="218" y="302"/>
                  </a:cubicBezTo>
                  <a:cubicBezTo>
                    <a:pt x="221" y="300"/>
                    <a:pt x="221" y="300"/>
                    <a:pt x="221" y="300"/>
                  </a:cubicBezTo>
                  <a:cubicBezTo>
                    <a:pt x="219" y="301"/>
                    <a:pt x="224" y="299"/>
                    <a:pt x="222" y="300"/>
                  </a:cubicBezTo>
                  <a:cubicBezTo>
                    <a:pt x="221" y="301"/>
                    <a:pt x="220" y="301"/>
                    <a:pt x="220" y="301"/>
                  </a:cubicBezTo>
                  <a:cubicBezTo>
                    <a:pt x="217" y="303"/>
                    <a:pt x="222" y="301"/>
                    <a:pt x="219" y="302"/>
                  </a:cubicBezTo>
                  <a:cubicBezTo>
                    <a:pt x="223" y="301"/>
                    <a:pt x="223" y="301"/>
                    <a:pt x="223" y="301"/>
                  </a:cubicBezTo>
                  <a:cubicBezTo>
                    <a:pt x="222" y="302"/>
                    <a:pt x="221" y="302"/>
                    <a:pt x="220" y="303"/>
                  </a:cubicBezTo>
                  <a:cubicBezTo>
                    <a:pt x="221" y="302"/>
                    <a:pt x="221" y="302"/>
                    <a:pt x="221" y="303"/>
                  </a:cubicBezTo>
                  <a:cubicBezTo>
                    <a:pt x="220" y="303"/>
                    <a:pt x="220" y="303"/>
                    <a:pt x="220" y="303"/>
                  </a:cubicBezTo>
                  <a:cubicBezTo>
                    <a:pt x="219" y="303"/>
                    <a:pt x="220" y="303"/>
                    <a:pt x="221" y="303"/>
                  </a:cubicBezTo>
                  <a:cubicBezTo>
                    <a:pt x="219" y="303"/>
                    <a:pt x="221" y="304"/>
                    <a:pt x="219" y="304"/>
                  </a:cubicBezTo>
                  <a:cubicBezTo>
                    <a:pt x="222" y="304"/>
                    <a:pt x="218" y="304"/>
                    <a:pt x="222" y="304"/>
                  </a:cubicBezTo>
                  <a:cubicBezTo>
                    <a:pt x="221" y="304"/>
                    <a:pt x="221" y="304"/>
                    <a:pt x="221" y="304"/>
                  </a:cubicBezTo>
                  <a:cubicBezTo>
                    <a:pt x="222" y="304"/>
                    <a:pt x="223" y="304"/>
                    <a:pt x="224" y="305"/>
                  </a:cubicBezTo>
                  <a:cubicBezTo>
                    <a:pt x="222" y="305"/>
                    <a:pt x="222" y="305"/>
                    <a:pt x="222" y="305"/>
                  </a:cubicBezTo>
                  <a:cubicBezTo>
                    <a:pt x="221" y="305"/>
                    <a:pt x="221" y="305"/>
                    <a:pt x="221" y="305"/>
                  </a:cubicBezTo>
                  <a:cubicBezTo>
                    <a:pt x="221" y="305"/>
                    <a:pt x="221" y="304"/>
                    <a:pt x="221" y="304"/>
                  </a:cubicBezTo>
                  <a:cubicBezTo>
                    <a:pt x="221" y="304"/>
                    <a:pt x="221" y="305"/>
                    <a:pt x="221" y="305"/>
                  </a:cubicBezTo>
                  <a:cubicBezTo>
                    <a:pt x="219" y="305"/>
                    <a:pt x="221" y="305"/>
                    <a:pt x="220" y="305"/>
                  </a:cubicBezTo>
                  <a:cubicBezTo>
                    <a:pt x="222" y="305"/>
                    <a:pt x="220" y="305"/>
                    <a:pt x="221" y="305"/>
                  </a:cubicBezTo>
                  <a:cubicBezTo>
                    <a:pt x="221" y="305"/>
                    <a:pt x="221" y="305"/>
                    <a:pt x="221" y="305"/>
                  </a:cubicBezTo>
                  <a:cubicBezTo>
                    <a:pt x="221" y="306"/>
                    <a:pt x="222" y="306"/>
                    <a:pt x="222" y="306"/>
                  </a:cubicBezTo>
                  <a:cubicBezTo>
                    <a:pt x="222" y="306"/>
                    <a:pt x="221" y="305"/>
                    <a:pt x="221" y="305"/>
                  </a:cubicBezTo>
                  <a:cubicBezTo>
                    <a:pt x="222" y="305"/>
                    <a:pt x="222" y="305"/>
                    <a:pt x="222" y="305"/>
                  </a:cubicBezTo>
                  <a:cubicBezTo>
                    <a:pt x="223" y="306"/>
                    <a:pt x="223" y="306"/>
                    <a:pt x="223" y="306"/>
                  </a:cubicBezTo>
                  <a:cubicBezTo>
                    <a:pt x="223" y="306"/>
                    <a:pt x="222" y="306"/>
                    <a:pt x="222" y="306"/>
                  </a:cubicBezTo>
                  <a:cubicBezTo>
                    <a:pt x="222" y="306"/>
                    <a:pt x="221" y="306"/>
                    <a:pt x="222" y="306"/>
                  </a:cubicBezTo>
                  <a:cubicBezTo>
                    <a:pt x="221" y="306"/>
                    <a:pt x="221" y="306"/>
                    <a:pt x="221" y="306"/>
                  </a:cubicBezTo>
                  <a:cubicBezTo>
                    <a:pt x="220"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7"/>
                    <a:pt x="221" y="307"/>
                    <a:pt x="222" y="307"/>
                  </a:cubicBezTo>
                  <a:cubicBezTo>
                    <a:pt x="222" y="307"/>
                    <a:pt x="221" y="307"/>
                    <a:pt x="221" y="307"/>
                  </a:cubicBezTo>
                  <a:cubicBezTo>
                    <a:pt x="221" y="307"/>
                    <a:pt x="221" y="307"/>
                    <a:pt x="221"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8"/>
                    <a:pt x="222" y="308"/>
                    <a:pt x="222" y="309"/>
                  </a:cubicBezTo>
                  <a:cubicBezTo>
                    <a:pt x="222" y="307"/>
                    <a:pt x="222" y="307"/>
                    <a:pt x="222" y="307"/>
                  </a:cubicBezTo>
                  <a:cubicBezTo>
                    <a:pt x="222" y="308"/>
                    <a:pt x="222" y="308"/>
                    <a:pt x="222" y="309"/>
                  </a:cubicBezTo>
                  <a:cubicBezTo>
                    <a:pt x="222" y="310"/>
                    <a:pt x="222" y="309"/>
                    <a:pt x="222" y="309"/>
                  </a:cubicBezTo>
                  <a:cubicBezTo>
                    <a:pt x="222" y="310"/>
                    <a:pt x="222" y="312"/>
                    <a:pt x="222" y="311"/>
                  </a:cubicBezTo>
                  <a:cubicBezTo>
                    <a:pt x="222" y="311"/>
                    <a:pt x="222" y="311"/>
                    <a:pt x="222" y="311"/>
                  </a:cubicBezTo>
                  <a:cubicBezTo>
                    <a:pt x="222" y="311"/>
                    <a:pt x="222" y="312"/>
                    <a:pt x="221" y="312"/>
                  </a:cubicBezTo>
                  <a:cubicBezTo>
                    <a:pt x="221" y="311"/>
                    <a:pt x="221" y="311"/>
                    <a:pt x="221" y="310"/>
                  </a:cubicBezTo>
                  <a:cubicBezTo>
                    <a:pt x="221" y="308"/>
                    <a:pt x="221" y="309"/>
                    <a:pt x="220" y="309"/>
                  </a:cubicBezTo>
                  <a:cubicBezTo>
                    <a:pt x="220" y="310"/>
                    <a:pt x="220" y="310"/>
                    <a:pt x="220" y="310"/>
                  </a:cubicBezTo>
                  <a:cubicBezTo>
                    <a:pt x="220" y="311"/>
                    <a:pt x="220" y="309"/>
                    <a:pt x="220" y="309"/>
                  </a:cubicBezTo>
                  <a:cubicBezTo>
                    <a:pt x="219" y="314"/>
                    <a:pt x="219" y="314"/>
                    <a:pt x="219" y="314"/>
                  </a:cubicBezTo>
                  <a:cubicBezTo>
                    <a:pt x="219" y="313"/>
                    <a:pt x="219" y="311"/>
                    <a:pt x="219" y="310"/>
                  </a:cubicBezTo>
                  <a:cubicBezTo>
                    <a:pt x="219" y="311"/>
                    <a:pt x="218" y="314"/>
                    <a:pt x="217" y="315"/>
                  </a:cubicBezTo>
                  <a:cubicBezTo>
                    <a:pt x="217" y="315"/>
                    <a:pt x="216" y="316"/>
                    <a:pt x="216" y="316"/>
                  </a:cubicBezTo>
                  <a:cubicBezTo>
                    <a:pt x="216" y="314"/>
                    <a:pt x="216" y="316"/>
                    <a:pt x="216" y="315"/>
                  </a:cubicBezTo>
                  <a:cubicBezTo>
                    <a:pt x="216" y="313"/>
                    <a:pt x="216" y="313"/>
                    <a:pt x="216" y="313"/>
                  </a:cubicBezTo>
                  <a:cubicBezTo>
                    <a:pt x="217" y="313"/>
                    <a:pt x="217" y="311"/>
                    <a:pt x="217" y="310"/>
                  </a:cubicBezTo>
                  <a:cubicBezTo>
                    <a:pt x="217" y="311"/>
                    <a:pt x="216" y="309"/>
                    <a:pt x="216" y="309"/>
                  </a:cubicBezTo>
                  <a:cubicBezTo>
                    <a:pt x="215" y="312"/>
                    <a:pt x="215" y="310"/>
                    <a:pt x="214" y="313"/>
                  </a:cubicBezTo>
                  <a:cubicBezTo>
                    <a:pt x="214" y="313"/>
                    <a:pt x="214" y="311"/>
                    <a:pt x="214" y="310"/>
                  </a:cubicBezTo>
                  <a:cubicBezTo>
                    <a:pt x="213" y="311"/>
                    <a:pt x="213" y="310"/>
                    <a:pt x="212" y="310"/>
                  </a:cubicBezTo>
                  <a:cubicBezTo>
                    <a:pt x="213" y="310"/>
                    <a:pt x="213" y="310"/>
                    <a:pt x="213" y="310"/>
                  </a:cubicBezTo>
                  <a:cubicBezTo>
                    <a:pt x="212" y="310"/>
                    <a:pt x="211" y="309"/>
                    <a:pt x="210" y="312"/>
                  </a:cubicBezTo>
                  <a:cubicBezTo>
                    <a:pt x="211" y="310"/>
                    <a:pt x="211" y="310"/>
                    <a:pt x="211" y="310"/>
                  </a:cubicBezTo>
                  <a:cubicBezTo>
                    <a:pt x="210" y="309"/>
                    <a:pt x="210" y="313"/>
                    <a:pt x="209" y="312"/>
                  </a:cubicBezTo>
                  <a:cubicBezTo>
                    <a:pt x="210" y="310"/>
                    <a:pt x="210" y="310"/>
                    <a:pt x="210" y="310"/>
                  </a:cubicBezTo>
                  <a:cubicBezTo>
                    <a:pt x="209" y="312"/>
                    <a:pt x="209" y="309"/>
                    <a:pt x="208" y="311"/>
                  </a:cubicBezTo>
                  <a:cubicBezTo>
                    <a:pt x="209" y="310"/>
                    <a:pt x="209" y="310"/>
                    <a:pt x="209" y="310"/>
                  </a:cubicBezTo>
                  <a:cubicBezTo>
                    <a:pt x="208" y="310"/>
                    <a:pt x="208" y="310"/>
                    <a:pt x="207" y="311"/>
                  </a:cubicBezTo>
                  <a:cubicBezTo>
                    <a:pt x="208" y="309"/>
                    <a:pt x="208" y="309"/>
                    <a:pt x="208" y="309"/>
                  </a:cubicBezTo>
                  <a:cubicBezTo>
                    <a:pt x="208" y="308"/>
                    <a:pt x="207" y="311"/>
                    <a:pt x="207" y="311"/>
                  </a:cubicBezTo>
                  <a:cubicBezTo>
                    <a:pt x="207" y="310"/>
                    <a:pt x="207" y="309"/>
                    <a:pt x="207" y="309"/>
                  </a:cubicBezTo>
                  <a:cubicBezTo>
                    <a:pt x="206" y="310"/>
                    <a:pt x="206" y="310"/>
                    <a:pt x="205" y="311"/>
                  </a:cubicBezTo>
                  <a:cubicBezTo>
                    <a:pt x="206" y="309"/>
                    <a:pt x="206" y="309"/>
                    <a:pt x="206" y="309"/>
                  </a:cubicBezTo>
                  <a:cubicBezTo>
                    <a:pt x="203" y="308"/>
                    <a:pt x="201" y="307"/>
                    <a:pt x="199" y="309"/>
                  </a:cubicBezTo>
                  <a:cubicBezTo>
                    <a:pt x="199" y="306"/>
                    <a:pt x="199" y="308"/>
                    <a:pt x="199" y="306"/>
                  </a:cubicBezTo>
                  <a:cubicBezTo>
                    <a:pt x="199" y="308"/>
                    <a:pt x="199" y="306"/>
                    <a:pt x="198" y="307"/>
                  </a:cubicBezTo>
                  <a:close/>
                  <a:moveTo>
                    <a:pt x="221" y="306"/>
                  </a:moveTo>
                  <a:cubicBezTo>
                    <a:pt x="221" y="306"/>
                    <a:pt x="222" y="306"/>
                    <a:pt x="222" y="306"/>
                  </a:cubicBezTo>
                  <a:cubicBezTo>
                    <a:pt x="222" y="306"/>
                    <a:pt x="222" y="306"/>
                    <a:pt x="222" y="306"/>
                  </a:cubicBezTo>
                  <a:cubicBezTo>
                    <a:pt x="222" y="306"/>
                    <a:pt x="222" y="306"/>
                    <a:pt x="222" y="306"/>
                  </a:cubicBezTo>
                  <a:cubicBezTo>
                    <a:pt x="222" y="306"/>
                    <a:pt x="222" y="306"/>
                    <a:pt x="222" y="306"/>
                  </a:cubicBezTo>
                  <a:cubicBezTo>
                    <a:pt x="222" y="306"/>
                    <a:pt x="222" y="307"/>
                    <a:pt x="222" y="307"/>
                  </a:cubicBezTo>
                  <a:cubicBezTo>
                    <a:pt x="222" y="307"/>
                    <a:pt x="222" y="307"/>
                    <a:pt x="222" y="307"/>
                  </a:cubicBezTo>
                  <a:cubicBezTo>
                    <a:pt x="222" y="307"/>
                    <a:pt x="222" y="306"/>
                    <a:pt x="222" y="306"/>
                  </a:cubicBezTo>
                  <a:cubicBezTo>
                    <a:pt x="222" y="306"/>
                    <a:pt x="221" y="306"/>
                    <a:pt x="221" y="306"/>
                  </a:cubicBezTo>
                  <a:close/>
                  <a:moveTo>
                    <a:pt x="222" y="306"/>
                  </a:moveTo>
                  <a:cubicBezTo>
                    <a:pt x="222" y="306"/>
                    <a:pt x="222" y="306"/>
                    <a:pt x="222" y="306"/>
                  </a:cubicBezTo>
                  <a:cubicBezTo>
                    <a:pt x="221" y="306"/>
                    <a:pt x="221" y="306"/>
                    <a:pt x="221" y="306"/>
                  </a:cubicBezTo>
                  <a:cubicBezTo>
                    <a:pt x="222" y="306"/>
                    <a:pt x="222" y="306"/>
                    <a:pt x="222" y="306"/>
                  </a:cubicBezTo>
                  <a:close/>
                  <a:moveTo>
                    <a:pt x="222" y="307"/>
                  </a:moveTo>
                  <a:cubicBezTo>
                    <a:pt x="222" y="307"/>
                    <a:pt x="222" y="307"/>
                    <a:pt x="222" y="307"/>
                  </a:cubicBez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6"/>
                    <a:pt x="222" y="307"/>
                    <a:pt x="222" y="307"/>
                  </a:cubicBezTo>
                  <a:close/>
                  <a:moveTo>
                    <a:pt x="382" y="181"/>
                  </a:moveTo>
                  <a:cubicBezTo>
                    <a:pt x="383" y="179"/>
                    <a:pt x="383" y="179"/>
                    <a:pt x="383" y="179"/>
                  </a:cubicBezTo>
                  <a:cubicBezTo>
                    <a:pt x="384" y="180"/>
                    <a:pt x="384" y="181"/>
                    <a:pt x="384" y="182"/>
                  </a:cubicBezTo>
                  <a:cubicBezTo>
                    <a:pt x="385" y="180"/>
                    <a:pt x="387" y="181"/>
                    <a:pt x="387" y="180"/>
                  </a:cubicBezTo>
                  <a:cubicBezTo>
                    <a:pt x="388" y="180"/>
                    <a:pt x="387" y="181"/>
                    <a:pt x="387" y="181"/>
                  </a:cubicBezTo>
                  <a:cubicBezTo>
                    <a:pt x="388" y="181"/>
                    <a:pt x="391" y="180"/>
                    <a:pt x="392" y="181"/>
                  </a:cubicBezTo>
                  <a:cubicBezTo>
                    <a:pt x="391" y="182"/>
                    <a:pt x="391" y="182"/>
                    <a:pt x="391" y="182"/>
                  </a:cubicBezTo>
                  <a:cubicBezTo>
                    <a:pt x="393" y="184"/>
                    <a:pt x="393" y="186"/>
                    <a:pt x="393" y="188"/>
                  </a:cubicBezTo>
                  <a:cubicBezTo>
                    <a:pt x="389" y="186"/>
                    <a:pt x="384" y="185"/>
                    <a:pt x="380" y="183"/>
                  </a:cubicBezTo>
                  <a:cubicBezTo>
                    <a:pt x="381" y="183"/>
                    <a:pt x="382" y="183"/>
                    <a:pt x="382" y="181"/>
                  </a:cubicBezTo>
                  <a:close/>
                  <a:moveTo>
                    <a:pt x="262" y="151"/>
                  </a:moveTo>
                  <a:cubicBezTo>
                    <a:pt x="262" y="150"/>
                    <a:pt x="262" y="150"/>
                    <a:pt x="262" y="150"/>
                  </a:cubicBezTo>
                  <a:cubicBezTo>
                    <a:pt x="262" y="150"/>
                    <a:pt x="262" y="150"/>
                    <a:pt x="262" y="150"/>
                  </a:cubicBezTo>
                  <a:cubicBezTo>
                    <a:pt x="263" y="148"/>
                    <a:pt x="264" y="146"/>
                    <a:pt x="264" y="144"/>
                  </a:cubicBezTo>
                  <a:cubicBezTo>
                    <a:pt x="265" y="144"/>
                    <a:pt x="265" y="145"/>
                    <a:pt x="265" y="146"/>
                  </a:cubicBezTo>
                  <a:cubicBezTo>
                    <a:pt x="267" y="141"/>
                    <a:pt x="267" y="135"/>
                    <a:pt x="267" y="130"/>
                  </a:cubicBezTo>
                  <a:cubicBezTo>
                    <a:pt x="268" y="130"/>
                    <a:pt x="268" y="131"/>
                    <a:pt x="269" y="133"/>
                  </a:cubicBezTo>
                  <a:cubicBezTo>
                    <a:pt x="271" y="128"/>
                    <a:pt x="267" y="127"/>
                    <a:pt x="269" y="122"/>
                  </a:cubicBezTo>
                  <a:cubicBezTo>
                    <a:pt x="270" y="121"/>
                    <a:pt x="271" y="118"/>
                    <a:pt x="271" y="119"/>
                  </a:cubicBezTo>
                  <a:cubicBezTo>
                    <a:pt x="271" y="117"/>
                    <a:pt x="272" y="109"/>
                    <a:pt x="271" y="107"/>
                  </a:cubicBezTo>
                  <a:cubicBezTo>
                    <a:pt x="272" y="106"/>
                    <a:pt x="272" y="105"/>
                    <a:pt x="273" y="103"/>
                  </a:cubicBezTo>
                  <a:cubicBezTo>
                    <a:pt x="274" y="104"/>
                    <a:pt x="274" y="105"/>
                    <a:pt x="275" y="107"/>
                  </a:cubicBezTo>
                  <a:cubicBezTo>
                    <a:pt x="274" y="107"/>
                    <a:pt x="273" y="107"/>
                    <a:pt x="272" y="107"/>
                  </a:cubicBezTo>
                  <a:cubicBezTo>
                    <a:pt x="272" y="107"/>
                    <a:pt x="272" y="107"/>
                    <a:pt x="272" y="107"/>
                  </a:cubicBezTo>
                  <a:cubicBezTo>
                    <a:pt x="272" y="107"/>
                    <a:pt x="272" y="107"/>
                    <a:pt x="272" y="107"/>
                  </a:cubicBezTo>
                  <a:cubicBezTo>
                    <a:pt x="272" y="108"/>
                    <a:pt x="272" y="108"/>
                    <a:pt x="272" y="108"/>
                  </a:cubicBezTo>
                  <a:cubicBezTo>
                    <a:pt x="272" y="111"/>
                    <a:pt x="272" y="111"/>
                    <a:pt x="272" y="111"/>
                  </a:cubicBezTo>
                  <a:cubicBezTo>
                    <a:pt x="272" y="120"/>
                    <a:pt x="272" y="120"/>
                    <a:pt x="272" y="120"/>
                  </a:cubicBezTo>
                  <a:cubicBezTo>
                    <a:pt x="272" y="133"/>
                    <a:pt x="272" y="145"/>
                    <a:pt x="271" y="156"/>
                  </a:cubicBezTo>
                  <a:cubicBezTo>
                    <a:pt x="271" y="160"/>
                    <a:pt x="271" y="162"/>
                    <a:pt x="270" y="164"/>
                  </a:cubicBezTo>
                  <a:cubicBezTo>
                    <a:pt x="268" y="161"/>
                    <a:pt x="265" y="157"/>
                    <a:pt x="265" y="152"/>
                  </a:cubicBezTo>
                  <a:cubicBezTo>
                    <a:pt x="265" y="155"/>
                    <a:pt x="263" y="153"/>
                    <a:pt x="262" y="151"/>
                  </a:cubicBezTo>
                  <a:cubicBezTo>
                    <a:pt x="262" y="151"/>
                    <a:pt x="262" y="151"/>
                    <a:pt x="262" y="151"/>
                  </a:cubicBezTo>
                  <a:close/>
                  <a:moveTo>
                    <a:pt x="212" y="121"/>
                  </a:moveTo>
                  <a:cubicBezTo>
                    <a:pt x="212" y="118"/>
                    <a:pt x="212" y="116"/>
                    <a:pt x="213" y="114"/>
                  </a:cubicBezTo>
                  <a:cubicBezTo>
                    <a:pt x="215" y="119"/>
                    <a:pt x="215" y="127"/>
                    <a:pt x="213" y="134"/>
                  </a:cubicBezTo>
                  <a:cubicBezTo>
                    <a:pt x="212" y="129"/>
                    <a:pt x="211" y="125"/>
                    <a:pt x="212" y="121"/>
                  </a:cubicBezTo>
                  <a:close/>
                  <a:moveTo>
                    <a:pt x="191" y="185"/>
                  </a:moveTo>
                  <a:cubicBezTo>
                    <a:pt x="191" y="185"/>
                    <a:pt x="191" y="184"/>
                    <a:pt x="191" y="185"/>
                  </a:cubicBezTo>
                  <a:cubicBezTo>
                    <a:pt x="190" y="185"/>
                    <a:pt x="190" y="184"/>
                    <a:pt x="190" y="184"/>
                  </a:cubicBezTo>
                  <a:cubicBezTo>
                    <a:pt x="190" y="184"/>
                    <a:pt x="191" y="184"/>
                    <a:pt x="191" y="185"/>
                  </a:cubicBezTo>
                  <a:close/>
                  <a:moveTo>
                    <a:pt x="148" y="192"/>
                  </a:moveTo>
                  <a:cubicBezTo>
                    <a:pt x="148" y="191"/>
                    <a:pt x="148" y="192"/>
                    <a:pt x="148" y="192"/>
                  </a:cubicBezTo>
                  <a:cubicBezTo>
                    <a:pt x="148" y="192"/>
                    <a:pt x="148" y="192"/>
                    <a:pt x="148" y="191"/>
                  </a:cubicBezTo>
                  <a:cubicBezTo>
                    <a:pt x="148" y="191"/>
                    <a:pt x="148" y="192"/>
                    <a:pt x="148" y="192"/>
                  </a:cubicBezTo>
                  <a:close/>
                  <a:moveTo>
                    <a:pt x="134" y="148"/>
                  </a:moveTo>
                  <a:cubicBezTo>
                    <a:pt x="136" y="149"/>
                    <a:pt x="136" y="149"/>
                    <a:pt x="136" y="149"/>
                  </a:cubicBezTo>
                  <a:cubicBezTo>
                    <a:pt x="135" y="142"/>
                    <a:pt x="136" y="133"/>
                    <a:pt x="139" y="125"/>
                  </a:cubicBezTo>
                  <a:cubicBezTo>
                    <a:pt x="140" y="124"/>
                    <a:pt x="140" y="124"/>
                    <a:pt x="140" y="124"/>
                  </a:cubicBezTo>
                  <a:cubicBezTo>
                    <a:pt x="140" y="124"/>
                    <a:pt x="140" y="124"/>
                    <a:pt x="139" y="124"/>
                  </a:cubicBezTo>
                  <a:cubicBezTo>
                    <a:pt x="140" y="123"/>
                    <a:pt x="140" y="123"/>
                    <a:pt x="140" y="122"/>
                  </a:cubicBezTo>
                  <a:cubicBezTo>
                    <a:pt x="140" y="121"/>
                    <a:pt x="141" y="120"/>
                    <a:pt x="141" y="120"/>
                  </a:cubicBezTo>
                  <a:cubicBezTo>
                    <a:pt x="142" y="120"/>
                    <a:pt x="142" y="121"/>
                    <a:pt x="142" y="120"/>
                  </a:cubicBezTo>
                  <a:cubicBezTo>
                    <a:pt x="142" y="119"/>
                    <a:pt x="144" y="118"/>
                    <a:pt x="145" y="117"/>
                  </a:cubicBezTo>
                  <a:cubicBezTo>
                    <a:pt x="146" y="117"/>
                    <a:pt x="147" y="118"/>
                    <a:pt x="149" y="118"/>
                  </a:cubicBezTo>
                  <a:cubicBezTo>
                    <a:pt x="142" y="122"/>
                    <a:pt x="144" y="121"/>
                    <a:pt x="149" y="118"/>
                  </a:cubicBezTo>
                  <a:cubicBezTo>
                    <a:pt x="149" y="118"/>
                    <a:pt x="150" y="119"/>
                    <a:pt x="151" y="119"/>
                  </a:cubicBezTo>
                  <a:cubicBezTo>
                    <a:pt x="151" y="121"/>
                    <a:pt x="151" y="121"/>
                    <a:pt x="151" y="121"/>
                  </a:cubicBezTo>
                  <a:cubicBezTo>
                    <a:pt x="152" y="121"/>
                    <a:pt x="154" y="120"/>
                    <a:pt x="155" y="120"/>
                  </a:cubicBezTo>
                  <a:cubicBezTo>
                    <a:pt x="155" y="123"/>
                    <a:pt x="154" y="119"/>
                    <a:pt x="153" y="121"/>
                  </a:cubicBezTo>
                  <a:cubicBezTo>
                    <a:pt x="155" y="129"/>
                    <a:pt x="153" y="139"/>
                    <a:pt x="153" y="149"/>
                  </a:cubicBezTo>
                  <a:cubicBezTo>
                    <a:pt x="154" y="151"/>
                    <a:pt x="154" y="153"/>
                    <a:pt x="155" y="153"/>
                  </a:cubicBezTo>
                  <a:cubicBezTo>
                    <a:pt x="152" y="164"/>
                    <a:pt x="154" y="178"/>
                    <a:pt x="149" y="185"/>
                  </a:cubicBezTo>
                  <a:cubicBezTo>
                    <a:pt x="153" y="184"/>
                    <a:pt x="150" y="189"/>
                    <a:pt x="149" y="191"/>
                  </a:cubicBezTo>
                  <a:cubicBezTo>
                    <a:pt x="148" y="189"/>
                    <a:pt x="146" y="186"/>
                    <a:pt x="144" y="183"/>
                  </a:cubicBezTo>
                  <a:cubicBezTo>
                    <a:pt x="143" y="180"/>
                    <a:pt x="140" y="179"/>
                    <a:pt x="140" y="174"/>
                  </a:cubicBezTo>
                  <a:cubicBezTo>
                    <a:pt x="141" y="170"/>
                    <a:pt x="137" y="163"/>
                    <a:pt x="137" y="158"/>
                  </a:cubicBezTo>
                  <a:cubicBezTo>
                    <a:pt x="136" y="160"/>
                    <a:pt x="133" y="153"/>
                    <a:pt x="134" y="148"/>
                  </a:cubicBezTo>
                  <a:close/>
                  <a:moveTo>
                    <a:pt x="65" y="183"/>
                  </a:moveTo>
                  <a:cubicBezTo>
                    <a:pt x="65" y="185"/>
                    <a:pt x="63" y="186"/>
                    <a:pt x="63" y="187"/>
                  </a:cubicBezTo>
                  <a:cubicBezTo>
                    <a:pt x="63" y="187"/>
                    <a:pt x="63" y="187"/>
                    <a:pt x="63" y="187"/>
                  </a:cubicBezTo>
                  <a:cubicBezTo>
                    <a:pt x="64" y="186"/>
                    <a:pt x="64" y="186"/>
                    <a:pt x="63" y="186"/>
                  </a:cubicBezTo>
                  <a:cubicBezTo>
                    <a:pt x="63" y="184"/>
                    <a:pt x="63" y="184"/>
                    <a:pt x="63" y="184"/>
                  </a:cubicBezTo>
                  <a:cubicBezTo>
                    <a:pt x="64" y="183"/>
                    <a:pt x="65" y="183"/>
                    <a:pt x="65" y="183"/>
                  </a:cubicBezTo>
                  <a:close/>
                  <a:moveTo>
                    <a:pt x="63" y="185"/>
                  </a:moveTo>
                  <a:cubicBezTo>
                    <a:pt x="63" y="185"/>
                    <a:pt x="63" y="186"/>
                    <a:pt x="63" y="186"/>
                  </a:cubicBezTo>
                  <a:cubicBezTo>
                    <a:pt x="62" y="186"/>
                    <a:pt x="62" y="186"/>
                    <a:pt x="63" y="185"/>
                  </a:cubicBezTo>
                  <a:close/>
                  <a:moveTo>
                    <a:pt x="62" y="188"/>
                  </a:moveTo>
                  <a:cubicBezTo>
                    <a:pt x="62" y="188"/>
                    <a:pt x="62" y="188"/>
                    <a:pt x="63" y="187"/>
                  </a:cubicBezTo>
                  <a:cubicBezTo>
                    <a:pt x="63" y="190"/>
                    <a:pt x="64" y="192"/>
                    <a:pt x="64" y="196"/>
                  </a:cubicBezTo>
                  <a:cubicBezTo>
                    <a:pt x="62" y="197"/>
                    <a:pt x="62" y="192"/>
                    <a:pt x="62" y="188"/>
                  </a:cubicBezTo>
                  <a:close/>
                  <a:moveTo>
                    <a:pt x="16" y="210"/>
                  </a:moveTo>
                  <a:cubicBezTo>
                    <a:pt x="16" y="210"/>
                    <a:pt x="16" y="210"/>
                    <a:pt x="16" y="210"/>
                  </a:cubicBezTo>
                  <a:cubicBezTo>
                    <a:pt x="16" y="210"/>
                    <a:pt x="16" y="210"/>
                    <a:pt x="16" y="210"/>
                  </a:cubicBezTo>
                  <a:cubicBezTo>
                    <a:pt x="16" y="210"/>
                    <a:pt x="16" y="210"/>
                    <a:pt x="16" y="210"/>
                  </a:cubicBezTo>
                  <a:close/>
                  <a:moveTo>
                    <a:pt x="17" y="208"/>
                  </a:moveTo>
                  <a:cubicBezTo>
                    <a:pt x="17" y="208"/>
                    <a:pt x="17" y="208"/>
                    <a:pt x="17" y="207"/>
                  </a:cubicBezTo>
                  <a:cubicBezTo>
                    <a:pt x="17" y="207"/>
                    <a:pt x="17" y="206"/>
                    <a:pt x="18" y="206"/>
                  </a:cubicBezTo>
                  <a:cubicBezTo>
                    <a:pt x="18" y="207"/>
                    <a:pt x="18" y="207"/>
                    <a:pt x="18" y="208"/>
                  </a:cubicBezTo>
                  <a:cubicBezTo>
                    <a:pt x="18" y="208"/>
                    <a:pt x="18" y="208"/>
                    <a:pt x="17" y="208"/>
                  </a:cubicBezTo>
                  <a:close/>
                  <a:moveTo>
                    <a:pt x="18" y="212"/>
                  </a:moveTo>
                  <a:cubicBezTo>
                    <a:pt x="18" y="212"/>
                    <a:pt x="18" y="212"/>
                    <a:pt x="18" y="212"/>
                  </a:cubicBezTo>
                  <a:cubicBezTo>
                    <a:pt x="18" y="212"/>
                    <a:pt x="18" y="212"/>
                    <a:pt x="18" y="212"/>
                  </a:cubicBezTo>
                  <a:close/>
                  <a:moveTo>
                    <a:pt x="19" y="213"/>
                  </a:moveTo>
                  <a:cubicBezTo>
                    <a:pt x="19" y="213"/>
                    <a:pt x="19" y="213"/>
                    <a:pt x="19" y="213"/>
                  </a:cubicBezTo>
                  <a:cubicBezTo>
                    <a:pt x="19" y="213"/>
                    <a:pt x="19" y="213"/>
                    <a:pt x="19" y="213"/>
                  </a:cubicBezTo>
                  <a:cubicBezTo>
                    <a:pt x="19" y="213"/>
                    <a:pt x="19" y="213"/>
                    <a:pt x="19" y="213"/>
                  </a:cubicBezTo>
                  <a:close/>
                  <a:moveTo>
                    <a:pt x="20" y="214"/>
                  </a:moveTo>
                  <a:cubicBezTo>
                    <a:pt x="20" y="214"/>
                    <a:pt x="20" y="214"/>
                    <a:pt x="20" y="214"/>
                  </a:cubicBezTo>
                  <a:cubicBezTo>
                    <a:pt x="20" y="214"/>
                    <a:pt x="20" y="214"/>
                    <a:pt x="20" y="214"/>
                  </a:cubicBezTo>
                  <a:cubicBezTo>
                    <a:pt x="20" y="214"/>
                    <a:pt x="20" y="214"/>
                    <a:pt x="21" y="214"/>
                  </a:cubicBezTo>
                  <a:cubicBezTo>
                    <a:pt x="21" y="214"/>
                    <a:pt x="20" y="214"/>
                    <a:pt x="20" y="214"/>
                  </a:cubicBezTo>
                  <a:close/>
                  <a:moveTo>
                    <a:pt x="21" y="217"/>
                  </a:moveTo>
                  <a:cubicBezTo>
                    <a:pt x="21" y="216"/>
                    <a:pt x="21" y="216"/>
                    <a:pt x="21" y="216"/>
                  </a:cubicBezTo>
                  <a:cubicBezTo>
                    <a:pt x="22" y="216"/>
                    <a:pt x="22" y="216"/>
                    <a:pt x="22" y="216"/>
                  </a:cubicBezTo>
                  <a:cubicBezTo>
                    <a:pt x="22" y="216"/>
                    <a:pt x="21" y="216"/>
                    <a:pt x="21" y="217"/>
                  </a:cubicBezTo>
                  <a:close/>
                  <a:moveTo>
                    <a:pt x="21" y="214"/>
                  </a:moveTo>
                  <a:cubicBezTo>
                    <a:pt x="21" y="214"/>
                    <a:pt x="21" y="214"/>
                    <a:pt x="21" y="214"/>
                  </a:cubicBezTo>
                  <a:cubicBezTo>
                    <a:pt x="21" y="214"/>
                    <a:pt x="21" y="214"/>
                    <a:pt x="21" y="214"/>
                  </a:cubicBezTo>
                  <a:cubicBezTo>
                    <a:pt x="21" y="214"/>
                    <a:pt x="21" y="214"/>
                    <a:pt x="21" y="214"/>
                  </a:cubicBezTo>
                  <a:cubicBezTo>
                    <a:pt x="21" y="214"/>
                    <a:pt x="20" y="214"/>
                    <a:pt x="20" y="214"/>
                  </a:cubicBezTo>
                  <a:cubicBezTo>
                    <a:pt x="21" y="214"/>
                    <a:pt x="21" y="214"/>
                    <a:pt x="21" y="214"/>
                  </a:cubicBezTo>
                  <a:cubicBezTo>
                    <a:pt x="21" y="214"/>
                    <a:pt x="21" y="214"/>
                    <a:pt x="21" y="214"/>
                  </a:cubicBezTo>
                  <a:cubicBezTo>
                    <a:pt x="22" y="214"/>
                    <a:pt x="22" y="214"/>
                    <a:pt x="22" y="214"/>
                  </a:cubicBezTo>
                  <a:lnTo>
                    <a:pt x="21" y="214"/>
                  </a:lnTo>
                  <a:close/>
                  <a:moveTo>
                    <a:pt x="122" y="297"/>
                  </a:moveTo>
                  <a:cubicBezTo>
                    <a:pt x="122" y="297"/>
                    <a:pt x="122" y="297"/>
                    <a:pt x="122" y="297"/>
                  </a:cubicBezTo>
                  <a:cubicBezTo>
                    <a:pt x="122" y="297"/>
                    <a:pt x="122" y="297"/>
                    <a:pt x="122" y="297"/>
                  </a:cubicBezTo>
                  <a:close/>
                  <a:moveTo>
                    <a:pt x="123" y="297"/>
                  </a:moveTo>
                  <a:cubicBezTo>
                    <a:pt x="122" y="298"/>
                    <a:pt x="122" y="297"/>
                    <a:pt x="122" y="297"/>
                  </a:cubicBezTo>
                  <a:cubicBezTo>
                    <a:pt x="122" y="297"/>
                    <a:pt x="122" y="297"/>
                    <a:pt x="123" y="297"/>
                  </a:cubicBezTo>
                  <a:cubicBezTo>
                    <a:pt x="123" y="297"/>
                    <a:pt x="123" y="297"/>
                    <a:pt x="123" y="297"/>
                  </a:cubicBezTo>
                  <a:close/>
                  <a:moveTo>
                    <a:pt x="213" y="429"/>
                  </a:moveTo>
                  <a:cubicBezTo>
                    <a:pt x="213" y="429"/>
                    <a:pt x="213" y="429"/>
                    <a:pt x="213" y="429"/>
                  </a:cubicBezTo>
                  <a:cubicBezTo>
                    <a:pt x="213" y="429"/>
                    <a:pt x="213" y="429"/>
                    <a:pt x="213" y="429"/>
                  </a:cubicBezTo>
                  <a:cubicBezTo>
                    <a:pt x="213" y="429"/>
                    <a:pt x="213" y="429"/>
                    <a:pt x="213" y="429"/>
                  </a:cubicBezTo>
                  <a:cubicBezTo>
                    <a:pt x="213" y="429"/>
                    <a:pt x="213" y="429"/>
                    <a:pt x="213" y="4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58" name="Freeform 437"/>
            <p:cNvSpPr/>
            <p:nvPr/>
          </p:nvSpPr>
          <p:spPr bwMode="auto">
            <a:xfrm>
              <a:off x="9994900" y="4794250"/>
              <a:ext cx="7937" cy="4763"/>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0" y="0"/>
                    <a:pt x="1" y="1"/>
                    <a:pt x="2"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59" name="Freeform 438"/>
            <p:cNvSpPr/>
            <p:nvPr/>
          </p:nvSpPr>
          <p:spPr bwMode="auto">
            <a:xfrm>
              <a:off x="10002838" y="4794250"/>
              <a:ext cx="6350" cy="7938"/>
            </a:xfrm>
            <a:custGeom>
              <a:avLst/>
              <a:gdLst>
                <a:gd name="T0" fmla="*/ 1 w 2"/>
                <a:gd name="T1" fmla="*/ 2 h 2"/>
                <a:gd name="T2" fmla="*/ 2 w 2"/>
                <a:gd name="T3" fmla="*/ 1 h 2"/>
                <a:gd name="T4" fmla="*/ 1 w 2"/>
                <a:gd name="T5" fmla="*/ 2 h 2"/>
              </a:gdLst>
              <a:ahLst/>
              <a:cxnLst>
                <a:cxn ang="0">
                  <a:pos x="T0" y="T1"/>
                </a:cxn>
                <a:cxn ang="0">
                  <a:pos x="T2" y="T3"/>
                </a:cxn>
                <a:cxn ang="0">
                  <a:pos x="T4" y="T5"/>
                </a:cxn>
              </a:cxnLst>
              <a:rect l="0" t="0" r="r" b="b"/>
              <a:pathLst>
                <a:path w="2" h="2">
                  <a:moveTo>
                    <a:pt x="1" y="2"/>
                  </a:moveTo>
                  <a:cubicBezTo>
                    <a:pt x="1" y="2"/>
                    <a:pt x="2" y="1"/>
                    <a:pt x="2" y="1"/>
                  </a:cubicBezTo>
                  <a:cubicBezTo>
                    <a:pt x="0" y="0"/>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60" name="Freeform 439"/>
            <p:cNvSpPr/>
            <p:nvPr/>
          </p:nvSpPr>
          <p:spPr bwMode="auto">
            <a:xfrm>
              <a:off x="10387013" y="4486275"/>
              <a:ext cx="6350" cy="3175"/>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0" y="0"/>
                    <a:pt x="2" y="0"/>
                    <a:pt x="1" y="0"/>
                  </a:cubicBezTo>
                  <a:cubicBezTo>
                    <a:pt x="1"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61" name="Freeform 440"/>
            <p:cNvSpPr/>
            <p:nvPr/>
          </p:nvSpPr>
          <p:spPr bwMode="auto">
            <a:xfrm>
              <a:off x="10431463" y="4527550"/>
              <a:ext cx="7937"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lnTo>
                    <a:pt x="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62" name="Freeform 441"/>
            <p:cNvSpPr/>
            <p:nvPr/>
          </p:nvSpPr>
          <p:spPr bwMode="auto">
            <a:xfrm>
              <a:off x="10055225" y="3929063"/>
              <a:ext cx="3175" cy="7938"/>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0" y="1"/>
                    <a:pt x="1" y="0"/>
                    <a:pt x="1" y="1"/>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63" name="Freeform 442"/>
            <p:cNvSpPr/>
            <p:nvPr/>
          </p:nvSpPr>
          <p:spPr bwMode="auto">
            <a:xfrm>
              <a:off x="10272713" y="4711700"/>
              <a:ext cx="476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64" name="Freeform 443"/>
            <p:cNvSpPr/>
            <p:nvPr/>
          </p:nvSpPr>
          <p:spPr bwMode="auto">
            <a:xfrm>
              <a:off x="10269538" y="4673600"/>
              <a:ext cx="7937" cy="4763"/>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1"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65" name="Freeform 444"/>
            <p:cNvSpPr/>
            <p:nvPr/>
          </p:nvSpPr>
          <p:spPr bwMode="auto">
            <a:xfrm>
              <a:off x="10266363" y="4662488"/>
              <a:ext cx="3175" cy="4763"/>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1"/>
                    <a:pt x="0" y="1"/>
                    <a:pt x="0" y="1"/>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66" name="Freeform 445"/>
            <p:cNvSpPr/>
            <p:nvPr/>
          </p:nvSpPr>
          <p:spPr bwMode="auto">
            <a:xfrm>
              <a:off x="10261600" y="4708525"/>
              <a:ext cx="7937" cy="3175"/>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1"/>
                    <a:pt x="1" y="0"/>
                    <a:pt x="2" y="0"/>
                  </a:cubicBezTo>
                  <a:cubicBezTo>
                    <a:pt x="1"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67" name="Freeform 446"/>
            <p:cNvSpPr/>
            <p:nvPr/>
          </p:nvSpPr>
          <p:spPr bwMode="auto">
            <a:xfrm>
              <a:off x="10220325" y="4818063"/>
              <a:ext cx="7937" cy="3175"/>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68" name="Freeform 447"/>
            <p:cNvSpPr/>
            <p:nvPr/>
          </p:nvSpPr>
          <p:spPr bwMode="auto">
            <a:xfrm>
              <a:off x="10118725" y="4005263"/>
              <a:ext cx="7937"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lnTo>
                    <a:pt x="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69" name="Freeform 448"/>
            <p:cNvSpPr/>
            <p:nvPr/>
          </p:nvSpPr>
          <p:spPr bwMode="auto">
            <a:xfrm>
              <a:off x="10255250" y="4745038"/>
              <a:ext cx="6350"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70" name="Freeform 449"/>
            <p:cNvSpPr/>
            <p:nvPr/>
          </p:nvSpPr>
          <p:spPr bwMode="auto">
            <a:xfrm>
              <a:off x="10220325" y="4810125"/>
              <a:ext cx="11112"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71" name="Freeform 450"/>
            <p:cNvSpPr/>
            <p:nvPr/>
          </p:nvSpPr>
          <p:spPr bwMode="auto">
            <a:xfrm>
              <a:off x="10261600" y="4741863"/>
              <a:ext cx="476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72" name="Freeform 451"/>
            <p:cNvSpPr/>
            <p:nvPr/>
          </p:nvSpPr>
          <p:spPr bwMode="auto">
            <a:xfrm>
              <a:off x="10258425" y="4730750"/>
              <a:ext cx="7937" cy="3175"/>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2" y="1"/>
                    <a:pt x="2" y="1"/>
                    <a:pt x="2" y="1"/>
                  </a:cubicBezTo>
                  <a:cubicBezTo>
                    <a:pt x="2"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73" name="Freeform 452"/>
            <p:cNvSpPr/>
            <p:nvPr/>
          </p:nvSpPr>
          <p:spPr bwMode="auto">
            <a:xfrm>
              <a:off x="10258425" y="4738688"/>
              <a:ext cx="14287" cy="3175"/>
            </a:xfrm>
            <a:custGeom>
              <a:avLst/>
              <a:gdLst>
                <a:gd name="T0" fmla="*/ 0 w 4"/>
                <a:gd name="T1" fmla="*/ 1 h 1"/>
                <a:gd name="T2" fmla="*/ 1 w 4"/>
                <a:gd name="T3" fmla="*/ 1 h 1"/>
                <a:gd name="T4" fmla="*/ 2 w 4"/>
                <a:gd name="T5" fmla="*/ 0 h 1"/>
                <a:gd name="T6" fmla="*/ 4 w 4"/>
                <a:gd name="T7" fmla="*/ 0 h 1"/>
                <a:gd name="T8" fmla="*/ 0 w 4"/>
                <a:gd name="T9" fmla="*/ 1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1" y="1"/>
                    <a:pt x="1" y="1"/>
                  </a:cubicBezTo>
                  <a:cubicBezTo>
                    <a:pt x="2" y="1"/>
                    <a:pt x="3" y="0"/>
                    <a:pt x="2" y="0"/>
                  </a:cubicBezTo>
                  <a:cubicBezTo>
                    <a:pt x="3" y="0"/>
                    <a:pt x="4" y="0"/>
                    <a:pt x="4" y="0"/>
                  </a:cubicBezTo>
                  <a:cubicBezTo>
                    <a:pt x="3" y="0"/>
                    <a:pt x="1" y="0"/>
                    <a:pt x="0" y="1"/>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grpSp>
      <p:grpSp>
        <p:nvGrpSpPr>
          <p:cNvPr id="9" name="组合 8"/>
          <p:cNvGrpSpPr/>
          <p:nvPr/>
        </p:nvGrpSpPr>
        <p:grpSpPr>
          <a:xfrm>
            <a:off x="2105203" y="1450382"/>
            <a:ext cx="7585335" cy="179478"/>
            <a:chOff x="617922" y="1097616"/>
            <a:chExt cx="4464719" cy="140996"/>
          </a:xfrm>
        </p:grpSpPr>
        <p:sp>
          <p:nvSpPr>
            <p:cNvPr id="478" name="Freeform 334"/>
            <p:cNvSpPr>
              <a:spLocks noEditPoints="1"/>
            </p:cNvSpPr>
            <p:nvPr/>
          </p:nvSpPr>
          <p:spPr bwMode="auto">
            <a:xfrm rot="10800000" flipH="1">
              <a:off x="617922" y="1097616"/>
              <a:ext cx="2286009" cy="140995"/>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dirty="0">
                <a:ea typeface="汉仪丫丫体简" panose="02010604000101010101" pitchFamily="2" charset="-122"/>
              </a:endParaRPr>
            </a:p>
          </p:txBody>
        </p:sp>
        <p:sp>
          <p:nvSpPr>
            <p:cNvPr id="479" name="Freeform 334"/>
            <p:cNvSpPr>
              <a:spLocks noEditPoints="1"/>
            </p:cNvSpPr>
            <p:nvPr/>
          </p:nvSpPr>
          <p:spPr bwMode="auto">
            <a:xfrm rot="10800000">
              <a:off x="2796632" y="1097617"/>
              <a:ext cx="2286009" cy="140995"/>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dirty="0">
                <a:ea typeface="汉仪丫丫体简" panose="02010604000101010101" pitchFamily="2" charset="-122"/>
              </a:endParaRPr>
            </a:p>
          </p:txBody>
        </p:sp>
      </p:grpSp>
      <p:pic>
        <p:nvPicPr>
          <p:cNvPr id="480" name="图片 479"/>
          <p:cNvPicPr>
            <a:picLocks noChangeAspect="1"/>
          </p:cNvPicPr>
          <p:nvPr/>
        </p:nvPicPr>
        <p:blipFill>
          <a:blip r:embed="rId3"/>
          <a:stretch>
            <a:fillRect/>
          </a:stretch>
        </p:blipFill>
        <p:spPr>
          <a:xfrm rot="19350942" flipH="1" flipV="1">
            <a:off x="1215257" y="209837"/>
            <a:ext cx="704285" cy="1516609"/>
          </a:xfrm>
          <a:prstGeom prst="rect">
            <a:avLst/>
          </a:prstGeom>
        </p:spPr>
      </p:pic>
      <p:sp>
        <p:nvSpPr>
          <p:cNvPr id="2" name="Rectangle 1"/>
          <p:cNvSpPr/>
          <p:nvPr/>
        </p:nvSpPr>
        <p:spPr>
          <a:xfrm>
            <a:off x="1567399" y="2337012"/>
            <a:ext cx="7667041" cy="3539430"/>
          </a:xfrm>
          <a:prstGeom prst="rect">
            <a:avLst/>
          </a:prstGeom>
          <a:solidFill>
            <a:schemeClr val="bg1"/>
          </a:solidFill>
        </p:spPr>
        <p:txBody>
          <a:bodyPr wrap="square">
            <a:spAutoFit/>
          </a:bodyPr>
          <a:lstStyle/>
          <a:p>
            <a:pPr algn="just">
              <a:lnSpc>
                <a:spcPct val="200000"/>
              </a:lnSpc>
            </a:pPr>
            <a:r>
              <a:rPr lang="en-US" sz="2800" b="1">
                <a:solidFill>
                  <a:srgbClr val="FF0000"/>
                </a:solidFill>
                <a:latin typeface="Arial" pitchFamily="34" charset="0"/>
                <a:cs typeface="Arial" pitchFamily="34" charset="0"/>
              </a:rPr>
              <a:t>Khi nghĩ đến những điều tích cực của bạn thì sự nóng giận cũng sẽ giảm. Các em cần thực hành thường xuyên điều này trong cuộc sống để kiểm soát nóng giận tốt hơn.</a:t>
            </a:r>
            <a:endParaRPr lang="vi-VN" sz="2800" b="1">
              <a:solidFill>
                <a:srgbClr val="FF0000"/>
              </a:solidFill>
              <a:latin typeface="Arial" pitchFamily="34" charset="0"/>
              <a:cs typeface="Arial" pitchFamily="34" charset="0"/>
            </a:endParaRPr>
          </a:p>
        </p:txBody>
      </p:sp>
      <p:sp>
        <p:nvSpPr>
          <p:cNvPr id="3" name="Rectangle 2"/>
          <p:cNvSpPr/>
          <p:nvPr/>
        </p:nvSpPr>
        <p:spPr>
          <a:xfrm>
            <a:off x="2244305" y="476672"/>
            <a:ext cx="8172175" cy="1077218"/>
          </a:xfrm>
          <a:prstGeom prst="rect">
            <a:avLst/>
          </a:prstGeom>
        </p:spPr>
        <p:txBody>
          <a:bodyPr wrap="square">
            <a:spAutoFit/>
          </a:bodyPr>
          <a:lstStyle/>
          <a:p>
            <a:pPr lvl="0">
              <a:lnSpc>
                <a:spcPct val="200000"/>
              </a:lnSpc>
            </a:pPr>
            <a:r>
              <a:rPr lang="en-US" sz="3200" b="1">
                <a:solidFill>
                  <a:prstClr val="white"/>
                </a:solidFill>
                <a:latin typeface="Arial" pitchFamily="34" charset="0"/>
                <a:cs typeface="Arial" pitchFamily="34" charset="0"/>
              </a:rPr>
              <a:t>Nghĩ về điểm tốt đẹp của người khác</a:t>
            </a:r>
            <a:endParaRPr lang="vi-VN" sz="3200">
              <a:solidFill>
                <a:prstClr val="white"/>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96" y="44624"/>
            <a:ext cx="12164603" cy="646331"/>
          </a:xfrm>
          <a:prstGeom prst="rect">
            <a:avLst/>
          </a:prstGeom>
        </p:spPr>
        <p:txBody>
          <a:bodyPr wrap="square">
            <a:spAutoFit/>
          </a:bodyPr>
          <a:lstStyle/>
          <a:p>
            <a:pPr>
              <a:lnSpc>
                <a:spcPct val="150000"/>
              </a:lnSpc>
            </a:pPr>
            <a:r>
              <a:rPr lang="vi-VN" sz="2400" b="1">
                <a:solidFill>
                  <a:schemeClr val="bg1"/>
                </a:solidFill>
              </a:rPr>
              <a:t>2. Luyện tập kiểm soát nóng giận khi đặt mình vào trong những tình huống sau:</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6160" y="1152253"/>
            <a:ext cx="4081040" cy="3960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84" y="1074856"/>
            <a:ext cx="5558313" cy="331746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656" y="3573016"/>
            <a:ext cx="5863340" cy="3284984"/>
          </a:xfrm>
          <a:prstGeom prst="rect">
            <a:avLst/>
          </a:prstGeom>
        </p:spPr>
      </p:pic>
      <p:sp>
        <p:nvSpPr>
          <p:cNvPr id="6" name="Cloud Callout 5"/>
          <p:cNvSpPr/>
          <p:nvPr/>
        </p:nvSpPr>
        <p:spPr>
          <a:xfrm>
            <a:off x="6130059" y="1698517"/>
            <a:ext cx="4320480" cy="2669187"/>
          </a:xfrm>
          <a:prstGeom prst="cloud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778131" y="1916832"/>
            <a:ext cx="3024336" cy="2239844"/>
          </a:xfrm>
          <a:prstGeom prst="rect">
            <a:avLst/>
          </a:prstGeom>
        </p:spPr>
        <p:txBody>
          <a:bodyPr wrap="square">
            <a:spAutoFit/>
          </a:bodyPr>
          <a:lstStyle/>
          <a:p>
            <a:pPr algn="ctr">
              <a:lnSpc>
                <a:spcPct val="150000"/>
              </a:lnSpc>
            </a:pPr>
            <a:r>
              <a:rPr lang="en-US" sz="2400" b="1">
                <a:latin typeface="Arial" pitchFamily="34" charset="0"/>
                <a:cs typeface="Arial" pitchFamily="34" charset="0"/>
              </a:rPr>
              <a:t>Em sẽ thực hiện kĩ thuật nào để giải toả cơn nóng giận của mình?</a:t>
            </a:r>
          </a:p>
        </p:txBody>
      </p:sp>
      <p:pic>
        <p:nvPicPr>
          <p:cNvPr id="9"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9616" y="1824017"/>
            <a:ext cx="3291710" cy="4529020"/>
          </a:xfrm>
          <a:prstGeom prst="rect">
            <a:avLst/>
          </a:prstGeom>
        </p:spPr>
      </p:pic>
    </p:spTree>
    <p:extLst>
      <p:ext uri="{BB962C8B-B14F-4D97-AF65-F5344CB8AC3E}">
        <p14:creationId xmlns:p14="http://schemas.microsoft.com/office/powerpoint/2010/main" val="44487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barn(inVertical)">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3"/>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3075"/>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9774" y="2348880"/>
            <a:ext cx="10666826" cy="3323987"/>
          </a:xfrm>
          <a:prstGeom prst="rect">
            <a:avLst/>
          </a:prstGeom>
          <a:solidFill>
            <a:schemeClr val="bg1"/>
          </a:solidFill>
        </p:spPr>
        <p:txBody>
          <a:bodyPr wrap="square">
            <a:spAutoFit/>
          </a:bodyPr>
          <a:lstStyle/>
          <a:p>
            <a:pPr marL="457200" indent="-457200">
              <a:lnSpc>
                <a:spcPct val="150000"/>
              </a:lnSpc>
              <a:buFontTx/>
              <a:buChar char="-"/>
            </a:pPr>
            <a:r>
              <a:rPr lang="en-US" sz="2800">
                <a:solidFill>
                  <a:srgbClr val="FF0000"/>
                </a:solidFill>
                <a:latin typeface="Arial" pitchFamily="34" charset="0"/>
                <a:cs typeface="Arial" pitchFamily="34" charset="0"/>
              </a:rPr>
              <a:t>Kiểm soát nóng giận là một kĩ năng quan trọng với mỗi cá nhân. Nóng giận làm gia tăng nhịp tim, huyết áp, không tốt cho bộ não và còn làm ảnh hưởng đến các mỗi quan hệ xã hội. </a:t>
            </a:r>
          </a:p>
          <a:p>
            <a:pPr marL="457200" indent="-457200">
              <a:lnSpc>
                <a:spcPct val="150000"/>
              </a:lnSpc>
              <a:buFontTx/>
              <a:buChar char="-"/>
            </a:pPr>
            <a:r>
              <a:rPr lang="en-US" sz="2800">
                <a:solidFill>
                  <a:srgbClr val="FF0000"/>
                </a:solidFill>
                <a:latin typeface="Arial" pitchFamily="34" charset="0"/>
                <a:cs typeface="Arial" pitchFamily="34" charset="0"/>
              </a:rPr>
              <a:t>Để kiểm soát nóng giận, chúng ta có thể điểu hoà hơi thở, nghĩ về điều tốt đẹp của đối phương hoặc tránh đi chỗ khác...</a:t>
            </a:r>
            <a:endParaRPr lang="vi-VN" sz="2800">
              <a:solidFill>
                <a:srgbClr val="FF0000"/>
              </a:solidFill>
              <a:latin typeface="Arial" pitchFamily="34" charset="0"/>
              <a:cs typeface="Arial" pitchFamily="34" charset="0"/>
            </a:endParaRPr>
          </a:p>
        </p:txBody>
      </p:sp>
      <p:grpSp>
        <p:nvGrpSpPr>
          <p:cNvPr id="3" name="组合 38"/>
          <p:cNvGrpSpPr/>
          <p:nvPr/>
        </p:nvGrpSpPr>
        <p:grpSpPr>
          <a:xfrm>
            <a:off x="-34322" y="205344"/>
            <a:ext cx="5333376" cy="504056"/>
            <a:chOff x="-34322" y="205344"/>
            <a:chExt cx="5333376" cy="504056"/>
          </a:xfrm>
        </p:grpSpPr>
        <p:grpSp>
          <p:nvGrpSpPr>
            <p:cNvPr id="9" name="组合 55"/>
            <p:cNvGrpSpPr/>
            <p:nvPr/>
          </p:nvGrpSpPr>
          <p:grpSpPr>
            <a:xfrm>
              <a:off x="829774" y="288533"/>
              <a:ext cx="4469280" cy="360040"/>
              <a:chOff x="872912" y="836712"/>
              <a:chExt cx="4469280" cy="360040"/>
            </a:xfrm>
          </p:grpSpPr>
          <p:sp>
            <p:nvSpPr>
              <p:cNvPr id="10" name="矩形 56"/>
              <p:cNvSpPr/>
              <p:nvPr/>
            </p:nvSpPr>
            <p:spPr>
              <a:xfrm>
                <a:off x="872912" y="836712"/>
                <a:ext cx="864096"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sp>
            <p:nvSpPr>
              <p:cNvPr id="11" name="矩形 57"/>
              <p:cNvSpPr/>
              <p:nvPr/>
            </p:nvSpPr>
            <p:spPr>
              <a:xfrm>
                <a:off x="1774208" y="836712"/>
                <a:ext cx="864096"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sp>
            <p:nvSpPr>
              <p:cNvPr id="12" name="矩形 58"/>
              <p:cNvSpPr/>
              <p:nvPr/>
            </p:nvSpPr>
            <p:spPr>
              <a:xfrm>
                <a:off x="2675504" y="836712"/>
                <a:ext cx="864096"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sp>
            <p:nvSpPr>
              <p:cNvPr id="13" name="矩形 59"/>
              <p:cNvSpPr/>
              <p:nvPr/>
            </p:nvSpPr>
            <p:spPr>
              <a:xfrm>
                <a:off x="3576800" y="836712"/>
                <a:ext cx="864096"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sp>
            <p:nvSpPr>
              <p:cNvPr id="14" name="矩形 60"/>
              <p:cNvSpPr/>
              <p:nvPr/>
            </p:nvSpPr>
            <p:spPr>
              <a:xfrm>
                <a:off x="4478096" y="836712"/>
                <a:ext cx="864096"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grpSp>
        <p:sp>
          <p:nvSpPr>
            <p:cNvPr id="5" name="矩形 41"/>
            <p:cNvSpPr/>
            <p:nvPr/>
          </p:nvSpPr>
          <p:spPr>
            <a:xfrm>
              <a:off x="-34322" y="205344"/>
              <a:ext cx="864096" cy="504056"/>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grpSp>
      <p:sp>
        <p:nvSpPr>
          <p:cNvPr id="15" name="Rectangle 14"/>
          <p:cNvSpPr/>
          <p:nvPr/>
        </p:nvSpPr>
        <p:spPr>
          <a:xfrm>
            <a:off x="2520202" y="1408420"/>
            <a:ext cx="7285969" cy="584775"/>
          </a:xfrm>
          <a:prstGeom prst="rect">
            <a:avLst/>
          </a:prstGeom>
        </p:spPr>
        <p:txBody>
          <a:bodyPr wrap="none">
            <a:spAutoFit/>
          </a:bodyPr>
          <a:lstStyle/>
          <a:p>
            <a:r>
              <a:rPr lang="en-US" sz="3200" b="1">
                <a:solidFill>
                  <a:schemeClr val="bg1"/>
                </a:solidFill>
                <a:latin typeface="Arial" pitchFamily="34" charset="0"/>
                <a:cs typeface="Arial" pitchFamily="34" charset="0"/>
              </a:rPr>
              <a:t>Kiểm soát cảm xúc trong tình huống</a:t>
            </a:r>
            <a:endParaRPr lang="en-US" sz="320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88200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1755228" y="4293096"/>
            <a:ext cx="8703304" cy="140996"/>
            <a:chOff x="323528" y="4293096"/>
            <a:chExt cx="8703304" cy="140996"/>
          </a:xfrm>
        </p:grpSpPr>
        <p:grpSp>
          <p:nvGrpSpPr>
            <p:cNvPr id="29" name="组合 28"/>
            <p:cNvGrpSpPr/>
            <p:nvPr/>
          </p:nvGrpSpPr>
          <p:grpSpPr>
            <a:xfrm>
              <a:off x="323528" y="4293096"/>
              <a:ext cx="4464719" cy="140996"/>
              <a:chOff x="617922" y="1097616"/>
              <a:chExt cx="4464719" cy="140996"/>
            </a:xfrm>
          </p:grpSpPr>
          <p:sp>
            <p:nvSpPr>
              <p:cNvPr id="30" name="Freeform 334"/>
              <p:cNvSpPr>
                <a:spLocks noEditPoints="1"/>
              </p:cNvSpPr>
              <p:nvPr/>
            </p:nvSpPr>
            <p:spPr bwMode="auto">
              <a:xfrm rot="10800000" flipH="1">
                <a:off x="617922" y="1097616"/>
                <a:ext cx="2286009" cy="140995"/>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dirty="0">
                  <a:ea typeface="汉仪丫丫体简" panose="02010604000101010101" pitchFamily="2" charset="-122"/>
                </a:endParaRPr>
              </a:p>
            </p:txBody>
          </p:sp>
          <p:sp>
            <p:nvSpPr>
              <p:cNvPr id="34" name="Freeform 334"/>
              <p:cNvSpPr>
                <a:spLocks noEditPoints="1"/>
              </p:cNvSpPr>
              <p:nvPr/>
            </p:nvSpPr>
            <p:spPr bwMode="auto">
              <a:xfrm rot="10800000">
                <a:off x="2796632" y="1097617"/>
                <a:ext cx="2286009" cy="140995"/>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dirty="0">
                  <a:ea typeface="汉仪丫丫体简" panose="02010604000101010101" pitchFamily="2" charset="-122"/>
                </a:endParaRPr>
              </a:p>
            </p:txBody>
          </p:sp>
        </p:grpSp>
        <p:grpSp>
          <p:nvGrpSpPr>
            <p:cNvPr id="35" name="组合 34"/>
            <p:cNvGrpSpPr/>
            <p:nvPr/>
          </p:nvGrpSpPr>
          <p:grpSpPr>
            <a:xfrm>
              <a:off x="4562113" y="4293096"/>
              <a:ext cx="4464719" cy="140996"/>
              <a:chOff x="617922" y="1097616"/>
              <a:chExt cx="4464719" cy="140996"/>
            </a:xfrm>
          </p:grpSpPr>
          <p:sp>
            <p:nvSpPr>
              <p:cNvPr id="36" name="Freeform 334"/>
              <p:cNvSpPr>
                <a:spLocks noEditPoints="1"/>
              </p:cNvSpPr>
              <p:nvPr/>
            </p:nvSpPr>
            <p:spPr bwMode="auto">
              <a:xfrm rot="10800000" flipH="1">
                <a:off x="617922" y="1097616"/>
                <a:ext cx="2286009" cy="140995"/>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dirty="0">
                  <a:ea typeface="汉仪丫丫体简" panose="02010604000101010101" pitchFamily="2" charset="-122"/>
                </a:endParaRPr>
              </a:p>
            </p:txBody>
          </p:sp>
          <p:sp>
            <p:nvSpPr>
              <p:cNvPr id="37" name="Freeform 334"/>
              <p:cNvSpPr>
                <a:spLocks noEditPoints="1"/>
              </p:cNvSpPr>
              <p:nvPr/>
            </p:nvSpPr>
            <p:spPr bwMode="auto">
              <a:xfrm rot="10800000">
                <a:off x="2796632" y="1097617"/>
                <a:ext cx="2286009" cy="140995"/>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dirty="0">
                  <a:ea typeface="汉仪丫丫体简" panose="02010604000101010101" pitchFamily="2" charset="-122"/>
                </a:endParaRPr>
              </a:p>
            </p:txBody>
          </p:sp>
        </p:grpSp>
      </p:grpSp>
      <p:grpSp>
        <p:nvGrpSpPr>
          <p:cNvPr id="3" name="组合 2"/>
          <p:cNvGrpSpPr/>
          <p:nvPr/>
        </p:nvGrpSpPr>
        <p:grpSpPr>
          <a:xfrm>
            <a:off x="1755229" y="2065320"/>
            <a:ext cx="8703836" cy="140996"/>
            <a:chOff x="323528" y="2065320"/>
            <a:chExt cx="8703836" cy="140996"/>
          </a:xfrm>
        </p:grpSpPr>
        <p:grpSp>
          <p:nvGrpSpPr>
            <p:cNvPr id="25" name="组合 24"/>
            <p:cNvGrpSpPr/>
            <p:nvPr/>
          </p:nvGrpSpPr>
          <p:grpSpPr>
            <a:xfrm>
              <a:off x="323528" y="2065320"/>
              <a:ext cx="4464719" cy="140996"/>
              <a:chOff x="617922" y="1097616"/>
              <a:chExt cx="4464719" cy="140996"/>
            </a:xfrm>
          </p:grpSpPr>
          <p:sp>
            <p:nvSpPr>
              <p:cNvPr id="27" name="Freeform 334"/>
              <p:cNvSpPr>
                <a:spLocks noEditPoints="1"/>
              </p:cNvSpPr>
              <p:nvPr/>
            </p:nvSpPr>
            <p:spPr bwMode="auto">
              <a:xfrm rot="10800000" flipH="1">
                <a:off x="617922" y="1097616"/>
                <a:ext cx="2286009" cy="140995"/>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dirty="0">
                  <a:ea typeface="汉仪丫丫体简" panose="02010604000101010101" pitchFamily="2" charset="-122"/>
                </a:endParaRPr>
              </a:p>
            </p:txBody>
          </p:sp>
          <p:sp>
            <p:nvSpPr>
              <p:cNvPr id="28" name="Freeform 334"/>
              <p:cNvSpPr>
                <a:spLocks noEditPoints="1"/>
              </p:cNvSpPr>
              <p:nvPr/>
            </p:nvSpPr>
            <p:spPr bwMode="auto">
              <a:xfrm rot="10800000">
                <a:off x="2796632" y="1097617"/>
                <a:ext cx="2286009" cy="140995"/>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dirty="0">
                  <a:ea typeface="汉仪丫丫体简" panose="02010604000101010101" pitchFamily="2" charset="-122"/>
                </a:endParaRPr>
              </a:p>
            </p:txBody>
          </p:sp>
        </p:grpSp>
        <p:grpSp>
          <p:nvGrpSpPr>
            <p:cNvPr id="38" name="组合 37"/>
            <p:cNvGrpSpPr/>
            <p:nvPr/>
          </p:nvGrpSpPr>
          <p:grpSpPr>
            <a:xfrm>
              <a:off x="4562645" y="2065320"/>
              <a:ext cx="4464719" cy="140996"/>
              <a:chOff x="617922" y="1097616"/>
              <a:chExt cx="4464719" cy="140996"/>
            </a:xfrm>
          </p:grpSpPr>
          <p:sp>
            <p:nvSpPr>
              <p:cNvPr id="39" name="Freeform 334"/>
              <p:cNvSpPr>
                <a:spLocks noEditPoints="1"/>
              </p:cNvSpPr>
              <p:nvPr/>
            </p:nvSpPr>
            <p:spPr bwMode="auto">
              <a:xfrm rot="10800000" flipH="1">
                <a:off x="617922" y="1097616"/>
                <a:ext cx="2286009" cy="140995"/>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dirty="0">
                  <a:ea typeface="汉仪丫丫体简" panose="02010604000101010101" pitchFamily="2" charset="-122"/>
                </a:endParaRPr>
              </a:p>
            </p:txBody>
          </p:sp>
          <p:sp>
            <p:nvSpPr>
              <p:cNvPr id="40" name="Freeform 334"/>
              <p:cNvSpPr>
                <a:spLocks noEditPoints="1"/>
              </p:cNvSpPr>
              <p:nvPr/>
            </p:nvSpPr>
            <p:spPr bwMode="auto">
              <a:xfrm rot="10800000">
                <a:off x="2796632" y="1097617"/>
                <a:ext cx="2286009" cy="140995"/>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dirty="0">
                  <a:ea typeface="汉仪丫丫体简" panose="02010604000101010101" pitchFamily="2" charset="-122"/>
                </a:endParaRPr>
              </a:p>
            </p:txBody>
          </p:sp>
        </p:grpSp>
      </p:grpSp>
      <p:sp>
        <p:nvSpPr>
          <p:cNvPr id="24" name="Freeform 37"/>
          <p:cNvSpPr>
            <a:spLocks noEditPoints="1"/>
          </p:cNvSpPr>
          <p:nvPr/>
        </p:nvSpPr>
        <p:spPr bwMode="auto">
          <a:xfrm rot="20207325">
            <a:off x="4805535" y="590632"/>
            <a:ext cx="1865935" cy="1356575"/>
          </a:xfrm>
          <a:custGeom>
            <a:avLst/>
            <a:gdLst>
              <a:gd name="T0" fmla="*/ 38 w 285"/>
              <a:gd name="T1" fmla="*/ 44 h 183"/>
              <a:gd name="T2" fmla="*/ 109 w 285"/>
              <a:gd name="T3" fmla="*/ 7 h 183"/>
              <a:gd name="T4" fmla="*/ 158 w 285"/>
              <a:gd name="T5" fmla="*/ 15 h 183"/>
              <a:gd name="T6" fmla="*/ 221 w 285"/>
              <a:gd name="T7" fmla="*/ 42 h 183"/>
              <a:gd name="T8" fmla="*/ 280 w 285"/>
              <a:gd name="T9" fmla="*/ 114 h 183"/>
              <a:gd name="T10" fmla="*/ 242 w 285"/>
              <a:gd name="T11" fmla="*/ 182 h 183"/>
              <a:gd name="T12" fmla="*/ 199 w 285"/>
              <a:gd name="T13" fmla="*/ 165 h 183"/>
              <a:gd name="T14" fmla="*/ 164 w 285"/>
              <a:gd name="T15" fmla="*/ 126 h 183"/>
              <a:gd name="T16" fmla="*/ 114 w 285"/>
              <a:gd name="T17" fmla="*/ 110 h 183"/>
              <a:gd name="T18" fmla="*/ 34 w 285"/>
              <a:gd name="T19" fmla="*/ 103 h 183"/>
              <a:gd name="T20" fmla="*/ 102 w 285"/>
              <a:gd name="T21" fmla="*/ 97 h 183"/>
              <a:gd name="T22" fmla="*/ 33 w 285"/>
              <a:gd name="T23" fmla="*/ 101 h 183"/>
              <a:gd name="T24" fmla="*/ 183 w 285"/>
              <a:gd name="T25" fmla="*/ 137 h 183"/>
              <a:gd name="T26" fmla="*/ 149 w 285"/>
              <a:gd name="T27" fmla="*/ 123 h 183"/>
              <a:gd name="T28" fmla="*/ 196 w 285"/>
              <a:gd name="T29" fmla="*/ 157 h 183"/>
              <a:gd name="T30" fmla="*/ 68 w 285"/>
              <a:gd name="T31" fmla="*/ 87 h 183"/>
              <a:gd name="T32" fmla="*/ 114 w 285"/>
              <a:gd name="T33" fmla="*/ 96 h 183"/>
              <a:gd name="T34" fmla="*/ 41 w 285"/>
              <a:gd name="T35" fmla="*/ 89 h 183"/>
              <a:gd name="T36" fmla="*/ 196 w 285"/>
              <a:gd name="T37" fmla="*/ 140 h 183"/>
              <a:gd name="T38" fmla="*/ 152 w 285"/>
              <a:gd name="T39" fmla="*/ 114 h 183"/>
              <a:gd name="T40" fmla="*/ 187 w 285"/>
              <a:gd name="T41" fmla="*/ 136 h 183"/>
              <a:gd name="T42" fmla="*/ 249 w 285"/>
              <a:gd name="T43" fmla="*/ 166 h 183"/>
              <a:gd name="T44" fmla="*/ 261 w 285"/>
              <a:gd name="T45" fmla="*/ 91 h 183"/>
              <a:gd name="T46" fmla="*/ 184 w 285"/>
              <a:gd name="T47" fmla="*/ 39 h 183"/>
              <a:gd name="T48" fmla="*/ 142 w 285"/>
              <a:gd name="T49" fmla="*/ 110 h 183"/>
              <a:gd name="T50" fmla="*/ 191 w 285"/>
              <a:gd name="T51" fmla="*/ 128 h 183"/>
              <a:gd name="T52" fmla="*/ 243 w 285"/>
              <a:gd name="T53" fmla="*/ 176 h 183"/>
              <a:gd name="T54" fmla="*/ 188 w 285"/>
              <a:gd name="T55" fmla="*/ 118 h 183"/>
              <a:gd name="T56" fmla="*/ 181 w 285"/>
              <a:gd name="T57" fmla="*/ 106 h 183"/>
              <a:gd name="T58" fmla="*/ 212 w 285"/>
              <a:gd name="T59" fmla="*/ 147 h 183"/>
              <a:gd name="T60" fmla="*/ 226 w 285"/>
              <a:gd name="T61" fmla="*/ 160 h 183"/>
              <a:gd name="T62" fmla="*/ 192 w 285"/>
              <a:gd name="T63" fmla="*/ 98 h 183"/>
              <a:gd name="T64" fmla="*/ 191 w 285"/>
              <a:gd name="T65" fmla="*/ 92 h 183"/>
              <a:gd name="T66" fmla="*/ 222 w 285"/>
              <a:gd name="T67" fmla="*/ 119 h 183"/>
              <a:gd name="T68" fmla="*/ 244 w 285"/>
              <a:gd name="T69" fmla="*/ 125 h 183"/>
              <a:gd name="T70" fmla="*/ 205 w 285"/>
              <a:gd name="T71" fmla="*/ 87 h 183"/>
              <a:gd name="T72" fmla="*/ 192 w 285"/>
              <a:gd name="T73" fmla="*/ 70 h 183"/>
              <a:gd name="T74" fmla="*/ 222 w 285"/>
              <a:gd name="T75" fmla="*/ 104 h 183"/>
              <a:gd name="T76" fmla="*/ 237 w 285"/>
              <a:gd name="T77" fmla="*/ 88 h 183"/>
              <a:gd name="T78" fmla="*/ 198 w 285"/>
              <a:gd name="T79" fmla="*/ 51 h 183"/>
              <a:gd name="T80" fmla="*/ 231 w 285"/>
              <a:gd name="T81" fmla="*/ 73 h 183"/>
              <a:gd name="T82" fmla="*/ 221 w 285"/>
              <a:gd name="T83" fmla="*/ 99 h 183"/>
              <a:gd name="T84" fmla="*/ 97 w 285"/>
              <a:gd name="T85" fmla="*/ 81 h 183"/>
              <a:gd name="T86" fmla="*/ 132 w 285"/>
              <a:gd name="T87" fmla="*/ 109 h 183"/>
              <a:gd name="T88" fmla="*/ 130 w 285"/>
              <a:gd name="T89" fmla="*/ 96 h 183"/>
              <a:gd name="T90" fmla="*/ 139 w 285"/>
              <a:gd name="T91" fmla="*/ 71 h 183"/>
              <a:gd name="T92" fmla="*/ 162 w 285"/>
              <a:gd name="T93" fmla="*/ 64 h 183"/>
              <a:gd name="T94" fmla="*/ 174 w 285"/>
              <a:gd name="T95" fmla="*/ 39 h 183"/>
              <a:gd name="T96" fmla="*/ 98 w 285"/>
              <a:gd name="T97" fmla="*/ 11 h 183"/>
              <a:gd name="T98" fmla="*/ 51 w 285"/>
              <a:gd name="T99" fmla="*/ 35 h 183"/>
              <a:gd name="T100" fmla="*/ 45 w 285"/>
              <a:gd name="T101" fmla="*/ 70 h 183"/>
              <a:gd name="T102" fmla="*/ 114 w 285"/>
              <a:gd name="T103" fmla="*/ 79 h 183"/>
              <a:gd name="T104" fmla="*/ 44 w 285"/>
              <a:gd name="T105" fmla="*/ 77 h 183"/>
              <a:gd name="T106" fmla="*/ 103 w 285"/>
              <a:gd name="T107" fmla="*/ 57 h 183"/>
              <a:gd name="T108" fmla="*/ 81 w 285"/>
              <a:gd name="T109" fmla="*/ 61 h 183"/>
              <a:gd name="T110" fmla="*/ 79 w 285"/>
              <a:gd name="T111" fmla="*/ 35 h 183"/>
              <a:gd name="T112" fmla="*/ 133 w 285"/>
              <a:gd name="T113" fmla="*/ 58 h 183"/>
              <a:gd name="T114" fmla="*/ 84 w 285"/>
              <a:gd name="T115" fmla="*/ 43 h 183"/>
              <a:gd name="T116" fmla="*/ 104 w 285"/>
              <a:gd name="T117" fmla="*/ 19 h 183"/>
              <a:gd name="T118" fmla="*/ 126 w 285"/>
              <a:gd name="T119" fmla="*/ 30 h 183"/>
              <a:gd name="T120" fmla="*/ 81 w 285"/>
              <a:gd name="T121" fmla="*/ 28 h 183"/>
              <a:gd name="T122" fmla="*/ 162 w 285"/>
              <a:gd name="T123" fmla="*/ 5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 h="183">
                <a:moveTo>
                  <a:pt x="19" y="105"/>
                </a:moveTo>
                <a:cubicBezTo>
                  <a:pt x="19" y="104"/>
                  <a:pt x="18" y="104"/>
                  <a:pt x="18" y="104"/>
                </a:cubicBezTo>
                <a:cubicBezTo>
                  <a:pt x="17" y="104"/>
                  <a:pt x="17" y="103"/>
                  <a:pt x="17" y="103"/>
                </a:cubicBezTo>
                <a:cubicBezTo>
                  <a:pt x="17" y="103"/>
                  <a:pt x="17" y="103"/>
                  <a:pt x="16" y="103"/>
                </a:cubicBezTo>
                <a:cubicBezTo>
                  <a:pt x="16" y="103"/>
                  <a:pt x="16" y="103"/>
                  <a:pt x="16" y="102"/>
                </a:cubicBezTo>
                <a:cubicBezTo>
                  <a:pt x="14" y="101"/>
                  <a:pt x="13" y="100"/>
                  <a:pt x="12" y="99"/>
                </a:cubicBezTo>
                <a:cubicBezTo>
                  <a:pt x="12" y="99"/>
                  <a:pt x="11" y="99"/>
                  <a:pt x="11" y="98"/>
                </a:cubicBezTo>
                <a:cubicBezTo>
                  <a:pt x="9" y="97"/>
                  <a:pt x="7" y="94"/>
                  <a:pt x="7" y="94"/>
                </a:cubicBezTo>
                <a:cubicBezTo>
                  <a:pt x="6" y="94"/>
                  <a:pt x="6" y="94"/>
                  <a:pt x="6" y="93"/>
                </a:cubicBezTo>
                <a:cubicBezTo>
                  <a:pt x="6" y="93"/>
                  <a:pt x="6" y="93"/>
                  <a:pt x="5" y="92"/>
                </a:cubicBezTo>
                <a:cubicBezTo>
                  <a:pt x="5" y="92"/>
                  <a:pt x="4" y="91"/>
                  <a:pt x="3" y="90"/>
                </a:cubicBezTo>
                <a:cubicBezTo>
                  <a:pt x="2" y="89"/>
                  <a:pt x="1" y="87"/>
                  <a:pt x="1" y="87"/>
                </a:cubicBezTo>
                <a:cubicBezTo>
                  <a:pt x="0" y="85"/>
                  <a:pt x="0" y="85"/>
                  <a:pt x="2" y="83"/>
                </a:cubicBezTo>
                <a:cubicBezTo>
                  <a:pt x="3" y="82"/>
                  <a:pt x="4" y="81"/>
                  <a:pt x="4" y="81"/>
                </a:cubicBezTo>
                <a:cubicBezTo>
                  <a:pt x="4" y="81"/>
                  <a:pt x="4" y="80"/>
                  <a:pt x="4" y="80"/>
                </a:cubicBezTo>
                <a:cubicBezTo>
                  <a:pt x="4" y="79"/>
                  <a:pt x="5" y="79"/>
                  <a:pt x="5" y="79"/>
                </a:cubicBezTo>
                <a:cubicBezTo>
                  <a:pt x="6" y="79"/>
                  <a:pt x="6" y="79"/>
                  <a:pt x="8" y="77"/>
                </a:cubicBezTo>
                <a:cubicBezTo>
                  <a:pt x="9" y="76"/>
                  <a:pt x="10" y="75"/>
                  <a:pt x="10" y="75"/>
                </a:cubicBezTo>
                <a:cubicBezTo>
                  <a:pt x="10" y="75"/>
                  <a:pt x="11" y="74"/>
                  <a:pt x="11" y="73"/>
                </a:cubicBezTo>
                <a:cubicBezTo>
                  <a:pt x="12" y="72"/>
                  <a:pt x="14" y="71"/>
                  <a:pt x="15" y="70"/>
                </a:cubicBezTo>
                <a:cubicBezTo>
                  <a:pt x="16" y="69"/>
                  <a:pt x="17" y="68"/>
                  <a:pt x="17" y="68"/>
                </a:cubicBezTo>
                <a:cubicBezTo>
                  <a:pt x="17" y="68"/>
                  <a:pt x="18" y="67"/>
                  <a:pt x="18" y="67"/>
                </a:cubicBezTo>
                <a:cubicBezTo>
                  <a:pt x="19" y="66"/>
                  <a:pt x="19" y="66"/>
                  <a:pt x="19" y="66"/>
                </a:cubicBezTo>
                <a:cubicBezTo>
                  <a:pt x="19" y="65"/>
                  <a:pt x="20" y="64"/>
                  <a:pt x="21" y="63"/>
                </a:cubicBezTo>
                <a:cubicBezTo>
                  <a:pt x="22" y="62"/>
                  <a:pt x="23" y="61"/>
                  <a:pt x="23" y="61"/>
                </a:cubicBezTo>
                <a:cubicBezTo>
                  <a:pt x="24" y="61"/>
                  <a:pt x="24" y="60"/>
                  <a:pt x="24" y="60"/>
                </a:cubicBezTo>
                <a:cubicBezTo>
                  <a:pt x="24" y="60"/>
                  <a:pt x="24" y="59"/>
                  <a:pt x="25" y="59"/>
                </a:cubicBezTo>
                <a:cubicBezTo>
                  <a:pt x="25" y="59"/>
                  <a:pt x="25" y="59"/>
                  <a:pt x="25" y="59"/>
                </a:cubicBezTo>
                <a:cubicBezTo>
                  <a:pt x="25" y="58"/>
                  <a:pt x="25" y="58"/>
                  <a:pt x="26" y="58"/>
                </a:cubicBezTo>
                <a:cubicBezTo>
                  <a:pt x="26" y="58"/>
                  <a:pt x="27" y="57"/>
                  <a:pt x="27" y="57"/>
                </a:cubicBezTo>
                <a:cubicBezTo>
                  <a:pt x="27" y="57"/>
                  <a:pt x="27" y="56"/>
                  <a:pt x="28" y="55"/>
                </a:cubicBezTo>
                <a:cubicBezTo>
                  <a:pt x="28" y="55"/>
                  <a:pt x="29" y="54"/>
                  <a:pt x="29" y="54"/>
                </a:cubicBezTo>
                <a:cubicBezTo>
                  <a:pt x="29" y="53"/>
                  <a:pt x="30" y="53"/>
                  <a:pt x="30" y="52"/>
                </a:cubicBezTo>
                <a:cubicBezTo>
                  <a:pt x="30" y="52"/>
                  <a:pt x="31" y="51"/>
                  <a:pt x="31" y="51"/>
                </a:cubicBezTo>
                <a:cubicBezTo>
                  <a:pt x="32" y="50"/>
                  <a:pt x="32" y="50"/>
                  <a:pt x="32" y="50"/>
                </a:cubicBezTo>
                <a:cubicBezTo>
                  <a:pt x="33" y="50"/>
                  <a:pt x="33" y="50"/>
                  <a:pt x="33" y="50"/>
                </a:cubicBezTo>
                <a:cubicBezTo>
                  <a:pt x="33" y="49"/>
                  <a:pt x="33" y="49"/>
                  <a:pt x="33" y="49"/>
                </a:cubicBezTo>
                <a:cubicBezTo>
                  <a:pt x="34" y="49"/>
                  <a:pt x="34" y="48"/>
                  <a:pt x="34" y="48"/>
                </a:cubicBezTo>
                <a:cubicBezTo>
                  <a:pt x="34" y="48"/>
                  <a:pt x="34" y="48"/>
                  <a:pt x="34" y="48"/>
                </a:cubicBezTo>
                <a:cubicBezTo>
                  <a:pt x="34" y="48"/>
                  <a:pt x="35" y="47"/>
                  <a:pt x="35" y="46"/>
                </a:cubicBezTo>
                <a:cubicBezTo>
                  <a:pt x="36" y="46"/>
                  <a:pt x="36" y="46"/>
                  <a:pt x="36" y="45"/>
                </a:cubicBezTo>
                <a:cubicBezTo>
                  <a:pt x="37" y="45"/>
                  <a:pt x="37" y="45"/>
                  <a:pt x="37" y="45"/>
                </a:cubicBezTo>
                <a:cubicBezTo>
                  <a:pt x="37" y="44"/>
                  <a:pt x="38" y="44"/>
                  <a:pt x="38" y="44"/>
                </a:cubicBezTo>
                <a:cubicBezTo>
                  <a:pt x="39" y="43"/>
                  <a:pt x="39" y="43"/>
                  <a:pt x="39" y="43"/>
                </a:cubicBezTo>
                <a:cubicBezTo>
                  <a:pt x="39" y="42"/>
                  <a:pt x="41" y="40"/>
                  <a:pt x="42" y="39"/>
                </a:cubicBezTo>
                <a:cubicBezTo>
                  <a:pt x="45" y="38"/>
                  <a:pt x="46" y="36"/>
                  <a:pt x="47" y="35"/>
                </a:cubicBezTo>
                <a:cubicBezTo>
                  <a:pt x="48" y="34"/>
                  <a:pt x="53" y="28"/>
                  <a:pt x="53" y="28"/>
                </a:cubicBezTo>
                <a:cubicBezTo>
                  <a:pt x="54" y="28"/>
                  <a:pt x="54" y="27"/>
                  <a:pt x="54" y="27"/>
                </a:cubicBezTo>
                <a:cubicBezTo>
                  <a:pt x="54" y="27"/>
                  <a:pt x="54" y="26"/>
                  <a:pt x="55" y="26"/>
                </a:cubicBezTo>
                <a:cubicBezTo>
                  <a:pt x="55" y="25"/>
                  <a:pt x="56" y="24"/>
                  <a:pt x="56" y="24"/>
                </a:cubicBezTo>
                <a:cubicBezTo>
                  <a:pt x="56" y="23"/>
                  <a:pt x="58" y="21"/>
                  <a:pt x="58" y="21"/>
                </a:cubicBezTo>
                <a:cubicBezTo>
                  <a:pt x="59" y="21"/>
                  <a:pt x="59" y="21"/>
                  <a:pt x="59" y="21"/>
                </a:cubicBezTo>
                <a:cubicBezTo>
                  <a:pt x="58" y="20"/>
                  <a:pt x="59" y="19"/>
                  <a:pt x="60" y="19"/>
                </a:cubicBezTo>
                <a:cubicBezTo>
                  <a:pt x="60" y="18"/>
                  <a:pt x="61" y="18"/>
                  <a:pt x="61" y="17"/>
                </a:cubicBezTo>
                <a:cubicBezTo>
                  <a:pt x="61" y="17"/>
                  <a:pt x="61" y="16"/>
                  <a:pt x="61" y="16"/>
                </a:cubicBezTo>
                <a:cubicBezTo>
                  <a:pt x="62" y="16"/>
                  <a:pt x="62" y="16"/>
                  <a:pt x="62" y="16"/>
                </a:cubicBezTo>
                <a:cubicBezTo>
                  <a:pt x="62" y="16"/>
                  <a:pt x="62" y="15"/>
                  <a:pt x="62" y="15"/>
                </a:cubicBezTo>
                <a:cubicBezTo>
                  <a:pt x="63" y="14"/>
                  <a:pt x="63" y="14"/>
                  <a:pt x="63" y="13"/>
                </a:cubicBezTo>
                <a:cubicBezTo>
                  <a:pt x="63" y="13"/>
                  <a:pt x="63" y="13"/>
                  <a:pt x="64" y="13"/>
                </a:cubicBezTo>
                <a:cubicBezTo>
                  <a:pt x="64" y="13"/>
                  <a:pt x="64" y="12"/>
                  <a:pt x="64" y="12"/>
                </a:cubicBezTo>
                <a:cubicBezTo>
                  <a:pt x="64" y="12"/>
                  <a:pt x="66" y="10"/>
                  <a:pt x="67" y="9"/>
                </a:cubicBezTo>
                <a:cubicBezTo>
                  <a:pt x="68" y="9"/>
                  <a:pt x="68" y="8"/>
                  <a:pt x="70" y="5"/>
                </a:cubicBezTo>
                <a:cubicBezTo>
                  <a:pt x="71" y="4"/>
                  <a:pt x="71" y="3"/>
                  <a:pt x="72" y="3"/>
                </a:cubicBezTo>
                <a:cubicBezTo>
                  <a:pt x="72" y="2"/>
                  <a:pt x="72" y="2"/>
                  <a:pt x="72" y="2"/>
                </a:cubicBezTo>
                <a:cubicBezTo>
                  <a:pt x="71" y="2"/>
                  <a:pt x="71" y="1"/>
                  <a:pt x="72" y="1"/>
                </a:cubicBezTo>
                <a:cubicBezTo>
                  <a:pt x="72" y="1"/>
                  <a:pt x="72" y="1"/>
                  <a:pt x="73" y="1"/>
                </a:cubicBezTo>
                <a:cubicBezTo>
                  <a:pt x="73" y="1"/>
                  <a:pt x="74" y="1"/>
                  <a:pt x="75" y="1"/>
                </a:cubicBezTo>
                <a:cubicBezTo>
                  <a:pt x="75" y="0"/>
                  <a:pt x="76" y="0"/>
                  <a:pt x="76" y="1"/>
                </a:cubicBezTo>
                <a:cubicBezTo>
                  <a:pt x="76" y="1"/>
                  <a:pt x="82" y="4"/>
                  <a:pt x="83" y="4"/>
                </a:cubicBezTo>
                <a:cubicBezTo>
                  <a:pt x="83" y="4"/>
                  <a:pt x="84" y="5"/>
                  <a:pt x="86" y="5"/>
                </a:cubicBezTo>
                <a:cubicBezTo>
                  <a:pt x="89" y="6"/>
                  <a:pt x="91" y="7"/>
                  <a:pt x="92" y="7"/>
                </a:cubicBezTo>
                <a:cubicBezTo>
                  <a:pt x="92" y="7"/>
                  <a:pt x="92" y="7"/>
                  <a:pt x="92" y="7"/>
                </a:cubicBezTo>
                <a:cubicBezTo>
                  <a:pt x="92" y="8"/>
                  <a:pt x="94" y="8"/>
                  <a:pt x="94" y="7"/>
                </a:cubicBezTo>
                <a:cubicBezTo>
                  <a:pt x="94" y="7"/>
                  <a:pt x="95" y="7"/>
                  <a:pt x="95" y="8"/>
                </a:cubicBezTo>
                <a:cubicBezTo>
                  <a:pt x="96" y="8"/>
                  <a:pt x="96" y="8"/>
                  <a:pt x="97" y="8"/>
                </a:cubicBezTo>
                <a:cubicBezTo>
                  <a:pt x="97" y="8"/>
                  <a:pt x="97" y="8"/>
                  <a:pt x="98" y="8"/>
                </a:cubicBezTo>
                <a:cubicBezTo>
                  <a:pt x="99" y="8"/>
                  <a:pt x="99" y="8"/>
                  <a:pt x="100" y="8"/>
                </a:cubicBezTo>
                <a:cubicBezTo>
                  <a:pt x="100" y="8"/>
                  <a:pt x="100" y="8"/>
                  <a:pt x="100" y="8"/>
                </a:cubicBezTo>
                <a:cubicBezTo>
                  <a:pt x="100" y="8"/>
                  <a:pt x="100" y="8"/>
                  <a:pt x="101" y="8"/>
                </a:cubicBezTo>
                <a:cubicBezTo>
                  <a:pt x="102" y="8"/>
                  <a:pt x="102" y="8"/>
                  <a:pt x="102" y="8"/>
                </a:cubicBezTo>
                <a:cubicBezTo>
                  <a:pt x="102" y="9"/>
                  <a:pt x="102" y="9"/>
                  <a:pt x="102" y="8"/>
                </a:cubicBezTo>
                <a:cubicBezTo>
                  <a:pt x="102" y="8"/>
                  <a:pt x="103" y="8"/>
                  <a:pt x="103" y="8"/>
                </a:cubicBezTo>
                <a:cubicBezTo>
                  <a:pt x="103" y="8"/>
                  <a:pt x="104" y="8"/>
                  <a:pt x="105" y="7"/>
                </a:cubicBezTo>
                <a:cubicBezTo>
                  <a:pt x="106" y="7"/>
                  <a:pt x="107" y="7"/>
                  <a:pt x="107" y="8"/>
                </a:cubicBezTo>
                <a:cubicBezTo>
                  <a:pt x="107" y="8"/>
                  <a:pt x="108" y="8"/>
                  <a:pt x="108" y="7"/>
                </a:cubicBezTo>
                <a:cubicBezTo>
                  <a:pt x="109" y="7"/>
                  <a:pt x="109" y="7"/>
                  <a:pt x="109" y="7"/>
                </a:cubicBezTo>
                <a:cubicBezTo>
                  <a:pt x="109" y="8"/>
                  <a:pt x="109" y="8"/>
                  <a:pt x="110" y="7"/>
                </a:cubicBezTo>
                <a:cubicBezTo>
                  <a:pt x="110" y="7"/>
                  <a:pt x="111" y="7"/>
                  <a:pt x="111" y="7"/>
                </a:cubicBezTo>
                <a:cubicBezTo>
                  <a:pt x="111" y="7"/>
                  <a:pt x="111" y="7"/>
                  <a:pt x="111" y="7"/>
                </a:cubicBezTo>
                <a:cubicBezTo>
                  <a:pt x="111" y="6"/>
                  <a:pt x="111" y="6"/>
                  <a:pt x="112" y="7"/>
                </a:cubicBezTo>
                <a:cubicBezTo>
                  <a:pt x="112" y="7"/>
                  <a:pt x="112" y="7"/>
                  <a:pt x="113" y="7"/>
                </a:cubicBezTo>
                <a:cubicBezTo>
                  <a:pt x="113" y="7"/>
                  <a:pt x="114" y="7"/>
                  <a:pt x="114" y="7"/>
                </a:cubicBezTo>
                <a:cubicBezTo>
                  <a:pt x="114" y="7"/>
                  <a:pt x="114" y="7"/>
                  <a:pt x="115" y="7"/>
                </a:cubicBezTo>
                <a:cubicBezTo>
                  <a:pt x="115" y="7"/>
                  <a:pt x="115" y="7"/>
                  <a:pt x="115" y="7"/>
                </a:cubicBezTo>
                <a:cubicBezTo>
                  <a:pt x="115" y="7"/>
                  <a:pt x="115" y="7"/>
                  <a:pt x="116" y="6"/>
                </a:cubicBezTo>
                <a:cubicBezTo>
                  <a:pt x="117" y="6"/>
                  <a:pt x="117" y="7"/>
                  <a:pt x="118" y="7"/>
                </a:cubicBezTo>
                <a:cubicBezTo>
                  <a:pt x="118" y="7"/>
                  <a:pt x="118" y="7"/>
                  <a:pt x="118" y="6"/>
                </a:cubicBezTo>
                <a:cubicBezTo>
                  <a:pt x="118" y="6"/>
                  <a:pt x="119" y="6"/>
                  <a:pt x="119" y="6"/>
                </a:cubicBezTo>
                <a:cubicBezTo>
                  <a:pt x="119" y="6"/>
                  <a:pt x="120" y="6"/>
                  <a:pt x="120" y="6"/>
                </a:cubicBezTo>
                <a:cubicBezTo>
                  <a:pt x="120" y="5"/>
                  <a:pt x="120" y="5"/>
                  <a:pt x="121" y="6"/>
                </a:cubicBezTo>
                <a:cubicBezTo>
                  <a:pt x="121" y="6"/>
                  <a:pt x="122" y="6"/>
                  <a:pt x="122" y="6"/>
                </a:cubicBezTo>
                <a:cubicBezTo>
                  <a:pt x="122" y="5"/>
                  <a:pt x="123" y="5"/>
                  <a:pt x="123" y="6"/>
                </a:cubicBezTo>
                <a:cubicBezTo>
                  <a:pt x="123" y="6"/>
                  <a:pt x="123" y="7"/>
                  <a:pt x="123" y="7"/>
                </a:cubicBezTo>
                <a:cubicBezTo>
                  <a:pt x="123" y="7"/>
                  <a:pt x="124" y="7"/>
                  <a:pt x="124" y="6"/>
                </a:cubicBezTo>
                <a:cubicBezTo>
                  <a:pt x="124" y="6"/>
                  <a:pt x="124" y="6"/>
                  <a:pt x="124" y="6"/>
                </a:cubicBezTo>
                <a:cubicBezTo>
                  <a:pt x="124" y="6"/>
                  <a:pt x="124" y="6"/>
                  <a:pt x="124" y="6"/>
                </a:cubicBezTo>
                <a:cubicBezTo>
                  <a:pt x="124" y="6"/>
                  <a:pt x="124" y="6"/>
                  <a:pt x="124" y="7"/>
                </a:cubicBezTo>
                <a:cubicBezTo>
                  <a:pt x="125" y="7"/>
                  <a:pt x="125" y="7"/>
                  <a:pt x="125" y="6"/>
                </a:cubicBezTo>
                <a:cubicBezTo>
                  <a:pt x="125" y="6"/>
                  <a:pt x="125" y="6"/>
                  <a:pt x="125" y="6"/>
                </a:cubicBezTo>
                <a:cubicBezTo>
                  <a:pt x="126" y="6"/>
                  <a:pt x="126" y="6"/>
                  <a:pt x="126" y="6"/>
                </a:cubicBezTo>
                <a:cubicBezTo>
                  <a:pt x="127" y="6"/>
                  <a:pt x="127" y="6"/>
                  <a:pt x="127" y="6"/>
                </a:cubicBezTo>
                <a:cubicBezTo>
                  <a:pt x="127" y="7"/>
                  <a:pt x="127" y="7"/>
                  <a:pt x="127" y="7"/>
                </a:cubicBezTo>
                <a:cubicBezTo>
                  <a:pt x="128" y="6"/>
                  <a:pt x="130" y="6"/>
                  <a:pt x="131" y="7"/>
                </a:cubicBezTo>
                <a:cubicBezTo>
                  <a:pt x="132" y="7"/>
                  <a:pt x="132" y="7"/>
                  <a:pt x="132" y="7"/>
                </a:cubicBezTo>
                <a:cubicBezTo>
                  <a:pt x="133" y="6"/>
                  <a:pt x="133" y="6"/>
                  <a:pt x="133" y="7"/>
                </a:cubicBezTo>
                <a:cubicBezTo>
                  <a:pt x="134" y="7"/>
                  <a:pt x="134" y="7"/>
                  <a:pt x="135" y="7"/>
                </a:cubicBezTo>
                <a:cubicBezTo>
                  <a:pt x="135" y="7"/>
                  <a:pt x="138" y="7"/>
                  <a:pt x="140" y="8"/>
                </a:cubicBezTo>
                <a:cubicBezTo>
                  <a:pt x="145" y="9"/>
                  <a:pt x="146" y="10"/>
                  <a:pt x="146" y="10"/>
                </a:cubicBezTo>
                <a:cubicBezTo>
                  <a:pt x="146" y="10"/>
                  <a:pt x="147" y="10"/>
                  <a:pt x="147" y="10"/>
                </a:cubicBezTo>
                <a:cubicBezTo>
                  <a:pt x="147" y="10"/>
                  <a:pt x="148" y="10"/>
                  <a:pt x="148" y="11"/>
                </a:cubicBezTo>
                <a:cubicBezTo>
                  <a:pt x="148" y="11"/>
                  <a:pt x="148" y="11"/>
                  <a:pt x="149" y="11"/>
                </a:cubicBezTo>
                <a:cubicBezTo>
                  <a:pt x="149" y="11"/>
                  <a:pt x="149" y="11"/>
                  <a:pt x="149" y="11"/>
                </a:cubicBezTo>
                <a:cubicBezTo>
                  <a:pt x="149" y="11"/>
                  <a:pt x="150" y="11"/>
                  <a:pt x="151" y="11"/>
                </a:cubicBezTo>
                <a:cubicBezTo>
                  <a:pt x="151" y="11"/>
                  <a:pt x="152" y="12"/>
                  <a:pt x="152" y="12"/>
                </a:cubicBezTo>
                <a:cubicBezTo>
                  <a:pt x="152" y="12"/>
                  <a:pt x="152" y="12"/>
                  <a:pt x="152" y="12"/>
                </a:cubicBezTo>
                <a:cubicBezTo>
                  <a:pt x="153" y="12"/>
                  <a:pt x="153" y="12"/>
                  <a:pt x="153" y="12"/>
                </a:cubicBezTo>
                <a:cubicBezTo>
                  <a:pt x="153" y="13"/>
                  <a:pt x="153" y="13"/>
                  <a:pt x="154" y="13"/>
                </a:cubicBezTo>
                <a:cubicBezTo>
                  <a:pt x="154" y="13"/>
                  <a:pt x="155" y="13"/>
                  <a:pt x="155" y="14"/>
                </a:cubicBezTo>
                <a:cubicBezTo>
                  <a:pt x="156" y="14"/>
                  <a:pt x="157" y="14"/>
                  <a:pt x="158" y="15"/>
                </a:cubicBezTo>
                <a:cubicBezTo>
                  <a:pt x="159" y="15"/>
                  <a:pt x="160" y="16"/>
                  <a:pt x="160" y="16"/>
                </a:cubicBezTo>
                <a:cubicBezTo>
                  <a:pt x="160" y="16"/>
                  <a:pt x="160" y="17"/>
                  <a:pt x="160" y="17"/>
                </a:cubicBezTo>
                <a:cubicBezTo>
                  <a:pt x="161" y="17"/>
                  <a:pt x="161" y="17"/>
                  <a:pt x="160" y="17"/>
                </a:cubicBezTo>
                <a:cubicBezTo>
                  <a:pt x="160" y="17"/>
                  <a:pt x="160" y="17"/>
                  <a:pt x="161" y="17"/>
                </a:cubicBezTo>
                <a:cubicBezTo>
                  <a:pt x="162" y="17"/>
                  <a:pt x="162" y="18"/>
                  <a:pt x="162" y="18"/>
                </a:cubicBezTo>
                <a:cubicBezTo>
                  <a:pt x="161" y="18"/>
                  <a:pt x="162" y="18"/>
                  <a:pt x="162" y="19"/>
                </a:cubicBezTo>
                <a:cubicBezTo>
                  <a:pt x="163" y="19"/>
                  <a:pt x="164" y="20"/>
                  <a:pt x="164" y="20"/>
                </a:cubicBezTo>
                <a:cubicBezTo>
                  <a:pt x="164" y="20"/>
                  <a:pt x="165" y="20"/>
                  <a:pt x="165" y="20"/>
                </a:cubicBezTo>
                <a:cubicBezTo>
                  <a:pt x="165" y="20"/>
                  <a:pt x="165" y="21"/>
                  <a:pt x="165" y="21"/>
                </a:cubicBezTo>
                <a:cubicBezTo>
                  <a:pt x="165" y="21"/>
                  <a:pt x="166" y="21"/>
                  <a:pt x="166" y="22"/>
                </a:cubicBezTo>
                <a:cubicBezTo>
                  <a:pt x="166" y="22"/>
                  <a:pt x="166" y="22"/>
                  <a:pt x="166" y="22"/>
                </a:cubicBezTo>
                <a:cubicBezTo>
                  <a:pt x="166" y="23"/>
                  <a:pt x="166" y="23"/>
                  <a:pt x="167" y="22"/>
                </a:cubicBezTo>
                <a:cubicBezTo>
                  <a:pt x="167" y="22"/>
                  <a:pt x="167" y="22"/>
                  <a:pt x="167" y="23"/>
                </a:cubicBezTo>
                <a:cubicBezTo>
                  <a:pt x="168" y="23"/>
                  <a:pt x="168" y="24"/>
                  <a:pt x="168" y="24"/>
                </a:cubicBezTo>
                <a:cubicBezTo>
                  <a:pt x="169" y="24"/>
                  <a:pt x="170" y="25"/>
                  <a:pt x="170" y="25"/>
                </a:cubicBezTo>
                <a:cubicBezTo>
                  <a:pt x="170" y="25"/>
                  <a:pt x="170" y="26"/>
                  <a:pt x="171" y="26"/>
                </a:cubicBezTo>
                <a:cubicBezTo>
                  <a:pt x="171" y="26"/>
                  <a:pt x="172" y="27"/>
                  <a:pt x="172" y="27"/>
                </a:cubicBezTo>
                <a:cubicBezTo>
                  <a:pt x="172" y="28"/>
                  <a:pt x="173" y="28"/>
                  <a:pt x="173" y="27"/>
                </a:cubicBezTo>
                <a:cubicBezTo>
                  <a:pt x="173" y="27"/>
                  <a:pt x="173" y="27"/>
                  <a:pt x="173" y="27"/>
                </a:cubicBezTo>
                <a:cubicBezTo>
                  <a:pt x="173" y="27"/>
                  <a:pt x="174" y="27"/>
                  <a:pt x="175" y="27"/>
                </a:cubicBezTo>
                <a:cubicBezTo>
                  <a:pt x="177" y="27"/>
                  <a:pt x="180" y="28"/>
                  <a:pt x="180" y="29"/>
                </a:cubicBezTo>
                <a:cubicBezTo>
                  <a:pt x="180" y="29"/>
                  <a:pt x="180" y="29"/>
                  <a:pt x="181" y="30"/>
                </a:cubicBezTo>
                <a:cubicBezTo>
                  <a:pt x="182" y="30"/>
                  <a:pt x="184" y="32"/>
                  <a:pt x="184" y="32"/>
                </a:cubicBezTo>
                <a:cubicBezTo>
                  <a:pt x="184" y="33"/>
                  <a:pt x="184" y="33"/>
                  <a:pt x="184" y="33"/>
                </a:cubicBezTo>
                <a:cubicBezTo>
                  <a:pt x="184" y="33"/>
                  <a:pt x="184" y="33"/>
                  <a:pt x="185" y="34"/>
                </a:cubicBezTo>
                <a:cubicBezTo>
                  <a:pt x="185" y="34"/>
                  <a:pt x="185" y="35"/>
                  <a:pt x="185" y="35"/>
                </a:cubicBezTo>
                <a:cubicBezTo>
                  <a:pt x="186" y="35"/>
                  <a:pt x="186" y="36"/>
                  <a:pt x="186" y="36"/>
                </a:cubicBezTo>
                <a:cubicBezTo>
                  <a:pt x="187" y="38"/>
                  <a:pt x="187" y="38"/>
                  <a:pt x="190" y="38"/>
                </a:cubicBezTo>
                <a:cubicBezTo>
                  <a:pt x="191" y="37"/>
                  <a:pt x="192" y="37"/>
                  <a:pt x="192" y="38"/>
                </a:cubicBezTo>
                <a:cubicBezTo>
                  <a:pt x="193" y="38"/>
                  <a:pt x="193" y="38"/>
                  <a:pt x="194" y="38"/>
                </a:cubicBezTo>
                <a:cubicBezTo>
                  <a:pt x="194" y="37"/>
                  <a:pt x="194" y="37"/>
                  <a:pt x="195" y="38"/>
                </a:cubicBezTo>
                <a:cubicBezTo>
                  <a:pt x="195" y="38"/>
                  <a:pt x="195" y="38"/>
                  <a:pt x="195" y="38"/>
                </a:cubicBezTo>
                <a:cubicBezTo>
                  <a:pt x="195" y="38"/>
                  <a:pt x="196" y="38"/>
                  <a:pt x="196" y="38"/>
                </a:cubicBezTo>
                <a:cubicBezTo>
                  <a:pt x="197" y="38"/>
                  <a:pt x="198" y="38"/>
                  <a:pt x="199" y="38"/>
                </a:cubicBezTo>
                <a:cubicBezTo>
                  <a:pt x="199" y="37"/>
                  <a:pt x="200" y="38"/>
                  <a:pt x="201" y="38"/>
                </a:cubicBezTo>
                <a:cubicBezTo>
                  <a:pt x="202" y="38"/>
                  <a:pt x="202" y="38"/>
                  <a:pt x="203" y="38"/>
                </a:cubicBezTo>
                <a:cubicBezTo>
                  <a:pt x="203" y="38"/>
                  <a:pt x="203" y="38"/>
                  <a:pt x="204" y="38"/>
                </a:cubicBezTo>
                <a:cubicBezTo>
                  <a:pt x="204" y="38"/>
                  <a:pt x="204" y="38"/>
                  <a:pt x="204" y="38"/>
                </a:cubicBezTo>
                <a:cubicBezTo>
                  <a:pt x="205" y="38"/>
                  <a:pt x="205" y="38"/>
                  <a:pt x="206" y="38"/>
                </a:cubicBezTo>
                <a:cubicBezTo>
                  <a:pt x="206" y="39"/>
                  <a:pt x="207" y="39"/>
                  <a:pt x="208" y="39"/>
                </a:cubicBezTo>
                <a:cubicBezTo>
                  <a:pt x="209" y="39"/>
                  <a:pt x="211" y="39"/>
                  <a:pt x="211" y="39"/>
                </a:cubicBezTo>
                <a:cubicBezTo>
                  <a:pt x="212" y="40"/>
                  <a:pt x="214" y="40"/>
                  <a:pt x="214" y="40"/>
                </a:cubicBezTo>
                <a:cubicBezTo>
                  <a:pt x="214" y="40"/>
                  <a:pt x="221" y="42"/>
                  <a:pt x="221" y="42"/>
                </a:cubicBezTo>
                <a:cubicBezTo>
                  <a:pt x="221" y="43"/>
                  <a:pt x="221" y="43"/>
                  <a:pt x="222" y="43"/>
                </a:cubicBezTo>
                <a:cubicBezTo>
                  <a:pt x="223" y="43"/>
                  <a:pt x="224" y="44"/>
                  <a:pt x="225" y="45"/>
                </a:cubicBezTo>
                <a:cubicBezTo>
                  <a:pt x="226" y="45"/>
                  <a:pt x="226" y="46"/>
                  <a:pt x="226" y="46"/>
                </a:cubicBezTo>
                <a:cubicBezTo>
                  <a:pt x="227" y="46"/>
                  <a:pt x="229" y="47"/>
                  <a:pt x="229" y="48"/>
                </a:cubicBezTo>
                <a:cubicBezTo>
                  <a:pt x="229" y="48"/>
                  <a:pt x="229" y="48"/>
                  <a:pt x="230" y="48"/>
                </a:cubicBezTo>
                <a:cubicBezTo>
                  <a:pt x="230" y="48"/>
                  <a:pt x="231" y="49"/>
                  <a:pt x="231" y="49"/>
                </a:cubicBezTo>
                <a:cubicBezTo>
                  <a:pt x="231" y="49"/>
                  <a:pt x="231" y="49"/>
                  <a:pt x="231" y="49"/>
                </a:cubicBezTo>
                <a:cubicBezTo>
                  <a:pt x="231" y="50"/>
                  <a:pt x="231" y="49"/>
                  <a:pt x="231" y="49"/>
                </a:cubicBezTo>
                <a:cubicBezTo>
                  <a:pt x="231" y="49"/>
                  <a:pt x="232" y="49"/>
                  <a:pt x="233" y="51"/>
                </a:cubicBezTo>
                <a:cubicBezTo>
                  <a:pt x="234" y="51"/>
                  <a:pt x="235" y="52"/>
                  <a:pt x="235" y="52"/>
                </a:cubicBezTo>
                <a:cubicBezTo>
                  <a:pt x="235" y="52"/>
                  <a:pt x="235" y="52"/>
                  <a:pt x="235" y="52"/>
                </a:cubicBezTo>
                <a:cubicBezTo>
                  <a:pt x="235" y="53"/>
                  <a:pt x="235" y="53"/>
                  <a:pt x="236" y="53"/>
                </a:cubicBezTo>
                <a:cubicBezTo>
                  <a:pt x="236" y="53"/>
                  <a:pt x="236" y="53"/>
                  <a:pt x="237" y="54"/>
                </a:cubicBezTo>
                <a:cubicBezTo>
                  <a:pt x="238" y="55"/>
                  <a:pt x="238" y="55"/>
                  <a:pt x="238" y="55"/>
                </a:cubicBezTo>
                <a:cubicBezTo>
                  <a:pt x="239" y="55"/>
                  <a:pt x="239" y="56"/>
                  <a:pt x="239" y="56"/>
                </a:cubicBezTo>
                <a:cubicBezTo>
                  <a:pt x="239" y="57"/>
                  <a:pt x="240" y="57"/>
                  <a:pt x="240" y="57"/>
                </a:cubicBezTo>
                <a:cubicBezTo>
                  <a:pt x="241" y="57"/>
                  <a:pt x="241" y="57"/>
                  <a:pt x="241" y="57"/>
                </a:cubicBezTo>
                <a:cubicBezTo>
                  <a:pt x="241" y="58"/>
                  <a:pt x="241" y="58"/>
                  <a:pt x="241" y="58"/>
                </a:cubicBezTo>
                <a:cubicBezTo>
                  <a:pt x="243" y="60"/>
                  <a:pt x="245" y="63"/>
                  <a:pt x="248" y="66"/>
                </a:cubicBezTo>
                <a:cubicBezTo>
                  <a:pt x="249" y="68"/>
                  <a:pt x="251" y="70"/>
                  <a:pt x="251" y="70"/>
                </a:cubicBezTo>
                <a:cubicBezTo>
                  <a:pt x="252" y="71"/>
                  <a:pt x="253" y="72"/>
                  <a:pt x="253" y="73"/>
                </a:cubicBezTo>
                <a:cubicBezTo>
                  <a:pt x="253" y="73"/>
                  <a:pt x="254" y="74"/>
                  <a:pt x="254" y="75"/>
                </a:cubicBezTo>
                <a:cubicBezTo>
                  <a:pt x="255" y="75"/>
                  <a:pt x="256" y="77"/>
                  <a:pt x="256" y="78"/>
                </a:cubicBezTo>
                <a:cubicBezTo>
                  <a:pt x="257" y="79"/>
                  <a:pt x="258" y="81"/>
                  <a:pt x="259" y="82"/>
                </a:cubicBezTo>
                <a:cubicBezTo>
                  <a:pt x="260" y="83"/>
                  <a:pt x="261" y="85"/>
                  <a:pt x="262" y="85"/>
                </a:cubicBezTo>
                <a:cubicBezTo>
                  <a:pt x="262" y="86"/>
                  <a:pt x="263" y="87"/>
                  <a:pt x="263" y="87"/>
                </a:cubicBezTo>
                <a:cubicBezTo>
                  <a:pt x="263" y="87"/>
                  <a:pt x="263" y="87"/>
                  <a:pt x="263" y="87"/>
                </a:cubicBezTo>
                <a:cubicBezTo>
                  <a:pt x="263" y="88"/>
                  <a:pt x="266" y="92"/>
                  <a:pt x="267" y="94"/>
                </a:cubicBezTo>
                <a:cubicBezTo>
                  <a:pt x="267" y="94"/>
                  <a:pt x="268" y="95"/>
                  <a:pt x="269" y="96"/>
                </a:cubicBezTo>
                <a:cubicBezTo>
                  <a:pt x="269" y="96"/>
                  <a:pt x="270" y="98"/>
                  <a:pt x="271" y="99"/>
                </a:cubicBezTo>
                <a:cubicBezTo>
                  <a:pt x="273" y="101"/>
                  <a:pt x="273" y="102"/>
                  <a:pt x="275" y="102"/>
                </a:cubicBezTo>
                <a:cubicBezTo>
                  <a:pt x="276" y="102"/>
                  <a:pt x="276" y="102"/>
                  <a:pt x="276" y="102"/>
                </a:cubicBezTo>
                <a:cubicBezTo>
                  <a:pt x="276" y="102"/>
                  <a:pt x="277" y="102"/>
                  <a:pt x="278" y="102"/>
                </a:cubicBezTo>
                <a:cubicBezTo>
                  <a:pt x="279" y="102"/>
                  <a:pt x="280" y="102"/>
                  <a:pt x="281" y="103"/>
                </a:cubicBezTo>
                <a:cubicBezTo>
                  <a:pt x="281" y="103"/>
                  <a:pt x="282" y="103"/>
                  <a:pt x="282" y="103"/>
                </a:cubicBezTo>
                <a:cubicBezTo>
                  <a:pt x="282" y="103"/>
                  <a:pt x="283" y="103"/>
                  <a:pt x="283" y="103"/>
                </a:cubicBezTo>
                <a:cubicBezTo>
                  <a:pt x="283" y="104"/>
                  <a:pt x="283" y="104"/>
                  <a:pt x="284" y="104"/>
                </a:cubicBezTo>
                <a:cubicBezTo>
                  <a:pt x="285" y="103"/>
                  <a:pt x="284" y="109"/>
                  <a:pt x="283" y="109"/>
                </a:cubicBezTo>
                <a:cubicBezTo>
                  <a:pt x="282" y="109"/>
                  <a:pt x="282" y="109"/>
                  <a:pt x="283" y="109"/>
                </a:cubicBezTo>
                <a:cubicBezTo>
                  <a:pt x="283" y="109"/>
                  <a:pt x="283" y="109"/>
                  <a:pt x="283" y="109"/>
                </a:cubicBezTo>
                <a:cubicBezTo>
                  <a:pt x="282" y="109"/>
                  <a:pt x="282" y="109"/>
                  <a:pt x="282" y="110"/>
                </a:cubicBezTo>
                <a:cubicBezTo>
                  <a:pt x="282" y="110"/>
                  <a:pt x="282" y="111"/>
                  <a:pt x="281" y="112"/>
                </a:cubicBezTo>
                <a:cubicBezTo>
                  <a:pt x="281" y="113"/>
                  <a:pt x="281" y="114"/>
                  <a:pt x="280" y="114"/>
                </a:cubicBezTo>
                <a:cubicBezTo>
                  <a:pt x="280" y="114"/>
                  <a:pt x="280" y="114"/>
                  <a:pt x="280" y="114"/>
                </a:cubicBezTo>
                <a:cubicBezTo>
                  <a:pt x="280" y="115"/>
                  <a:pt x="279" y="116"/>
                  <a:pt x="279" y="116"/>
                </a:cubicBezTo>
                <a:cubicBezTo>
                  <a:pt x="279" y="116"/>
                  <a:pt x="279" y="116"/>
                  <a:pt x="279" y="117"/>
                </a:cubicBezTo>
                <a:cubicBezTo>
                  <a:pt x="279" y="118"/>
                  <a:pt x="279" y="118"/>
                  <a:pt x="279" y="118"/>
                </a:cubicBezTo>
                <a:cubicBezTo>
                  <a:pt x="278" y="118"/>
                  <a:pt x="278" y="118"/>
                  <a:pt x="278" y="118"/>
                </a:cubicBezTo>
                <a:cubicBezTo>
                  <a:pt x="278" y="119"/>
                  <a:pt x="278" y="119"/>
                  <a:pt x="278" y="119"/>
                </a:cubicBezTo>
                <a:cubicBezTo>
                  <a:pt x="279" y="119"/>
                  <a:pt x="279" y="119"/>
                  <a:pt x="279" y="119"/>
                </a:cubicBezTo>
                <a:cubicBezTo>
                  <a:pt x="278" y="120"/>
                  <a:pt x="278" y="120"/>
                  <a:pt x="278" y="120"/>
                </a:cubicBezTo>
                <a:cubicBezTo>
                  <a:pt x="278" y="120"/>
                  <a:pt x="278" y="120"/>
                  <a:pt x="278" y="120"/>
                </a:cubicBezTo>
                <a:cubicBezTo>
                  <a:pt x="278" y="120"/>
                  <a:pt x="277" y="121"/>
                  <a:pt x="277" y="121"/>
                </a:cubicBezTo>
                <a:cubicBezTo>
                  <a:pt x="277" y="121"/>
                  <a:pt x="276" y="122"/>
                  <a:pt x="276" y="123"/>
                </a:cubicBezTo>
                <a:cubicBezTo>
                  <a:pt x="275" y="124"/>
                  <a:pt x="274" y="126"/>
                  <a:pt x="274" y="126"/>
                </a:cubicBezTo>
                <a:cubicBezTo>
                  <a:pt x="274" y="126"/>
                  <a:pt x="273" y="126"/>
                  <a:pt x="273" y="128"/>
                </a:cubicBezTo>
                <a:cubicBezTo>
                  <a:pt x="273" y="129"/>
                  <a:pt x="272" y="130"/>
                  <a:pt x="271" y="131"/>
                </a:cubicBezTo>
                <a:cubicBezTo>
                  <a:pt x="271" y="132"/>
                  <a:pt x="270" y="132"/>
                  <a:pt x="271" y="133"/>
                </a:cubicBezTo>
                <a:cubicBezTo>
                  <a:pt x="271" y="133"/>
                  <a:pt x="271" y="133"/>
                  <a:pt x="270" y="133"/>
                </a:cubicBezTo>
                <a:cubicBezTo>
                  <a:pt x="270" y="132"/>
                  <a:pt x="270" y="132"/>
                  <a:pt x="270" y="132"/>
                </a:cubicBezTo>
                <a:cubicBezTo>
                  <a:pt x="270" y="133"/>
                  <a:pt x="270" y="133"/>
                  <a:pt x="270" y="133"/>
                </a:cubicBezTo>
                <a:cubicBezTo>
                  <a:pt x="270" y="135"/>
                  <a:pt x="270" y="135"/>
                  <a:pt x="269" y="135"/>
                </a:cubicBezTo>
                <a:cubicBezTo>
                  <a:pt x="269" y="136"/>
                  <a:pt x="268" y="136"/>
                  <a:pt x="269" y="136"/>
                </a:cubicBezTo>
                <a:cubicBezTo>
                  <a:pt x="269" y="136"/>
                  <a:pt x="267" y="139"/>
                  <a:pt x="266" y="140"/>
                </a:cubicBezTo>
                <a:cubicBezTo>
                  <a:pt x="266" y="141"/>
                  <a:pt x="265" y="141"/>
                  <a:pt x="266" y="141"/>
                </a:cubicBezTo>
                <a:cubicBezTo>
                  <a:pt x="266" y="142"/>
                  <a:pt x="265" y="142"/>
                  <a:pt x="265" y="143"/>
                </a:cubicBezTo>
                <a:cubicBezTo>
                  <a:pt x="264" y="144"/>
                  <a:pt x="263" y="146"/>
                  <a:pt x="263" y="148"/>
                </a:cubicBezTo>
                <a:cubicBezTo>
                  <a:pt x="262" y="149"/>
                  <a:pt x="261" y="151"/>
                  <a:pt x="261" y="151"/>
                </a:cubicBezTo>
                <a:cubicBezTo>
                  <a:pt x="260" y="152"/>
                  <a:pt x="260" y="152"/>
                  <a:pt x="260" y="152"/>
                </a:cubicBezTo>
                <a:cubicBezTo>
                  <a:pt x="260" y="152"/>
                  <a:pt x="260" y="154"/>
                  <a:pt x="259" y="154"/>
                </a:cubicBezTo>
                <a:cubicBezTo>
                  <a:pt x="259" y="155"/>
                  <a:pt x="259" y="155"/>
                  <a:pt x="257" y="157"/>
                </a:cubicBezTo>
                <a:cubicBezTo>
                  <a:pt x="257" y="158"/>
                  <a:pt x="256" y="159"/>
                  <a:pt x="256" y="159"/>
                </a:cubicBezTo>
                <a:cubicBezTo>
                  <a:pt x="256" y="160"/>
                  <a:pt x="256" y="160"/>
                  <a:pt x="255" y="160"/>
                </a:cubicBezTo>
                <a:cubicBezTo>
                  <a:pt x="255" y="161"/>
                  <a:pt x="255" y="161"/>
                  <a:pt x="255" y="161"/>
                </a:cubicBezTo>
                <a:cubicBezTo>
                  <a:pt x="255" y="161"/>
                  <a:pt x="255" y="161"/>
                  <a:pt x="255" y="162"/>
                </a:cubicBezTo>
                <a:cubicBezTo>
                  <a:pt x="254" y="162"/>
                  <a:pt x="253" y="164"/>
                  <a:pt x="252" y="166"/>
                </a:cubicBezTo>
                <a:cubicBezTo>
                  <a:pt x="252" y="167"/>
                  <a:pt x="252" y="167"/>
                  <a:pt x="252" y="167"/>
                </a:cubicBezTo>
                <a:cubicBezTo>
                  <a:pt x="252" y="167"/>
                  <a:pt x="251" y="168"/>
                  <a:pt x="251" y="168"/>
                </a:cubicBezTo>
                <a:cubicBezTo>
                  <a:pt x="251" y="170"/>
                  <a:pt x="249" y="172"/>
                  <a:pt x="249" y="173"/>
                </a:cubicBezTo>
                <a:cubicBezTo>
                  <a:pt x="249" y="173"/>
                  <a:pt x="248" y="174"/>
                  <a:pt x="247" y="176"/>
                </a:cubicBezTo>
                <a:cubicBezTo>
                  <a:pt x="245" y="180"/>
                  <a:pt x="245" y="180"/>
                  <a:pt x="245" y="180"/>
                </a:cubicBezTo>
                <a:cubicBezTo>
                  <a:pt x="245" y="180"/>
                  <a:pt x="244" y="180"/>
                  <a:pt x="245" y="181"/>
                </a:cubicBezTo>
                <a:cubicBezTo>
                  <a:pt x="245" y="181"/>
                  <a:pt x="244" y="183"/>
                  <a:pt x="244" y="183"/>
                </a:cubicBezTo>
                <a:cubicBezTo>
                  <a:pt x="243" y="183"/>
                  <a:pt x="243" y="183"/>
                  <a:pt x="243" y="182"/>
                </a:cubicBezTo>
                <a:cubicBezTo>
                  <a:pt x="243" y="182"/>
                  <a:pt x="243" y="182"/>
                  <a:pt x="243" y="182"/>
                </a:cubicBezTo>
                <a:cubicBezTo>
                  <a:pt x="242" y="182"/>
                  <a:pt x="242" y="182"/>
                  <a:pt x="242" y="182"/>
                </a:cubicBezTo>
                <a:cubicBezTo>
                  <a:pt x="242" y="182"/>
                  <a:pt x="242" y="182"/>
                  <a:pt x="241" y="182"/>
                </a:cubicBezTo>
                <a:cubicBezTo>
                  <a:pt x="241" y="181"/>
                  <a:pt x="241" y="181"/>
                  <a:pt x="241" y="180"/>
                </a:cubicBezTo>
                <a:cubicBezTo>
                  <a:pt x="242" y="180"/>
                  <a:pt x="242" y="180"/>
                  <a:pt x="241" y="180"/>
                </a:cubicBezTo>
                <a:cubicBezTo>
                  <a:pt x="241" y="179"/>
                  <a:pt x="239" y="180"/>
                  <a:pt x="239" y="180"/>
                </a:cubicBezTo>
                <a:cubicBezTo>
                  <a:pt x="239" y="181"/>
                  <a:pt x="238" y="181"/>
                  <a:pt x="238" y="181"/>
                </a:cubicBezTo>
                <a:cubicBezTo>
                  <a:pt x="237" y="182"/>
                  <a:pt x="236" y="182"/>
                  <a:pt x="235" y="181"/>
                </a:cubicBezTo>
                <a:cubicBezTo>
                  <a:pt x="234" y="181"/>
                  <a:pt x="234" y="181"/>
                  <a:pt x="234" y="181"/>
                </a:cubicBezTo>
                <a:cubicBezTo>
                  <a:pt x="234" y="181"/>
                  <a:pt x="233" y="181"/>
                  <a:pt x="233" y="181"/>
                </a:cubicBezTo>
                <a:cubicBezTo>
                  <a:pt x="233" y="181"/>
                  <a:pt x="232" y="181"/>
                  <a:pt x="232" y="181"/>
                </a:cubicBezTo>
                <a:cubicBezTo>
                  <a:pt x="231" y="181"/>
                  <a:pt x="231" y="181"/>
                  <a:pt x="231" y="181"/>
                </a:cubicBezTo>
                <a:cubicBezTo>
                  <a:pt x="230" y="181"/>
                  <a:pt x="230" y="181"/>
                  <a:pt x="230" y="181"/>
                </a:cubicBezTo>
                <a:cubicBezTo>
                  <a:pt x="230" y="181"/>
                  <a:pt x="230" y="181"/>
                  <a:pt x="230" y="181"/>
                </a:cubicBezTo>
                <a:cubicBezTo>
                  <a:pt x="230" y="181"/>
                  <a:pt x="230" y="181"/>
                  <a:pt x="230" y="181"/>
                </a:cubicBezTo>
                <a:cubicBezTo>
                  <a:pt x="230" y="180"/>
                  <a:pt x="230" y="180"/>
                  <a:pt x="229" y="180"/>
                </a:cubicBezTo>
                <a:cubicBezTo>
                  <a:pt x="228" y="181"/>
                  <a:pt x="228" y="181"/>
                  <a:pt x="227" y="180"/>
                </a:cubicBezTo>
                <a:cubicBezTo>
                  <a:pt x="226" y="180"/>
                  <a:pt x="226" y="180"/>
                  <a:pt x="226" y="180"/>
                </a:cubicBezTo>
                <a:cubicBezTo>
                  <a:pt x="226" y="180"/>
                  <a:pt x="225" y="180"/>
                  <a:pt x="225" y="180"/>
                </a:cubicBezTo>
                <a:cubicBezTo>
                  <a:pt x="225" y="180"/>
                  <a:pt x="224" y="180"/>
                  <a:pt x="224" y="180"/>
                </a:cubicBezTo>
                <a:cubicBezTo>
                  <a:pt x="224" y="180"/>
                  <a:pt x="224" y="180"/>
                  <a:pt x="223" y="180"/>
                </a:cubicBezTo>
                <a:cubicBezTo>
                  <a:pt x="223" y="180"/>
                  <a:pt x="222" y="180"/>
                  <a:pt x="222" y="180"/>
                </a:cubicBezTo>
                <a:cubicBezTo>
                  <a:pt x="222" y="180"/>
                  <a:pt x="222" y="180"/>
                  <a:pt x="221" y="179"/>
                </a:cubicBezTo>
                <a:cubicBezTo>
                  <a:pt x="221" y="179"/>
                  <a:pt x="221" y="179"/>
                  <a:pt x="221" y="179"/>
                </a:cubicBezTo>
                <a:cubicBezTo>
                  <a:pt x="220" y="179"/>
                  <a:pt x="220" y="179"/>
                  <a:pt x="220" y="179"/>
                </a:cubicBezTo>
                <a:cubicBezTo>
                  <a:pt x="219" y="178"/>
                  <a:pt x="219" y="178"/>
                  <a:pt x="219" y="178"/>
                </a:cubicBezTo>
                <a:cubicBezTo>
                  <a:pt x="218" y="178"/>
                  <a:pt x="215" y="177"/>
                  <a:pt x="215" y="177"/>
                </a:cubicBezTo>
                <a:cubicBezTo>
                  <a:pt x="215" y="177"/>
                  <a:pt x="215" y="177"/>
                  <a:pt x="215" y="177"/>
                </a:cubicBezTo>
                <a:cubicBezTo>
                  <a:pt x="215" y="177"/>
                  <a:pt x="214" y="177"/>
                  <a:pt x="214" y="176"/>
                </a:cubicBezTo>
                <a:cubicBezTo>
                  <a:pt x="213" y="176"/>
                  <a:pt x="213" y="175"/>
                  <a:pt x="212" y="175"/>
                </a:cubicBezTo>
                <a:cubicBezTo>
                  <a:pt x="211" y="175"/>
                  <a:pt x="211" y="175"/>
                  <a:pt x="211" y="174"/>
                </a:cubicBezTo>
                <a:cubicBezTo>
                  <a:pt x="211" y="174"/>
                  <a:pt x="211" y="174"/>
                  <a:pt x="211" y="174"/>
                </a:cubicBezTo>
                <a:cubicBezTo>
                  <a:pt x="210" y="174"/>
                  <a:pt x="210" y="173"/>
                  <a:pt x="210" y="173"/>
                </a:cubicBezTo>
                <a:cubicBezTo>
                  <a:pt x="209" y="173"/>
                  <a:pt x="209" y="172"/>
                  <a:pt x="209" y="173"/>
                </a:cubicBezTo>
                <a:cubicBezTo>
                  <a:pt x="209" y="173"/>
                  <a:pt x="206" y="171"/>
                  <a:pt x="205" y="170"/>
                </a:cubicBezTo>
                <a:cubicBezTo>
                  <a:pt x="204" y="170"/>
                  <a:pt x="204" y="169"/>
                  <a:pt x="204" y="169"/>
                </a:cubicBezTo>
                <a:cubicBezTo>
                  <a:pt x="204" y="168"/>
                  <a:pt x="204" y="168"/>
                  <a:pt x="204" y="168"/>
                </a:cubicBezTo>
                <a:cubicBezTo>
                  <a:pt x="203" y="167"/>
                  <a:pt x="203" y="168"/>
                  <a:pt x="203" y="168"/>
                </a:cubicBezTo>
                <a:cubicBezTo>
                  <a:pt x="203" y="169"/>
                  <a:pt x="203" y="169"/>
                  <a:pt x="203" y="169"/>
                </a:cubicBezTo>
                <a:cubicBezTo>
                  <a:pt x="203" y="169"/>
                  <a:pt x="203" y="169"/>
                  <a:pt x="203" y="169"/>
                </a:cubicBezTo>
                <a:cubicBezTo>
                  <a:pt x="203" y="168"/>
                  <a:pt x="202" y="168"/>
                  <a:pt x="202" y="168"/>
                </a:cubicBezTo>
                <a:cubicBezTo>
                  <a:pt x="202" y="168"/>
                  <a:pt x="202" y="168"/>
                  <a:pt x="201" y="167"/>
                </a:cubicBezTo>
                <a:cubicBezTo>
                  <a:pt x="201" y="167"/>
                  <a:pt x="200" y="166"/>
                  <a:pt x="200" y="166"/>
                </a:cubicBezTo>
                <a:cubicBezTo>
                  <a:pt x="200" y="166"/>
                  <a:pt x="200" y="166"/>
                  <a:pt x="200" y="165"/>
                </a:cubicBezTo>
                <a:cubicBezTo>
                  <a:pt x="200" y="165"/>
                  <a:pt x="200" y="165"/>
                  <a:pt x="199" y="165"/>
                </a:cubicBezTo>
                <a:cubicBezTo>
                  <a:pt x="199" y="165"/>
                  <a:pt x="199" y="165"/>
                  <a:pt x="198" y="164"/>
                </a:cubicBezTo>
                <a:cubicBezTo>
                  <a:pt x="198" y="164"/>
                  <a:pt x="198" y="163"/>
                  <a:pt x="198" y="163"/>
                </a:cubicBezTo>
                <a:cubicBezTo>
                  <a:pt x="197" y="163"/>
                  <a:pt x="197" y="163"/>
                  <a:pt x="197" y="163"/>
                </a:cubicBezTo>
                <a:cubicBezTo>
                  <a:pt x="197" y="162"/>
                  <a:pt x="197" y="162"/>
                  <a:pt x="197" y="162"/>
                </a:cubicBezTo>
                <a:cubicBezTo>
                  <a:pt x="196" y="162"/>
                  <a:pt x="196" y="162"/>
                  <a:pt x="197" y="162"/>
                </a:cubicBezTo>
                <a:cubicBezTo>
                  <a:pt x="197" y="162"/>
                  <a:pt x="197" y="162"/>
                  <a:pt x="197" y="162"/>
                </a:cubicBezTo>
                <a:cubicBezTo>
                  <a:pt x="196" y="161"/>
                  <a:pt x="196" y="162"/>
                  <a:pt x="196" y="162"/>
                </a:cubicBezTo>
                <a:cubicBezTo>
                  <a:pt x="196" y="162"/>
                  <a:pt x="196" y="162"/>
                  <a:pt x="196" y="162"/>
                </a:cubicBezTo>
                <a:cubicBezTo>
                  <a:pt x="196" y="162"/>
                  <a:pt x="196" y="162"/>
                  <a:pt x="196" y="161"/>
                </a:cubicBezTo>
                <a:cubicBezTo>
                  <a:pt x="196" y="161"/>
                  <a:pt x="196" y="161"/>
                  <a:pt x="194" y="160"/>
                </a:cubicBezTo>
                <a:cubicBezTo>
                  <a:pt x="194" y="160"/>
                  <a:pt x="193" y="160"/>
                  <a:pt x="193" y="159"/>
                </a:cubicBezTo>
                <a:cubicBezTo>
                  <a:pt x="193" y="158"/>
                  <a:pt x="192" y="158"/>
                  <a:pt x="191" y="157"/>
                </a:cubicBezTo>
                <a:cubicBezTo>
                  <a:pt x="190" y="156"/>
                  <a:pt x="190" y="156"/>
                  <a:pt x="189" y="155"/>
                </a:cubicBezTo>
                <a:cubicBezTo>
                  <a:pt x="189" y="154"/>
                  <a:pt x="189" y="153"/>
                  <a:pt x="188" y="153"/>
                </a:cubicBezTo>
                <a:cubicBezTo>
                  <a:pt x="188" y="153"/>
                  <a:pt x="187" y="152"/>
                  <a:pt x="187" y="152"/>
                </a:cubicBezTo>
                <a:cubicBezTo>
                  <a:pt x="187" y="151"/>
                  <a:pt x="187" y="151"/>
                  <a:pt x="186" y="151"/>
                </a:cubicBezTo>
                <a:cubicBezTo>
                  <a:pt x="186" y="151"/>
                  <a:pt x="186" y="151"/>
                  <a:pt x="186" y="151"/>
                </a:cubicBezTo>
                <a:cubicBezTo>
                  <a:pt x="186" y="150"/>
                  <a:pt x="186" y="150"/>
                  <a:pt x="185" y="150"/>
                </a:cubicBezTo>
                <a:cubicBezTo>
                  <a:pt x="185" y="150"/>
                  <a:pt x="185" y="150"/>
                  <a:pt x="185" y="150"/>
                </a:cubicBezTo>
                <a:cubicBezTo>
                  <a:pt x="185" y="149"/>
                  <a:pt x="185" y="149"/>
                  <a:pt x="184" y="149"/>
                </a:cubicBezTo>
                <a:cubicBezTo>
                  <a:pt x="184" y="149"/>
                  <a:pt x="184" y="148"/>
                  <a:pt x="183" y="148"/>
                </a:cubicBezTo>
                <a:cubicBezTo>
                  <a:pt x="183" y="147"/>
                  <a:pt x="183" y="147"/>
                  <a:pt x="183" y="147"/>
                </a:cubicBezTo>
                <a:cubicBezTo>
                  <a:pt x="182" y="147"/>
                  <a:pt x="182" y="146"/>
                  <a:pt x="182" y="146"/>
                </a:cubicBezTo>
                <a:cubicBezTo>
                  <a:pt x="182" y="145"/>
                  <a:pt x="181" y="145"/>
                  <a:pt x="181" y="144"/>
                </a:cubicBezTo>
                <a:cubicBezTo>
                  <a:pt x="180" y="143"/>
                  <a:pt x="180" y="143"/>
                  <a:pt x="180" y="143"/>
                </a:cubicBezTo>
                <a:cubicBezTo>
                  <a:pt x="180" y="142"/>
                  <a:pt x="179" y="142"/>
                  <a:pt x="179" y="141"/>
                </a:cubicBezTo>
                <a:cubicBezTo>
                  <a:pt x="179" y="141"/>
                  <a:pt x="178" y="140"/>
                  <a:pt x="178" y="140"/>
                </a:cubicBezTo>
                <a:cubicBezTo>
                  <a:pt x="178" y="140"/>
                  <a:pt x="178" y="140"/>
                  <a:pt x="177" y="139"/>
                </a:cubicBezTo>
                <a:cubicBezTo>
                  <a:pt x="177" y="139"/>
                  <a:pt x="176" y="138"/>
                  <a:pt x="176" y="138"/>
                </a:cubicBezTo>
                <a:cubicBezTo>
                  <a:pt x="176" y="137"/>
                  <a:pt x="174" y="135"/>
                  <a:pt x="174" y="135"/>
                </a:cubicBezTo>
                <a:cubicBezTo>
                  <a:pt x="174" y="136"/>
                  <a:pt x="173" y="135"/>
                  <a:pt x="173" y="134"/>
                </a:cubicBezTo>
                <a:cubicBezTo>
                  <a:pt x="173" y="134"/>
                  <a:pt x="173" y="134"/>
                  <a:pt x="173" y="133"/>
                </a:cubicBezTo>
                <a:cubicBezTo>
                  <a:pt x="173" y="133"/>
                  <a:pt x="173" y="133"/>
                  <a:pt x="173" y="133"/>
                </a:cubicBezTo>
                <a:cubicBezTo>
                  <a:pt x="172" y="134"/>
                  <a:pt x="171" y="133"/>
                  <a:pt x="172" y="133"/>
                </a:cubicBezTo>
                <a:cubicBezTo>
                  <a:pt x="172" y="133"/>
                  <a:pt x="171" y="132"/>
                  <a:pt x="171" y="132"/>
                </a:cubicBezTo>
                <a:cubicBezTo>
                  <a:pt x="170" y="132"/>
                  <a:pt x="170" y="131"/>
                  <a:pt x="170" y="131"/>
                </a:cubicBezTo>
                <a:cubicBezTo>
                  <a:pt x="170" y="131"/>
                  <a:pt x="170" y="130"/>
                  <a:pt x="169" y="130"/>
                </a:cubicBezTo>
                <a:cubicBezTo>
                  <a:pt x="168" y="129"/>
                  <a:pt x="168" y="129"/>
                  <a:pt x="168" y="129"/>
                </a:cubicBezTo>
                <a:cubicBezTo>
                  <a:pt x="168" y="129"/>
                  <a:pt x="167" y="128"/>
                  <a:pt x="167" y="128"/>
                </a:cubicBezTo>
                <a:cubicBezTo>
                  <a:pt x="166" y="128"/>
                  <a:pt x="165" y="128"/>
                  <a:pt x="166" y="128"/>
                </a:cubicBezTo>
                <a:cubicBezTo>
                  <a:pt x="166" y="127"/>
                  <a:pt x="165" y="127"/>
                  <a:pt x="165" y="127"/>
                </a:cubicBezTo>
                <a:cubicBezTo>
                  <a:pt x="164" y="127"/>
                  <a:pt x="164" y="127"/>
                  <a:pt x="164" y="127"/>
                </a:cubicBezTo>
                <a:cubicBezTo>
                  <a:pt x="164" y="126"/>
                  <a:pt x="164" y="126"/>
                  <a:pt x="164" y="126"/>
                </a:cubicBezTo>
                <a:cubicBezTo>
                  <a:pt x="164" y="126"/>
                  <a:pt x="163" y="126"/>
                  <a:pt x="163" y="126"/>
                </a:cubicBezTo>
                <a:cubicBezTo>
                  <a:pt x="163" y="126"/>
                  <a:pt x="163" y="126"/>
                  <a:pt x="162" y="126"/>
                </a:cubicBezTo>
                <a:cubicBezTo>
                  <a:pt x="162" y="126"/>
                  <a:pt x="162" y="126"/>
                  <a:pt x="162" y="126"/>
                </a:cubicBezTo>
                <a:cubicBezTo>
                  <a:pt x="162" y="126"/>
                  <a:pt x="161" y="127"/>
                  <a:pt x="161" y="127"/>
                </a:cubicBezTo>
                <a:cubicBezTo>
                  <a:pt x="161" y="127"/>
                  <a:pt x="161" y="126"/>
                  <a:pt x="161" y="126"/>
                </a:cubicBezTo>
                <a:cubicBezTo>
                  <a:pt x="161" y="126"/>
                  <a:pt x="161" y="126"/>
                  <a:pt x="161" y="126"/>
                </a:cubicBezTo>
                <a:cubicBezTo>
                  <a:pt x="161" y="125"/>
                  <a:pt x="160" y="126"/>
                  <a:pt x="160" y="126"/>
                </a:cubicBezTo>
                <a:cubicBezTo>
                  <a:pt x="160" y="126"/>
                  <a:pt x="160" y="126"/>
                  <a:pt x="160" y="126"/>
                </a:cubicBezTo>
                <a:cubicBezTo>
                  <a:pt x="160" y="126"/>
                  <a:pt x="159" y="126"/>
                  <a:pt x="159" y="126"/>
                </a:cubicBezTo>
                <a:cubicBezTo>
                  <a:pt x="159" y="126"/>
                  <a:pt x="157" y="126"/>
                  <a:pt x="158" y="125"/>
                </a:cubicBezTo>
                <a:cubicBezTo>
                  <a:pt x="158" y="125"/>
                  <a:pt x="157" y="125"/>
                  <a:pt x="157" y="125"/>
                </a:cubicBezTo>
                <a:cubicBezTo>
                  <a:pt x="157" y="125"/>
                  <a:pt x="157" y="126"/>
                  <a:pt x="156" y="125"/>
                </a:cubicBezTo>
                <a:cubicBezTo>
                  <a:pt x="156" y="125"/>
                  <a:pt x="156" y="125"/>
                  <a:pt x="156" y="125"/>
                </a:cubicBezTo>
                <a:cubicBezTo>
                  <a:pt x="155" y="126"/>
                  <a:pt x="155" y="126"/>
                  <a:pt x="154" y="126"/>
                </a:cubicBezTo>
                <a:cubicBezTo>
                  <a:pt x="154" y="125"/>
                  <a:pt x="153" y="125"/>
                  <a:pt x="153" y="125"/>
                </a:cubicBezTo>
                <a:cubicBezTo>
                  <a:pt x="153" y="125"/>
                  <a:pt x="153" y="125"/>
                  <a:pt x="152" y="125"/>
                </a:cubicBezTo>
                <a:cubicBezTo>
                  <a:pt x="152" y="125"/>
                  <a:pt x="151" y="125"/>
                  <a:pt x="151" y="125"/>
                </a:cubicBezTo>
                <a:cubicBezTo>
                  <a:pt x="151" y="126"/>
                  <a:pt x="150" y="126"/>
                  <a:pt x="150" y="126"/>
                </a:cubicBezTo>
                <a:cubicBezTo>
                  <a:pt x="150" y="125"/>
                  <a:pt x="150" y="126"/>
                  <a:pt x="150" y="126"/>
                </a:cubicBezTo>
                <a:cubicBezTo>
                  <a:pt x="150" y="126"/>
                  <a:pt x="150" y="126"/>
                  <a:pt x="149" y="126"/>
                </a:cubicBezTo>
                <a:cubicBezTo>
                  <a:pt x="148" y="125"/>
                  <a:pt x="147" y="125"/>
                  <a:pt x="147" y="125"/>
                </a:cubicBezTo>
                <a:cubicBezTo>
                  <a:pt x="147" y="126"/>
                  <a:pt x="146" y="126"/>
                  <a:pt x="146" y="125"/>
                </a:cubicBezTo>
                <a:cubicBezTo>
                  <a:pt x="146" y="125"/>
                  <a:pt x="146" y="125"/>
                  <a:pt x="146" y="125"/>
                </a:cubicBezTo>
                <a:cubicBezTo>
                  <a:pt x="144" y="125"/>
                  <a:pt x="142" y="125"/>
                  <a:pt x="141" y="124"/>
                </a:cubicBezTo>
                <a:cubicBezTo>
                  <a:pt x="141" y="124"/>
                  <a:pt x="140" y="123"/>
                  <a:pt x="139" y="124"/>
                </a:cubicBezTo>
                <a:cubicBezTo>
                  <a:pt x="137" y="124"/>
                  <a:pt x="137" y="124"/>
                  <a:pt x="137" y="123"/>
                </a:cubicBezTo>
                <a:cubicBezTo>
                  <a:pt x="138" y="122"/>
                  <a:pt x="138" y="122"/>
                  <a:pt x="137" y="122"/>
                </a:cubicBezTo>
                <a:cubicBezTo>
                  <a:pt x="137" y="123"/>
                  <a:pt x="137" y="123"/>
                  <a:pt x="136" y="122"/>
                </a:cubicBezTo>
                <a:cubicBezTo>
                  <a:pt x="135" y="122"/>
                  <a:pt x="135" y="122"/>
                  <a:pt x="135" y="122"/>
                </a:cubicBezTo>
                <a:cubicBezTo>
                  <a:pt x="135" y="123"/>
                  <a:pt x="134" y="123"/>
                  <a:pt x="134" y="123"/>
                </a:cubicBezTo>
                <a:cubicBezTo>
                  <a:pt x="133" y="122"/>
                  <a:pt x="131" y="123"/>
                  <a:pt x="132" y="124"/>
                </a:cubicBezTo>
                <a:cubicBezTo>
                  <a:pt x="132" y="124"/>
                  <a:pt x="131" y="124"/>
                  <a:pt x="131" y="124"/>
                </a:cubicBezTo>
                <a:cubicBezTo>
                  <a:pt x="131" y="124"/>
                  <a:pt x="130" y="124"/>
                  <a:pt x="130" y="124"/>
                </a:cubicBezTo>
                <a:cubicBezTo>
                  <a:pt x="130" y="125"/>
                  <a:pt x="129" y="125"/>
                  <a:pt x="128" y="125"/>
                </a:cubicBezTo>
                <a:cubicBezTo>
                  <a:pt x="128" y="125"/>
                  <a:pt x="128" y="124"/>
                  <a:pt x="128" y="125"/>
                </a:cubicBezTo>
                <a:cubicBezTo>
                  <a:pt x="127" y="125"/>
                  <a:pt x="127" y="125"/>
                  <a:pt x="127" y="124"/>
                </a:cubicBezTo>
                <a:cubicBezTo>
                  <a:pt x="127" y="124"/>
                  <a:pt x="126" y="124"/>
                  <a:pt x="125" y="124"/>
                </a:cubicBezTo>
                <a:cubicBezTo>
                  <a:pt x="125" y="124"/>
                  <a:pt x="124" y="123"/>
                  <a:pt x="124" y="123"/>
                </a:cubicBezTo>
                <a:cubicBezTo>
                  <a:pt x="124" y="123"/>
                  <a:pt x="124" y="122"/>
                  <a:pt x="124" y="122"/>
                </a:cubicBezTo>
                <a:cubicBezTo>
                  <a:pt x="123" y="122"/>
                  <a:pt x="120" y="118"/>
                  <a:pt x="120" y="116"/>
                </a:cubicBezTo>
                <a:cubicBezTo>
                  <a:pt x="120" y="115"/>
                  <a:pt x="120" y="114"/>
                  <a:pt x="119" y="114"/>
                </a:cubicBezTo>
                <a:cubicBezTo>
                  <a:pt x="118" y="114"/>
                  <a:pt x="117" y="112"/>
                  <a:pt x="116" y="111"/>
                </a:cubicBezTo>
                <a:cubicBezTo>
                  <a:pt x="115" y="111"/>
                  <a:pt x="114" y="110"/>
                  <a:pt x="114" y="110"/>
                </a:cubicBezTo>
                <a:cubicBezTo>
                  <a:pt x="113" y="109"/>
                  <a:pt x="112" y="108"/>
                  <a:pt x="111" y="108"/>
                </a:cubicBezTo>
                <a:cubicBezTo>
                  <a:pt x="110" y="107"/>
                  <a:pt x="107" y="105"/>
                  <a:pt x="106" y="104"/>
                </a:cubicBezTo>
                <a:cubicBezTo>
                  <a:pt x="106" y="104"/>
                  <a:pt x="105" y="104"/>
                  <a:pt x="105" y="104"/>
                </a:cubicBezTo>
                <a:cubicBezTo>
                  <a:pt x="105" y="104"/>
                  <a:pt x="103" y="103"/>
                  <a:pt x="98" y="100"/>
                </a:cubicBezTo>
                <a:cubicBezTo>
                  <a:pt x="96" y="99"/>
                  <a:pt x="95" y="99"/>
                  <a:pt x="83" y="97"/>
                </a:cubicBezTo>
                <a:cubicBezTo>
                  <a:pt x="82" y="97"/>
                  <a:pt x="81" y="97"/>
                  <a:pt x="80" y="96"/>
                </a:cubicBezTo>
                <a:cubicBezTo>
                  <a:pt x="79" y="96"/>
                  <a:pt x="79" y="96"/>
                  <a:pt x="79" y="96"/>
                </a:cubicBezTo>
                <a:cubicBezTo>
                  <a:pt x="79" y="96"/>
                  <a:pt x="78" y="97"/>
                  <a:pt x="78" y="97"/>
                </a:cubicBezTo>
                <a:cubicBezTo>
                  <a:pt x="78" y="97"/>
                  <a:pt x="78" y="97"/>
                  <a:pt x="78" y="96"/>
                </a:cubicBezTo>
                <a:cubicBezTo>
                  <a:pt x="79" y="96"/>
                  <a:pt x="78" y="96"/>
                  <a:pt x="77" y="96"/>
                </a:cubicBezTo>
                <a:cubicBezTo>
                  <a:pt x="77" y="96"/>
                  <a:pt x="76" y="96"/>
                  <a:pt x="76" y="96"/>
                </a:cubicBezTo>
                <a:cubicBezTo>
                  <a:pt x="76" y="96"/>
                  <a:pt x="75" y="96"/>
                  <a:pt x="75" y="96"/>
                </a:cubicBezTo>
                <a:cubicBezTo>
                  <a:pt x="74" y="96"/>
                  <a:pt x="74" y="97"/>
                  <a:pt x="74" y="96"/>
                </a:cubicBezTo>
                <a:cubicBezTo>
                  <a:pt x="74" y="96"/>
                  <a:pt x="73" y="96"/>
                  <a:pt x="73" y="96"/>
                </a:cubicBezTo>
                <a:cubicBezTo>
                  <a:pt x="70" y="97"/>
                  <a:pt x="67" y="97"/>
                  <a:pt x="67" y="96"/>
                </a:cubicBezTo>
                <a:cubicBezTo>
                  <a:pt x="67" y="96"/>
                  <a:pt x="67" y="96"/>
                  <a:pt x="67" y="96"/>
                </a:cubicBezTo>
                <a:cubicBezTo>
                  <a:pt x="66" y="96"/>
                  <a:pt x="66" y="96"/>
                  <a:pt x="66" y="96"/>
                </a:cubicBezTo>
                <a:cubicBezTo>
                  <a:pt x="66" y="97"/>
                  <a:pt x="65" y="97"/>
                  <a:pt x="65" y="97"/>
                </a:cubicBezTo>
                <a:cubicBezTo>
                  <a:pt x="65" y="97"/>
                  <a:pt x="64" y="97"/>
                  <a:pt x="63" y="97"/>
                </a:cubicBezTo>
                <a:cubicBezTo>
                  <a:pt x="63" y="97"/>
                  <a:pt x="62" y="97"/>
                  <a:pt x="61" y="97"/>
                </a:cubicBezTo>
                <a:cubicBezTo>
                  <a:pt x="61" y="97"/>
                  <a:pt x="61" y="97"/>
                  <a:pt x="60" y="97"/>
                </a:cubicBezTo>
                <a:cubicBezTo>
                  <a:pt x="60" y="97"/>
                  <a:pt x="60" y="97"/>
                  <a:pt x="60" y="97"/>
                </a:cubicBezTo>
                <a:cubicBezTo>
                  <a:pt x="60" y="97"/>
                  <a:pt x="59" y="97"/>
                  <a:pt x="58" y="98"/>
                </a:cubicBezTo>
                <a:cubicBezTo>
                  <a:pt x="57" y="98"/>
                  <a:pt x="57" y="98"/>
                  <a:pt x="56" y="98"/>
                </a:cubicBezTo>
                <a:cubicBezTo>
                  <a:pt x="56" y="98"/>
                  <a:pt x="56" y="98"/>
                  <a:pt x="56" y="98"/>
                </a:cubicBezTo>
                <a:cubicBezTo>
                  <a:pt x="56" y="98"/>
                  <a:pt x="55" y="98"/>
                  <a:pt x="55" y="98"/>
                </a:cubicBezTo>
                <a:cubicBezTo>
                  <a:pt x="54" y="98"/>
                  <a:pt x="50" y="99"/>
                  <a:pt x="50" y="99"/>
                </a:cubicBezTo>
                <a:cubicBezTo>
                  <a:pt x="50" y="100"/>
                  <a:pt x="49" y="100"/>
                  <a:pt x="49" y="100"/>
                </a:cubicBezTo>
                <a:cubicBezTo>
                  <a:pt x="49" y="99"/>
                  <a:pt x="47" y="100"/>
                  <a:pt x="47" y="101"/>
                </a:cubicBezTo>
                <a:cubicBezTo>
                  <a:pt x="47" y="101"/>
                  <a:pt x="47" y="101"/>
                  <a:pt x="47" y="101"/>
                </a:cubicBezTo>
                <a:cubicBezTo>
                  <a:pt x="46" y="101"/>
                  <a:pt x="45" y="101"/>
                  <a:pt x="45" y="102"/>
                </a:cubicBezTo>
                <a:cubicBezTo>
                  <a:pt x="44" y="102"/>
                  <a:pt x="43" y="103"/>
                  <a:pt x="43" y="103"/>
                </a:cubicBezTo>
                <a:cubicBezTo>
                  <a:pt x="42" y="103"/>
                  <a:pt x="42" y="104"/>
                  <a:pt x="41" y="104"/>
                </a:cubicBezTo>
                <a:cubicBezTo>
                  <a:pt x="41" y="104"/>
                  <a:pt x="40" y="104"/>
                  <a:pt x="40" y="104"/>
                </a:cubicBezTo>
                <a:cubicBezTo>
                  <a:pt x="39" y="104"/>
                  <a:pt x="39" y="104"/>
                  <a:pt x="39" y="104"/>
                </a:cubicBezTo>
                <a:cubicBezTo>
                  <a:pt x="38" y="105"/>
                  <a:pt x="37" y="105"/>
                  <a:pt x="37" y="105"/>
                </a:cubicBezTo>
                <a:cubicBezTo>
                  <a:pt x="36" y="105"/>
                  <a:pt x="36" y="105"/>
                  <a:pt x="35" y="106"/>
                </a:cubicBezTo>
                <a:cubicBezTo>
                  <a:pt x="34" y="106"/>
                  <a:pt x="33" y="106"/>
                  <a:pt x="33" y="106"/>
                </a:cubicBezTo>
                <a:cubicBezTo>
                  <a:pt x="33" y="106"/>
                  <a:pt x="32" y="106"/>
                  <a:pt x="31" y="107"/>
                </a:cubicBezTo>
                <a:cubicBezTo>
                  <a:pt x="30" y="107"/>
                  <a:pt x="26" y="107"/>
                  <a:pt x="23" y="106"/>
                </a:cubicBezTo>
                <a:cubicBezTo>
                  <a:pt x="20" y="106"/>
                  <a:pt x="19" y="105"/>
                  <a:pt x="19" y="105"/>
                </a:cubicBezTo>
                <a:close/>
                <a:moveTo>
                  <a:pt x="30" y="103"/>
                </a:moveTo>
                <a:cubicBezTo>
                  <a:pt x="31" y="103"/>
                  <a:pt x="33" y="103"/>
                  <a:pt x="34" y="103"/>
                </a:cubicBezTo>
                <a:cubicBezTo>
                  <a:pt x="35" y="102"/>
                  <a:pt x="36" y="102"/>
                  <a:pt x="36" y="102"/>
                </a:cubicBezTo>
                <a:cubicBezTo>
                  <a:pt x="37" y="102"/>
                  <a:pt x="39" y="101"/>
                  <a:pt x="41" y="101"/>
                </a:cubicBezTo>
                <a:cubicBezTo>
                  <a:pt x="45" y="98"/>
                  <a:pt x="49" y="97"/>
                  <a:pt x="51" y="96"/>
                </a:cubicBezTo>
                <a:cubicBezTo>
                  <a:pt x="53" y="95"/>
                  <a:pt x="53" y="95"/>
                  <a:pt x="57" y="95"/>
                </a:cubicBezTo>
                <a:cubicBezTo>
                  <a:pt x="58" y="95"/>
                  <a:pt x="59" y="95"/>
                  <a:pt x="60" y="94"/>
                </a:cubicBezTo>
                <a:cubicBezTo>
                  <a:pt x="60" y="94"/>
                  <a:pt x="62" y="94"/>
                  <a:pt x="63" y="94"/>
                </a:cubicBezTo>
                <a:cubicBezTo>
                  <a:pt x="64" y="94"/>
                  <a:pt x="66" y="94"/>
                  <a:pt x="66" y="93"/>
                </a:cubicBezTo>
                <a:cubicBezTo>
                  <a:pt x="66" y="93"/>
                  <a:pt x="66" y="93"/>
                  <a:pt x="66" y="94"/>
                </a:cubicBezTo>
                <a:cubicBezTo>
                  <a:pt x="66" y="94"/>
                  <a:pt x="67" y="94"/>
                  <a:pt x="67" y="94"/>
                </a:cubicBezTo>
                <a:cubicBezTo>
                  <a:pt x="67" y="93"/>
                  <a:pt x="67" y="93"/>
                  <a:pt x="67" y="93"/>
                </a:cubicBezTo>
                <a:cubicBezTo>
                  <a:pt x="68" y="94"/>
                  <a:pt x="68" y="94"/>
                  <a:pt x="69" y="93"/>
                </a:cubicBezTo>
                <a:cubicBezTo>
                  <a:pt x="69" y="93"/>
                  <a:pt x="69" y="93"/>
                  <a:pt x="70" y="93"/>
                </a:cubicBezTo>
                <a:cubicBezTo>
                  <a:pt x="70" y="94"/>
                  <a:pt x="73" y="94"/>
                  <a:pt x="74" y="93"/>
                </a:cubicBezTo>
                <a:cubicBezTo>
                  <a:pt x="74" y="93"/>
                  <a:pt x="74" y="93"/>
                  <a:pt x="74" y="93"/>
                </a:cubicBezTo>
                <a:cubicBezTo>
                  <a:pt x="74" y="93"/>
                  <a:pt x="75" y="93"/>
                  <a:pt x="75" y="93"/>
                </a:cubicBezTo>
                <a:cubicBezTo>
                  <a:pt x="75" y="93"/>
                  <a:pt x="76" y="93"/>
                  <a:pt x="76" y="93"/>
                </a:cubicBezTo>
                <a:cubicBezTo>
                  <a:pt x="76" y="93"/>
                  <a:pt x="77" y="93"/>
                  <a:pt x="77" y="93"/>
                </a:cubicBezTo>
                <a:cubicBezTo>
                  <a:pt x="78" y="93"/>
                  <a:pt x="81" y="94"/>
                  <a:pt x="82" y="94"/>
                </a:cubicBezTo>
                <a:cubicBezTo>
                  <a:pt x="82" y="94"/>
                  <a:pt x="82" y="94"/>
                  <a:pt x="82" y="94"/>
                </a:cubicBezTo>
                <a:cubicBezTo>
                  <a:pt x="83" y="94"/>
                  <a:pt x="85" y="94"/>
                  <a:pt x="87" y="95"/>
                </a:cubicBezTo>
                <a:cubicBezTo>
                  <a:pt x="87" y="95"/>
                  <a:pt x="87" y="95"/>
                  <a:pt x="87" y="95"/>
                </a:cubicBezTo>
                <a:cubicBezTo>
                  <a:pt x="88" y="95"/>
                  <a:pt x="88" y="95"/>
                  <a:pt x="88" y="95"/>
                </a:cubicBezTo>
                <a:cubicBezTo>
                  <a:pt x="89" y="95"/>
                  <a:pt x="90" y="95"/>
                  <a:pt x="91" y="95"/>
                </a:cubicBezTo>
                <a:cubicBezTo>
                  <a:pt x="91" y="95"/>
                  <a:pt x="92" y="95"/>
                  <a:pt x="93" y="96"/>
                </a:cubicBezTo>
                <a:cubicBezTo>
                  <a:pt x="94" y="96"/>
                  <a:pt x="94" y="96"/>
                  <a:pt x="94" y="96"/>
                </a:cubicBezTo>
                <a:cubicBezTo>
                  <a:pt x="94" y="96"/>
                  <a:pt x="95" y="96"/>
                  <a:pt x="97" y="96"/>
                </a:cubicBezTo>
                <a:cubicBezTo>
                  <a:pt x="98" y="97"/>
                  <a:pt x="98" y="97"/>
                  <a:pt x="99" y="97"/>
                </a:cubicBezTo>
                <a:cubicBezTo>
                  <a:pt x="100" y="98"/>
                  <a:pt x="102" y="99"/>
                  <a:pt x="104" y="99"/>
                </a:cubicBezTo>
                <a:cubicBezTo>
                  <a:pt x="105" y="100"/>
                  <a:pt x="107" y="101"/>
                  <a:pt x="107" y="101"/>
                </a:cubicBezTo>
                <a:cubicBezTo>
                  <a:pt x="108" y="102"/>
                  <a:pt x="108" y="102"/>
                  <a:pt x="109" y="103"/>
                </a:cubicBezTo>
                <a:cubicBezTo>
                  <a:pt x="109" y="103"/>
                  <a:pt x="109" y="103"/>
                  <a:pt x="109" y="103"/>
                </a:cubicBezTo>
                <a:cubicBezTo>
                  <a:pt x="110" y="103"/>
                  <a:pt x="110" y="103"/>
                  <a:pt x="111" y="104"/>
                </a:cubicBezTo>
                <a:cubicBezTo>
                  <a:pt x="112" y="105"/>
                  <a:pt x="112" y="105"/>
                  <a:pt x="112" y="104"/>
                </a:cubicBezTo>
                <a:cubicBezTo>
                  <a:pt x="112" y="104"/>
                  <a:pt x="111" y="102"/>
                  <a:pt x="111" y="102"/>
                </a:cubicBezTo>
                <a:cubicBezTo>
                  <a:pt x="110" y="103"/>
                  <a:pt x="110" y="102"/>
                  <a:pt x="110" y="102"/>
                </a:cubicBezTo>
                <a:cubicBezTo>
                  <a:pt x="110" y="101"/>
                  <a:pt x="110" y="101"/>
                  <a:pt x="110" y="101"/>
                </a:cubicBezTo>
                <a:cubicBezTo>
                  <a:pt x="110" y="102"/>
                  <a:pt x="110" y="101"/>
                  <a:pt x="110" y="101"/>
                </a:cubicBezTo>
                <a:cubicBezTo>
                  <a:pt x="109" y="101"/>
                  <a:pt x="109" y="101"/>
                  <a:pt x="109" y="101"/>
                </a:cubicBezTo>
                <a:cubicBezTo>
                  <a:pt x="108" y="100"/>
                  <a:pt x="106" y="99"/>
                  <a:pt x="106" y="99"/>
                </a:cubicBezTo>
                <a:cubicBezTo>
                  <a:pt x="106" y="99"/>
                  <a:pt x="106" y="98"/>
                  <a:pt x="105" y="98"/>
                </a:cubicBezTo>
                <a:cubicBezTo>
                  <a:pt x="105" y="98"/>
                  <a:pt x="104" y="98"/>
                  <a:pt x="104" y="98"/>
                </a:cubicBezTo>
                <a:cubicBezTo>
                  <a:pt x="104" y="97"/>
                  <a:pt x="104" y="97"/>
                  <a:pt x="104" y="97"/>
                </a:cubicBezTo>
                <a:cubicBezTo>
                  <a:pt x="103" y="97"/>
                  <a:pt x="103" y="97"/>
                  <a:pt x="102" y="97"/>
                </a:cubicBezTo>
                <a:cubicBezTo>
                  <a:pt x="102" y="96"/>
                  <a:pt x="100" y="95"/>
                  <a:pt x="99" y="95"/>
                </a:cubicBezTo>
                <a:cubicBezTo>
                  <a:pt x="99" y="95"/>
                  <a:pt x="99" y="95"/>
                  <a:pt x="99" y="95"/>
                </a:cubicBezTo>
                <a:cubicBezTo>
                  <a:pt x="99" y="95"/>
                  <a:pt x="98" y="95"/>
                  <a:pt x="98" y="95"/>
                </a:cubicBezTo>
                <a:cubicBezTo>
                  <a:pt x="97" y="95"/>
                  <a:pt x="95" y="94"/>
                  <a:pt x="94" y="93"/>
                </a:cubicBezTo>
                <a:cubicBezTo>
                  <a:pt x="94" y="93"/>
                  <a:pt x="93" y="92"/>
                  <a:pt x="93" y="93"/>
                </a:cubicBezTo>
                <a:cubicBezTo>
                  <a:pt x="93" y="93"/>
                  <a:pt x="92" y="93"/>
                  <a:pt x="91" y="92"/>
                </a:cubicBezTo>
                <a:cubicBezTo>
                  <a:pt x="90" y="92"/>
                  <a:pt x="89" y="92"/>
                  <a:pt x="89" y="92"/>
                </a:cubicBezTo>
                <a:cubicBezTo>
                  <a:pt x="89" y="92"/>
                  <a:pt x="87" y="92"/>
                  <a:pt x="85" y="91"/>
                </a:cubicBezTo>
                <a:cubicBezTo>
                  <a:pt x="82" y="90"/>
                  <a:pt x="81" y="90"/>
                  <a:pt x="81" y="91"/>
                </a:cubicBezTo>
                <a:cubicBezTo>
                  <a:pt x="81" y="91"/>
                  <a:pt x="80" y="91"/>
                  <a:pt x="79" y="91"/>
                </a:cubicBezTo>
                <a:cubicBezTo>
                  <a:pt x="78" y="90"/>
                  <a:pt x="78" y="90"/>
                  <a:pt x="78" y="91"/>
                </a:cubicBezTo>
                <a:cubicBezTo>
                  <a:pt x="78" y="91"/>
                  <a:pt x="77" y="91"/>
                  <a:pt x="77" y="91"/>
                </a:cubicBezTo>
                <a:cubicBezTo>
                  <a:pt x="76" y="90"/>
                  <a:pt x="76" y="90"/>
                  <a:pt x="76" y="90"/>
                </a:cubicBezTo>
                <a:cubicBezTo>
                  <a:pt x="76" y="91"/>
                  <a:pt x="76" y="91"/>
                  <a:pt x="75" y="91"/>
                </a:cubicBezTo>
                <a:cubicBezTo>
                  <a:pt x="75" y="90"/>
                  <a:pt x="74" y="90"/>
                  <a:pt x="74" y="91"/>
                </a:cubicBezTo>
                <a:cubicBezTo>
                  <a:pt x="74" y="91"/>
                  <a:pt x="74" y="91"/>
                  <a:pt x="74" y="91"/>
                </a:cubicBezTo>
                <a:cubicBezTo>
                  <a:pt x="74" y="90"/>
                  <a:pt x="72" y="90"/>
                  <a:pt x="72" y="90"/>
                </a:cubicBezTo>
                <a:cubicBezTo>
                  <a:pt x="71" y="90"/>
                  <a:pt x="66" y="91"/>
                  <a:pt x="65" y="90"/>
                </a:cubicBezTo>
                <a:cubicBezTo>
                  <a:pt x="64" y="90"/>
                  <a:pt x="63" y="90"/>
                  <a:pt x="62" y="91"/>
                </a:cubicBezTo>
                <a:cubicBezTo>
                  <a:pt x="61" y="91"/>
                  <a:pt x="60" y="91"/>
                  <a:pt x="60" y="91"/>
                </a:cubicBezTo>
                <a:cubicBezTo>
                  <a:pt x="59" y="91"/>
                  <a:pt x="59" y="91"/>
                  <a:pt x="59" y="91"/>
                </a:cubicBezTo>
                <a:cubicBezTo>
                  <a:pt x="59" y="91"/>
                  <a:pt x="59" y="91"/>
                  <a:pt x="58" y="91"/>
                </a:cubicBezTo>
                <a:cubicBezTo>
                  <a:pt x="58" y="91"/>
                  <a:pt x="58" y="91"/>
                  <a:pt x="58" y="92"/>
                </a:cubicBezTo>
                <a:cubicBezTo>
                  <a:pt x="58" y="92"/>
                  <a:pt x="57" y="92"/>
                  <a:pt x="57" y="92"/>
                </a:cubicBezTo>
                <a:cubicBezTo>
                  <a:pt x="56" y="92"/>
                  <a:pt x="55" y="92"/>
                  <a:pt x="54" y="92"/>
                </a:cubicBezTo>
                <a:cubicBezTo>
                  <a:pt x="54" y="92"/>
                  <a:pt x="53" y="93"/>
                  <a:pt x="53" y="93"/>
                </a:cubicBezTo>
                <a:cubicBezTo>
                  <a:pt x="52" y="93"/>
                  <a:pt x="52" y="93"/>
                  <a:pt x="52" y="93"/>
                </a:cubicBezTo>
                <a:cubicBezTo>
                  <a:pt x="52" y="93"/>
                  <a:pt x="51" y="94"/>
                  <a:pt x="51" y="93"/>
                </a:cubicBezTo>
                <a:cubicBezTo>
                  <a:pt x="50" y="93"/>
                  <a:pt x="48" y="94"/>
                  <a:pt x="48" y="94"/>
                </a:cubicBezTo>
                <a:cubicBezTo>
                  <a:pt x="48" y="94"/>
                  <a:pt x="48" y="94"/>
                  <a:pt x="47" y="95"/>
                </a:cubicBezTo>
                <a:cubicBezTo>
                  <a:pt x="47" y="95"/>
                  <a:pt x="46" y="95"/>
                  <a:pt x="47" y="95"/>
                </a:cubicBezTo>
                <a:cubicBezTo>
                  <a:pt x="47" y="96"/>
                  <a:pt x="47" y="96"/>
                  <a:pt x="46" y="96"/>
                </a:cubicBezTo>
                <a:cubicBezTo>
                  <a:pt x="46" y="96"/>
                  <a:pt x="46" y="96"/>
                  <a:pt x="46" y="96"/>
                </a:cubicBezTo>
                <a:cubicBezTo>
                  <a:pt x="46" y="95"/>
                  <a:pt x="45" y="96"/>
                  <a:pt x="44" y="97"/>
                </a:cubicBezTo>
                <a:cubicBezTo>
                  <a:pt x="43" y="97"/>
                  <a:pt x="43" y="98"/>
                  <a:pt x="42" y="98"/>
                </a:cubicBezTo>
                <a:cubicBezTo>
                  <a:pt x="41" y="98"/>
                  <a:pt x="41" y="98"/>
                  <a:pt x="40" y="98"/>
                </a:cubicBezTo>
                <a:cubicBezTo>
                  <a:pt x="40" y="98"/>
                  <a:pt x="40" y="99"/>
                  <a:pt x="39" y="99"/>
                </a:cubicBezTo>
                <a:cubicBezTo>
                  <a:pt x="39" y="99"/>
                  <a:pt x="39" y="99"/>
                  <a:pt x="38" y="99"/>
                </a:cubicBezTo>
                <a:cubicBezTo>
                  <a:pt x="38" y="99"/>
                  <a:pt x="38" y="100"/>
                  <a:pt x="37" y="100"/>
                </a:cubicBezTo>
                <a:cubicBezTo>
                  <a:pt x="37" y="99"/>
                  <a:pt x="37" y="100"/>
                  <a:pt x="37" y="100"/>
                </a:cubicBezTo>
                <a:cubicBezTo>
                  <a:pt x="37" y="100"/>
                  <a:pt x="36" y="100"/>
                  <a:pt x="35" y="100"/>
                </a:cubicBezTo>
                <a:cubicBezTo>
                  <a:pt x="35" y="100"/>
                  <a:pt x="34" y="100"/>
                  <a:pt x="34" y="101"/>
                </a:cubicBezTo>
                <a:cubicBezTo>
                  <a:pt x="34" y="101"/>
                  <a:pt x="33" y="101"/>
                  <a:pt x="33" y="101"/>
                </a:cubicBezTo>
                <a:cubicBezTo>
                  <a:pt x="33" y="101"/>
                  <a:pt x="32" y="101"/>
                  <a:pt x="31" y="102"/>
                </a:cubicBezTo>
                <a:cubicBezTo>
                  <a:pt x="30" y="102"/>
                  <a:pt x="29" y="102"/>
                  <a:pt x="29" y="102"/>
                </a:cubicBezTo>
                <a:cubicBezTo>
                  <a:pt x="29" y="102"/>
                  <a:pt x="28" y="102"/>
                  <a:pt x="27" y="102"/>
                </a:cubicBezTo>
                <a:cubicBezTo>
                  <a:pt x="26" y="102"/>
                  <a:pt x="26" y="102"/>
                  <a:pt x="25" y="102"/>
                </a:cubicBezTo>
                <a:cubicBezTo>
                  <a:pt x="25" y="102"/>
                  <a:pt x="25" y="102"/>
                  <a:pt x="24" y="102"/>
                </a:cubicBezTo>
                <a:cubicBezTo>
                  <a:pt x="24" y="103"/>
                  <a:pt x="24" y="103"/>
                  <a:pt x="26" y="103"/>
                </a:cubicBezTo>
                <a:cubicBezTo>
                  <a:pt x="27" y="104"/>
                  <a:pt x="28" y="104"/>
                  <a:pt x="30" y="103"/>
                </a:cubicBezTo>
                <a:close/>
                <a:moveTo>
                  <a:pt x="220" y="176"/>
                </a:moveTo>
                <a:cubicBezTo>
                  <a:pt x="220" y="176"/>
                  <a:pt x="221" y="176"/>
                  <a:pt x="221" y="176"/>
                </a:cubicBezTo>
                <a:cubicBezTo>
                  <a:pt x="221" y="176"/>
                  <a:pt x="221" y="175"/>
                  <a:pt x="220" y="175"/>
                </a:cubicBezTo>
                <a:cubicBezTo>
                  <a:pt x="220" y="175"/>
                  <a:pt x="220" y="175"/>
                  <a:pt x="220" y="175"/>
                </a:cubicBezTo>
                <a:cubicBezTo>
                  <a:pt x="220" y="174"/>
                  <a:pt x="219" y="174"/>
                  <a:pt x="219" y="174"/>
                </a:cubicBezTo>
                <a:cubicBezTo>
                  <a:pt x="218" y="173"/>
                  <a:pt x="216" y="173"/>
                  <a:pt x="215" y="172"/>
                </a:cubicBezTo>
                <a:cubicBezTo>
                  <a:pt x="214" y="171"/>
                  <a:pt x="214" y="171"/>
                  <a:pt x="214" y="171"/>
                </a:cubicBezTo>
                <a:cubicBezTo>
                  <a:pt x="213" y="170"/>
                  <a:pt x="213" y="170"/>
                  <a:pt x="212" y="170"/>
                </a:cubicBezTo>
                <a:cubicBezTo>
                  <a:pt x="212" y="169"/>
                  <a:pt x="211" y="169"/>
                  <a:pt x="210" y="168"/>
                </a:cubicBezTo>
                <a:cubicBezTo>
                  <a:pt x="210" y="167"/>
                  <a:pt x="209" y="167"/>
                  <a:pt x="209" y="167"/>
                </a:cubicBezTo>
                <a:cubicBezTo>
                  <a:pt x="209" y="167"/>
                  <a:pt x="208" y="166"/>
                  <a:pt x="208" y="166"/>
                </a:cubicBezTo>
                <a:cubicBezTo>
                  <a:pt x="207" y="165"/>
                  <a:pt x="207" y="165"/>
                  <a:pt x="206" y="164"/>
                </a:cubicBezTo>
                <a:cubicBezTo>
                  <a:pt x="206" y="164"/>
                  <a:pt x="206" y="164"/>
                  <a:pt x="205" y="163"/>
                </a:cubicBezTo>
                <a:cubicBezTo>
                  <a:pt x="205" y="163"/>
                  <a:pt x="205" y="163"/>
                  <a:pt x="204" y="162"/>
                </a:cubicBezTo>
                <a:cubicBezTo>
                  <a:pt x="204" y="162"/>
                  <a:pt x="203" y="161"/>
                  <a:pt x="202" y="161"/>
                </a:cubicBezTo>
                <a:cubicBezTo>
                  <a:pt x="201" y="161"/>
                  <a:pt x="200" y="160"/>
                  <a:pt x="199" y="158"/>
                </a:cubicBezTo>
                <a:cubicBezTo>
                  <a:pt x="199" y="158"/>
                  <a:pt x="199" y="158"/>
                  <a:pt x="199" y="158"/>
                </a:cubicBezTo>
                <a:cubicBezTo>
                  <a:pt x="198" y="158"/>
                  <a:pt x="198" y="157"/>
                  <a:pt x="198" y="157"/>
                </a:cubicBezTo>
                <a:cubicBezTo>
                  <a:pt x="198" y="156"/>
                  <a:pt x="198" y="156"/>
                  <a:pt x="198" y="156"/>
                </a:cubicBezTo>
                <a:cubicBezTo>
                  <a:pt x="198" y="156"/>
                  <a:pt x="197" y="156"/>
                  <a:pt x="197" y="156"/>
                </a:cubicBezTo>
                <a:cubicBezTo>
                  <a:pt x="197" y="155"/>
                  <a:pt x="197" y="155"/>
                  <a:pt x="196" y="155"/>
                </a:cubicBezTo>
                <a:cubicBezTo>
                  <a:pt x="196" y="155"/>
                  <a:pt x="196" y="154"/>
                  <a:pt x="196" y="154"/>
                </a:cubicBezTo>
                <a:cubicBezTo>
                  <a:pt x="196" y="154"/>
                  <a:pt x="196" y="153"/>
                  <a:pt x="193" y="151"/>
                </a:cubicBezTo>
                <a:cubicBezTo>
                  <a:pt x="193" y="150"/>
                  <a:pt x="192" y="149"/>
                  <a:pt x="192" y="148"/>
                </a:cubicBezTo>
                <a:cubicBezTo>
                  <a:pt x="192" y="148"/>
                  <a:pt x="191" y="148"/>
                  <a:pt x="191" y="148"/>
                </a:cubicBezTo>
                <a:cubicBezTo>
                  <a:pt x="191" y="148"/>
                  <a:pt x="191" y="148"/>
                  <a:pt x="191" y="147"/>
                </a:cubicBezTo>
                <a:cubicBezTo>
                  <a:pt x="191" y="147"/>
                  <a:pt x="191" y="147"/>
                  <a:pt x="191" y="147"/>
                </a:cubicBezTo>
                <a:cubicBezTo>
                  <a:pt x="190" y="147"/>
                  <a:pt x="190" y="146"/>
                  <a:pt x="190" y="146"/>
                </a:cubicBezTo>
                <a:cubicBezTo>
                  <a:pt x="190" y="146"/>
                  <a:pt x="189" y="145"/>
                  <a:pt x="189" y="145"/>
                </a:cubicBezTo>
                <a:cubicBezTo>
                  <a:pt x="189" y="145"/>
                  <a:pt x="189" y="145"/>
                  <a:pt x="188" y="144"/>
                </a:cubicBezTo>
                <a:cubicBezTo>
                  <a:pt x="188" y="143"/>
                  <a:pt x="187" y="142"/>
                  <a:pt x="186" y="142"/>
                </a:cubicBezTo>
                <a:cubicBezTo>
                  <a:pt x="186" y="141"/>
                  <a:pt x="186" y="141"/>
                  <a:pt x="186" y="141"/>
                </a:cubicBezTo>
                <a:cubicBezTo>
                  <a:pt x="186" y="141"/>
                  <a:pt x="186" y="140"/>
                  <a:pt x="185" y="140"/>
                </a:cubicBezTo>
                <a:cubicBezTo>
                  <a:pt x="185" y="140"/>
                  <a:pt x="184" y="139"/>
                  <a:pt x="184" y="139"/>
                </a:cubicBezTo>
                <a:cubicBezTo>
                  <a:pt x="184" y="139"/>
                  <a:pt x="184" y="138"/>
                  <a:pt x="184" y="138"/>
                </a:cubicBezTo>
                <a:cubicBezTo>
                  <a:pt x="183" y="138"/>
                  <a:pt x="183" y="137"/>
                  <a:pt x="183" y="137"/>
                </a:cubicBezTo>
                <a:cubicBezTo>
                  <a:pt x="183" y="137"/>
                  <a:pt x="183" y="136"/>
                  <a:pt x="183" y="136"/>
                </a:cubicBezTo>
                <a:cubicBezTo>
                  <a:pt x="183" y="136"/>
                  <a:pt x="182" y="135"/>
                  <a:pt x="181" y="134"/>
                </a:cubicBezTo>
                <a:cubicBezTo>
                  <a:pt x="181" y="133"/>
                  <a:pt x="180" y="132"/>
                  <a:pt x="180" y="132"/>
                </a:cubicBezTo>
                <a:cubicBezTo>
                  <a:pt x="179" y="132"/>
                  <a:pt x="179" y="131"/>
                  <a:pt x="179" y="131"/>
                </a:cubicBezTo>
                <a:cubicBezTo>
                  <a:pt x="178" y="129"/>
                  <a:pt x="173" y="123"/>
                  <a:pt x="170" y="121"/>
                </a:cubicBezTo>
                <a:cubicBezTo>
                  <a:pt x="170" y="121"/>
                  <a:pt x="169" y="120"/>
                  <a:pt x="169" y="120"/>
                </a:cubicBezTo>
                <a:cubicBezTo>
                  <a:pt x="169" y="119"/>
                  <a:pt x="168" y="119"/>
                  <a:pt x="168" y="119"/>
                </a:cubicBezTo>
                <a:cubicBezTo>
                  <a:pt x="168" y="119"/>
                  <a:pt x="166" y="119"/>
                  <a:pt x="167" y="118"/>
                </a:cubicBezTo>
                <a:cubicBezTo>
                  <a:pt x="167" y="118"/>
                  <a:pt x="167" y="118"/>
                  <a:pt x="166" y="118"/>
                </a:cubicBezTo>
                <a:cubicBezTo>
                  <a:pt x="166" y="118"/>
                  <a:pt x="166" y="118"/>
                  <a:pt x="166" y="118"/>
                </a:cubicBezTo>
                <a:cubicBezTo>
                  <a:pt x="166" y="119"/>
                  <a:pt x="166" y="119"/>
                  <a:pt x="165" y="118"/>
                </a:cubicBezTo>
                <a:cubicBezTo>
                  <a:pt x="165" y="117"/>
                  <a:pt x="165" y="117"/>
                  <a:pt x="164" y="117"/>
                </a:cubicBezTo>
                <a:cubicBezTo>
                  <a:pt x="164" y="118"/>
                  <a:pt x="162" y="117"/>
                  <a:pt x="162" y="117"/>
                </a:cubicBezTo>
                <a:cubicBezTo>
                  <a:pt x="162" y="116"/>
                  <a:pt x="162" y="116"/>
                  <a:pt x="161" y="116"/>
                </a:cubicBezTo>
                <a:cubicBezTo>
                  <a:pt x="160" y="117"/>
                  <a:pt x="160" y="117"/>
                  <a:pt x="160" y="116"/>
                </a:cubicBezTo>
                <a:cubicBezTo>
                  <a:pt x="160" y="116"/>
                  <a:pt x="160" y="116"/>
                  <a:pt x="160" y="116"/>
                </a:cubicBezTo>
                <a:cubicBezTo>
                  <a:pt x="160" y="116"/>
                  <a:pt x="160" y="116"/>
                  <a:pt x="160" y="116"/>
                </a:cubicBezTo>
                <a:cubicBezTo>
                  <a:pt x="160" y="117"/>
                  <a:pt x="159" y="117"/>
                  <a:pt x="159" y="117"/>
                </a:cubicBezTo>
                <a:cubicBezTo>
                  <a:pt x="158" y="117"/>
                  <a:pt x="157" y="116"/>
                  <a:pt x="156" y="116"/>
                </a:cubicBezTo>
                <a:cubicBezTo>
                  <a:pt x="156" y="115"/>
                  <a:pt x="156" y="115"/>
                  <a:pt x="156" y="116"/>
                </a:cubicBezTo>
                <a:cubicBezTo>
                  <a:pt x="156" y="117"/>
                  <a:pt x="155" y="117"/>
                  <a:pt x="155" y="116"/>
                </a:cubicBezTo>
                <a:cubicBezTo>
                  <a:pt x="155" y="115"/>
                  <a:pt x="155" y="115"/>
                  <a:pt x="155" y="116"/>
                </a:cubicBezTo>
                <a:cubicBezTo>
                  <a:pt x="155" y="117"/>
                  <a:pt x="154" y="117"/>
                  <a:pt x="154" y="116"/>
                </a:cubicBezTo>
                <a:cubicBezTo>
                  <a:pt x="154" y="116"/>
                  <a:pt x="154" y="116"/>
                  <a:pt x="154" y="117"/>
                </a:cubicBezTo>
                <a:cubicBezTo>
                  <a:pt x="153" y="117"/>
                  <a:pt x="153" y="117"/>
                  <a:pt x="153" y="117"/>
                </a:cubicBezTo>
                <a:cubicBezTo>
                  <a:pt x="152" y="116"/>
                  <a:pt x="152" y="116"/>
                  <a:pt x="152" y="117"/>
                </a:cubicBezTo>
                <a:cubicBezTo>
                  <a:pt x="151" y="117"/>
                  <a:pt x="151" y="117"/>
                  <a:pt x="151" y="117"/>
                </a:cubicBezTo>
                <a:cubicBezTo>
                  <a:pt x="151" y="117"/>
                  <a:pt x="151" y="117"/>
                  <a:pt x="151" y="117"/>
                </a:cubicBezTo>
                <a:cubicBezTo>
                  <a:pt x="151" y="117"/>
                  <a:pt x="150" y="117"/>
                  <a:pt x="150" y="117"/>
                </a:cubicBezTo>
                <a:cubicBezTo>
                  <a:pt x="150" y="117"/>
                  <a:pt x="150" y="117"/>
                  <a:pt x="150" y="117"/>
                </a:cubicBezTo>
                <a:cubicBezTo>
                  <a:pt x="150" y="118"/>
                  <a:pt x="150" y="118"/>
                  <a:pt x="150" y="118"/>
                </a:cubicBezTo>
                <a:cubicBezTo>
                  <a:pt x="150" y="118"/>
                  <a:pt x="149" y="118"/>
                  <a:pt x="148" y="118"/>
                </a:cubicBezTo>
                <a:cubicBezTo>
                  <a:pt x="147" y="119"/>
                  <a:pt x="147" y="119"/>
                  <a:pt x="147" y="119"/>
                </a:cubicBezTo>
                <a:cubicBezTo>
                  <a:pt x="147" y="119"/>
                  <a:pt x="146" y="119"/>
                  <a:pt x="145" y="120"/>
                </a:cubicBezTo>
                <a:cubicBezTo>
                  <a:pt x="144" y="120"/>
                  <a:pt x="143" y="120"/>
                  <a:pt x="142" y="120"/>
                </a:cubicBezTo>
                <a:cubicBezTo>
                  <a:pt x="141" y="120"/>
                  <a:pt x="141" y="119"/>
                  <a:pt x="141" y="120"/>
                </a:cubicBezTo>
                <a:cubicBezTo>
                  <a:pt x="141" y="120"/>
                  <a:pt x="140" y="120"/>
                  <a:pt x="140" y="120"/>
                </a:cubicBezTo>
                <a:cubicBezTo>
                  <a:pt x="139" y="120"/>
                  <a:pt x="139" y="120"/>
                  <a:pt x="139" y="120"/>
                </a:cubicBezTo>
                <a:cubicBezTo>
                  <a:pt x="139" y="121"/>
                  <a:pt x="140" y="121"/>
                  <a:pt x="141" y="121"/>
                </a:cubicBezTo>
                <a:cubicBezTo>
                  <a:pt x="145" y="122"/>
                  <a:pt x="146" y="123"/>
                  <a:pt x="146" y="123"/>
                </a:cubicBezTo>
                <a:cubicBezTo>
                  <a:pt x="146" y="123"/>
                  <a:pt x="147" y="123"/>
                  <a:pt x="147" y="123"/>
                </a:cubicBezTo>
                <a:cubicBezTo>
                  <a:pt x="148" y="123"/>
                  <a:pt x="148" y="123"/>
                  <a:pt x="148" y="123"/>
                </a:cubicBezTo>
                <a:cubicBezTo>
                  <a:pt x="148" y="123"/>
                  <a:pt x="149" y="123"/>
                  <a:pt x="149" y="123"/>
                </a:cubicBezTo>
                <a:cubicBezTo>
                  <a:pt x="150" y="123"/>
                  <a:pt x="151" y="123"/>
                  <a:pt x="152" y="123"/>
                </a:cubicBezTo>
                <a:cubicBezTo>
                  <a:pt x="155" y="123"/>
                  <a:pt x="157" y="123"/>
                  <a:pt x="157" y="123"/>
                </a:cubicBezTo>
                <a:cubicBezTo>
                  <a:pt x="158" y="123"/>
                  <a:pt x="158" y="123"/>
                  <a:pt x="158" y="123"/>
                </a:cubicBezTo>
                <a:cubicBezTo>
                  <a:pt x="159" y="123"/>
                  <a:pt x="160" y="123"/>
                  <a:pt x="160" y="123"/>
                </a:cubicBezTo>
                <a:cubicBezTo>
                  <a:pt x="160" y="123"/>
                  <a:pt x="160" y="123"/>
                  <a:pt x="160" y="123"/>
                </a:cubicBezTo>
                <a:cubicBezTo>
                  <a:pt x="160" y="123"/>
                  <a:pt x="161" y="123"/>
                  <a:pt x="161" y="123"/>
                </a:cubicBezTo>
                <a:cubicBezTo>
                  <a:pt x="162" y="124"/>
                  <a:pt x="167" y="125"/>
                  <a:pt x="167" y="125"/>
                </a:cubicBezTo>
                <a:cubicBezTo>
                  <a:pt x="167" y="125"/>
                  <a:pt x="170" y="126"/>
                  <a:pt x="170" y="126"/>
                </a:cubicBezTo>
                <a:cubicBezTo>
                  <a:pt x="170" y="126"/>
                  <a:pt x="170" y="127"/>
                  <a:pt x="171" y="127"/>
                </a:cubicBezTo>
                <a:cubicBezTo>
                  <a:pt x="171" y="128"/>
                  <a:pt x="172" y="129"/>
                  <a:pt x="172" y="129"/>
                </a:cubicBezTo>
                <a:cubicBezTo>
                  <a:pt x="172" y="129"/>
                  <a:pt x="172" y="129"/>
                  <a:pt x="172" y="129"/>
                </a:cubicBezTo>
                <a:cubicBezTo>
                  <a:pt x="173" y="130"/>
                  <a:pt x="175" y="132"/>
                  <a:pt x="175" y="133"/>
                </a:cubicBezTo>
                <a:cubicBezTo>
                  <a:pt x="175" y="133"/>
                  <a:pt x="175" y="133"/>
                  <a:pt x="175" y="133"/>
                </a:cubicBezTo>
                <a:cubicBezTo>
                  <a:pt x="176" y="133"/>
                  <a:pt x="176" y="133"/>
                  <a:pt x="176" y="134"/>
                </a:cubicBezTo>
                <a:cubicBezTo>
                  <a:pt x="177" y="134"/>
                  <a:pt x="177" y="135"/>
                  <a:pt x="177" y="135"/>
                </a:cubicBezTo>
                <a:cubicBezTo>
                  <a:pt x="177" y="134"/>
                  <a:pt x="178" y="135"/>
                  <a:pt x="178" y="135"/>
                </a:cubicBezTo>
                <a:cubicBezTo>
                  <a:pt x="178" y="135"/>
                  <a:pt x="178" y="136"/>
                  <a:pt x="178" y="136"/>
                </a:cubicBezTo>
                <a:cubicBezTo>
                  <a:pt x="179" y="136"/>
                  <a:pt x="179" y="136"/>
                  <a:pt x="179" y="137"/>
                </a:cubicBezTo>
                <a:cubicBezTo>
                  <a:pt x="179" y="137"/>
                  <a:pt x="179" y="138"/>
                  <a:pt x="179" y="138"/>
                </a:cubicBezTo>
                <a:cubicBezTo>
                  <a:pt x="180" y="138"/>
                  <a:pt x="180" y="138"/>
                  <a:pt x="180" y="139"/>
                </a:cubicBezTo>
                <a:cubicBezTo>
                  <a:pt x="180" y="139"/>
                  <a:pt x="181" y="139"/>
                  <a:pt x="181" y="139"/>
                </a:cubicBezTo>
                <a:cubicBezTo>
                  <a:pt x="182" y="140"/>
                  <a:pt x="184" y="142"/>
                  <a:pt x="183" y="142"/>
                </a:cubicBezTo>
                <a:cubicBezTo>
                  <a:pt x="183" y="143"/>
                  <a:pt x="183" y="143"/>
                  <a:pt x="184" y="143"/>
                </a:cubicBezTo>
                <a:cubicBezTo>
                  <a:pt x="184" y="143"/>
                  <a:pt x="184" y="143"/>
                  <a:pt x="184" y="144"/>
                </a:cubicBezTo>
                <a:cubicBezTo>
                  <a:pt x="184" y="144"/>
                  <a:pt x="185" y="144"/>
                  <a:pt x="185" y="144"/>
                </a:cubicBezTo>
                <a:cubicBezTo>
                  <a:pt x="185" y="144"/>
                  <a:pt x="186" y="144"/>
                  <a:pt x="186" y="145"/>
                </a:cubicBezTo>
                <a:cubicBezTo>
                  <a:pt x="186" y="145"/>
                  <a:pt x="186" y="145"/>
                  <a:pt x="186" y="145"/>
                </a:cubicBezTo>
                <a:cubicBezTo>
                  <a:pt x="186" y="145"/>
                  <a:pt x="187" y="146"/>
                  <a:pt x="187" y="146"/>
                </a:cubicBezTo>
                <a:cubicBezTo>
                  <a:pt x="187" y="146"/>
                  <a:pt x="187" y="146"/>
                  <a:pt x="187" y="147"/>
                </a:cubicBezTo>
                <a:cubicBezTo>
                  <a:pt x="188" y="147"/>
                  <a:pt x="188" y="147"/>
                  <a:pt x="188" y="147"/>
                </a:cubicBezTo>
                <a:cubicBezTo>
                  <a:pt x="188" y="147"/>
                  <a:pt x="188" y="147"/>
                  <a:pt x="188" y="147"/>
                </a:cubicBezTo>
                <a:cubicBezTo>
                  <a:pt x="188" y="148"/>
                  <a:pt x="189" y="148"/>
                  <a:pt x="189" y="148"/>
                </a:cubicBezTo>
                <a:cubicBezTo>
                  <a:pt x="189" y="149"/>
                  <a:pt x="190" y="150"/>
                  <a:pt x="191" y="150"/>
                </a:cubicBezTo>
                <a:cubicBezTo>
                  <a:pt x="191" y="150"/>
                  <a:pt x="191" y="151"/>
                  <a:pt x="191" y="151"/>
                </a:cubicBezTo>
                <a:cubicBezTo>
                  <a:pt x="191" y="151"/>
                  <a:pt x="191" y="151"/>
                  <a:pt x="191" y="151"/>
                </a:cubicBezTo>
                <a:cubicBezTo>
                  <a:pt x="191" y="151"/>
                  <a:pt x="191" y="151"/>
                  <a:pt x="191" y="151"/>
                </a:cubicBezTo>
                <a:cubicBezTo>
                  <a:pt x="191" y="151"/>
                  <a:pt x="191" y="152"/>
                  <a:pt x="192" y="152"/>
                </a:cubicBezTo>
                <a:cubicBezTo>
                  <a:pt x="192" y="153"/>
                  <a:pt x="193" y="153"/>
                  <a:pt x="193" y="153"/>
                </a:cubicBezTo>
                <a:cubicBezTo>
                  <a:pt x="193" y="154"/>
                  <a:pt x="193" y="154"/>
                  <a:pt x="193" y="154"/>
                </a:cubicBezTo>
                <a:cubicBezTo>
                  <a:pt x="193" y="154"/>
                  <a:pt x="194" y="154"/>
                  <a:pt x="194" y="154"/>
                </a:cubicBezTo>
                <a:cubicBezTo>
                  <a:pt x="194" y="155"/>
                  <a:pt x="194" y="155"/>
                  <a:pt x="195" y="155"/>
                </a:cubicBezTo>
                <a:cubicBezTo>
                  <a:pt x="195" y="156"/>
                  <a:pt x="196" y="156"/>
                  <a:pt x="196" y="156"/>
                </a:cubicBezTo>
                <a:cubicBezTo>
                  <a:pt x="196" y="156"/>
                  <a:pt x="196" y="157"/>
                  <a:pt x="196" y="157"/>
                </a:cubicBezTo>
                <a:cubicBezTo>
                  <a:pt x="196" y="157"/>
                  <a:pt x="197" y="157"/>
                  <a:pt x="197" y="157"/>
                </a:cubicBezTo>
                <a:cubicBezTo>
                  <a:pt x="197" y="158"/>
                  <a:pt x="197" y="158"/>
                  <a:pt x="198" y="158"/>
                </a:cubicBezTo>
                <a:cubicBezTo>
                  <a:pt x="198" y="158"/>
                  <a:pt x="198" y="158"/>
                  <a:pt x="199" y="159"/>
                </a:cubicBezTo>
                <a:cubicBezTo>
                  <a:pt x="199" y="160"/>
                  <a:pt x="200" y="160"/>
                  <a:pt x="200" y="160"/>
                </a:cubicBezTo>
                <a:cubicBezTo>
                  <a:pt x="200" y="160"/>
                  <a:pt x="201" y="161"/>
                  <a:pt x="202" y="162"/>
                </a:cubicBezTo>
                <a:cubicBezTo>
                  <a:pt x="202" y="163"/>
                  <a:pt x="203" y="164"/>
                  <a:pt x="203" y="164"/>
                </a:cubicBezTo>
                <a:cubicBezTo>
                  <a:pt x="204" y="164"/>
                  <a:pt x="204" y="164"/>
                  <a:pt x="204" y="165"/>
                </a:cubicBezTo>
                <a:cubicBezTo>
                  <a:pt x="205" y="165"/>
                  <a:pt x="205" y="166"/>
                  <a:pt x="205" y="166"/>
                </a:cubicBezTo>
                <a:cubicBezTo>
                  <a:pt x="206" y="166"/>
                  <a:pt x="206" y="166"/>
                  <a:pt x="206" y="166"/>
                </a:cubicBezTo>
                <a:cubicBezTo>
                  <a:pt x="206" y="166"/>
                  <a:pt x="206" y="167"/>
                  <a:pt x="207" y="167"/>
                </a:cubicBezTo>
                <a:cubicBezTo>
                  <a:pt x="208" y="167"/>
                  <a:pt x="208" y="167"/>
                  <a:pt x="208" y="168"/>
                </a:cubicBezTo>
                <a:cubicBezTo>
                  <a:pt x="208" y="168"/>
                  <a:pt x="208" y="169"/>
                  <a:pt x="209" y="169"/>
                </a:cubicBezTo>
                <a:cubicBezTo>
                  <a:pt x="209" y="168"/>
                  <a:pt x="209" y="169"/>
                  <a:pt x="210" y="169"/>
                </a:cubicBezTo>
                <a:cubicBezTo>
                  <a:pt x="210" y="169"/>
                  <a:pt x="211" y="170"/>
                  <a:pt x="212" y="171"/>
                </a:cubicBezTo>
                <a:cubicBezTo>
                  <a:pt x="212" y="171"/>
                  <a:pt x="213" y="172"/>
                  <a:pt x="213" y="172"/>
                </a:cubicBezTo>
                <a:cubicBezTo>
                  <a:pt x="213" y="172"/>
                  <a:pt x="214" y="173"/>
                  <a:pt x="215" y="173"/>
                </a:cubicBezTo>
                <a:cubicBezTo>
                  <a:pt x="215" y="173"/>
                  <a:pt x="216" y="174"/>
                  <a:pt x="216" y="174"/>
                </a:cubicBezTo>
                <a:cubicBezTo>
                  <a:pt x="216" y="174"/>
                  <a:pt x="216" y="174"/>
                  <a:pt x="217" y="175"/>
                </a:cubicBezTo>
                <a:cubicBezTo>
                  <a:pt x="218" y="175"/>
                  <a:pt x="218" y="175"/>
                  <a:pt x="218" y="176"/>
                </a:cubicBezTo>
                <a:cubicBezTo>
                  <a:pt x="218" y="176"/>
                  <a:pt x="219" y="176"/>
                  <a:pt x="219" y="176"/>
                </a:cubicBezTo>
                <a:cubicBezTo>
                  <a:pt x="219" y="176"/>
                  <a:pt x="219" y="176"/>
                  <a:pt x="220" y="176"/>
                </a:cubicBezTo>
                <a:close/>
                <a:moveTo>
                  <a:pt x="20" y="98"/>
                </a:moveTo>
                <a:cubicBezTo>
                  <a:pt x="20" y="98"/>
                  <a:pt x="21" y="98"/>
                  <a:pt x="21" y="98"/>
                </a:cubicBezTo>
                <a:cubicBezTo>
                  <a:pt x="22" y="98"/>
                  <a:pt x="22" y="98"/>
                  <a:pt x="23" y="98"/>
                </a:cubicBezTo>
                <a:cubicBezTo>
                  <a:pt x="23" y="98"/>
                  <a:pt x="24" y="98"/>
                  <a:pt x="24" y="98"/>
                </a:cubicBezTo>
                <a:cubicBezTo>
                  <a:pt x="24" y="98"/>
                  <a:pt x="25" y="98"/>
                  <a:pt x="25" y="98"/>
                </a:cubicBezTo>
                <a:cubicBezTo>
                  <a:pt x="26" y="98"/>
                  <a:pt x="27" y="98"/>
                  <a:pt x="28" y="98"/>
                </a:cubicBezTo>
                <a:cubicBezTo>
                  <a:pt x="29" y="99"/>
                  <a:pt x="30" y="98"/>
                  <a:pt x="34" y="97"/>
                </a:cubicBezTo>
                <a:cubicBezTo>
                  <a:pt x="36" y="96"/>
                  <a:pt x="37" y="96"/>
                  <a:pt x="37" y="96"/>
                </a:cubicBezTo>
                <a:cubicBezTo>
                  <a:pt x="38" y="96"/>
                  <a:pt x="41" y="94"/>
                  <a:pt x="45" y="92"/>
                </a:cubicBezTo>
                <a:cubicBezTo>
                  <a:pt x="47" y="91"/>
                  <a:pt x="49" y="91"/>
                  <a:pt x="50" y="90"/>
                </a:cubicBezTo>
                <a:cubicBezTo>
                  <a:pt x="50" y="90"/>
                  <a:pt x="51" y="90"/>
                  <a:pt x="51" y="90"/>
                </a:cubicBezTo>
                <a:cubicBezTo>
                  <a:pt x="51" y="90"/>
                  <a:pt x="53" y="89"/>
                  <a:pt x="54" y="89"/>
                </a:cubicBezTo>
                <a:cubicBezTo>
                  <a:pt x="55" y="89"/>
                  <a:pt x="56" y="89"/>
                  <a:pt x="56" y="88"/>
                </a:cubicBezTo>
                <a:cubicBezTo>
                  <a:pt x="57" y="88"/>
                  <a:pt x="57" y="88"/>
                  <a:pt x="57" y="88"/>
                </a:cubicBezTo>
                <a:cubicBezTo>
                  <a:pt x="58" y="88"/>
                  <a:pt x="59" y="88"/>
                  <a:pt x="59" y="88"/>
                </a:cubicBezTo>
                <a:cubicBezTo>
                  <a:pt x="60" y="87"/>
                  <a:pt x="61" y="87"/>
                  <a:pt x="61" y="87"/>
                </a:cubicBezTo>
                <a:cubicBezTo>
                  <a:pt x="62" y="87"/>
                  <a:pt x="63" y="87"/>
                  <a:pt x="63" y="87"/>
                </a:cubicBezTo>
                <a:cubicBezTo>
                  <a:pt x="63" y="87"/>
                  <a:pt x="63" y="87"/>
                  <a:pt x="64" y="87"/>
                </a:cubicBezTo>
                <a:cubicBezTo>
                  <a:pt x="64" y="87"/>
                  <a:pt x="64" y="87"/>
                  <a:pt x="65" y="87"/>
                </a:cubicBezTo>
                <a:cubicBezTo>
                  <a:pt x="65" y="87"/>
                  <a:pt x="65" y="87"/>
                  <a:pt x="66" y="87"/>
                </a:cubicBezTo>
                <a:cubicBezTo>
                  <a:pt x="67" y="87"/>
                  <a:pt x="67" y="87"/>
                  <a:pt x="67" y="87"/>
                </a:cubicBezTo>
                <a:cubicBezTo>
                  <a:pt x="67" y="87"/>
                  <a:pt x="67" y="87"/>
                  <a:pt x="68" y="87"/>
                </a:cubicBezTo>
                <a:cubicBezTo>
                  <a:pt x="68" y="87"/>
                  <a:pt x="68" y="87"/>
                  <a:pt x="68" y="86"/>
                </a:cubicBezTo>
                <a:cubicBezTo>
                  <a:pt x="68" y="86"/>
                  <a:pt x="68" y="86"/>
                  <a:pt x="69" y="86"/>
                </a:cubicBezTo>
                <a:cubicBezTo>
                  <a:pt x="69" y="86"/>
                  <a:pt x="70" y="86"/>
                  <a:pt x="70" y="86"/>
                </a:cubicBezTo>
                <a:cubicBezTo>
                  <a:pt x="70" y="86"/>
                  <a:pt x="71" y="86"/>
                  <a:pt x="72" y="86"/>
                </a:cubicBezTo>
                <a:cubicBezTo>
                  <a:pt x="72" y="87"/>
                  <a:pt x="73" y="87"/>
                  <a:pt x="73" y="87"/>
                </a:cubicBezTo>
                <a:cubicBezTo>
                  <a:pt x="73" y="86"/>
                  <a:pt x="74" y="86"/>
                  <a:pt x="76" y="86"/>
                </a:cubicBezTo>
                <a:cubicBezTo>
                  <a:pt x="76" y="87"/>
                  <a:pt x="77" y="87"/>
                  <a:pt x="77" y="87"/>
                </a:cubicBezTo>
                <a:cubicBezTo>
                  <a:pt x="77" y="87"/>
                  <a:pt x="78" y="87"/>
                  <a:pt x="78" y="87"/>
                </a:cubicBezTo>
                <a:cubicBezTo>
                  <a:pt x="79" y="87"/>
                  <a:pt x="80" y="87"/>
                  <a:pt x="81" y="87"/>
                </a:cubicBezTo>
                <a:cubicBezTo>
                  <a:pt x="83" y="87"/>
                  <a:pt x="87" y="88"/>
                  <a:pt x="87" y="89"/>
                </a:cubicBezTo>
                <a:cubicBezTo>
                  <a:pt x="87" y="89"/>
                  <a:pt x="88" y="89"/>
                  <a:pt x="88" y="89"/>
                </a:cubicBezTo>
                <a:cubicBezTo>
                  <a:pt x="90" y="89"/>
                  <a:pt x="92" y="89"/>
                  <a:pt x="92" y="90"/>
                </a:cubicBezTo>
                <a:cubicBezTo>
                  <a:pt x="92" y="90"/>
                  <a:pt x="92" y="90"/>
                  <a:pt x="92" y="90"/>
                </a:cubicBezTo>
                <a:cubicBezTo>
                  <a:pt x="93" y="90"/>
                  <a:pt x="93" y="90"/>
                  <a:pt x="93" y="90"/>
                </a:cubicBezTo>
                <a:cubicBezTo>
                  <a:pt x="93" y="90"/>
                  <a:pt x="93" y="91"/>
                  <a:pt x="93" y="91"/>
                </a:cubicBezTo>
                <a:cubicBezTo>
                  <a:pt x="93" y="91"/>
                  <a:pt x="94" y="90"/>
                  <a:pt x="94" y="90"/>
                </a:cubicBezTo>
                <a:cubicBezTo>
                  <a:pt x="94" y="90"/>
                  <a:pt x="94" y="90"/>
                  <a:pt x="95" y="91"/>
                </a:cubicBezTo>
                <a:cubicBezTo>
                  <a:pt x="96" y="91"/>
                  <a:pt x="97" y="91"/>
                  <a:pt x="97" y="91"/>
                </a:cubicBezTo>
                <a:cubicBezTo>
                  <a:pt x="97" y="92"/>
                  <a:pt x="97" y="92"/>
                  <a:pt x="97" y="92"/>
                </a:cubicBezTo>
                <a:cubicBezTo>
                  <a:pt x="98" y="92"/>
                  <a:pt x="98" y="92"/>
                  <a:pt x="98" y="92"/>
                </a:cubicBezTo>
                <a:cubicBezTo>
                  <a:pt x="98" y="93"/>
                  <a:pt x="98" y="93"/>
                  <a:pt x="98" y="92"/>
                </a:cubicBezTo>
                <a:cubicBezTo>
                  <a:pt x="98" y="92"/>
                  <a:pt x="99" y="92"/>
                  <a:pt x="99" y="93"/>
                </a:cubicBezTo>
                <a:cubicBezTo>
                  <a:pt x="99" y="93"/>
                  <a:pt x="100" y="93"/>
                  <a:pt x="101" y="93"/>
                </a:cubicBezTo>
                <a:cubicBezTo>
                  <a:pt x="102" y="93"/>
                  <a:pt x="102" y="93"/>
                  <a:pt x="102" y="94"/>
                </a:cubicBezTo>
                <a:cubicBezTo>
                  <a:pt x="102" y="94"/>
                  <a:pt x="102" y="94"/>
                  <a:pt x="102" y="94"/>
                </a:cubicBezTo>
                <a:cubicBezTo>
                  <a:pt x="102" y="94"/>
                  <a:pt x="102" y="94"/>
                  <a:pt x="102" y="94"/>
                </a:cubicBezTo>
                <a:cubicBezTo>
                  <a:pt x="102" y="93"/>
                  <a:pt x="104" y="94"/>
                  <a:pt x="104" y="94"/>
                </a:cubicBezTo>
                <a:cubicBezTo>
                  <a:pt x="104" y="95"/>
                  <a:pt x="104" y="95"/>
                  <a:pt x="105" y="95"/>
                </a:cubicBezTo>
                <a:cubicBezTo>
                  <a:pt x="106" y="95"/>
                  <a:pt x="108" y="97"/>
                  <a:pt x="108" y="97"/>
                </a:cubicBezTo>
                <a:cubicBezTo>
                  <a:pt x="108" y="97"/>
                  <a:pt x="108" y="98"/>
                  <a:pt x="108" y="98"/>
                </a:cubicBezTo>
                <a:cubicBezTo>
                  <a:pt x="109" y="98"/>
                  <a:pt x="109" y="98"/>
                  <a:pt x="109" y="98"/>
                </a:cubicBezTo>
                <a:cubicBezTo>
                  <a:pt x="109" y="99"/>
                  <a:pt x="109" y="99"/>
                  <a:pt x="109" y="98"/>
                </a:cubicBezTo>
                <a:cubicBezTo>
                  <a:pt x="110" y="98"/>
                  <a:pt x="110" y="97"/>
                  <a:pt x="110" y="97"/>
                </a:cubicBezTo>
                <a:cubicBezTo>
                  <a:pt x="110" y="97"/>
                  <a:pt x="110" y="98"/>
                  <a:pt x="110" y="98"/>
                </a:cubicBezTo>
                <a:cubicBezTo>
                  <a:pt x="110" y="99"/>
                  <a:pt x="110" y="99"/>
                  <a:pt x="110" y="99"/>
                </a:cubicBezTo>
                <a:cubicBezTo>
                  <a:pt x="110" y="99"/>
                  <a:pt x="110" y="99"/>
                  <a:pt x="110" y="99"/>
                </a:cubicBezTo>
                <a:cubicBezTo>
                  <a:pt x="110" y="97"/>
                  <a:pt x="113" y="99"/>
                  <a:pt x="114" y="100"/>
                </a:cubicBezTo>
                <a:cubicBezTo>
                  <a:pt x="114" y="101"/>
                  <a:pt x="115" y="101"/>
                  <a:pt x="115" y="102"/>
                </a:cubicBezTo>
                <a:cubicBezTo>
                  <a:pt x="115" y="102"/>
                  <a:pt x="117" y="103"/>
                  <a:pt x="117" y="103"/>
                </a:cubicBezTo>
                <a:cubicBezTo>
                  <a:pt x="117" y="103"/>
                  <a:pt x="117" y="102"/>
                  <a:pt x="117" y="101"/>
                </a:cubicBezTo>
                <a:cubicBezTo>
                  <a:pt x="117" y="99"/>
                  <a:pt x="116" y="98"/>
                  <a:pt x="115" y="97"/>
                </a:cubicBezTo>
                <a:cubicBezTo>
                  <a:pt x="115" y="97"/>
                  <a:pt x="114" y="97"/>
                  <a:pt x="114" y="97"/>
                </a:cubicBezTo>
                <a:cubicBezTo>
                  <a:pt x="114" y="97"/>
                  <a:pt x="114" y="96"/>
                  <a:pt x="114" y="96"/>
                </a:cubicBezTo>
                <a:cubicBezTo>
                  <a:pt x="113" y="95"/>
                  <a:pt x="112" y="94"/>
                  <a:pt x="112" y="94"/>
                </a:cubicBezTo>
                <a:cubicBezTo>
                  <a:pt x="111" y="94"/>
                  <a:pt x="111" y="94"/>
                  <a:pt x="111" y="93"/>
                </a:cubicBezTo>
                <a:cubicBezTo>
                  <a:pt x="111" y="93"/>
                  <a:pt x="111" y="93"/>
                  <a:pt x="111" y="93"/>
                </a:cubicBezTo>
                <a:cubicBezTo>
                  <a:pt x="110" y="93"/>
                  <a:pt x="110" y="93"/>
                  <a:pt x="110" y="92"/>
                </a:cubicBezTo>
                <a:cubicBezTo>
                  <a:pt x="110" y="92"/>
                  <a:pt x="110" y="92"/>
                  <a:pt x="109" y="92"/>
                </a:cubicBezTo>
                <a:cubicBezTo>
                  <a:pt x="109" y="92"/>
                  <a:pt x="108" y="91"/>
                  <a:pt x="108" y="91"/>
                </a:cubicBezTo>
                <a:cubicBezTo>
                  <a:pt x="107" y="90"/>
                  <a:pt x="106" y="90"/>
                  <a:pt x="106" y="89"/>
                </a:cubicBezTo>
                <a:cubicBezTo>
                  <a:pt x="104" y="89"/>
                  <a:pt x="100" y="87"/>
                  <a:pt x="98" y="86"/>
                </a:cubicBezTo>
                <a:cubicBezTo>
                  <a:pt x="97" y="86"/>
                  <a:pt x="94" y="85"/>
                  <a:pt x="94" y="84"/>
                </a:cubicBezTo>
                <a:cubicBezTo>
                  <a:pt x="93" y="84"/>
                  <a:pt x="92" y="84"/>
                  <a:pt x="91" y="84"/>
                </a:cubicBezTo>
                <a:cubicBezTo>
                  <a:pt x="90" y="84"/>
                  <a:pt x="90" y="83"/>
                  <a:pt x="90" y="83"/>
                </a:cubicBezTo>
                <a:cubicBezTo>
                  <a:pt x="90" y="83"/>
                  <a:pt x="89" y="82"/>
                  <a:pt x="88" y="83"/>
                </a:cubicBezTo>
                <a:cubicBezTo>
                  <a:pt x="88" y="83"/>
                  <a:pt x="87" y="82"/>
                  <a:pt x="86" y="82"/>
                </a:cubicBezTo>
                <a:cubicBezTo>
                  <a:pt x="85" y="82"/>
                  <a:pt x="84" y="81"/>
                  <a:pt x="84" y="81"/>
                </a:cubicBezTo>
                <a:cubicBezTo>
                  <a:pt x="83" y="82"/>
                  <a:pt x="83" y="82"/>
                  <a:pt x="83" y="81"/>
                </a:cubicBezTo>
                <a:cubicBezTo>
                  <a:pt x="83" y="81"/>
                  <a:pt x="83" y="81"/>
                  <a:pt x="82" y="81"/>
                </a:cubicBezTo>
                <a:cubicBezTo>
                  <a:pt x="82" y="81"/>
                  <a:pt x="82" y="81"/>
                  <a:pt x="82" y="81"/>
                </a:cubicBezTo>
                <a:cubicBezTo>
                  <a:pt x="82" y="81"/>
                  <a:pt x="82" y="81"/>
                  <a:pt x="81" y="81"/>
                </a:cubicBezTo>
                <a:cubicBezTo>
                  <a:pt x="81" y="81"/>
                  <a:pt x="81" y="81"/>
                  <a:pt x="81" y="81"/>
                </a:cubicBezTo>
                <a:cubicBezTo>
                  <a:pt x="81" y="82"/>
                  <a:pt x="80" y="82"/>
                  <a:pt x="80" y="81"/>
                </a:cubicBezTo>
                <a:cubicBezTo>
                  <a:pt x="80" y="81"/>
                  <a:pt x="80" y="81"/>
                  <a:pt x="80" y="81"/>
                </a:cubicBezTo>
                <a:cubicBezTo>
                  <a:pt x="80" y="82"/>
                  <a:pt x="77" y="82"/>
                  <a:pt x="77" y="82"/>
                </a:cubicBezTo>
                <a:cubicBezTo>
                  <a:pt x="77" y="81"/>
                  <a:pt x="75" y="81"/>
                  <a:pt x="74" y="82"/>
                </a:cubicBezTo>
                <a:cubicBezTo>
                  <a:pt x="73" y="83"/>
                  <a:pt x="71" y="83"/>
                  <a:pt x="71" y="82"/>
                </a:cubicBezTo>
                <a:cubicBezTo>
                  <a:pt x="71" y="82"/>
                  <a:pt x="70" y="82"/>
                  <a:pt x="70" y="82"/>
                </a:cubicBezTo>
                <a:cubicBezTo>
                  <a:pt x="70" y="82"/>
                  <a:pt x="70" y="82"/>
                  <a:pt x="69" y="82"/>
                </a:cubicBezTo>
                <a:cubicBezTo>
                  <a:pt x="69" y="82"/>
                  <a:pt x="68" y="82"/>
                  <a:pt x="68" y="82"/>
                </a:cubicBezTo>
                <a:cubicBezTo>
                  <a:pt x="67" y="83"/>
                  <a:pt x="66" y="83"/>
                  <a:pt x="66" y="83"/>
                </a:cubicBezTo>
                <a:cubicBezTo>
                  <a:pt x="66" y="82"/>
                  <a:pt x="65" y="83"/>
                  <a:pt x="64" y="83"/>
                </a:cubicBezTo>
                <a:cubicBezTo>
                  <a:pt x="63" y="83"/>
                  <a:pt x="62" y="83"/>
                  <a:pt x="62" y="83"/>
                </a:cubicBezTo>
                <a:cubicBezTo>
                  <a:pt x="62" y="83"/>
                  <a:pt x="61" y="83"/>
                  <a:pt x="61" y="83"/>
                </a:cubicBezTo>
                <a:cubicBezTo>
                  <a:pt x="61" y="84"/>
                  <a:pt x="59" y="84"/>
                  <a:pt x="58" y="83"/>
                </a:cubicBezTo>
                <a:cubicBezTo>
                  <a:pt x="58" y="83"/>
                  <a:pt x="58" y="83"/>
                  <a:pt x="58" y="84"/>
                </a:cubicBezTo>
                <a:cubicBezTo>
                  <a:pt x="57" y="85"/>
                  <a:pt x="55" y="85"/>
                  <a:pt x="53" y="85"/>
                </a:cubicBezTo>
                <a:cubicBezTo>
                  <a:pt x="52" y="85"/>
                  <a:pt x="52" y="86"/>
                  <a:pt x="52" y="86"/>
                </a:cubicBezTo>
                <a:cubicBezTo>
                  <a:pt x="52" y="86"/>
                  <a:pt x="47" y="88"/>
                  <a:pt x="47" y="88"/>
                </a:cubicBezTo>
                <a:cubicBezTo>
                  <a:pt x="46" y="88"/>
                  <a:pt x="46" y="88"/>
                  <a:pt x="46" y="88"/>
                </a:cubicBezTo>
                <a:cubicBezTo>
                  <a:pt x="45" y="89"/>
                  <a:pt x="45" y="89"/>
                  <a:pt x="44" y="89"/>
                </a:cubicBezTo>
                <a:cubicBezTo>
                  <a:pt x="44" y="88"/>
                  <a:pt x="43" y="89"/>
                  <a:pt x="43" y="89"/>
                </a:cubicBezTo>
                <a:cubicBezTo>
                  <a:pt x="43" y="89"/>
                  <a:pt x="43" y="89"/>
                  <a:pt x="43" y="89"/>
                </a:cubicBezTo>
                <a:cubicBezTo>
                  <a:pt x="44" y="89"/>
                  <a:pt x="44" y="89"/>
                  <a:pt x="44" y="89"/>
                </a:cubicBezTo>
                <a:cubicBezTo>
                  <a:pt x="43" y="89"/>
                  <a:pt x="43" y="89"/>
                  <a:pt x="42" y="89"/>
                </a:cubicBezTo>
                <a:cubicBezTo>
                  <a:pt x="42" y="89"/>
                  <a:pt x="41" y="89"/>
                  <a:pt x="41" y="89"/>
                </a:cubicBezTo>
                <a:cubicBezTo>
                  <a:pt x="41" y="90"/>
                  <a:pt x="41" y="90"/>
                  <a:pt x="41" y="90"/>
                </a:cubicBezTo>
                <a:cubicBezTo>
                  <a:pt x="40" y="90"/>
                  <a:pt x="40" y="90"/>
                  <a:pt x="40" y="90"/>
                </a:cubicBezTo>
                <a:cubicBezTo>
                  <a:pt x="40" y="90"/>
                  <a:pt x="39" y="91"/>
                  <a:pt x="39" y="91"/>
                </a:cubicBezTo>
                <a:cubicBezTo>
                  <a:pt x="38" y="91"/>
                  <a:pt x="37" y="91"/>
                  <a:pt x="37" y="92"/>
                </a:cubicBezTo>
                <a:cubicBezTo>
                  <a:pt x="37" y="92"/>
                  <a:pt x="37" y="92"/>
                  <a:pt x="36" y="92"/>
                </a:cubicBezTo>
                <a:cubicBezTo>
                  <a:pt x="36" y="92"/>
                  <a:pt x="36" y="93"/>
                  <a:pt x="36" y="93"/>
                </a:cubicBezTo>
                <a:cubicBezTo>
                  <a:pt x="35" y="93"/>
                  <a:pt x="35" y="93"/>
                  <a:pt x="35" y="93"/>
                </a:cubicBezTo>
                <a:cubicBezTo>
                  <a:pt x="34" y="93"/>
                  <a:pt x="33" y="93"/>
                  <a:pt x="31" y="94"/>
                </a:cubicBezTo>
                <a:cubicBezTo>
                  <a:pt x="30" y="95"/>
                  <a:pt x="30" y="95"/>
                  <a:pt x="29" y="95"/>
                </a:cubicBezTo>
                <a:cubicBezTo>
                  <a:pt x="28" y="94"/>
                  <a:pt x="28" y="94"/>
                  <a:pt x="27" y="94"/>
                </a:cubicBezTo>
                <a:cubicBezTo>
                  <a:pt x="27" y="95"/>
                  <a:pt x="27" y="95"/>
                  <a:pt x="27" y="95"/>
                </a:cubicBezTo>
                <a:cubicBezTo>
                  <a:pt x="28" y="95"/>
                  <a:pt x="28" y="96"/>
                  <a:pt x="27" y="96"/>
                </a:cubicBezTo>
                <a:cubicBezTo>
                  <a:pt x="26" y="97"/>
                  <a:pt x="26" y="96"/>
                  <a:pt x="26" y="96"/>
                </a:cubicBezTo>
                <a:cubicBezTo>
                  <a:pt x="26" y="96"/>
                  <a:pt x="26" y="95"/>
                  <a:pt x="25" y="96"/>
                </a:cubicBezTo>
                <a:cubicBezTo>
                  <a:pt x="25" y="96"/>
                  <a:pt x="24" y="96"/>
                  <a:pt x="23" y="96"/>
                </a:cubicBezTo>
                <a:cubicBezTo>
                  <a:pt x="23" y="95"/>
                  <a:pt x="22" y="95"/>
                  <a:pt x="22" y="96"/>
                </a:cubicBezTo>
                <a:cubicBezTo>
                  <a:pt x="22" y="96"/>
                  <a:pt x="21" y="96"/>
                  <a:pt x="21" y="96"/>
                </a:cubicBezTo>
                <a:cubicBezTo>
                  <a:pt x="20" y="95"/>
                  <a:pt x="17" y="95"/>
                  <a:pt x="16" y="95"/>
                </a:cubicBezTo>
                <a:cubicBezTo>
                  <a:pt x="16" y="96"/>
                  <a:pt x="16" y="97"/>
                  <a:pt x="18" y="97"/>
                </a:cubicBezTo>
                <a:cubicBezTo>
                  <a:pt x="19" y="98"/>
                  <a:pt x="19" y="98"/>
                  <a:pt x="19" y="98"/>
                </a:cubicBezTo>
                <a:cubicBezTo>
                  <a:pt x="19" y="98"/>
                  <a:pt x="20" y="98"/>
                  <a:pt x="20" y="98"/>
                </a:cubicBezTo>
                <a:close/>
                <a:moveTo>
                  <a:pt x="218" y="168"/>
                </a:moveTo>
                <a:cubicBezTo>
                  <a:pt x="218" y="168"/>
                  <a:pt x="218" y="168"/>
                  <a:pt x="218" y="168"/>
                </a:cubicBezTo>
                <a:cubicBezTo>
                  <a:pt x="219" y="168"/>
                  <a:pt x="219" y="168"/>
                  <a:pt x="219" y="168"/>
                </a:cubicBezTo>
                <a:cubicBezTo>
                  <a:pt x="219" y="168"/>
                  <a:pt x="219" y="167"/>
                  <a:pt x="218" y="167"/>
                </a:cubicBezTo>
                <a:cubicBezTo>
                  <a:pt x="218" y="166"/>
                  <a:pt x="217" y="165"/>
                  <a:pt x="217" y="165"/>
                </a:cubicBezTo>
                <a:cubicBezTo>
                  <a:pt x="217" y="165"/>
                  <a:pt x="216" y="164"/>
                  <a:pt x="216" y="164"/>
                </a:cubicBezTo>
                <a:cubicBezTo>
                  <a:pt x="215" y="164"/>
                  <a:pt x="215" y="163"/>
                  <a:pt x="215" y="163"/>
                </a:cubicBezTo>
                <a:cubicBezTo>
                  <a:pt x="215" y="162"/>
                  <a:pt x="214" y="162"/>
                  <a:pt x="214" y="162"/>
                </a:cubicBezTo>
                <a:cubicBezTo>
                  <a:pt x="213" y="162"/>
                  <a:pt x="212" y="161"/>
                  <a:pt x="211" y="160"/>
                </a:cubicBezTo>
                <a:cubicBezTo>
                  <a:pt x="210" y="159"/>
                  <a:pt x="209" y="158"/>
                  <a:pt x="209" y="158"/>
                </a:cubicBezTo>
                <a:cubicBezTo>
                  <a:pt x="209" y="158"/>
                  <a:pt x="209" y="157"/>
                  <a:pt x="209" y="157"/>
                </a:cubicBezTo>
                <a:cubicBezTo>
                  <a:pt x="208" y="156"/>
                  <a:pt x="208" y="156"/>
                  <a:pt x="208" y="156"/>
                </a:cubicBezTo>
                <a:cubicBezTo>
                  <a:pt x="208" y="156"/>
                  <a:pt x="208" y="156"/>
                  <a:pt x="207" y="155"/>
                </a:cubicBezTo>
                <a:cubicBezTo>
                  <a:pt x="207" y="155"/>
                  <a:pt x="207" y="154"/>
                  <a:pt x="207" y="155"/>
                </a:cubicBezTo>
                <a:cubicBezTo>
                  <a:pt x="206" y="155"/>
                  <a:pt x="206" y="155"/>
                  <a:pt x="206" y="154"/>
                </a:cubicBezTo>
                <a:cubicBezTo>
                  <a:pt x="206" y="154"/>
                  <a:pt x="206" y="154"/>
                  <a:pt x="206" y="154"/>
                </a:cubicBezTo>
                <a:cubicBezTo>
                  <a:pt x="205" y="154"/>
                  <a:pt x="204" y="152"/>
                  <a:pt x="203" y="150"/>
                </a:cubicBezTo>
                <a:cubicBezTo>
                  <a:pt x="203" y="149"/>
                  <a:pt x="202" y="148"/>
                  <a:pt x="201" y="148"/>
                </a:cubicBezTo>
                <a:cubicBezTo>
                  <a:pt x="200" y="146"/>
                  <a:pt x="199" y="145"/>
                  <a:pt x="199" y="145"/>
                </a:cubicBezTo>
                <a:cubicBezTo>
                  <a:pt x="199" y="145"/>
                  <a:pt x="199" y="144"/>
                  <a:pt x="198" y="144"/>
                </a:cubicBezTo>
                <a:cubicBezTo>
                  <a:pt x="198" y="143"/>
                  <a:pt x="197" y="142"/>
                  <a:pt x="197" y="142"/>
                </a:cubicBezTo>
                <a:cubicBezTo>
                  <a:pt x="197" y="141"/>
                  <a:pt x="196" y="140"/>
                  <a:pt x="196" y="140"/>
                </a:cubicBezTo>
                <a:cubicBezTo>
                  <a:pt x="195" y="140"/>
                  <a:pt x="195" y="139"/>
                  <a:pt x="195" y="139"/>
                </a:cubicBezTo>
                <a:cubicBezTo>
                  <a:pt x="195" y="138"/>
                  <a:pt x="194" y="138"/>
                  <a:pt x="194" y="138"/>
                </a:cubicBezTo>
                <a:cubicBezTo>
                  <a:pt x="194" y="138"/>
                  <a:pt x="193" y="137"/>
                  <a:pt x="193" y="136"/>
                </a:cubicBezTo>
                <a:cubicBezTo>
                  <a:pt x="193" y="136"/>
                  <a:pt x="192" y="135"/>
                  <a:pt x="192" y="135"/>
                </a:cubicBezTo>
                <a:cubicBezTo>
                  <a:pt x="192" y="135"/>
                  <a:pt x="192" y="135"/>
                  <a:pt x="192" y="135"/>
                </a:cubicBezTo>
                <a:cubicBezTo>
                  <a:pt x="192" y="135"/>
                  <a:pt x="192" y="134"/>
                  <a:pt x="192" y="134"/>
                </a:cubicBezTo>
                <a:cubicBezTo>
                  <a:pt x="192" y="134"/>
                  <a:pt x="191" y="134"/>
                  <a:pt x="191" y="133"/>
                </a:cubicBezTo>
                <a:cubicBezTo>
                  <a:pt x="191" y="133"/>
                  <a:pt x="190" y="132"/>
                  <a:pt x="190" y="132"/>
                </a:cubicBezTo>
                <a:cubicBezTo>
                  <a:pt x="190" y="132"/>
                  <a:pt x="190" y="132"/>
                  <a:pt x="190" y="132"/>
                </a:cubicBezTo>
                <a:cubicBezTo>
                  <a:pt x="190" y="131"/>
                  <a:pt x="189" y="130"/>
                  <a:pt x="189" y="130"/>
                </a:cubicBezTo>
                <a:cubicBezTo>
                  <a:pt x="188" y="130"/>
                  <a:pt x="188" y="129"/>
                  <a:pt x="188" y="128"/>
                </a:cubicBezTo>
                <a:cubicBezTo>
                  <a:pt x="186" y="126"/>
                  <a:pt x="181" y="120"/>
                  <a:pt x="181" y="120"/>
                </a:cubicBezTo>
                <a:cubicBezTo>
                  <a:pt x="180" y="120"/>
                  <a:pt x="180" y="120"/>
                  <a:pt x="180" y="120"/>
                </a:cubicBezTo>
                <a:cubicBezTo>
                  <a:pt x="180" y="119"/>
                  <a:pt x="179" y="119"/>
                  <a:pt x="179" y="118"/>
                </a:cubicBezTo>
                <a:cubicBezTo>
                  <a:pt x="178" y="118"/>
                  <a:pt x="177" y="117"/>
                  <a:pt x="177" y="117"/>
                </a:cubicBezTo>
                <a:cubicBezTo>
                  <a:pt x="176" y="116"/>
                  <a:pt x="171" y="113"/>
                  <a:pt x="170" y="112"/>
                </a:cubicBezTo>
                <a:cubicBezTo>
                  <a:pt x="167" y="111"/>
                  <a:pt x="165" y="110"/>
                  <a:pt x="164" y="110"/>
                </a:cubicBezTo>
                <a:cubicBezTo>
                  <a:pt x="164" y="110"/>
                  <a:pt x="163" y="110"/>
                  <a:pt x="163" y="110"/>
                </a:cubicBezTo>
                <a:cubicBezTo>
                  <a:pt x="162" y="110"/>
                  <a:pt x="161" y="109"/>
                  <a:pt x="160" y="109"/>
                </a:cubicBezTo>
                <a:cubicBezTo>
                  <a:pt x="160" y="109"/>
                  <a:pt x="159" y="109"/>
                  <a:pt x="159" y="109"/>
                </a:cubicBezTo>
                <a:cubicBezTo>
                  <a:pt x="159" y="109"/>
                  <a:pt x="158" y="109"/>
                  <a:pt x="158" y="109"/>
                </a:cubicBezTo>
                <a:cubicBezTo>
                  <a:pt x="158" y="109"/>
                  <a:pt x="157" y="109"/>
                  <a:pt x="157" y="109"/>
                </a:cubicBezTo>
                <a:cubicBezTo>
                  <a:pt x="157" y="109"/>
                  <a:pt x="153" y="110"/>
                  <a:pt x="152" y="110"/>
                </a:cubicBezTo>
                <a:cubicBezTo>
                  <a:pt x="152" y="110"/>
                  <a:pt x="152" y="110"/>
                  <a:pt x="152" y="110"/>
                </a:cubicBezTo>
                <a:cubicBezTo>
                  <a:pt x="151" y="110"/>
                  <a:pt x="151" y="110"/>
                  <a:pt x="151" y="110"/>
                </a:cubicBezTo>
                <a:cubicBezTo>
                  <a:pt x="150" y="110"/>
                  <a:pt x="150" y="110"/>
                  <a:pt x="149" y="110"/>
                </a:cubicBezTo>
                <a:cubicBezTo>
                  <a:pt x="149" y="110"/>
                  <a:pt x="149" y="110"/>
                  <a:pt x="149" y="110"/>
                </a:cubicBezTo>
                <a:cubicBezTo>
                  <a:pt x="149" y="111"/>
                  <a:pt x="148" y="111"/>
                  <a:pt x="148" y="111"/>
                </a:cubicBezTo>
                <a:cubicBezTo>
                  <a:pt x="147" y="111"/>
                  <a:pt x="147" y="111"/>
                  <a:pt x="146" y="111"/>
                </a:cubicBezTo>
                <a:cubicBezTo>
                  <a:pt x="146" y="111"/>
                  <a:pt x="146" y="111"/>
                  <a:pt x="146" y="111"/>
                </a:cubicBezTo>
                <a:cubicBezTo>
                  <a:pt x="146" y="111"/>
                  <a:pt x="145" y="112"/>
                  <a:pt x="144" y="112"/>
                </a:cubicBezTo>
                <a:cubicBezTo>
                  <a:pt x="143" y="112"/>
                  <a:pt x="142" y="113"/>
                  <a:pt x="142" y="113"/>
                </a:cubicBezTo>
                <a:cubicBezTo>
                  <a:pt x="142" y="113"/>
                  <a:pt x="140" y="114"/>
                  <a:pt x="140" y="114"/>
                </a:cubicBezTo>
                <a:cubicBezTo>
                  <a:pt x="140" y="114"/>
                  <a:pt x="140" y="115"/>
                  <a:pt x="140" y="115"/>
                </a:cubicBezTo>
                <a:cubicBezTo>
                  <a:pt x="141" y="115"/>
                  <a:pt x="141" y="115"/>
                  <a:pt x="141" y="115"/>
                </a:cubicBezTo>
                <a:cubicBezTo>
                  <a:pt x="141" y="114"/>
                  <a:pt x="143" y="114"/>
                  <a:pt x="143" y="114"/>
                </a:cubicBezTo>
                <a:cubicBezTo>
                  <a:pt x="143" y="114"/>
                  <a:pt x="144" y="114"/>
                  <a:pt x="144" y="114"/>
                </a:cubicBezTo>
                <a:cubicBezTo>
                  <a:pt x="145" y="113"/>
                  <a:pt x="149" y="114"/>
                  <a:pt x="150" y="114"/>
                </a:cubicBezTo>
                <a:cubicBezTo>
                  <a:pt x="150" y="114"/>
                  <a:pt x="150" y="114"/>
                  <a:pt x="150" y="114"/>
                </a:cubicBezTo>
                <a:cubicBezTo>
                  <a:pt x="150" y="114"/>
                  <a:pt x="151" y="113"/>
                  <a:pt x="151" y="113"/>
                </a:cubicBezTo>
                <a:cubicBezTo>
                  <a:pt x="151" y="113"/>
                  <a:pt x="152" y="113"/>
                  <a:pt x="151" y="113"/>
                </a:cubicBezTo>
                <a:cubicBezTo>
                  <a:pt x="151" y="114"/>
                  <a:pt x="151" y="114"/>
                  <a:pt x="152" y="114"/>
                </a:cubicBezTo>
                <a:cubicBezTo>
                  <a:pt x="152" y="114"/>
                  <a:pt x="152" y="114"/>
                  <a:pt x="152" y="114"/>
                </a:cubicBezTo>
                <a:cubicBezTo>
                  <a:pt x="152" y="113"/>
                  <a:pt x="152" y="113"/>
                  <a:pt x="153" y="113"/>
                </a:cubicBezTo>
                <a:cubicBezTo>
                  <a:pt x="153" y="113"/>
                  <a:pt x="153" y="113"/>
                  <a:pt x="154" y="113"/>
                </a:cubicBezTo>
                <a:cubicBezTo>
                  <a:pt x="155" y="113"/>
                  <a:pt x="155" y="113"/>
                  <a:pt x="155" y="113"/>
                </a:cubicBezTo>
                <a:cubicBezTo>
                  <a:pt x="156" y="114"/>
                  <a:pt x="156" y="113"/>
                  <a:pt x="156" y="113"/>
                </a:cubicBezTo>
                <a:cubicBezTo>
                  <a:pt x="156" y="113"/>
                  <a:pt x="157" y="113"/>
                  <a:pt x="157" y="113"/>
                </a:cubicBezTo>
                <a:cubicBezTo>
                  <a:pt x="157" y="113"/>
                  <a:pt x="157" y="113"/>
                  <a:pt x="158" y="112"/>
                </a:cubicBezTo>
                <a:cubicBezTo>
                  <a:pt x="158" y="112"/>
                  <a:pt x="159" y="112"/>
                  <a:pt x="159" y="112"/>
                </a:cubicBezTo>
                <a:cubicBezTo>
                  <a:pt x="159" y="113"/>
                  <a:pt x="159" y="113"/>
                  <a:pt x="160" y="113"/>
                </a:cubicBezTo>
                <a:cubicBezTo>
                  <a:pt x="160" y="112"/>
                  <a:pt x="160" y="112"/>
                  <a:pt x="160" y="112"/>
                </a:cubicBezTo>
                <a:cubicBezTo>
                  <a:pt x="161" y="112"/>
                  <a:pt x="161" y="112"/>
                  <a:pt x="161" y="112"/>
                </a:cubicBezTo>
                <a:cubicBezTo>
                  <a:pt x="161" y="112"/>
                  <a:pt x="161" y="112"/>
                  <a:pt x="162" y="112"/>
                </a:cubicBezTo>
                <a:cubicBezTo>
                  <a:pt x="162" y="112"/>
                  <a:pt x="162" y="112"/>
                  <a:pt x="163" y="112"/>
                </a:cubicBezTo>
                <a:cubicBezTo>
                  <a:pt x="163" y="113"/>
                  <a:pt x="164" y="113"/>
                  <a:pt x="164" y="113"/>
                </a:cubicBezTo>
                <a:cubicBezTo>
                  <a:pt x="164" y="114"/>
                  <a:pt x="164" y="114"/>
                  <a:pt x="165" y="113"/>
                </a:cubicBezTo>
                <a:cubicBezTo>
                  <a:pt x="165" y="113"/>
                  <a:pt x="165" y="113"/>
                  <a:pt x="165" y="113"/>
                </a:cubicBezTo>
                <a:cubicBezTo>
                  <a:pt x="165" y="113"/>
                  <a:pt x="166" y="114"/>
                  <a:pt x="166" y="114"/>
                </a:cubicBezTo>
                <a:cubicBezTo>
                  <a:pt x="167" y="115"/>
                  <a:pt x="169" y="115"/>
                  <a:pt x="169" y="116"/>
                </a:cubicBezTo>
                <a:cubicBezTo>
                  <a:pt x="170" y="116"/>
                  <a:pt x="171" y="117"/>
                  <a:pt x="171" y="117"/>
                </a:cubicBezTo>
                <a:cubicBezTo>
                  <a:pt x="171" y="117"/>
                  <a:pt x="171" y="117"/>
                  <a:pt x="171" y="117"/>
                </a:cubicBezTo>
                <a:cubicBezTo>
                  <a:pt x="171" y="118"/>
                  <a:pt x="171" y="118"/>
                  <a:pt x="171" y="118"/>
                </a:cubicBezTo>
                <a:cubicBezTo>
                  <a:pt x="171" y="118"/>
                  <a:pt x="171" y="118"/>
                  <a:pt x="172" y="118"/>
                </a:cubicBezTo>
                <a:cubicBezTo>
                  <a:pt x="172" y="118"/>
                  <a:pt x="172" y="118"/>
                  <a:pt x="172" y="118"/>
                </a:cubicBezTo>
                <a:cubicBezTo>
                  <a:pt x="172" y="118"/>
                  <a:pt x="173" y="119"/>
                  <a:pt x="173" y="119"/>
                </a:cubicBezTo>
                <a:cubicBezTo>
                  <a:pt x="173" y="119"/>
                  <a:pt x="174" y="119"/>
                  <a:pt x="174" y="119"/>
                </a:cubicBezTo>
                <a:cubicBezTo>
                  <a:pt x="174" y="120"/>
                  <a:pt x="174" y="120"/>
                  <a:pt x="175" y="120"/>
                </a:cubicBezTo>
                <a:cubicBezTo>
                  <a:pt x="175" y="120"/>
                  <a:pt x="176" y="121"/>
                  <a:pt x="176" y="122"/>
                </a:cubicBezTo>
                <a:cubicBezTo>
                  <a:pt x="177" y="122"/>
                  <a:pt x="178" y="123"/>
                  <a:pt x="178" y="124"/>
                </a:cubicBezTo>
                <a:cubicBezTo>
                  <a:pt x="179" y="124"/>
                  <a:pt x="179" y="125"/>
                  <a:pt x="179" y="126"/>
                </a:cubicBezTo>
                <a:cubicBezTo>
                  <a:pt x="179" y="126"/>
                  <a:pt x="180" y="126"/>
                  <a:pt x="180" y="127"/>
                </a:cubicBezTo>
                <a:cubicBezTo>
                  <a:pt x="180" y="127"/>
                  <a:pt x="180" y="127"/>
                  <a:pt x="180" y="127"/>
                </a:cubicBezTo>
                <a:cubicBezTo>
                  <a:pt x="180" y="127"/>
                  <a:pt x="180" y="128"/>
                  <a:pt x="181" y="128"/>
                </a:cubicBezTo>
                <a:cubicBezTo>
                  <a:pt x="182" y="129"/>
                  <a:pt x="182" y="129"/>
                  <a:pt x="181" y="129"/>
                </a:cubicBezTo>
                <a:cubicBezTo>
                  <a:pt x="181" y="129"/>
                  <a:pt x="181" y="129"/>
                  <a:pt x="181" y="130"/>
                </a:cubicBezTo>
                <a:cubicBezTo>
                  <a:pt x="181" y="130"/>
                  <a:pt x="182" y="130"/>
                  <a:pt x="182" y="130"/>
                </a:cubicBezTo>
                <a:cubicBezTo>
                  <a:pt x="182" y="130"/>
                  <a:pt x="183" y="130"/>
                  <a:pt x="183" y="130"/>
                </a:cubicBezTo>
                <a:cubicBezTo>
                  <a:pt x="183" y="131"/>
                  <a:pt x="183" y="131"/>
                  <a:pt x="183" y="131"/>
                </a:cubicBezTo>
                <a:cubicBezTo>
                  <a:pt x="184" y="132"/>
                  <a:pt x="184" y="132"/>
                  <a:pt x="184" y="132"/>
                </a:cubicBezTo>
                <a:cubicBezTo>
                  <a:pt x="183" y="132"/>
                  <a:pt x="184" y="133"/>
                  <a:pt x="185" y="133"/>
                </a:cubicBezTo>
                <a:cubicBezTo>
                  <a:pt x="185" y="133"/>
                  <a:pt x="185" y="133"/>
                  <a:pt x="185" y="134"/>
                </a:cubicBezTo>
                <a:cubicBezTo>
                  <a:pt x="185" y="134"/>
                  <a:pt x="186" y="135"/>
                  <a:pt x="186" y="134"/>
                </a:cubicBezTo>
                <a:cubicBezTo>
                  <a:pt x="186" y="134"/>
                  <a:pt x="186" y="134"/>
                  <a:pt x="186" y="135"/>
                </a:cubicBezTo>
                <a:cubicBezTo>
                  <a:pt x="186" y="135"/>
                  <a:pt x="186" y="136"/>
                  <a:pt x="187" y="136"/>
                </a:cubicBezTo>
                <a:cubicBezTo>
                  <a:pt x="187" y="136"/>
                  <a:pt x="187" y="136"/>
                  <a:pt x="187" y="136"/>
                </a:cubicBezTo>
                <a:cubicBezTo>
                  <a:pt x="187" y="137"/>
                  <a:pt x="187" y="137"/>
                  <a:pt x="187" y="137"/>
                </a:cubicBezTo>
                <a:cubicBezTo>
                  <a:pt x="187" y="137"/>
                  <a:pt x="188" y="138"/>
                  <a:pt x="188" y="139"/>
                </a:cubicBezTo>
                <a:cubicBezTo>
                  <a:pt x="189" y="140"/>
                  <a:pt x="189" y="141"/>
                  <a:pt x="190" y="141"/>
                </a:cubicBezTo>
                <a:cubicBezTo>
                  <a:pt x="190" y="141"/>
                  <a:pt x="190" y="142"/>
                  <a:pt x="190" y="142"/>
                </a:cubicBezTo>
                <a:cubicBezTo>
                  <a:pt x="190" y="142"/>
                  <a:pt x="190" y="142"/>
                  <a:pt x="191" y="142"/>
                </a:cubicBezTo>
                <a:cubicBezTo>
                  <a:pt x="191" y="142"/>
                  <a:pt x="191" y="143"/>
                  <a:pt x="191" y="143"/>
                </a:cubicBezTo>
                <a:cubicBezTo>
                  <a:pt x="191" y="143"/>
                  <a:pt x="191" y="143"/>
                  <a:pt x="191" y="143"/>
                </a:cubicBezTo>
                <a:cubicBezTo>
                  <a:pt x="192" y="143"/>
                  <a:pt x="192" y="143"/>
                  <a:pt x="192" y="144"/>
                </a:cubicBezTo>
                <a:cubicBezTo>
                  <a:pt x="192" y="144"/>
                  <a:pt x="192" y="144"/>
                  <a:pt x="193" y="144"/>
                </a:cubicBezTo>
                <a:cubicBezTo>
                  <a:pt x="193" y="144"/>
                  <a:pt x="193" y="145"/>
                  <a:pt x="193" y="145"/>
                </a:cubicBezTo>
                <a:cubicBezTo>
                  <a:pt x="193" y="145"/>
                  <a:pt x="193" y="145"/>
                  <a:pt x="193" y="145"/>
                </a:cubicBezTo>
                <a:cubicBezTo>
                  <a:pt x="194" y="145"/>
                  <a:pt x="194" y="146"/>
                  <a:pt x="194" y="146"/>
                </a:cubicBezTo>
                <a:cubicBezTo>
                  <a:pt x="193" y="146"/>
                  <a:pt x="193" y="147"/>
                  <a:pt x="194" y="147"/>
                </a:cubicBezTo>
                <a:cubicBezTo>
                  <a:pt x="195" y="147"/>
                  <a:pt x="196" y="148"/>
                  <a:pt x="196" y="149"/>
                </a:cubicBezTo>
                <a:cubicBezTo>
                  <a:pt x="196" y="149"/>
                  <a:pt x="196" y="149"/>
                  <a:pt x="197" y="149"/>
                </a:cubicBezTo>
                <a:cubicBezTo>
                  <a:pt x="198" y="150"/>
                  <a:pt x="198" y="150"/>
                  <a:pt x="198" y="151"/>
                </a:cubicBezTo>
                <a:cubicBezTo>
                  <a:pt x="198" y="151"/>
                  <a:pt x="198" y="152"/>
                  <a:pt x="198" y="152"/>
                </a:cubicBezTo>
                <a:cubicBezTo>
                  <a:pt x="199" y="152"/>
                  <a:pt x="199" y="152"/>
                  <a:pt x="200" y="153"/>
                </a:cubicBezTo>
                <a:cubicBezTo>
                  <a:pt x="200" y="154"/>
                  <a:pt x="201" y="154"/>
                  <a:pt x="201" y="154"/>
                </a:cubicBezTo>
                <a:cubicBezTo>
                  <a:pt x="201" y="154"/>
                  <a:pt x="202" y="155"/>
                  <a:pt x="202" y="156"/>
                </a:cubicBezTo>
                <a:cubicBezTo>
                  <a:pt x="203" y="157"/>
                  <a:pt x="203" y="158"/>
                  <a:pt x="203" y="158"/>
                </a:cubicBezTo>
                <a:cubicBezTo>
                  <a:pt x="204" y="158"/>
                  <a:pt x="204" y="159"/>
                  <a:pt x="205" y="159"/>
                </a:cubicBezTo>
                <a:cubicBezTo>
                  <a:pt x="206" y="160"/>
                  <a:pt x="206" y="160"/>
                  <a:pt x="207" y="161"/>
                </a:cubicBezTo>
                <a:cubicBezTo>
                  <a:pt x="207" y="161"/>
                  <a:pt x="207" y="161"/>
                  <a:pt x="207" y="161"/>
                </a:cubicBezTo>
                <a:cubicBezTo>
                  <a:pt x="207" y="161"/>
                  <a:pt x="207" y="161"/>
                  <a:pt x="208" y="161"/>
                </a:cubicBezTo>
                <a:cubicBezTo>
                  <a:pt x="208" y="161"/>
                  <a:pt x="208" y="161"/>
                  <a:pt x="209" y="162"/>
                </a:cubicBezTo>
                <a:cubicBezTo>
                  <a:pt x="209" y="162"/>
                  <a:pt x="210" y="162"/>
                  <a:pt x="210" y="162"/>
                </a:cubicBezTo>
                <a:cubicBezTo>
                  <a:pt x="210" y="163"/>
                  <a:pt x="210" y="163"/>
                  <a:pt x="211" y="163"/>
                </a:cubicBezTo>
                <a:cubicBezTo>
                  <a:pt x="211" y="163"/>
                  <a:pt x="211" y="163"/>
                  <a:pt x="211" y="164"/>
                </a:cubicBezTo>
                <a:cubicBezTo>
                  <a:pt x="210" y="164"/>
                  <a:pt x="211" y="165"/>
                  <a:pt x="212" y="164"/>
                </a:cubicBezTo>
                <a:cubicBezTo>
                  <a:pt x="212" y="164"/>
                  <a:pt x="214" y="165"/>
                  <a:pt x="213" y="165"/>
                </a:cubicBezTo>
                <a:cubicBezTo>
                  <a:pt x="213" y="166"/>
                  <a:pt x="214" y="166"/>
                  <a:pt x="215" y="166"/>
                </a:cubicBezTo>
                <a:cubicBezTo>
                  <a:pt x="216" y="166"/>
                  <a:pt x="217" y="167"/>
                  <a:pt x="217" y="167"/>
                </a:cubicBezTo>
                <a:cubicBezTo>
                  <a:pt x="217" y="167"/>
                  <a:pt x="217" y="167"/>
                  <a:pt x="217" y="167"/>
                </a:cubicBezTo>
                <a:cubicBezTo>
                  <a:pt x="217" y="167"/>
                  <a:pt x="217" y="167"/>
                  <a:pt x="217" y="168"/>
                </a:cubicBezTo>
                <a:cubicBezTo>
                  <a:pt x="217" y="168"/>
                  <a:pt x="217" y="168"/>
                  <a:pt x="217" y="168"/>
                </a:cubicBezTo>
                <a:cubicBezTo>
                  <a:pt x="217" y="168"/>
                  <a:pt x="218" y="168"/>
                  <a:pt x="218" y="168"/>
                </a:cubicBezTo>
                <a:close/>
                <a:moveTo>
                  <a:pt x="243" y="176"/>
                </a:moveTo>
                <a:cubicBezTo>
                  <a:pt x="244" y="175"/>
                  <a:pt x="244" y="175"/>
                  <a:pt x="245" y="173"/>
                </a:cubicBezTo>
                <a:cubicBezTo>
                  <a:pt x="246" y="170"/>
                  <a:pt x="247" y="169"/>
                  <a:pt x="247" y="169"/>
                </a:cubicBezTo>
                <a:cubicBezTo>
                  <a:pt x="247" y="169"/>
                  <a:pt x="247" y="169"/>
                  <a:pt x="247" y="169"/>
                </a:cubicBezTo>
                <a:cubicBezTo>
                  <a:pt x="247" y="168"/>
                  <a:pt x="247" y="168"/>
                  <a:pt x="247" y="168"/>
                </a:cubicBezTo>
                <a:cubicBezTo>
                  <a:pt x="248" y="168"/>
                  <a:pt x="248" y="167"/>
                  <a:pt x="249" y="166"/>
                </a:cubicBezTo>
                <a:cubicBezTo>
                  <a:pt x="251" y="160"/>
                  <a:pt x="252" y="157"/>
                  <a:pt x="253" y="157"/>
                </a:cubicBezTo>
                <a:cubicBezTo>
                  <a:pt x="253" y="157"/>
                  <a:pt x="254" y="156"/>
                  <a:pt x="254" y="156"/>
                </a:cubicBezTo>
                <a:cubicBezTo>
                  <a:pt x="254" y="155"/>
                  <a:pt x="255" y="154"/>
                  <a:pt x="255" y="154"/>
                </a:cubicBezTo>
                <a:cubicBezTo>
                  <a:pt x="255" y="154"/>
                  <a:pt x="256" y="153"/>
                  <a:pt x="258" y="149"/>
                </a:cubicBezTo>
                <a:cubicBezTo>
                  <a:pt x="258" y="149"/>
                  <a:pt x="258" y="148"/>
                  <a:pt x="259" y="148"/>
                </a:cubicBezTo>
                <a:cubicBezTo>
                  <a:pt x="259" y="148"/>
                  <a:pt x="259" y="147"/>
                  <a:pt x="260" y="145"/>
                </a:cubicBezTo>
                <a:cubicBezTo>
                  <a:pt x="261" y="142"/>
                  <a:pt x="263" y="139"/>
                  <a:pt x="264" y="138"/>
                </a:cubicBezTo>
                <a:cubicBezTo>
                  <a:pt x="264" y="137"/>
                  <a:pt x="265" y="136"/>
                  <a:pt x="265" y="135"/>
                </a:cubicBezTo>
                <a:cubicBezTo>
                  <a:pt x="266" y="133"/>
                  <a:pt x="267" y="132"/>
                  <a:pt x="267" y="132"/>
                </a:cubicBezTo>
                <a:cubicBezTo>
                  <a:pt x="267" y="132"/>
                  <a:pt x="267" y="132"/>
                  <a:pt x="268" y="131"/>
                </a:cubicBezTo>
                <a:cubicBezTo>
                  <a:pt x="268" y="130"/>
                  <a:pt x="268" y="130"/>
                  <a:pt x="268" y="130"/>
                </a:cubicBezTo>
                <a:cubicBezTo>
                  <a:pt x="269" y="129"/>
                  <a:pt x="269" y="129"/>
                  <a:pt x="269" y="129"/>
                </a:cubicBezTo>
                <a:cubicBezTo>
                  <a:pt x="268" y="129"/>
                  <a:pt x="269" y="128"/>
                  <a:pt x="269" y="128"/>
                </a:cubicBezTo>
                <a:cubicBezTo>
                  <a:pt x="269" y="127"/>
                  <a:pt x="270" y="127"/>
                  <a:pt x="270" y="126"/>
                </a:cubicBezTo>
                <a:cubicBezTo>
                  <a:pt x="270" y="126"/>
                  <a:pt x="270" y="126"/>
                  <a:pt x="270" y="125"/>
                </a:cubicBezTo>
                <a:cubicBezTo>
                  <a:pt x="271" y="125"/>
                  <a:pt x="271" y="124"/>
                  <a:pt x="271" y="124"/>
                </a:cubicBezTo>
                <a:cubicBezTo>
                  <a:pt x="272" y="122"/>
                  <a:pt x="272" y="122"/>
                  <a:pt x="273" y="121"/>
                </a:cubicBezTo>
                <a:cubicBezTo>
                  <a:pt x="273" y="121"/>
                  <a:pt x="274" y="120"/>
                  <a:pt x="274" y="120"/>
                </a:cubicBezTo>
                <a:cubicBezTo>
                  <a:pt x="273" y="120"/>
                  <a:pt x="275" y="117"/>
                  <a:pt x="275" y="116"/>
                </a:cubicBezTo>
                <a:cubicBezTo>
                  <a:pt x="275" y="116"/>
                  <a:pt x="275" y="116"/>
                  <a:pt x="275" y="115"/>
                </a:cubicBezTo>
                <a:cubicBezTo>
                  <a:pt x="275" y="115"/>
                  <a:pt x="276" y="114"/>
                  <a:pt x="276" y="114"/>
                </a:cubicBezTo>
                <a:cubicBezTo>
                  <a:pt x="276" y="114"/>
                  <a:pt x="277" y="114"/>
                  <a:pt x="277" y="114"/>
                </a:cubicBezTo>
                <a:cubicBezTo>
                  <a:pt x="277" y="113"/>
                  <a:pt x="277" y="112"/>
                  <a:pt x="277" y="112"/>
                </a:cubicBezTo>
                <a:cubicBezTo>
                  <a:pt x="278" y="112"/>
                  <a:pt x="278" y="110"/>
                  <a:pt x="279" y="109"/>
                </a:cubicBezTo>
                <a:cubicBezTo>
                  <a:pt x="279" y="108"/>
                  <a:pt x="279" y="108"/>
                  <a:pt x="280" y="107"/>
                </a:cubicBezTo>
                <a:cubicBezTo>
                  <a:pt x="280" y="107"/>
                  <a:pt x="280" y="106"/>
                  <a:pt x="279" y="106"/>
                </a:cubicBezTo>
                <a:cubicBezTo>
                  <a:pt x="279" y="106"/>
                  <a:pt x="279" y="106"/>
                  <a:pt x="279" y="106"/>
                </a:cubicBezTo>
                <a:cubicBezTo>
                  <a:pt x="279" y="106"/>
                  <a:pt x="278" y="106"/>
                  <a:pt x="278" y="106"/>
                </a:cubicBezTo>
                <a:cubicBezTo>
                  <a:pt x="278" y="105"/>
                  <a:pt x="278" y="105"/>
                  <a:pt x="278" y="106"/>
                </a:cubicBezTo>
                <a:cubicBezTo>
                  <a:pt x="277" y="107"/>
                  <a:pt x="277" y="107"/>
                  <a:pt x="277" y="106"/>
                </a:cubicBezTo>
                <a:cubicBezTo>
                  <a:pt x="277" y="106"/>
                  <a:pt x="277" y="106"/>
                  <a:pt x="277" y="106"/>
                </a:cubicBezTo>
                <a:cubicBezTo>
                  <a:pt x="277" y="106"/>
                  <a:pt x="277" y="106"/>
                  <a:pt x="276" y="106"/>
                </a:cubicBezTo>
                <a:cubicBezTo>
                  <a:pt x="276" y="106"/>
                  <a:pt x="276" y="106"/>
                  <a:pt x="276" y="106"/>
                </a:cubicBezTo>
                <a:cubicBezTo>
                  <a:pt x="275" y="106"/>
                  <a:pt x="273" y="105"/>
                  <a:pt x="271" y="104"/>
                </a:cubicBezTo>
                <a:cubicBezTo>
                  <a:pt x="271" y="104"/>
                  <a:pt x="270" y="103"/>
                  <a:pt x="270" y="103"/>
                </a:cubicBezTo>
                <a:cubicBezTo>
                  <a:pt x="269" y="103"/>
                  <a:pt x="269" y="102"/>
                  <a:pt x="269" y="102"/>
                </a:cubicBezTo>
                <a:cubicBezTo>
                  <a:pt x="268" y="101"/>
                  <a:pt x="268" y="101"/>
                  <a:pt x="268" y="102"/>
                </a:cubicBezTo>
                <a:cubicBezTo>
                  <a:pt x="268" y="102"/>
                  <a:pt x="268" y="102"/>
                  <a:pt x="268" y="101"/>
                </a:cubicBezTo>
                <a:cubicBezTo>
                  <a:pt x="268" y="100"/>
                  <a:pt x="267" y="100"/>
                  <a:pt x="267" y="101"/>
                </a:cubicBezTo>
                <a:cubicBezTo>
                  <a:pt x="267" y="101"/>
                  <a:pt x="267" y="101"/>
                  <a:pt x="266" y="100"/>
                </a:cubicBezTo>
                <a:cubicBezTo>
                  <a:pt x="266" y="100"/>
                  <a:pt x="266" y="100"/>
                  <a:pt x="266" y="100"/>
                </a:cubicBezTo>
                <a:cubicBezTo>
                  <a:pt x="267" y="100"/>
                  <a:pt x="267" y="100"/>
                  <a:pt x="265" y="98"/>
                </a:cubicBezTo>
                <a:cubicBezTo>
                  <a:pt x="264" y="96"/>
                  <a:pt x="261" y="92"/>
                  <a:pt x="261" y="91"/>
                </a:cubicBezTo>
                <a:cubicBezTo>
                  <a:pt x="260" y="90"/>
                  <a:pt x="260" y="90"/>
                  <a:pt x="260" y="90"/>
                </a:cubicBezTo>
                <a:cubicBezTo>
                  <a:pt x="260" y="90"/>
                  <a:pt x="260" y="90"/>
                  <a:pt x="260" y="90"/>
                </a:cubicBezTo>
                <a:cubicBezTo>
                  <a:pt x="260" y="90"/>
                  <a:pt x="260" y="89"/>
                  <a:pt x="260" y="89"/>
                </a:cubicBezTo>
                <a:cubicBezTo>
                  <a:pt x="259" y="89"/>
                  <a:pt x="258" y="87"/>
                  <a:pt x="258" y="87"/>
                </a:cubicBezTo>
                <a:cubicBezTo>
                  <a:pt x="258" y="86"/>
                  <a:pt x="258" y="86"/>
                  <a:pt x="258" y="86"/>
                </a:cubicBezTo>
                <a:cubicBezTo>
                  <a:pt x="258" y="86"/>
                  <a:pt x="257" y="86"/>
                  <a:pt x="257" y="85"/>
                </a:cubicBezTo>
                <a:cubicBezTo>
                  <a:pt x="257" y="85"/>
                  <a:pt x="256" y="84"/>
                  <a:pt x="256" y="84"/>
                </a:cubicBezTo>
                <a:cubicBezTo>
                  <a:pt x="255" y="83"/>
                  <a:pt x="254" y="82"/>
                  <a:pt x="254" y="81"/>
                </a:cubicBezTo>
                <a:cubicBezTo>
                  <a:pt x="252" y="79"/>
                  <a:pt x="252" y="78"/>
                  <a:pt x="252" y="78"/>
                </a:cubicBezTo>
                <a:cubicBezTo>
                  <a:pt x="252" y="78"/>
                  <a:pt x="251" y="77"/>
                  <a:pt x="251" y="77"/>
                </a:cubicBezTo>
                <a:cubicBezTo>
                  <a:pt x="250" y="76"/>
                  <a:pt x="250" y="75"/>
                  <a:pt x="250" y="75"/>
                </a:cubicBezTo>
                <a:cubicBezTo>
                  <a:pt x="250" y="75"/>
                  <a:pt x="250" y="75"/>
                  <a:pt x="250" y="75"/>
                </a:cubicBezTo>
                <a:cubicBezTo>
                  <a:pt x="250" y="74"/>
                  <a:pt x="249" y="74"/>
                  <a:pt x="249" y="73"/>
                </a:cubicBezTo>
                <a:cubicBezTo>
                  <a:pt x="247" y="72"/>
                  <a:pt x="244" y="68"/>
                  <a:pt x="244" y="67"/>
                </a:cubicBezTo>
                <a:cubicBezTo>
                  <a:pt x="244" y="66"/>
                  <a:pt x="240" y="62"/>
                  <a:pt x="237" y="60"/>
                </a:cubicBezTo>
                <a:cubicBezTo>
                  <a:pt x="235" y="58"/>
                  <a:pt x="233" y="56"/>
                  <a:pt x="231" y="54"/>
                </a:cubicBezTo>
                <a:cubicBezTo>
                  <a:pt x="231" y="54"/>
                  <a:pt x="230" y="53"/>
                  <a:pt x="230" y="53"/>
                </a:cubicBezTo>
                <a:cubicBezTo>
                  <a:pt x="230" y="53"/>
                  <a:pt x="230" y="53"/>
                  <a:pt x="230" y="53"/>
                </a:cubicBezTo>
                <a:cubicBezTo>
                  <a:pt x="229" y="52"/>
                  <a:pt x="229" y="52"/>
                  <a:pt x="229" y="52"/>
                </a:cubicBezTo>
                <a:cubicBezTo>
                  <a:pt x="229" y="52"/>
                  <a:pt x="228" y="51"/>
                  <a:pt x="228" y="51"/>
                </a:cubicBezTo>
                <a:cubicBezTo>
                  <a:pt x="228" y="51"/>
                  <a:pt x="227" y="50"/>
                  <a:pt x="227" y="50"/>
                </a:cubicBezTo>
                <a:cubicBezTo>
                  <a:pt x="226" y="50"/>
                  <a:pt x="226" y="50"/>
                  <a:pt x="225" y="49"/>
                </a:cubicBezTo>
                <a:cubicBezTo>
                  <a:pt x="225" y="49"/>
                  <a:pt x="224" y="48"/>
                  <a:pt x="224" y="48"/>
                </a:cubicBezTo>
                <a:cubicBezTo>
                  <a:pt x="224" y="48"/>
                  <a:pt x="223" y="48"/>
                  <a:pt x="223" y="48"/>
                </a:cubicBezTo>
                <a:cubicBezTo>
                  <a:pt x="223" y="48"/>
                  <a:pt x="223" y="47"/>
                  <a:pt x="222" y="47"/>
                </a:cubicBezTo>
                <a:cubicBezTo>
                  <a:pt x="221" y="47"/>
                  <a:pt x="220" y="46"/>
                  <a:pt x="220" y="46"/>
                </a:cubicBezTo>
                <a:cubicBezTo>
                  <a:pt x="220" y="46"/>
                  <a:pt x="219" y="46"/>
                  <a:pt x="218" y="46"/>
                </a:cubicBezTo>
                <a:cubicBezTo>
                  <a:pt x="217" y="45"/>
                  <a:pt x="215" y="45"/>
                  <a:pt x="214" y="44"/>
                </a:cubicBezTo>
                <a:cubicBezTo>
                  <a:pt x="212" y="44"/>
                  <a:pt x="211" y="43"/>
                  <a:pt x="210" y="43"/>
                </a:cubicBezTo>
                <a:cubicBezTo>
                  <a:pt x="210" y="43"/>
                  <a:pt x="209" y="43"/>
                  <a:pt x="209" y="43"/>
                </a:cubicBezTo>
                <a:cubicBezTo>
                  <a:pt x="208" y="43"/>
                  <a:pt x="208" y="43"/>
                  <a:pt x="207" y="43"/>
                </a:cubicBezTo>
                <a:cubicBezTo>
                  <a:pt x="207" y="43"/>
                  <a:pt x="206" y="42"/>
                  <a:pt x="205" y="42"/>
                </a:cubicBezTo>
                <a:cubicBezTo>
                  <a:pt x="204" y="42"/>
                  <a:pt x="203" y="41"/>
                  <a:pt x="203" y="42"/>
                </a:cubicBezTo>
                <a:cubicBezTo>
                  <a:pt x="203" y="42"/>
                  <a:pt x="203" y="42"/>
                  <a:pt x="202" y="42"/>
                </a:cubicBezTo>
                <a:cubicBezTo>
                  <a:pt x="201" y="41"/>
                  <a:pt x="198" y="41"/>
                  <a:pt x="198" y="42"/>
                </a:cubicBezTo>
                <a:cubicBezTo>
                  <a:pt x="198" y="42"/>
                  <a:pt x="198" y="42"/>
                  <a:pt x="198" y="42"/>
                </a:cubicBezTo>
                <a:cubicBezTo>
                  <a:pt x="197" y="42"/>
                  <a:pt x="197" y="42"/>
                  <a:pt x="197" y="42"/>
                </a:cubicBezTo>
                <a:cubicBezTo>
                  <a:pt x="195" y="42"/>
                  <a:pt x="193" y="42"/>
                  <a:pt x="192" y="42"/>
                </a:cubicBezTo>
                <a:cubicBezTo>
                  <a:pt x="191" y="42"/>
                  <a:pt x="191" y="42"/>
                  <a:pt x="191" y="42"/>
                </a:cubicBezTo>
                <a:cubicBezTo>
                  <a:pt x="191" y="42"/>
                  <a:pt x="190" y="42"/>
                  <a:pt x="190" y="42"/>
                </a:cubicBezTo>
                <a:cubicBezTo>
                  <a:pt x="189" y="42"/>
                  <a:pt x="188" y="42"/>
                  <a:pt x="188" y="42"/>
                </a:cubicBezTo>
                <a:cubicBezTo>
                  <a:pt x="187" y="42"/>
                  <a:pt x="186" y="42"/>
                  <a:pt x="185" y="41"/>
                </a:cubicBezTo>
                <a:cubicBezTo>
                  <a:pt x="184" y="40"/>
                  <a:pt x="184" y="39"/>
                  <a:pt x="184" y="39"/>
                </a:cubicBezTo>
                <a:cubicBezTo>
                  <a:pt x="184" y="39"/>
                  <a:pt x="183" y="40"/>
                  <a:pt x="183" y="40"/>
                </a:cubicBezTo>
                <a:cubicBezTo>
                  <a:pt x="183" y="42"/>
                  <a:pt x="182" y="42"/>
                  <a:pt x="181" y="42"/>
                </a:cubicBezTo>
                <a:cubicBezTo>
                  <a:pt x="181" y="42"/>
                  <a:pt x="181" y="42"/>
                  <a:pt x="180" y="43"/>
                </a:cubicBezTo>
                <a:cubicBezTo>
                  <a:pt x="178" y="46"/>
                  <a:pt x="177" y="47"/>
                  <a:pt x="175" y="48"/>
                </a:cubicBezTo>
                <a:cubicBezTo>
                  <a:pt x="174" y="49"/>
                  <a:pt x="174" y="49"/>
                  <a:pt x="173" y="51"/>
                </a:cubicBezTo>
                <a:cubicBezTo>
                  <a:pt x="172" y="53"/>
                  <a:pt x="170" y="56"/>
                  <a:pt x="170" y="56"/>
                </a:cubicBezTo>
                <a:cubicBezTo>
                  <a:pt x="169" y="56"/>
                  <a:pt x="169" y="56"/>
                  <a:pt x="169" y="57"/>
                </a:cubicBezTo>
                <a:cubicBezTo>
                  <a:pt x="168" y="57"/>
                  <a:pt x="168" y="58"/>
                  <a:pt x="168" y="58"/>
                </a:cubicBezTo>
                <a:cubicBezTo>
                  <a:pt x="167" y="58"/>
                  <a:pt x="167" y="58"/>
                  <a:pt x="167" y="59"/>
                </a:cubicBezTo>
                <a:cubicBezTo>
                  <a:pt x="167" y="60"/>
                  <a:pt x="167" y="61"/>
                  <a:pt x="167" y="61"/>
                </a:cubicBezTo>
                <a:cubicBezTo>
                  <a:pt x="167" y="62"/>
                  <a:pt x="166" y="66"/>
                  <a:pt x="165" y="67"/>
                </a:cubicBezTo>
                <a:cubicBezTo>
                  <a:pt x="165" y="67"/>
                  <a:pt x="165" y="68"/>
                  <a:pt x="165" y="68"/>
                </a:cubicBezTo>
                <a:cubicBezTo>
                  <a:pt x="165" y="68"/>
                  <a:pt x="164" y="68"/>
                  <a:pt x="164" y="69"/>
                </a:cubicBezTo>
                <a:cubicBezTo>
                  <a:pt x="164" y="69"/>
                  <a:pt x="163" y="69"/>
                  <a:pt x="163" y="69"/>
                </a:cubicBezTo>
                <a:cubicBezTo>
                  <a:pt x="163" y="69"/>
                  <a:pt x="162" y="70"/>
                  <a:pt x="161" y="72"/>
                </a:cubicBezTo>
                <a:cubicBezTo>
                  <a:pt x="160" y="73"/>
                  <a:pt x="160" y="74"/>
                  <a:pt x="160" y="74"/>
                </a:cubicBezTo>
                <a:cubicBezTo>
                  <a:pt x="160" y="73"/>
                  <a:pt x="159" y="74"/>
                  <a:pt x="159" y="75"/>
                </a:cubicBezTo>
                <a:cubicBezTo>
                  <a:pt x="159" y="76"/>
                  <a:pt x="158" y="76"/>
                  <a:pt x="157" y="77"/>
                </a:cubicBezTo>
                <a:cubicBezTo>
                  <a:pt x="157" y="78"/>
                  <a:pt x="156" y="78"/>
                  <a:pt x="156" y="78"/>
                </a:cubicBezTo>
                <a:cubicBezTo>
                  <a:pt x="156" y="78"/>
                  <a:pt x="156" y="79"/>
                  <a:pt x="156" y="80"/>
                </a:cubicBezTo>
                <a:cubicBezTo>
                  <a:pt x="155" y="81"/>
                  <a:pt x="155" y="82"/>
                  <a:pt x="155" y="83"/>
                </a:cubicBezTo>
                <a:cubicBezTo>
                  <a:pt x="155" y="83"/>
                  <a:pt x="155" y="84"/>
                  <a:pt x="154" y="85"/>
                </a:cubicBezTo>
                <a:cubicBezTo>
                  <a:pt x="153" y="86"/>
                  <a:pt x="152" y="86"/>
                  <a:pt x="152" y="87"/>
                </a:cubicBezTo>
                <a:cubicBezTo>
                  <a:pt x="152" y="88"/>
                  <a:pt x="152" y="88"/>
                  <a:pt x="151" y="87"/>
                </a:cubicBezTo>
                <a:cubicBezTo>
                  <a:pt x="151" y="87"/>
                  <a:pt x="151" y="87"/>
                  <a:pt x="151" y="87"/>
                </a:cubicBezTo>
                <a:cubicBezTo>
                  <a:pt x="150" y="88"/>
                  <a:pt x="150" y="88"/>
                  <a:pt x="150" y="87"/>
                </a:cubicBezTo>
                <a:cubicBezTo>
                  <a:pt x="150" y="87"/>
                  <a:pt x="150" y="87"/>
                  <a:pt x="150" y="87"/>
                </a:cubicBezTo>
                <a:cubicBezTo>
                  <a:pt x="149" y="88"/>
                  <a:pt x="149" y="88"/>
                  <a:pt x="148" y="89"/>
                </a:cubicBezTo>
                <a:cubicBezTo>
                  <a:pt x="148" y="89"/>
                  <a:pt x="148" y="89"/>
                  <a:pt x="148" y="90"/>
                </a:cubicBezTo>
                <a:cubicBezTo>
                  <a:pt x="148" y="90"/>
                  <a:pt x="148" y="91"/>
                  <a:pt x="148" y="92"/>
                </a:cubicBezTo>
                <a:cubicBezTo>
                  <a:pt x="147" y="92"/>
                  <a:pt x="147" y="94"/>
                  <a:pt x="147" y="95"/>
                </a:cubicBezTo>
                <a:cubicBezTo>
                  <a:pt x="146" y="97"/>
                  <a:pt x="145" y="99"/>
                  <a:pt x="144" y="99"/>
                </a:cubicBezTo>
                <a:cubicBezTo>
                  <a:pt x="144" y="99"/>
                  <a:pt x="143" y="101"/>
                  <a:pt x="143" y="101"/>
                </a:cubicBezTo>
                <a:cubicBezTo>
                  <a:pt x="143" y="101"/>
                  <a:pt x="143" y="102"/>
                  <a:pt x="143" y="102"/>
                </a:cubicBezTo>
                <a:cubicBezTo>
                  <a:pt x="143" y="102"/>
                  <a:pt x="142" y="104"/>
                  <a:pt x="142" y="105"/>
                </a:cubicBezTo>
                <a:cubicBezTo>
                  <a:pt x="141" y="106"/>
                  <a:pt x="141" y="107"/>
                  <a:pt x="141" y="107"/>
                </a:cubicBezTo>
                <a:cubicBezTo>
                  <a:pt x="140" y="107"/>
                  <a:pt x="140" y="107"/>
                  <a:pt x="140" y="107"/>
                </a:cubicBezTo>
                <a:cubicBezTo>
                  <a:pt x="140" y="108"/>
                  <a:pt x="140" y="108"/>
                  <a:pt x="140" y="108"/>
                </a:cubicBezTo>
                <a:cubicBezTo>
                  <a:pt x="139" y="108"/>
                  <a:pt x="139" y="108"/>
                  <a:pt x="139" y="108"/>
                </a:cubicBezTo>
                <a:cubicBezTo>
                  <a:pt x="139" y="109"/>
                  <a:pt x="139" y="109"/>
                  <a:pt x="138" y="109"/>
                </a:cubicBezTo>
                <a:cubicBezTo>
                  <a:pt x="136" y="109"/>
                  <a:pt x="135" y="111"/>
                  <a:pt x="136" y="111"/>
                </a:cubicBezTo>
                <a:cubicBezTo>
                  <a:pt x="137" y="112"/>
                  <a:pt x="139" y="112"/>
                  <a:pt x="139" y="112"/>
                </a:cubicBezTo>
                <a:cubicBezTo>
                  <a:pt x="139" y="111"/>
                  <a:pt x="142" y="110"/>
                  <a:pt x="142" y="110"/>
                </a:cubicBezTo>
                <a:cubicBezTo>
                  <a:pt x="142" y="110"/>
                  <a:pt x="142" y="110"/>
                  <a:pt x="143" y="110"/>
                </a:cubicBezTo>
                <a:cubicBezTo>
                  <a:pt x="144" y="110"/>
                  <a:pt x="144" y="109"/>
                  <a:pt x="144" y="109"/>
                </a:cubicBezTo>
                <a:cubicBezTo>
                  <a:pt x="144" y="109"/>
                  <a:pt x="145" y="109"/>
                  <a:pt x="145" y="109"/>
                </a:cubicBezTo>
                <a:cubicBezTo>
                  <a:pt x="146" y="109"/>
                  <a:pt x="146" y="109"/>
                  <a:pt x="146" y="109"/>
                </a:cubicBezTo>
                <a:cubicBezTo>
                  <a:pt x="147" y="109"/>
                  <a:pt x="147" y="109"/>
                  <a:pt x="147" y="109"/>
                </a:cubicBezTo>
                <a:cubicBezTo>
                  <a:pt x="148" y="108"/>
                  <a:pt x="151" y="107"/>
                  <a:pt x="152" y="107"/>
                </a:cubicBezTo>
                <a:cubicBezTo>
                  <a:pt x="152" y="107"/>
                  <a:pt x="152" y="107"/>
                  <a:pt x="152" y="107"/>
                </a:cubicBezTo>
                <a:cubicBezTo>
                  <a:pt x="152" y="107"/>
                  <a:pt x="153" y="107"/>
                  <a:pt x="154" y="107"/>
                </a:cubicBezTo>
                <a:cubicBezTo>
                  <a:pt x="154" y="107"/>
                  <a:pt x="154" y="107"/>
                  <a:pt x="155" y="107"/>
                </a:cubicBezTo>
                <a:cubicBezTo>
                  <a:pt x="155" y="107"/>
                  <a:pt x="155" y="107"/>
                  <a:pt x="155" y="107"/>
                </a:cubicBezTo>
                <a:cubicBezTo>
                  <a:pt x="155" y="107"/>
                  <a:pt x="156" y="107"/>
                  <a:pt x="157" y="107"/>
                </a:cubicBezTo>
                <a:cubicBezTo>
                  <a:pt x="158" y="106"/>
                  <a:pt x="161" y="106"/>
                  <a:pt x="161" y="107"/>
                </a:cubicBezTo>
                <a:cubicBezTo>
                  <a:pt x="161" y="107"/>
                  <a:pt x="162" y="107"/>
                  <a:pt x="162" y="107"/>
                </a:cubicBezTo>
                <a:cubicBezTo>
                  <a:pt x="162" y="107"/>
                  <a:pt x="167" y="107"/>
                  <a:pt x="168" y="108"/>
                </a:cubicBezTo>
                <a:cubicBezTo>
                  <a:pt x="169" y="109"/>
                  <a:pt x="172" y="110"/>
                  <a:pt x="173" y="110"/>
                </a:cubicBezTo>
                <a:cubicBezTo>
                  <a:pt x="173" y="110"/>
                  <a:pt x="174" y="110"/>
                  <a:pt x="174" y="111"/>
                </a:cubicBezTo>
                <a:cubicBezTo>
                  <a:pt x="175" y="111"/>
                  <a:pt x="175" y="112"/>
                  <a:pt x="176" y="112"/>
                </a:cubicBezTo>
                <a:cubicBezTo>
                  <a:pt x="176" y="112"/>
                  <a:pt x="176" y="112"/>
                  <a:pt x="176" y="112"/>
                </a:cubicBezTo>
                <a:cubicBezTo>
                  <a:pt x="176" y="112"/>
                  <a:pt x="176" y="113"/>
                  <a:pt x="177" y="113"/>
                </a:cubicBezTo>
                <a:cubicBezTo>
                  <a:pt x="177" y="113"/>
                  <a:pt x="178" y="113"/>
                  <a:pt x="178" y="113"/>
                </a:cubicBezTo>
                <a:cubicBezTo>
                  <a:pt x="177" y="114"/>
                  <a:pt x="179" y="115"/>
                  <a:pt x="179" y="115"/>
                </a:cubicBezTo>
                <a:cubicBezTo>
                  <a:pt x="180" y="115"/>
                  <a:pt x="180" y="115"/>
                  <a:pt x="180" y="115"/>
                </a:cubicBezTo>
                <a:cubicBezTo>
                  <a:pt x="179" y="115"/>
                  <a:pt x="180" y="116"/>
                  <a:pt x="181" y="116"/>
                </a:cubicBezTo>
                <a:cubicBezTo>
                  <a:pt x="181" y="116"/>
                  <a:pt x="183" y="117"/>
                  <a:pt x="183" y="118"/>
                </a:cubicBezTo>
                <a:cubicBezTo>
                  <a:pt x="183" y="118"/>
                  <a:pt x="183" y="118"/>
                  <a:pt x="183" y="118"/>
                </a:cubicBezTo>
                <a:cubicBezTo>
                  <a:pt x="183" y="118"/>
                  <a:pt x="183" y="118"/>
                  <a:pt x="183" y="118"/>
                </a:cubicBezTo>
                <a:cubicBezTo>
                  <a:pt x="183" y="118"/>
                  <a:pt x="184" y="117"/>
                  <a:pt x="184" y="117"/>
                </a:cubicBezTo>
                <a:cubicBezTo>
                  <a:pt x="184" y="117"/>
                  <a:pt x="184" y="118"/>
                  <a:pt x="184" y="118"/>
                </a:cubicBezTo>
                <a:cubicBezTo>
                  <a:pt x="184" y="118"/>
                  <a:pt x="184" y="118"/>
                  <a:pt x="184" y="119"/>
                </a:cubicBezTo>
                <a:cubicBezTo>
                  <a:pt x="184" y="120"/>
                  <a:pt x="184" y="120"/>
                  <a:pt x="184" y="119"/>
                </a:cubicBezTo>
                <a:cubicBezTo>
                  <a:pt x="185" y="119"/>
                  <a:pt x="185" y="119"/>
                  <a:pt x="185" y="119"/>
                </a:cubicBezTo>
                <a:cubicBezTo>
                  <a:pt x="185" y="120"/>
                  <a:pt x="185" y="120"/>
                  <a:pt x="185" y="120"/>
                </a:cubicBezTo>
                <a:cubicBezTo>
                  <a:pt x="185" y="120"/>
                  <a:pt x="186" y="120"/>
                  <a:pt x="186" y="120"/>
                </a:cubicBezTo>
                <a:cubicBezTo>
                  <a:pt x="185" y="121"/>
                  <a:pt x="185" y="121"/>
                  <a:pt x="186" y="121"/>
                </a:cubicBezTo>
                <a:cubicBezTo>
                  <a:pt x="186" y="121"/>
                  <a:pt x="186" y="121"/>
                  <a:pt x="186" y="121"/>
                </a:cubicBezTo>
                <a:cubicBezTo>
                  <a:pt x="186" y="120"/>
                  <a:pt x="186" y="120"/>
                  <a:pt x="187" y="122"/>
                </a:cubicBezTo>
                <a:cubicBezTo>
                  <a:pt x="188" y="123"/>
                  <a:pt x="188" y="123"/>
                  <a:pt x="188" y="123"/>
                </a:cubicBezTo>
                <a:cubicBezTo>
                  <a:pt x="188" y="123"/>
                  <a:pt x="189" y="124"/>
                  <a:pt x="189" y="124"/>
                </a:cubicBezTo>
                <a:cubicBezTo>
                  <a:pt x="189" y="125"/>
                  <a:pt x="189" y="125"/>
                  <a:pt x="190" y="126"/>
                </a:cubicBezTo>
                <a:cubicBezTo>
                  <a:pt x="190" y="126"/>
                  <a:pt x="190" y="126"/>
                  <a:pt x="190" y="126"/>
                </a:cubicBezTo>
                <a:cubicBezTo>
                  <a:pt x="190" y="127"/>
                  <a:pt x="190" y="127"/>
                  <a:pt x="191" y="127"/>
                </a:cubicBezTo>
                <a:cubicBezTo>
                  <a:pt x="191" y="127"/>
                  <a:pt x="191" y="127"/>
                  <a:pt x="191" y="127"/>
                </a:cubicBezTo>
                <a:cubicBezTo>
                  <a:pt x="191" y="127"/>
                  <a:pt x="191" y="128"/>
                  <a:pt x="191" y="128"/>
                </a:cubicBezTo>
                <a:cubicBezTo>
                  <a:pt x="191" y="128"/>
                  <a:pt x="192" y="128"/>
                  <a:pt x="192" y="129"/>
                </a:cubicBezTo>
                <a:cubicBezTo>
                  <a:pt x="192" y="129"/>
                  <a:pt x="192" y="129"/>
                  <a:pt x="192" y="129"/>
                </a:cubicBezTo>
                <a:cubicBezTo>
                  <a:pt x="192" y="129"/>
                  <a:pt x="193" y="130"/>
                  <a:pt x="193" y="130"/>
                </a:cubicBezTo>
                <a:cubicBezTo>
                  <a:pt x="193" y="131"/>
                  <a:pt x="193" y="131"/>
                  <a:pt x="193" y="131"/>
                </a:cubicBezTo>
                <a:cubicBezTo>
                  <a:pt x="193" y="131"/>
                  <a:pt x="193" y="131"/>
                  <a:pt x="193" y="132"/>
                </a:cubicBezTo>
                <a:cubicBezTo>
                  <a:pt x="194" y="132"/>
                  <a:pt x="194" y="132"/>
                  <a:pt x="194" y="133"/>
                </a:cubicBezTo>
                <a:cubicBezTo>
                  <a:pt x="194" y="133"/>
                  <a:pt x="195" y="134"/>
                  <a:pt x="196" y="135"/>
                </a:cubicBezTo>
                <a:cubicBezTo>
                  <a:pt x="196" y="136"/>
                  <a:pt x="196" y="136"/>
                  <a:pt x="196" y="136"/>
                </a:cubicBezTo>
                <a:cubicBezTo>
                  <a:pt x="197" y="136"/>
                  <a:pt x="198" y="138"/>
                  <a:pt x="198" y="138"/>
                </a:cubicBezTo>
                <a:cubicBezTo>
                  <a:pt x="198" y="138"/>
                  <a:pt x="198" y="138"/>
                  <a:pt x="198" y="138"/>
                </a:cubicBezTo>
                <a:cubicBezTo>
                  <a:pt x="198" y="138"/>
                  <a:pt x="199" y="139"/>
                  <a:pt x="199" y="139"/>
                </a:cubicBezTo>
                <a:cubicBezTo>
                  <a:pt x="199" y="140"/>
                  <a:pt x="199" y="140"/>
                  <a:pt x="200" y="140"/>
                </a:cubicBezTo>
                <a:cubicBezTo>
                  <a:pt x="200" y="140"/>
                  <a:pt x="200" y="141"/>
                  <a:pt x="200" y="141"/>
                </a:cubicBezTo>
                <a:cubicBezTo>
                  <a:pt x="200" y="142"/>
                  <a:pt x="200" y="142"/>
                  <a:pt x="201" y="142"/>
                </a:cubicBezTo>
                <a:cubicBezTo>
                  <a:pt x="201" y="142"/>
                  <a:pt x="201" y="142"/>
                  <a:pt x="201" y="142"/>
                </a:cubicBezTo>
                <a:cubicBezTo>
                  <a:pt x="201" y="143"/>
                  <a:pt x="202" y="143"/>
                  <a:pt x="202" y="143"/>
                </a:cubicBezTo>
                <a:cubicBezTo>
                  <a:pt x="202" y="143"/>
                  <a:pt x="203" y="144"/>
                  <a:pt x="203" y="145"/>
                </a:cubicBezTo>
                <a:cubicBezTo>
                  <a:pt x="203" y="145"/>
                  <a:pt x="203" y="145"/>
                  <a:pt x="203" y="145"/>
                </a:cubicBezTo>
                <a:cubicBezTo>
                  <a:pt x="203" y="145"/>
                  <a:pt x="204" y="145"/>
                  <a:pt x="204" y="146"/>
                </a:cubicBezTo>
                <a:cubicBezTo>
                  <a:pt x="205" y="147"/>
                  <a:pt x="205" y="148"/>
                  <a:pt x="205" y="148"/>
                </a:cubicBezTo>
                <a:cubicBezTo>
                  <a:pt x="206" y="148"/>
                  <a:pt x="206" y="148"/>
                  <a:pt x="206" y="149"/>
                </a:cubicBezTo>
                <a:cubicBezTo>
                  <a:pt x="206" y="149"/>
                  <a:pt x="206" y="149"/>
                  <a:pt x="206" y="149"/>
                </a:cubicBezTo>
                <a:cubicBezTo>
                  <a:pt x="207" y="150"/>
                  <a:pt x="208" y="151"/>
                  <a:pt x="210" y="153"/>
                </a:cubicBezTo>
                <a:cubicBezTo>
                  <a:pt x="210" y="153"/>
                  <a:pt x="211" y="154"/>
                  <a:pt x="211" y="155"/>
                </a:cubicBezTo>
                <a:cubicBezTo>
                  <a:pt x="211" y="155"/>
                  <a:pt x="212" y="156"/>
                  <a:pt x="212" y="156"/>
                </a:cubicBezTo>
                <a:cubicBezTo>
                  <a:pt x="212" y="156"/>
                  <a:pt x="212" y="156"/>
                  <a:pt x="213" y="157"/>
                </a:cubicBezTo>
                <a:cubicBezTo>
                  <a:pt x="213" y="157"/>
                  <a:pt x="214" y="158"/>
                  <a:pt x="214" y="158"/>
                </a:cubicBezTo>
                <a:cubicBezTo>
                  <a:pt x="215" y="158"/>
                  <a:pt x="216" y="159"/>
                  <a:pt x="216" y="160"/>
                </a:cubicBezTo>
                <a:cubicBezTo>
                  <a:pt x="217" y="160"/>
                  <a:pt x="217" y="161"/>
                  <a:pt x="217" y="161"/>
                </a:cubicBezTo>
                <a:cubicBezTo>
                  <a:pt x="218" y="161"/>
                  <a:pt x="218" y="162"/>
                  <a:pt x="218" y="162"/>
                </a:cubicBezTo>
                <a:cubicBezTo>
                  <a:pt x="219" y="163"/>
                  <a:pt x="219" y="164"/>
                  <a:pt x="220" y="164"/>
                </a:cubicBezTo>
                <a:cubicBezTo>
                  <a:pt x="220" y="164"/>
                  <a:pt x="220" y="164"/>
                  <a:pt x="220" y="165"/>
                </a:cubicBezTo>
                <a:cubicBezTo>
                  <a:pt x="221" y="165"/>
                  <a:pt x="221" y="165"/>
                  <a:pt x="222" y="166"/>
                </a:cubicBezTo>
                <a:cubicBezTo>
                  <a:pt x="222" y="166"/>
                  <a:pt x="223" y="167"/>
                  <a:pt x="223" y="167"/>
                </a:cubicBezTo>
                <a:cubicBezTo>
                  <a:pt x="223" y="167"/>
                  <a:pt x="225" y="168"/>
                  <a:pt x="226" y="169"/>
                </a:cubicBezTo>
                <a:cubicBezTo>
                  <a:pt x="226" y="169"/>
                  <a:pt x="226" y="169"/>
                  <a:pt x="226" y="169"/>
                </a:cubicBezTo>
                <a:cubicBezTo>
                  <a:pt x="226" y="169"/>
                  <a:pt x="226" y="170"/>
                  <a:pt x="227" y="170"/>
                </a:cubicBezTo>
                <a:cubicBezTo>
                  <a:pt x="227" y="170"/>
                  <a:pt x="227" y="170"/>
                  <a:pt x="227" y="170"/>
                </a:cubicBezTo>
                <a:cubicBezTo>
                  <a:pt x="227" y="170"/>
                  <a:pt x="228" y="171"/>
                  <a:pt x="229" y="171"/>
                </a:cubicBezTo>
                <a:cubicBezTo>
                  <a:pt x="229" y="171"/>
                  <a:pt x="230" y="171"/>
                  <a:pt x="231" y="172"/>
                </a:cubicBezTo>
                <a:cubicBezTo>
                  <a:pt x="233" y="173"/>
                  <a:pt x="234" y="174"/>
                  <a:pt x="237" y="175"/>
                </a:cubicBezTo>
                <a:cubicBezTo>
                  <a:pt x="241" y="176"/>
                  <a:pt x="241" y="176"/>
                  <a:pt x="241" y="176"/>
                </a:cubicBezTo>
                <a:lnTo>
                  <a:pt x="243" y="176"/>
                </a:lnTo>
                <a:close/>
                <a:moveTo>
                  <a:pt x="226" y="160"/>
                </a:moveTo>
                <a:cubicBezTo>
                  <a:pt x="226" y="160"/>
                  <a:pt x="226" y="159"/>
                  <a:pt x="225" y="159"/>
                </a:cubicBezTo>
                <a:cubicBezTo>
                  <a:pt x="225" y="158"/>
                  <a:pt x="224" y="158"/>
                  <a:pt x="224" y="157"/>
                </a:cubicBezTo>
                <a:cubicBezTo>
                  <a:pt x="224" y="155"/>
                  <a:pt x="224" y="155"/>
                  <a:pt x="224" y="156"/>
                </a:cubicBezTo>
                <a:cubicBezTo>
                  <a:pt x="223" y="157"/>
                  <a:pt x="223" y="157"/>
                  <a:pt x="222" y="156"/>
                </a:cubicBezTo>
                <a:cubicBezTo>
                  <a:pt x="222" y="155"/>
                  <a:pt x="222" y="155"/>
                  <a:pt x="222" y="155"/>
                </a:cubicBezTo>
                <a:cubicBezTo>
                  <a:pt x="221" y="156"/>
                  <a:pt x="220" y="155"/>
                  <a:pt x="220" y="155"/>
                </a:cubicBezTo>
                <a:cubicBezTo>
                  <a:pt x="220" y="154"/>
                  <a:pt x="219" y="154"/>
                  <a:pt x="219" y="154"/>
                </a:cubicBezTo>
                <a:cubicBezTo>
                  <a:pt x="218" y="153"/>
                  <a:pt x="218" y="153"/>
                  <a:pt x="218" y="152"/>
                </a:cubicBezTo>
                <a:cubicBezTo>
                  <a:pt x="218" y="152"/>
                  <a:pt x="218" y="151"/>
                  <a:pt x="218" y="151"/>
                </a:cubicBezTo>
                <a:cubicBezTo>
                  <a:pt x="218" y="151"/>
                  <a:pt x="217" y="151"/>
                  <a:pt x="218" y="151"/>
                </a:cubicBezTo>
                <a:cubicBezTo>
                  <a:pt x="218" y="150"/>
                  <a:pt x="218" y="150"/>
                  <a:pt x="217" y="150"/>
                </a:cubicBezTo>
                <a:cubicBezTo>
                  <a:pt x="217" y="150"/>
                  <a:pt x="217" y="150"/>
                  <a:pt x="217" y="149"/>
                </a:cubicBezTo>
                <a:cubicBezTo>
                  <a:pt x="217" y="148"/>
                  <a:pt x="217" y="148"/>
                  <a:pt x="217" y="149"/>
                </a:cubicBezTo>
                <a:cubicBezTo>
                  <a:pt x="216" y="149"/>
                  <a:pt x="216" y="149"/>
                  <a:pt x="216" y="148"/>
                </a:cubicBezTo>
                <a:cubicBezTo>
                  <a:pt x="216" y="148"/>
                  <a:pt x="216" y="148"/>
                  <a:pt x="215" y="149"/>
                </a:cubicBezTo>
                <a:cubicBezTo>
                  <a:pt x="214" y="149"/>
                  <a:pt x="214" y="149"/>
                  <a:pt x="213" y="149"/>
                </a:cubicBezTo>
                <a:cubicBezTo>
                  <a:pt x="213" y="149"/>
                  <a:pt x="213" y="149"/>
                  <a:pt x="213" y="149"/>
                </a:cubicBezTo>
                <a:cubicBezTo>
                  <a:pt x="213" y="150"/>
                  <a:pt x="211" y="150"/>
                  <a:pt x="211" y="150"/>
                </a:cubicBezTo>
                <a:cubicBezTo>
                  <a:pt x="211" y="150"/>
                  <a:pt x="211" y="150"/>
                  <a:pt x="210" y="150"/>
                </a:cubicBezTo>
                <a:cubicBezTo>
                  <a:pt x="210" y="150"/>
                  <a:pt x="210" y="150"/>
                  <a:pt x="210" y="149"/>
                </a:cubicBezTo>
                <a:cubicBezTo>
                  <a:pt x="210" y="149"/>
                  <a:pt x="210" y="149"/>
                  <a:pt x="209" y="149"/>
                </a:cubicBezTo>
                <a:cubicBezTo>
                  <a:pt x="209" y="149"/>
                  <a:pt x="208" y="148"/>
                  <a:pt x="208" y="148"/>
                </a:cubicBezTo>
                <a:cubicBezTo>
                  <a:pt x="208" y="147"/>
                  <a:pt x="208" y="147"/>
                  <a:pt x="208" y="146"/>
                </a:cubicBezTo>
                <a:cubicBezTo>
                  <a:pt x="207" y="146"/>
                  <a:pt x="207" y="145"/>
                  <a:pt x="208" y="145"/>
                </a:cubicBezTo>
                <a:cubicBezTo>
                  <a:pt x="208" y="144"/>
                  <a:pt x="208" y="144"/>
                  <a:pt x="207" y="143"/>
                </a:cubicBezTo>
                <a:cubicBezTo>
                  <a:pt x="207" y="143"/>
                  <a:pt x="207" y="143"/>
                  <a:pt x="207" y="143"/>
                </a:cubicBezTo>
                <a:cubicBezTo>
                  <a:pt x="207" y="142"/>
                  <a:pt x="206" y="142"/>
                  <a:pt x="206" y="142"/>
                </a:cubicBezTo>
                <a:cubicBezTo>
                  <a:pt x="206" y="142"/>
                  <a:pt x="206" y="142"/>
                  <a:pt x="205" y="142"/>
                </a:cubicBezTo>
                <a:cubicBezTo>
                  <a:pt x="205" y="141"/>
                  <a:pt x="205" y="141"/>
                  <a:pt x="205" y="141"/>
                </a:cubicBezTo>
                <a:cubicBezTo>
                  <a:pt x="204" y="142"/>
                  <a:pt x="203" y="141"/>
                  <a:pt x="203" y="141"/>
                </a:cubicBezTo>
                <a:cubicBezTo>
                  <a:pt x="203" y="141"/>
                  <a:pt x="203" y="141"/>
                  <a:pt x="203" y="141"/>
                </a:cubicBezTo>
                <a:cubicBezTo>
                  <a:pt x="201" y="140"/>
                  <a:pt x="199" y="133"/>
                  <a:pt x="200" y="133"/>
                </a:cubicBezTo>
                <a:cubicBezTo>
                  <a:pt x="200" y="133"/>
                  <a:pt x="200" y="133"/>
                  <a:pt x="200" y="133"/>
                </a:cubicBezTo>
                <a:cubicBezTo>
                  <a:pt x="200" y="132"/>
                  <a:pt x="200" y="132"/>
                  <a:pt x="200" y="131"/>
                </a:cubicBezTo>
                <a:cubicBezTo>
                  <a:pt x="200" y="130"/>
                  <a:pt x="200" y="129"/>
                  <a:pt x="198" y="128"/>
                </a:cubicBezTo>
                <a:cubicBezTo>
                  <a:pt x="196" y="126"/>
                  <a:pt x="196" y="126"/>
                  <a:pt x="196" y="125"/>
                </a:cubicBezTo>
                <a:cubicBezTo>
                  <a:pt x="197" y="122"/>
                  <a:pt x="195" y="120"/>
                  <a:pt x="194" y="121"/>
                </a:cubicBezTo>
                <a:cubicBezTo>
                  <a:pt x="194" y="121"/>
                  <a:pt x="194" y="121"/>
                  <a:pt x="193" y="120"/>
                </a:cubicBezTo>
                <a:cubicBezTo>
                  <a:pt x="193" y="120"/>
                  <a:pt x="193" y="120"/>
                  <a:pt x="192" y="120"/>
                </a:cubicBezTo>
                <a:cubicBezTo>
                  <a:pt x="192" y="121"/>
                  <a:pt x="192" y="121"/>
                  <a:pt x="192" y="121"/>
                </a:cubicBezTo>
                <a:cubicBezTo>
                  <a:pt x="191" y="121"/>
                  <a:pt x="190" y="120"/>
                  <a:pt x="190" y="120"/>
                </a:cubicBezTo>
                <a:cubicBezTo>
                  <a:pt x="189" y="120"/>
                  <a:pt x="188" y="120"/>
                  <a:pt x="188" y="118"/>
                </a:cubicBezTo>
                <a:cubicBezTo>
                  <a:pt x="187" y="117"/>
                  <a:pt x="187" y="116"/>
                  <a:pt x="187" y="116"/>
                </a:cubicBezTo>
                <a:cubicBezTo>
                  <a:pt x="187" y="115"/>
                  <a:pt x="187" y="115"/>
                  <a:pt x="186" y="114"/>
                </a:cubicBezTo>
                <a:cubicBezTo>
                  <a:pt x="186" y="114"/>
                  <a:pt x="186" y="113"/>
                  <a:pt x="186" y="112"/>
                </a:cubicBezTo>
                <a:cubicBezTo>
                  <a:pt x="186" y="111"/>
                  <a:pt x="186" y="111"/>
                  <a:pt x="185" y="112"/>
                </a:cubicBezTo>
                <a:cubicBezTo>
                  <a:pt x="185" y="112"/>
                  <a:pt x="185" y="112"/>
                  <a:pt x="184" y="112"/>
                </a:cubicBezTo>
                <a:cubicBezTo>
                  <a:pt x="184" y="112"/>
                  <a:pt x="183" y="111"/>
                  <a:pt x="183" y="111"/>
                </a:cubicBezTo>
                <a:cubicBezTo>
                  <a:pt x="182" y="111"/>
                  <a:pt x="182" y="111"/>
                  <a:pt x="182" y="111"/>
                </a:cubicBezTo>
                <a:cubicBezTo>
                  <a:pt x="182" y="111"/>
                  <a:pt x="182" y="111"/>
                  <a:pt x="182" y="111"/>
                </a:cubicBezTo>
                <a:cubicBezTo>
                  <a:pt x="181" y="111"/>
                  <a:pt x="181" y="110"/>
                  <a:pt x="181" y="110"/>
                </a:cubicBezTo>
                <a:cubicBezTo>
                  <a:pt x="181" y="110"/>
                  <a:pt x="180" y="109"/>
                  <a:pt x="180" y="109"/>
                </a:cubicBezTo>
                <a:cubicBezTo>
                  <a:pt x="179" y="109"/>
                  <a:pt x="179" y="108"/>
                  <a:pt x="179" y="108"/>
                </a:cubicBezTo>
                <a:cubicBezTo>
                  <a:pt x="179" y="108"/>
                  <a:pt x="179" y="107"/>
                  <a:pt x="179" y="107"/>
                </a:cubicBezTo>
                <a:cubicBezTo>
                  <a:pt x="179" y="106"/>
                  <a:pt x="179" y="106"/>
                  <a:pt x="178" y="107"/>
                </a:cubicBezTo>
                <a:cubicBezTo>
                  <a:pt x="178" y="107"/>
                  <a:pt x="178" y="108"/>
                  <a:pt x="178" y="108"/>
                </a:cubicBezTo>
                <a:cubicBezTo>
                  <a:pt x="179" y="108"/>
                  <a:pt x="179" y="109"/>
                  <a:pt x="178" y="109"/>
                </a:cubicBezTo>
                <a:cubicBezTo>
                  <a:pt x="178" y="109"/>
                  <a:pt x="178" y="109"/>
                  <a:pt x="178" y="109"/>
                </a:cubicBezTo>
                <a:cubicBezTo>
                  <a:pt x="178" y="108"/>
                  <a:pt x="178" y="108"/>
                  <a:pt x="178" y="109"/>
                </a:cubicBezTo>
                <a:cubicBezTo>
                  <a:pt x="178" y="109"/>
                  <a:pt x="177" y="109"/>
                  <a:pt x="176" y="108"/>
                </a:cubicBezTo>
                <a:cubicBezTo>
                  <a:pt x="176" y="107"/>
                  <a:pt x="176" y="107"/>
                  <a:pt x="175" y="108"/>
                </a:cubicBezTo>
                <a:cubicBezTo>
                  <a:pt x="175" y="108"/>
                  <a:pt x="175" y="108"/>
                  <a:pt x="173" y="107"/>
                </a:cubicBezTo>
                <a:cubicBezTo>
                  <a:pt x="172" y="107"/>
                  <a:pt x="171" y="104"/>
                  <a:pt x="171" y="103"/>
                </a:cubicBezTo>
                <a:cubicBezTo>
                  <a:pt x="171" y="103"/>
                  <a:pt x="171" y="103"/>
                  <a:pt x="171" y="103"/>
                </a:cubicBezTo>
                <a:cubicBezTo>
                  <a:pt x="171" y="103"/>
                  <a:pt x="170" y="102"/>
                  <a:pt x="170" y="100"/>
                </a:cubicBezTo>
                <a:cubicBezTo>
                  <a:pt x="170" y="100"/>
                  <a:pt x="169" y="100"/>
                  <a:pt x="168" y="100"/>
                </a:cubicBezTo>
                <a:cubicBezTo>
                  <a:pt x="167" y="100"/>
                  <a:pt x="167" y="100"/>
                  <a:pt x="166" y="100"/>
                </a:cubicBezTo>
                <a:cubicBezTo>
                  <a:pt x="166" y="101"/>
                  <a:pt x="165" y="101"/>
                  <a:pt x="165" y="101"/>
                </a:cubicBezTo>
                <a:cubicBezTo>
                  <a:pt x="165" y="101"/>
                  <a:pt x="164" y="101"/>
                  <a:pt x="164" y="102"/>
                </a:cubicBezTo>
                <a:cubicBezTo>
                  <a:pt x="164" y="102"/>
                  <a:pt x="161" y="103"/>
                  <a:pt x="160" y="103"/>
                </a:cubicBezTo>
                <a:cubicBezTo>
                  <a:pt x="159" y="102"/>
                  <a:pt x="160" y="101"/>
                  <a:pt x="162" y="100"/>
                </a:cubicBezTo>
                <a:cubicBezTo>
                  <a:pt x="163" y="100"/>
                  <a:pt x="164" y="99"/>
                  <a:pt x="164" y="99"/>
                </a:cubicBezTo>
                <a:cubicBezTo>
                  <a:pt x="165" y="98"/>
                  <a:pt x="167" y="97"/>
                  <a:pt x="168" y="97"/>
                </a:cubicBezTo>
                <a:cubicBezTo>
                  <a:pt x="169" y="98"/>
                  <a:pt x="169" y="98"/>
                  <a:pt x="169" y="98"/>
                </a:cubicBezTo>
                <a:cubicBezTo>
                  <a:pt x="170" y="97"/>
                  <a:pt x="171" y="98"/>
                  <a:pt x="172" y="99"/>
                </a:cubicBezTo>
                <a:cubicBezTo>
                  <a:pt x="173" y="101"/>
                  <a:pt x="174" y="103"/>
                  <a:pt x="174" y="103"/>
                </a:cubicBezTo>
                <a:cubicBezTo>
                  <a:pt x="174" y="103"/>
                  <a:pt x="174" y="104"/>
                  <a:pt x="174" y="104"/>
                </a:cubicBezTo>
                <a:cubicBezTo>
                  <a:pt x="174" y="104"/>
                  <a:pt x="174" y="104"/>
                  <a:pt x="174" y="105"/>
                </a:cubicBezTo>
                <a:cubicBezTo>
                  <a:pt x="174" y="105"/>
                  <a:pt x="174" y="105"/>
                  <a:pt x="174" y="105"/>
                </a:cubicBezTo>
                <a:cubicBezTo>
                  <a:pt x="174" y="105"/>
                  <a:pt x="174" y="105"/>
                  <a:pt x="175" y="105"/>
                </a:cubicBezTo>
                <a:cubicBezTo>
                  <a:pt x="175" y="105"/>
                  <a:pt x="176" y="105"/>
                  <a:pt x="176" y="105"/>
                </a:cubicBezTo>
                <a:cubicBezTo>
                  <a:pt x="177" y="105"/>
                  <a:pt x="177" y="105"/>
                  <a:pt x="177" y="105"/>
                </a:cubicBezTo>
                <a:cubicBezTo>
                  <a:pt x="177" y="105"/>
                  <a:pt x="178" y="105"/>
                  <a:pt x="178" y="105"/>
                </a:cubicBezTo>
                <a:cubicBezTo>
                  <a:pt x="178" y="105"/>
                  <a:pt x="179" y="105"/>
                  <a:pt x="179" y="105"/>
                </a:cubicBezTo>
                <a:cubicBezTo>
                  <a:pt x="180" y="104"/>
                  <a:pt x="181" y="105"/>
                  <a:pt x="181" y="106"/>
                </a:cubicBezTo>
                <a:cubicBezTo>
                  <a:pt x="182" y="107"/>
                  <a:pt x="184" y="109"/>
                  <a:pt x="185" y="109"/>
                </a:cubicBezTo>
                <a:cubicBezTo>
                  <a:pt x="185" y="109"/>
                  <a:pt x="185" y="109"/>
                  <a:pt x="185" y="109"/>
                </a:cubicBezTo>
                <a:cubicBezTo>
                  <a:pt x="185" y="109"/>
                  <a:pt x="186" y="109"/>
                  <a:pt x="187" y="109"/>
                </a:cubicBezTo>
                <a:cubicBezTo>
                  <a:pt x="188" y="109"/>
                  <a:pt x="189" y="110"/>
                  <a:pt x="188" y="110"/>
                </a:cubicBezTo>
                <a:cubicBezTo>
                  <a:pt x="188" y="111"/>
                  <a:pt x="188" y="111"/>
                  <a:pt x="189" y="111"/>
                </a:cubicBezTo>
                <a:cubicBezTo>
                  <a:pt x="189" y="112"/>
                  <a:pt x="189" y="112"/>
                  <a:pt x="189" y="113"/>
                </a:cubicBezTo>
                <a:cubicBezTo>
                  <a:pt x="188" y="113"/>
                  <a:pt x="188" y="114"/>
                  <a:pt x="189" y="114"/>
                </a:cubicBezTo>
                <a:cubicBezTo>
                  <a:pt x="190" y="115"/>
                  <a:pt x="190" y="115"/>
                  <a:pt x="191" y="117"/>
                </a:cubicBezTo>
                <a:cubicBezTo>
                  <a:pt x="191" y="118"/>
                  <a:pt x="191" y="118"/>
                  <a:pt x="191" y="118"/>
                </a:cubicBezTo>
                <a:cubicBezTo>
                  <a:pt x="191" y="118"/>
                  <a:pt x="192" y="118"/>
                  <a:pt x="192" y="118"/>
                </a:cubicBezTo>
                <a:cubicBezTo>
                  <a:pt x="192" y="118"/>
                  <a:pt x="193" y="118"/>
                  <a:pt x="193" y="118"/>
                </a:cubicBezTo>
                <a:cubicBezTo>
                  <a:pt x="193" y="118"/>
                  <a:pt x="193" y="118"/>
                  <a:pt x="193" y="118"/>
                </a:cubicBezTo>
                <a:cubicBezTo>
                  <a:pt x="194" y="118"/>
                  <a:pt x="194" y="118"/>
                  <a:pt x="194" y="118"/>
                </a:cubicBezTo>
                <a:cubicBezTo>
                  <a:pt x="194" y="118"/>
                  <a:pt x="194" y="118"/>
                  <a:pt x="195" y="118"/>
                </a:cubicBezTo>
                <a:cubicBezTo>
                  <a:pt x="195" y="118"/>
                  <a:pt x="195" y="119"/>
                  <a:pt x="195" y="119"/>
                </a:cubicBezTo>
                <a:cubicBezTo>
                  <a:pt x="196" y="119"/>
                  <a:pt x="196" y="119"/>
                  <a:pt x="196" y="119"/>
                </a:cubicBezTo>
                <a:cubicBezTo>
                  <a:pt x="196" y="119"/>
                  <a:pt x="196" y="118"/>
                  <a:pt x="196" y="119"/>
                </a:cubicBezTo>
                <a:cubicBezTo>
                  <a:pt x="196" y="119"/>
                  <a:pt x="196" y="119"/>
                  <a:pt x="197" y="119"/>
                </a:cubicBezTo>
                <a:cubicBezTo>
                  <a:pt x="197" y="119"/>
                  <a:pt x="197" y="119"/>
                  <a:pt x="197" y="119"/>
                </a:cubicBezTo>
                <a:cubicBezTo>
                  <a:pt x="196" y="120"/>
                  <a:pt x="196" y="120"/>
                  <a:pt x="197" y="119"/>
                </a:cubicBezTo>
                <a:cubicBezTo>
                  <a:pt x="198" y="119"/>
                  <a:pt x="198" y="119"/>
                  <a:pt x="199" y="120"/>
                </a:cubicBezTo>
                <a:cubicBezTo>
                  <a:pt x="199" y="121"/>
                  <a:pt x="199" y="121"/>
                  <a:pt x="199" y="121"/>
                </a:cubicBezTo>
                <a:cubicBezTo>
                  <a:pt x="198" y="121"/>
                  <a:pt x="198" y="121"/>
                  <a:pt x="199" y="122"/>
                </a:cubicBezTo>
                <a:cubicBezTo>
                  <a:pt x="199" y="122"/>
                  <a:pt x="200" y="123"/>
                  <a:pt x="199" y="124"/>
                </a:cubicBezTo>
                <a:cubicBezTo>
                  <a:pt x="199" y="125"/>
                  <a:pt x="200" y="125"/>
                  <a:pt x="200" y="125"/>
                </a:cubicBezTo>
                <a:cubicBezTo>
                  <a:pt x="201" y="125"/>
                  <a:pt x="201" y="126"/>
                  <a:pt x="201" y="126"/>
                </a:cubicBezTo>
                <a:cubicBezTo>
                  <a:pt x="201" y="127"/>
                  <a:pt x="201" y="127"/>
                  <a:pt x="201" y="127"/>
                </a:cubicBezTo>
                <a:cubicBezTo>
                  <a:pt x="202" y="127"/>
                  <a:pt x="203" y="128"/>
                  <a:pt x="203" y="130"/>
                </a:cubicBezTo>
                <a:cubicBezTo>
                  <a:pt x="203" y="132"/>
                  <a:pt x="203" y="133"/>
                  <a:pt x="202" y="133"/>
                </a:cubicBezTo>
                <a:cubicBezTo>
                  <a:pt x="202" y="133"/>
                  <a:pt x="202" y="134"/>
                  <a:pt x="202" y="134"/>
                </a:cubicBezTo>
                <a:cubicBezTo>
                  <a:pt x="202" y="134"/>
                  <a:pt x="202" y="134"/>
                  <a:pt x="202" y="134"/>
                </a:cubicBezTo>
                <a:cubicBezTo>
                  <a:pt x="202" y="134"/>
                  <a:pt x="203" y="134"/>
                  <a:pt x="203" y="135"/>
                </a:cubicBezTo>
                <a:cubicBezTo>
                  <a:pt x="203" y="135"/>
                  <a:pt x="203" y="136"/>
                  <a:pt x="203" y="136"/>
                </a:cubicBezTo>
                <a:cubicBezTo>
                  <a:pt x="203" y="136"/>
                  <a:pt x="203" y="136"/>
                  <a:pt x="203" y="136"/>
                </a:cubicBezTo>
                <a:cubicBezTo>
                  <a:pt x="202" y="137"/>
                  <a:pt x="202" y="137"/>
                  <a:pt x="203" y="138"/>
                </a:cubicBezTo>
                <a:cubicBezTo>
                  <a:pt x="203" y="138"/>
                  <a:pt x="203" y="137"/>
                  <a:pt x="203" y="137"/>
                </a:cubicBezTo>
                <a:cubicBezTo>
                  <a:pt x="204" y="136"/>
                  <a:pt x="204" y="137"/>
                  <a:pt x="204" y="137"/>
                </a:cubicBezTo>
                <a:cubicBezTo>
                  <a:pt x="204" y="138"/>
                  <a:pt x="206" y="139"/>
                  <a:pt x="208" y="139"/>
                </a:cubicBezTo>
                <a:cubicBezTo>
                  <a:pt x="209" y="140"/>
                  <a:pt x="210" y="140"/>
                  <a:pt x="210" y="140"/>
                </a:cubicBezTo>
                <a:cubicBezTo>
                  <a:pt x="209" y="140"/>
                  <a:pt x="209" y="141"/>
                  <a:pt x="210" y="141"/>
                </a:cubicBezTo>
                <a:cubicBezTo>
                  <a:pt x="210" y="141"/>
                  <a:pt x="211" y="146"/>
                  <a:pt x="211" y="146"/>
                </a:cubicBezTo>
                <a:cubicBezTo>
                  <a:pt x="211" y="146"/>
                  <a:pt x="211" y="147"/>
                  <a:pt x="211" y="147"/>
                </a:cubicBezTo>
                <a:cubicBezTo>
                  <a:pt x="211" y="147"/>
                  <a:pt x="212" y="147"/>
                  <a:pt x="212" y="147"/>
                </a:cubicBezTo>
                <a:cubicBezTo>
                  <a:pt x="212" y="146"/>
                  <a:pt x="212" y="146"/>
                  <a:pt x="212" y="147"/>
                </a:cubicBezTo>
                <a:cubicBezTo>
                  <a:pt x="212" y="147"/>
                  <a:pt x="213" y="147"/>
                  <a:pt x="213" y="147"/>
                </a:cubicBezTo>
                <a:cubicBezTo>
                  <a:pt x="214" y="146"/>
                  <a:pt x="215" y="146"/>
                  <a:pt x="216" y="146"/>
                </a:cubicBezTo>
                <a:cubicBezTo>
                  <a:pt x="216" y="146"/>
                  <a:pt x="218" y="146"/>
                  <a:pt x="218" y="146"/>
                </a:cubicBezTo>
                <a:cubicBezTo>
                  <a:pt x="219" y="146"/>
                  <a:pt x="220" y="146"/>
                  <a:pt x="220" y="146"/>
                </a:cubicBezTo>
                <a:cubicBezTo>
                  <a:pt x="220" y="146"/>
                  <a:pt x="220" y="147"/>
                  <a:pt x="220" y="147"/>
                </a:cubicBezTo>
                <a:cubicBezTo>
                  <a:pt x="220" y="147"/>
                  <a:pt x="221" y="147"/>
                  <a:pt x="220" y="147"/>
                </a:cubicBezTo>
                <a:cubicBezTo>
                  <a:pt x="220" y="148"/>
                  <a:pt x="220" y="148"/>
                  <a:pt x="220" y="148"/>
                </a:cubicBezTo>
                <a:cubicBezTo>
                  <a:pt x="221" y="148"/>
                  <a:pt x="221" y="149"/>
                  <a:pt x="221" y="149"/>
                </a:cubicBezTo>
                <a:cubicBezTo>
                  <a:pt x="221" y="150"/>
                  <a:pt x="221" y="151"/>
                  <a:pt x="222" y="151"/>
                </a:cubicBezTo>
                <a:cubicBezTo>
                  <a:pt x="222" y="152"/>
                  <a:pt x="222" y="152"/>
                  <a:pt x="222" y="153"/>
                </a:cubicBezTo>
                <a:cubicBezTo>
                  <a:pt x="222" y="153"/>
                  <a:pt x="222" y="153"/>
                  <a:pt x="222" y="153"/>
                </a:cubicBezTo>
                <a:cubicBezTo>
                  <a:pt x="223" y="153"/>
                  <a:pt x="223" y="153"/>
                  <a:pt x="223" y="153"/>
                </a:cubicBezTo>
                <a:cubicBezTo>
                  <a:pt x="223" y="153"/>
                  <a:pt x="224" y="153"/>
                  <a:pt x="224" y="153"/>
                </a:cubicBezTo>
                <a:cubicBezTo>
                  <a:pt x="226" y="153"/>
                  <a:pt x="227" y="153"/>
                  <a:pt x="228" y="153"/>
                </a:cubicBezTo>
                <a:cubicBezTo>
                  <a:pt x="228" y="154"/>
                  <a:pt x="228" y="154"/>
                  <a:pt x="228" y="155"/>
                </a:cubicBezTo>
                <a:cubicBezTo>
                  <a:pt x="228" y="155"/>
                  <a:pt x="228" y="155"/>
                  <a:pt x="228" y="156"/>
                </a:cubicBezTo>
                <a:cubicBezTo>
                  <a:pt x="228" y="156"/>
                  <a:pt x="228" y="157"/>
                  <a:pt x="228" y="157"/>
                </a:cubicBezTo>
                <a:cubicBezTo>
                  <a:pt x="228" y="157"/>
                  <a:pt x="228" y="158"/>
                  <a:pt x="228" y="158"/>
                </a:cubicBezTo>
                <a:cubicBezTo>
                  <a:pt x="229" y="159"/>
                  <a:pt x="229" y="159"/>
                  <a:pt x="229" y="158"/>
                </a:cubicBezTo>
                <a:cubicBezTo>
                  <a:pt x="229" y="158"/>
                  <a:pt x="229" y="158"/>
                  <a:pt x="230" y="159"/>
                </a:cubicBezTo>
                <a:cubicBezTo>
                  <a:pt x="231" y="160"/>
                  <a:pt x="231" y="160"/>
                  <a:pt x="231" y="160"/>
                </a:cubicBezTo>
                <a:cubicBezTo>
                  <a:pt x="232" y="159"/>
                  <a:pt x="232" y="159"/>
                  <a:pt x="232" y="159"/>
                </a:cubicBezTo>
                <a:cubicBezTo>
                  <a:pt x="233" y="159"/>
                  <a:pt x="235" y="159"/>
                  <a:pt x="236" y="158"/>
                </a:cubicBezTo>
                <a:cubicBezTo>
                  <a:pt x="237" y="158"/>
                  <a:pt x="239" y="157"/>
                  <a:pt x="239" y="158"/>
                </a:cubicBezTo>
                <a:cubicBezTo>
                  <a:pt x="239" y="158"/>
                  <a:pt x="239" y="158"/>
                  <a:pt x="239" y="158"/>
                </a:cubicBezTo>
                <a:cubicBezTo>
                  <a:pt x="240" y="157"/>
                  <a:pt x="240" y="157"/>
                  <a:pt x="240" y="157"/>
                </a:cubicBezTo>
                <a:cubicBezTo>
                  <a:pt x="241" y="157"/>
                  <a:pt x="241" y="158"/>
                  <a:pt x="241" y="158"/>
                </a:cubicBezTo>
                <a:cubicBezTo>
                  <a:pt x="241" y="159"/>
                  <a:pt x="241" y="159"/>
                  <a:pt x="240" y="159"/>
                </a:cubicBezTo>
                <a:cubicBezTo>
                  <a:pt x="240" y="159"/>
                  <a:pt x="239" y="160"/>
                  <a:pt x="239" y="160"/>
                </a:cubicBezTo>
                <a:cubicBezTo>
                  <a:pt x="239" y="160"/>
                  <a:pt x="239" y="161"/>
                  <a:pt x="238" y="161"/>
                </a:cubicBezTo>
                <a:cubicBezTo>
                  <a:pt x="238" y="160"/>
                  <a:pt x="238" y="161"/>
                  <a:pt x="238" y="161"/>
                </a:cubicBezTo>
                <a:cubicBezTo>
                  <a:pt x="237" y="161"/>
                  <a:pt x="237" y="161"/>
                  <a:pt x="237" y="161"/>
                </a:cubicBezTo>
                <a:cubicBezTo>
                  <a:pt x="237" y="161"/>
                  <a:pt x="237" y="161"/>
                  <a:pt x="237" y="161"/>
                </a:cubicBezTo>
                <a:cubicBezTo>
                  <a:pt x="236" y="162"/>
                  <a:pt x="236" y="162"/>
                  <a:pt x="235" y="162"/>
                </a:cubicBezTo>
                <a:cubicBezTo>
                  <a:pt x="235" y="162"/>
                  <a:pt x="234" y="162"/>
                  <a:pt x="234" y="162"/>
                </a:cubicBezTo>
                <a:cubicBezTo>
                  <a:pt x="233" y="163"/>
                  <a:pt x="233" y="163"/>
                  <a:pt x="232" y="163"/>
                </a:cubicBezTo>
                <a:cubicBezTo>
                  <a:pt x="230" y="162"/>
                  <a:pt x="227" y="161"/>
                  <a:pt x="227" y="161"/>
                </a:cubicBezTo>
                <a:cubicBezTo>
                  <a:pt x="227" y="160"/>
                  <a:pt x="227" y="160"/>
                  <a:pt x="226" y="160"/>
                </a:cubicBezTo>
                <a:cubicBezTo>
                  <a:pt x="226" y="161"/>
                  <a:pt x="226" y="160"/>
                  <a:pt x="226" y="160"/>
                </a:cubicBezTo>
                <a:close/>
                <a:moveTo>
                  <a:pt x="225" y="160"/>
                </a:moveTo>
                <a:cubicBezTo>
                  <a:pt x="225" y="159"/>
                  <a:pt x="225" y="159"/>
                  <a:pt x="225" y="159"/>
                </a:cubicBezTo>
                <a:cubicBezTo>
                  <a:pt x="226" y="159"/>
                  <a:pt x="226" y="160"/>
                  <a:pt x="226" y="160"/>
                </a:cubicBezTo>
                <a:cubicBezTo>
                  <a:pt x="226" y="160"/>
                  <a:pt x="225" y="160"/>
                  <a:pt x="225" y="160"/>
                </a:cubicBezTo>
                <a:close/>
                <a:moveTo>
                  <a:pt x="238" y="143"/>
                </a:moveTo>
                <a:cubicBezTo>
                  <a:pt x="238" y="142"/>
                  <a:pt x="238" y="142"/>
                  <a:pt x="238" y="142"/>
                </a:cubicBezTo>
                <a:cubicBezTo>
                  <a:pt x="237" y="142"/>
                  <a:pt x="237" y="141"/>
                  <a:pt x="237" y="140"/>
                </a:cubicBezTo>
                <a:cubicBezTo>
                  <a:pt x="237" y="139"/>
                  <a:pt x="236" y="139"/>
                  <a:pt x="236" y="139"/>
                </a:cubicBezTo>
                <a:cubicBezTo>
                  <a:pt x="236" y="139"/>
                  <a:pt x="235" y="139"/>
                  <a:pt x="235" y="138"/>
                </a:cubicBezTo>
                <a:cubicBezTo>
                  <a:pt x="235" y="138"/>
                  <a:pt x="235" y="138"/>
                  <a:pt x="234" y="138"/>
                </a:cubicBezTo>
                <a:cubicBezTo>
                  <a:pt x="234" y="138"/>
                  <a:pt x="233" y="138"/>
                  <a:pt x="233" y="137"/>
                </a:cubicBezTo>
                <a:cubicBezTo>
                  <a:pt x="233" y="137"/>
                  <a:pt x="234" y="137"/>
                  <a:pt x="234" y="137"/>
                </a:cubicBezTo>
                <a:cubicBezTo>
                  <a:pt x="234" y="137"/>
                  <a:pt x="234" y="137"/>
                  <a:pt x="234" y="136"/>
                </a:cubicBezTo>
                <a:cubicBezTo>
                  <a:pt x="234" y="136"/>
                  <a:pt x="234" y="135"/>
                  <a:pt x="234" y="135"/>
                </a:cubicBezTo>
                <a:cubicBezTo>
                  <a:pt x="234" y="134"/>
                  <a:pt x="234" y="134"/>
                  <a:pt x="233" y="135"/>
                </a:cubicBezTo>
                <a:cubicBezTo>
                  <a:pt x="233" y="136"/>
                  <a:pt x="233" y="136"/>
                  <a:pt x="233" y="136"/>
                </a:cubicBezTo>
                <a:cubicBezTo>
                  <a:pt x="233" y="135"/>
                  <a:pt x="233" y="135"/>
                  <a:pt x="232" y="135"/>
                </a:cubicBezTo>
                <a:cubicBezTo>
                  <a:pt x="232" y="135"/>
                  <a:pt x="232" y="135"/>
                  <a:pt x="232" y="135"/>
                </a:cubicBezTo>
                <a:cubicBezTo>
                  <a:pt x="231" y="134"/>
                  <a:pt x="231" y="134"/>
                  <a:pt x="231" y="134"/>
                </a:cubicBezTo>
                <a:cubicBezTo>
                  <a:pt x="230" y="135"/>
                  <a:pt x="230" y="134"/>
                  <a:pt x="229" y="133"/>
                </a:cubicBezTo>
                <a:cubicBezTo>
                  <a:pt x="229" y="133"/>
                  <a:pt x="228" y="132"/>
                  <a:pt x="228" y="132"/>
                </a:cubicBezTo>
                <a:cubicBezTo>
                  <a:pt x="228" y="132"/>
                  <a:pt x="227" y="132"/>
                  <a:pt x="228" y="132"/>
                </a:cubicBezTo>
                <a:cubicBezTo>
                  <a:pt x="228" y="132"/>
                  <a:pt x="227" y="131"/>
                  <a:pt x="227" y="131"/>
                </a:cubicBezTo>
                <a:cubicBezTo>
                  <a:pt x="227" y="130"/>
                  <a:pt x="227" y="129"/>
                  <a:pt x="227" y="129"/>
                </a:cubicBezTo>
                <a:cubicBezTo>
                  <a:pt x="227" y="129"/>
                  <a:pt x="226" y="126"/>
                  <a:pt x="225" y="127"/>
                </a:cubicBezTo>
                <a:cubicBezTo>
                  <a:pt x="225" y="127"/>
                  <a:pt x="225" y="127"/>
                  <a:pt x="225" y="127"/>
                </a:cubicBezTo>
                <a:cubicBezTo>
                  <a:pt x="224" y="126"/>
                  <a:pt x="224" y="126"/>
                  <a:pt x="224" y="127"/>
                </a:cubicBezTo>
                <a:cubicBezTo>
                  <a:pt x="224" y="127"/>
                  <a:pt x="222" y="127"/>
                  <a:pt x="222" y="126"/>
                </a:cubicBezTo>
                <a:cubicBezTo>
                  <a:pt x="221" y="125"/>
                  <a:pt x="221" y="125"/>
                  <a:pt x="221" y="125"/>
                </a:cubicBezTo>
                <a:cubicBezTo>
                  <a:pt x="220" y="124"/>
                  <a:pt x="220" y="124"/>
                  <a:pt x="220" y="123"/>
                </a:cubicBezTo>
                <a:cubicBezTo>
                  <a:pt x="220" y="123"/>
                  <a:pt x="220" y="123"/>
                  <a:pt x="220" y="123"/>
                </a:cubicBezTo>
                <a:cubicBezTo>
                  <a:pt x="220" y="122"/>
                  <a:pt x="220" y="122"/>
                  <a:pt x="220" y="121"/>
                </a:cubicBezTo>
                <a:cubicBezTo>
                  <a:pt x="220" y="119"/>
                  <a:pt x="219" y="118"/>
                  <a:pt x="219" y="118"/>
                </a:cubicBezTo>
                <a:cubicBezTo>
                  <a:pt x="219" y="118"/>
                  <a:pt x="218" y="118"/>
                  <a:pt x="218" y="118"/>
                </a:cubicBezTo>
                <a:cubicBezTo>
                  <a:pt x="215" y="118"/>
                  <a:pt x="213" y="117"/>
                  <a:pt x="212" y="116"/>
                </a:cubicBezTo>
                <a:cubicBezTo>
                  <a:pt x="208" y="113"/>
                  <a:pt x="206" y="110"/>
                  <a:pt x="206" y="109"/>
                </a:cubicBezTo>
                <a:cubicBezTo>
                  <a:pt x="206" y="109"/>
                  <a:pt x="206" y="108"/>
                  <a:pt x="205" y="107"/>
                </a:cubicBezTo>
                <a:cubicBezTo>
                  <a:pt x="205" y="106"/>
                  <a:pt x="204" y="105"/>
                  <a:pt x="203" y="105"/>
                </a:cubicBezTo>
                <a:cubicBezTo>
                  <a:pt x="203" y="105"/>
                  <a:pt x="202" y="104"/>
                  <a:pt x="202" y="104"/>
                </a:cubicBezTo>
                <a:cubicBezTo>
                  <a:pt x="202" y="104"/>
                  <a:pt x="202" y="104"/>
                  <a:pt x="201" y="104"/>
                </a:cubicBezTo>
                <a:cubicBezTo>
                  <a:pt x="201" y="104"/>
                  <a:pt x="200" y="103"/>
                  <a:pt x="198" y="103"/>
                </a:cubicBezTo>
                <a:cubicBezTo>
                  <a:pt x="197" y="102"/>
                  <a:pt x="196" y="102"/>
                  <a:pt x="195" y="101"/>
                </a:cubicBezTo>
                <a:cubicBezTo>
                  <a:pt x="195" y="101"/>
                  <a:pt x="195" y="100"/>
                  <a:pt x="195" y="100"/>
                </a:cubicBezTo>
                <a:cubicBezTo>
                  <a:pt x="195" y="99"/>
                  <a:pt x="194" y="98"/>
                  <a:pt x="193" y="98"/>
                </a:cubicBezTo>
                <a:cubicBezTo>
                  <a:pt x="193" y="99"/>
                  <a:pt x="193" y="99"/>
                  <a:pt x="193" y="98"/>
                </a:cubicBezTo>
                <a:cubicBezTo>
                  <a:pt x="193" y="98"/>
                  <a:pt x="193" y="98"/>
                  <a:pt x="192" y="98"/>
                </a:cubicBezTo>
                <a:cubicBezTo>
                  <a:pt x="191" y="98"/>
                  <a:pt x="189" y="97"/>
                  <a:pt x="189" y="97"/>
                </a:cubicBezTo>
                <a:cubicBezTo>
                  <a:pt x="189" y="96"/>
                  <a:pt x="188" y="96"/>
                  <a:pt x="188" y="96"/>
                </a:cubicBezTo>
                <a:cubicBezTo>
                  <a:pt x="187" y="95"/>
                  <a:pt x="186" y="92"/>
                  <a:pt x="186" y="92"/>
                </a:cubicBezTo>
                <a:cubicBezTo>
                  <a:pt x="186" y="91"/>
                  <a:pt x="186" y="91"/>
                  <a:pt x="185" y="91"/>
                </a:cubicBezTo>
                <a:cubicBezTo>
                  <a:pt x="185" y="92"/>
                  <a:pt x="184" y="91"/>
                  <a:pt x="183" y="91"/>
                </a:cubicBezTo>
                <a:cubicBezTo>
                  <a:pt x="181" y="91"/>
                  <a:pt x="181" y="91"/>
                  <a:pt x="179" y="90"/>
                </a:cubicBezTo>
                <a:cubicBezTo>
                  <a:pt x="178" y="89"/>
                  <a:pt x="177" y="88"/>
                  <a:pt x="177" y="87"/>
                </a:cubicBezTo>
                <a:cubicBezTo>
                  <a:pt x="177" y="86"/>
                  <a:pt x="177" y="86"/>
                  <a:pt x="177" y="86"/>
                </a:cubicBezTo>
                <a:cubicBezTo>
                  <a:pt x="176" y="87"/>
                  <a:pt x="176" y="87"/>
                  <a:pt x="176" y="87"/>
                </a:cubicBezTo>
                <a:cubicBezTo>
                  <a:pt x="175" y="87"/>
                  <a:pt x="175" y="87"/>
                  <a:pt x="172" y="90"/>
                </a:cubicBezTo>
                <a:cubicBezTo>
                  <a:pt x="170" y="91"/>
                  <a:pt x="169" y="92"/>
                  <a:pt x="169" y="92"/>
                </a:cubicBezTo>
                <a:cubicBezTo>
                  <a:pt x="169" y="92"/>
                  <a:pt x="169" y="92"/>
                  <a:pt x="168" y="91"/>
                </a:cubicBezTo>
                <a:cubicBezTo>
                  <a:pt x="168" y="91"/>
                  <a:pt x="168" y="89"/>
                  <a:pt x="169" y="89"/>
                </a:cubicBezTo>
                <a:cubicBezTo>
                  <a:pt x="169" y="89"/>
                  <a:pt x="169" y="89"/>
                  <a:pt x="170" y="88"/>
                </a:cubicBezTo>
                <a:cubicBezTo>
                  <a:pt x="170" y="88"/>
                  <a:pt x="170" y="88"/>
                  <a:pt x="171" y="88"/>
                </a:cubicBezTo>
                <a:cubicBezTo>
                  <a:pt x="172" y="88"/>
                  <a:pt x="172" y="88"/>
                  <a:pt x="171" y="87"/>
                </a:cubicBezTo>
                <a:cubicBezTo>
                  <a:pt x="171" y="87"/>
                  <a:pt x="171" y="87"/>
                  <a:pt x="171" y="87"/>
                </a:cubicBezTo>
                <a:cubicBezTo>
                  <a:pt x="171" y="87"/>
                  <a:pt x="171" y="87"/>
                  <a:pt x="171" y="87"/>
                </a:cubicBezTo>
                <a:cubicBezTo>
                  <a:pt x="172" y="87"/>
                  <a:pt x="172" y="87"/>
                  <a:pt x="172" y="86"/>
                </a:cubicBezTo>
                <a:cubicBezTo>
                  <a:pt x="172" y="86"/>
                  <a:pt x="172" y="86"/>
                  <a:pt x="172" y="86"/>
                </a:cubicBezTo>
                <a:cubicBezTo>
                  <a:pt x="173" y="86"/>
                  <a:pt x="173" y="86"/>
                  <a:pt x="173" y="86"/>
                </a:cubicBezTo>
                <a:cubicBezTo>
                  <a:pt x="173" y="85"/>
                  <a:pt x="173" y="85"/>
                  <a:pt x="174" y="85"/>
                </a:cubicBezTo>
                <a:cubicBezTo>
                  <a:pt x="174" y="85"/>
                  <a:pt x="174" y="85"/>
                  <a:pt x="174" y="85"/>
                </a:cubicBezTo>
                <a:cubicBezTo>
                  <a:pt x="175" y="84"/>
                  <a:pt x="175" y="84"/>
                  <a:pt x="175" y="84"/>
                </a:cubicBezTo>
                <a:cubicBezTo>
                  <a:pt x="175" y="84"/>
                  <a:pt x="177" y="84"/>
                  <a:pt x="177" y="83"/>
                </a:cubicBezTo>
                <a:cubicBezTo>
                  <a:pt x="177" y="82"/>
                  <a:pt x="177" y="83"/>
                  <a:pt x="177" y="83"/>
                </a:cubicBezTo>
                <a:cubicBezTo>
                  <a:pt x="178" y="84"/>
                  <a:pt x="178" y="84"/>
                  <a:pt x="178" y="83"/>
                </a:cubicBezTo>
                <a:cubicBezTo>
                  <a:pt x="178" y="81"/>
                  <a:pt x="178" y="81"/>
                  <a:pt x="179" y="82"/>
                </a:cubicBezTo>
                <a:cubicBezTo>
                  <a:pt x="180" y="82"/>
                  <a:pt x="180" y="82"/>
                  <a:pt x="180" y="83"/>
                </a:cubicBezTo>
                <a:cubicBezTo>
                  <a:pt x="180" y="83"/>
                  <a:pt x="180" y="84"/>
                  <a:pt x="180" y="84"/>
                </a:cubicBezTo>
                <a:cubicBezTo>
                  <a:pt x="181" y="85"/>
                  <a:pt x="181" y="86"/>
                  <a:pt x="181" y="86"/>
                </a:cubicBezTo>
                <a:cubicBezTo>
                  <a:pt x="181" y="87"/>
                  <a:pt x="181" y="87"/>
                  <a:pt x="183" y="88"/>
                </a:cubicBezTo>
                <a:cubicBezTo>
                  <a:pt x="184" y="88"/>
                  <a:pt x="185" y="88"/>
                  <a:pt x="185" y="88"/>
                </a:cubicBezTo>
                <a:cubicBezTo>
                  <a:pt x="185" y="88"/>
                  <a:pt x="186" y="88"/>
                  <a:pt x="187" y="88"/>
                </a:cubicBezTo>
                <a:cubicBezTo>
                  <a:pt x="188" y="88"/>
                  <a:pt x="188" y="87"/>
                  <a:pt x="189" y="87"/>
                </a:cubicBezTo>
                <a:cubicBezTo>
                  <a:pt x="190" y="86"/>
                  <a:pt x="191" y="86"/>
                  <a:pt x="191" y="87"/>
                </a:cubicBezTo>
                <a:cubicBezTo>
                  <a:pt x="191" y="87"/>
                  <a:pt x="191" y="87"/>
                  <a:pt x="191" y="87"/>
                </a:cubicBezTo>
                <a:cubicBezTo>
                  <a:pt x="192" y="88"/>
                  <a:pt x="192" y="89"/>
                  <a:pt x="191" y="89"/>
                </a:cubicBezTo>
                <a:cubicBezTo>
                  <a:pt x="191" y="89"/>
                  <a:pt x="191" y="89"/>
                  <a:pt x="191" y="89"/>
                </a:cubicBezTo>
                <a:cubicBezTo>
                  <a:pt x="192" y="90"/>
                  <a:pt x="191" y="90"/>
                  <a:pt x="191" y="90"/>
                </a:cubicBezTo>
                <a:cubicBezTo>
                  <a:pt x="191" y="91"/>
                  <a:pt x="191" y="91"/>
                  <a:pt x="191" y="91"/>
                </a:cubicBezTo>
                <a:cubicBezTo>
                  <a:pt x="191" y="91"/>
                  <a:pt x="191" y="91"/>
                  <a:pt x="191" y="91"/>
                </a:cubicBezTo>
                <a:cubicBezTo>
                  <a:pt x="191" y="92"/>
                  <a:pt x="191" y="92"/>
                  <a:pt x="191" y="92"/>
                </a:cubicBezTo>
                <a:cubicBezTo>
                  <a:pt x="191" y="92"/>
                  <a:pt x="191" y="92"/>
                  <a:pt x="191" y="92"/>
                </a:cubicBezTo>
                <a:cubicBezTo>
                  <a:pt x="191" y="92"/>
                  <a:pt x="192" y="94"/>
                  <a:pt x="192" y="94"/>
                </a:cubicBezTo>
                <a:cubicBezTo>
                  <a:pt x="192" y="94"/>
                  <a:pt x="192" y="94"/>
                  <a:pt x="192" y="95"/>
                </a:cubicBezTo>
                <a:cubicBezTo>
                  <a:pt x="193" y="95"/>
                  <a:pt x="193" y="95"/>
                  <a:pt x="193" y="95"/>
                </a:cubicBezTo>
                <a:cubicBezTo>
                  <a:pt x="194" y="94"/>
                  <a:pt x="194" y="94"/>
                  <a:pt x="194" y="95"/>
                </a:cubicBezTo>
                <a:cubicBezTo>
                  <a:pt x="194" y="95"/>
                  <a:pt x="194" y="96"/>
                  <a:pt x="195" y="95"/>
                </a:cubicBezTo>
                <a:cubicBezTo>
                  <a:pt x="195" y="95"/>
                  <a:pt x="195" y="95"/>
                  <a:pt x="195" y="95"/>
                </a:cubicBezTo>
                <a:cubicBezTo>
                  <a:pt x="195" y="95"/>
                  <a:pt x="196" y="95"/>
                  <a:pt x="196" y="95"/>
                </a:cubicBezTo>
                <a:cubicBezTo>
                  <a:pt x="197" y="95"/>
                  <a:pt x="197" y="95"/>
                  <a:pt x="197" y="96"/>
                </a:cubicBezTo>
                <a:cubicBezTo>
                  <a:pt x="197" y="96"/>
                  <a:pt x="197" y="96"/>
                  <a:pt x="197" y="97"/>
                </a:cubicBezTo>
                <a:cubicBezTo>
                  <a:pt x="197" y="97"/>
                  <a:pt x="197" y="97"/>
                  <a:pt x="197" y="97"/>
                </a:cubicBezTo>
                <a:cubicBezTo>
                  <a:pt x="197" y="97"/>
                  <a:pt x="198" y="98"/>
                  <a:pt x="197" y="98"/>
                </a:cubicBezTo>
                <a:cubicBezTo>
                  <a:pt x="197" y="98"/>
                  <a:pt x="197" y="99"/>
                  <a:pt x="198" y="99"/>
                </a:cubicBezTo>
                <a:cubicBezTo>
                  <a:pt x="198" y="99"/>
                  <a:pt x="198" y="99"/>
                  <a:pt x="198" y="99"/>
                </a:cubicBezTo>
                <a:cubicBezTo>
                  <a:pt x="197" y="100"/>
                  <a:pt x="198" y="100"/>
                  <a:pt x="199" y="100"/>
                </a:cubicBezTo>
                <a:cubicBezTo>
                  <a:pt x="200" y="99"/>
                  <a:pt x="200" y="99"/>
                  <a:pt x="200" y="100"/>
                </a:cubicBezTo>
                <a:cubicBezTo>
                  <a:pt x="200" y="101"/>
                  <a:pt x="200" y="101"/>
                  <a:pt x="200" y="100"/>
                </a:cubicBezTo>
                <a:cubicBezTo>
                  <a:pt x="201" y="100"/>
                  <a:pt x="201" y="100"/>
                  <a:pt x="201" y="100"/>
                </a:cubicBezTo>
                <a:cubicBezTo>
                  <a:pt x="201" y="100"/>
                  <a:pt x="202" y="100"/>
                  <a:pt x="202" y="100"/>
                </a:cubicBezTo>
                <a:cubicBezTo>
                  <a:pt x="202" y="100"/>
                  <a:pt x="202" y="100"/>
                  <a:pt x="202" y="100"/>
                </a:cubicBezTo>
                <a:cubicBezTo>
                  <a:pt x="203" y="101"/>
                  <a:pt x="204" y="101"/>
                  <a:pt x="204" y="101"/>
                </a:cubicBezTo>
                <a:cubicBezTo>
                  <a:pt x="204" y="101"/>
                  <a:pt x="204" y="101"/>
                  <a:pt x="204" y="102"/>
                </a:cubicBezTo>
                <a:cubicBezTo>
                  <a:pt x="205" y="102"/>
                  <a:pt x="205" y="103"/>
                  <a:pt x="205" y="102"/>
                </a:cubicBezTo>
                <a:cubicBezTo>
                  <a:pt x="205" y="102"/>
                  <a:pt x="206" y="102"/>
                  <a:pt x="206" y="102"/>
                </a:cubicBezTo>
                <a:cubicBezTo>
                  <a:pt x="206" y="102"/>
                  <a:pt x="207" y="103"/>
                  <a:pt x="208" y="105"/>
                </a:cubicBezTo>
                <a:cubicBezTo>
                  <a:pt x="208" y="106"/>
                  <a:pt x="208" y="107"/>
                  <a:pt x="208" y="108"/>
                </a:cubicBezTo>
                <a:cubicBezTo>
                  <a:pt x="208" y="108"/>
                  <a:pt x="208" y="108"/>
                  <a:pt x="208" y="109"/>
                </a:cubicBezTo>
                <a:cubicBezTo>
                  <a:pt x="208" y="109"/>
                  <a:pt x="209" y="109"/>
                  <a:pt x="209" y="109"/>
                </a:cubicBezTo>
                <a:cubicBezTo>
                  <a:pt x="209" y="108"/>
                  <a:pt x="209" y="108"/>
                  <a:pt x="209" y="109"/>
                </a:cubicBezTo>
                <a:cubicBezTo>
                  <a:pt x="210" y="109"/>
                  <a:pt x="210" y="109"/>
                  <a:pt x="210" y="109"/>
                </a:cubicBezTo>
                <a:cubicBezTo>
                  <a:pt x="211" y="109"/>
                  <a:pt x="211" y="110"/>
                  <a:pt x="211" y="110"/>
                </a:cubicBezTo>
                <a:cubicBezTo>
                  <a:pt x="210" y="110"/>
                  <a:pt x="211" y="110"/>
                  <a:pt x="211" y="110"/>
                </a:cubicBezTo>
                <a:cubicBezTo>
                  <a:pt x="211" y="111"/>
                  <a:pt x="211" y="110"/>
                  <a:pt x="211" y="110"/>
                </a:cubicBezTo>
                <a:cubicBezTo>
                  <a:pt x="211" y="110"/>
                  <a:pt x="211" y="110"/>
                  <a:pt x="212" y="110"/>
                </a:cubicBezTo>
                <a:cubicBezTo>
                  <a:pt x="212" y="110"/>
                  <a:pt x="212" y="111"/>
                  <a:pt x="212" y="111"/>
                </a:cubicBezTo>
                <a:cubicBezTo>
                  <a:pt x="212" y="111"/>
                  <a:pt x="212" y="111"/>
                  <a:pt x="213" y="111"/>
                </a:cubicBezTo>
                <a:cubicBezTo>
                  <a:pt x="213" y="111"/>
                  <a:pt x="213" y="112"/>
                  <a:pt x="213" y="112"/>
                </a:cubicBezTo>
                <a:cubicBezTo>
                  <a:pt x="213" y="113"/>
                  <a:pt x="214" y="113"/>
                  <a:pt x="216" y="114"/>
                </a:cubicBezTo>
                <a:cubicBezTo>
                  <a:pt x="217" y="114"/>
                  <a:pt x="218" y="114"/>
                  <a:pt x="218" y="114"/>
                </a:cubicBezTo>
                <a:cubicBezTo>
                  <a:pt x="219" y="114"/>
                  <a:pt x="222" y="115"/>
                  <a:pt x="222" y="116"/>
                </a:cubicBezTo>
                <a:cubicBezTo>
                  <a:pt x="222" y="117"/>
                  <a:pt x="222" y="117"/>
                  <a:pt x="222" y="117"/>
                </a:cubicBezTo>
                <a:cubicBezTo>
                  <a:pt x="222" y="117"/>
                  <a:pt x="222" y="117"/>
                  <a:pt x="222" y="117"/>
                </a:cubicBezTo>
                <a:cubicBezTo>
                  <a:pt x="222" y="117"/>
                  <a:pt x="222" y="118"/>
                  <a:pt x="222" y="119"/>
                </a:cubicBezTo>
                <a:cubicBezTo>
                  <a:pt x="222" y="119"/>
                  <a:pt x="222" y="120"/>
                  <a:pt x="222" y="120"/>
                </a:cubicBezTo>
                <a:cubicBezTo>
                  <a:pt x="223" y="120"/>
                  <a:pt x="223" y="120"/>
                  <a:pt x="223" y="121"/>
                </a:cubicBezTo>
                <a:cubicBezTo>
                  <a:pt x="222" y="121"/>
                  <a:pt x="224" y="123"/>
                  <a:pt x="225" y="123"/>
                </a:cubicBezTo>
                <a:cubicBezTo>
                  <a:pt x="226" y="124"/>
                  <a:pt x="227" y="124"/>
                  <a:pt x="227" y="124"/>
                </a:cubicBezTo>
                <a:cubicBezTo>
                  <a:pt x="227" y="123"/>
                  <a:pt x="227" y="123"/>
                  <a:pt x="227" y="123"/>
                </a:cubicBezTo>
                <a:cubicBezTo>
                  <a:pt x="228" y="123"/>
                  <a:pt x="228" y="124"/>
                  <a:pt x="229" y="126"/>
                </a:cubicBezTo>
                <a:cubicBezTo>
                  <a:pt x="229" y="127"/>
                  <a:pt x="229" y="127"/>
                  <a:pt x="229" y="128"/>
                </a:cubicBezTo>
                <a:cubicBezTo>
                  <a:pt x="229" y="128"/>
                  <a:pt x="229" y="128"/>
                  <a:pt x="229" y="129"/>
                </a:cubicBezTo>
                <a:cubicBezTo>
                  <a:pt x="229" y="129"/>
                  <a:pt x="229" y="129"/>
                  <a:pt x="229" y="129"/>
                </a:cubicBezTo>
                <a:cubicBezTo>
                  <a:pt x="229" y="129"/>
                  <a:pt x="230" y="129"/>
                  <a:pt x="230" y="130"/>
                </a:cubicBezTo>
                <a:cubicBezTo>
                  <a:pt x="231" y="130"/>
                  <a:pt x="231" y="131"/>
                  <a:pt x="233" y="131"/>
                </a:cubicBezTo>
                <a:cubicBezTo>
                  <a:pt x="235" y="132"/>
                  <a:pt x="236" y="133"/>
                  <a:pt x="236" y="133"/>
                </a:cubicBezTo>
                <a:cubicBezTo>
                  <a:pt x="236" y="133"/>
                  <a:pt x="236" y="134"/>
                  <a:pt x="237" y="135"/>
                </a:cubicBezTo>
                <a:cubicBezTo>
                  <a:pt x="237" y="135"/>
                  <a:pt x="237" y="136"/>
                  <a:pt x="237" y="136"/>
                </a:cubicBezTo>
                <a:cubicBezTo>
                  <a:pt x="237" y="136"/>
                  <a:pt x="237" y="137"/>
                  <a:pt x="237" y="137"/>
                </a:cubicBezTo>
                <a:cubicBezTo>
                  <a:pt x="237" y="137"/>
                  <a:pt x="237" y="137"/>
                  <a:pt x="237" y="137"/>
                </a:cubicBezTo>
                <a:cubicBezTo>
                  <a:pt x="237" y="138"/>
                  <a:pt x="238" y="138"/>
                  <a:pt x="238" y="139"/>
                </a:cubicBezTo>
                <a:cubicBezTo>
                  <a:pt x="239" y="139"/>
                  <a:pt x="239" y="139"/>
                  <a:pt x="240" y="140"/>
                </a:cubicBezTo>
                <a:cubicBezTo>
                  <a:pt x="240" y="140"/>
                  <a:pt x="240" y="140"/>
                  <a:pt x="242" y="140"/>
                </a:cubicBezTo>
                <a:cubicBezTo>
                  <a:pt x="244" y="140"/>
                  <a:pt x="245" y="140"/>
                  <a:pt x="245" y="140"/>
                </a:cubicBezTo>
                <a:cubicBezTo>
                  <a:pt x="245" y="141"/>
                  <a:pt x="245" y="140"/>
                  <a:pt x="246" y="140"/>
                </a:cubicBezTo>
                <a:cubicBezTo>
                  <a:pt x="246" y="139"/>
                  <a:pt x="248" y="139"/>
                  <a:pt x="248" y="140"/>
                </a:cubicBezTo>
                <a:cubicBezTo>
                  <a:pt x="249" y="140"/>
                  <a:pt x="249" y="141"/>
                  <a:pt x="249" y="141"/>
                </a:cubicBezTo>
                <a:cubicBezTo>
                  <a:pt x="249" y="141"/>
                  <a:pt x="249" y="141"/>
                  <a:pt x="250" y="141"/>
                </a:cubicBezTo>
                <a:cubicBezTo>
                  <a:pt x="250" y="142"/>
                  <a:pt x="250" y="142"/>
                  <a:pt x="250" y="142"/>
                </a:cubicBezTo>
                <a:cubicBezTo>
                  <a:pt x="250" y="142"/>
                  <a:pt x="250" y="142"/>
                  <a:pt x="250" y="142"/>
                </a:cubicBezTo>
                <a:cubicBezTo>
                  <a:pt x="251" y="142"/>
                  <a:pt x="251" y="142"/>
                  <a:pt x="251" y="142"/>
                </a:cubicBezTo>
                <a:cubicBezTo>
                  <a:pt x="251" y="143"/>
                  <a:pt x="251" y="143"/>
                  <a:pt x="252" y="143"/>
                </a:cubicBezTo>
                <a:cubicBezTo>
                  <a:pt x="253" y="143"/>
                  <a:pt x="253" y="143"/>
                  <a:pt x="252" y="144"/>
                </a:cubicBezTo>
                <a:cubicBezTo>
                  <a:pt x="252" y="145"/>
                  <a:pt x="252" y="145"/>
                  <a:pt x="251" y="144"/>
                </a:cubicBezTo>
                <a:cubicBezTo>
                  <a:pt x="251" y="144"/>
                  <a:pt x="251" y="144"/>
                  <a:pt x="251" y="145"/>
                </a:cubicBezTo>
                <a:cubicBezTo>
                  <a:pt x="251" y="146"/>
                  <a:pt x="249" y="145"/>
                  <a:pt x="248" y="144"/>
                </a:cubicBezTo>
                <a:cubicBezTo>
                  <a:pt x="247" y="143"/>
                  <a:pt x="246" y="143"/>
                  <a:pt x="246" y="143"/>
                </a:cubicBezTo>
                <a:cubicBezTo>
                  <a:pt x="246" y="144"/>
                  <a:pt x="245" y="144"/>
                  <a:pt x="245" y="143"/>
                </a:cubicBezTo>
                <a:cubicBezTo>
                  <a:pt x="245" y="143"/>
                  <a:pt x="245" y="143"/>
                  <a:pt x="245" y="143"/>
                </a:cubicBezTo>
                <a:cubicBezTo>
                  <a:pt x="245" y="143"/>
                  <a:pt x="244" y="143"/>
                  <a:pt x="244" y="143"/>
                </a:cubicBezTo>
                <a:cubicBezTo>
                  <a:pt x="244" y="143"/>
                  <a:pt x="243" y="143"/>
                  <a:pt x="243" y="143"/>
                </a:cubicBezTo>
                <a:cubicBezTo>
                  <a:pt x="243" y="143"/>
                  <a:pt x="243" y="144"/>
                  <a:pt x="243" y="143"/>
                </a:cubicBezTo>
                <a:cubicBezTo>
                  <a:pt x="243" y="143"/>
                  <a:pt x="243" y="143"/>
                  <a:pt x="242" y="144"/>
                </a:cubicBezTo>
                <a:cubicBezTo>
                  <a:pt x="242" y="144"/>
                  <a:pt x="242" y="144"/>
                  <a:pt x="242" y="143"/>
                </a:cubicBezTo>
                <a:cubicBezTo>
                  <a:pt x="242" y="143"/>
                  <a:pt x="241" y="143"/>
                  <a:pt x="241" y="143"/>
                </a:cubicBezTo>
                <a:cubicBezTo>
                  <a:pt x="240" y="144"/>
                  <a:pt x="238" y="143"/>
                  <a:pt x="238" y="143"/>
                </a:cubicBezTo>
                <a:close/>
                <a:moveTo>
                  <a:pt x="244" y="125"/>
                </a:moveTo>
                <a:cubicBezTo>
                  <a:pt x="244" y="125"/>
                  <a:pt x="243" y="124"/>
                  <a:pt x="243" y="123"/>
                </a:cubicBezTo>
                <a:cubicBezTo>
                  <a:pt x="243" y="123"/>
                  <a:pt x="242" y="122"/>
                  <a:pt x="242" y="122"/>
                </a:cubicBezTo>
                <a:cubicBezTo>
                  <a:pt x="242" y="122"/>
                  <a:pt x="242" y="122"/>
                  <a:pt x="242" y="122"/>
                </a:cubicBezTo>
                <a:cubicBezTo>
                  <a:pt x="242" y="121"/>
                  <a:pt x="242" y="121"/>
                  <a:pt x="241" y="121"/>
                </a:cubicBezTo>
                <a:cubicBezTo>
                  <a:pt x="241" y="121"/>
                  <a:pt x="241" y="121"/>
                  <a:pt x="241" y="120"/>
                </a:cubicBezTo>
                <a:cubicBezTo>
                  <a:pt x="241" y="120"/>
                  <a:pt x="241" y="119"/>
                  <a:pt x="240" y="120"/>
                </a:cubicBezTo>
                <a:cubicBezTo>
                  <a:pt x="240" y="121"/>
                  <a:pt x="240" y="121"/>
                  <a:pt x="238" y="119"/>
                </a:cubicBezTo>
                <a:cubicBezTo>
                  <a:pt x="237" y="119"/>
                  <a:pt x="237" y="118"/>
                  <a:pt x="237" y="118"/>
                </a:cubicBezTo>
                <a:cubicBezTo>
                  <a:pt x="237" y="118"/>
                  <a:pt x="237" y="118"/>
                  <a:pt x="236" y="117"/>
                </a:cubicBezTo>
                <a:cubicBezTo>
                  <a:pt x="235" y="117"/>
                  <a:pt x="235" y="117"/>
                  <a:pt x="235" y="117"/>
                </a:cubicBezTo>
                <a:cubicBezTo>
                  <a:pt x="235" y="116"/>
                  <a:pt x="235" y="116"/>
                  <a:pt x="234" y="116"/>
                </a:cubicBezTo>
                <a:cubicBezTo>
                  <a:pt x="233" y="116"/>
                  <a:pt x="233" y="116"/>
                  <a:pt x="233" y="116"/>
                </a:cubicBezTo>
                <a:cubicBezTo>
                  <a:pt x="233" y="116"/>
                  <a:pt x="233" y="116"/>
                  <a:pt x="232" y="116"/>
                </a:cubicBezTo>
                <a:cubicBezTo>
                  <a:pt x="231" y="116"/>
                  <a:pt x="231" y="115"/>
                  <a:pt x="231" y="115"/>
                </a:cubicBezTo>
                <a:cubicBezTo>
                  <a:pt x="231" y="115"/>
                  <a:pt x="231" y="115"/>
                  <a:pt x="230" y="115"/>
                </a:cubicBezTo>
                <a:cubicBezTo>
                  <a:pt x="230" y="115"/>
                  <a:pt x="230" y="114"/>
                  <a:pt x="229" y="113"/>
                </a:cubicBezTo>
                <a:cubicBezTo>
                  <a:pt x="229" y="112"/>
                  <a:pt x="228" y="111"/>
                  <a:pt x="228" y="111"/>
                </a:cubicBezTo>
                <a:cubicBezTo>
                  <a:pt x="227" y="111"/>
                  <a:pt x="227" y="110"/>
                  <a:pt x="228" y="110"/>
                </a:cubicBezTo>
                <a:cubicBezTo>
                  <a:pt x="228" y="110"/>
                  <a:pt x="228" y="109"/>
                  <a:pt x="228" y="109"/>
                </a:cubicBezTo>
                <a:cubicBezTo>
                  <a:pt x="227" y="109"/>
                  <a:pt x="227" y="109"/>
                  <a:pt x="227" y="109"/>
                </a:cubicBezTo>
                <a:cubicBezTo>
                  <a:pt x="227" y="109"/>
                  <a:pt x="227" y="109"/>
                  <a:pt x="227" y="109"/>
                </a:cubicBezTo>
                <a:cubicBezTo>
                  <a:pt x="226" y="109"/>
                  <a:pt x="226" y="109"/>
                  <a:pt x="226" y="109"/>
                </a:cubicBezTo>
                <a:cubicBezTo>
                  <a:pt x="225" y="109"/>
                  <a:pt x="225" y="109"/>
                  <a:pt x="224" y="109"/>
                </a:cubicBezTo>
                <a:cubicBezTo>
                  <a:pt x="224" y="109"/>
                  <a:pt x="223" y="110"/>
                  <a:pt x="222" y="109"/>
                </a:cubicBezTo>
                <a:cubicBezTo>
                  <a:pt x="220" y="109"/>
                  <a:pt x="220" y="108"/>
                  <a:pt x="220" y="104"/>
                </a:cubicBezTo>
                <a:cubicBezTo>
                  <a:pt x="220" y="103"/>
                  <a:pt x="220" y="103"/>
                  <a:pt x="220" y="102"/>
                </a:cubicBezTo>
                <a:cubicBezTo>
                  <a:pt x="220" y="101"/>
                  <a:pt x="219" y="101"/>
                  <a:pt x="219" y="102"/>
                </a:cubicBezTo>
                <a:cubicBezTo>
                  <a:pt x="218" y="102"/>
                  <a:pt x="218" y="102"/>
                  <a:pt x="218" y="101"/>
                </a:cubicBezTo>
                <a:cubicBezTo>
                  <a:pt x="217" y="101"/>
                  <a:pt x="217" y="101"/>
                  <a:pt x="217" y="101"/>
                </a:cubicBezTo>
                <a:cubicBezTo>
                  <a:pt x="217" y="102"/>
                  <a:pt x="217" y="102"/>
                  <a:pt x="216" y="102"/>
                </a:cubicBezTo>
                <a:cubicBezTo>
                  <a:pt x="215" y="101"/>
                  <a:pt x="215" y="101"/>
                  <a:pt x="215" y="99"/>
                </a:cubicBezTo>
                <a:cubicBezTo>
                  <a:pt x="215" y="99"/>
                  <a:pt x="215" y="98"/>
                  <a:pt x="214" y="98"/>
                </a:cubicBezTo>
                <a:cubicBezTo>
                  <a:pt x="214" y="98"/>
                  <a:pt x="214" y="97"/>
                  <a:pt x="214" y="97"/>
                </a:cubicBezTo>
                <a:cubicBezTo>
                  <a:pt x="214" y="96"/>
                  <a:pt x="214" y="96"/>
                  <a:pt x="214" y="96"/>
                </a:cubicBezTo>
                <a:cubicBezTo>
                  <a:pt x="213" y="96"/>
                  <a:pt x="213" y="95"/>
                  <a:pt x="213" y="95"/>
                </a:cubicBezTo>
                <a:cubicBezTo>
                  <a:pt x="213" y="95"/>
                  <a:pt x="213" y="95"/>
                  <a:pt x="213" y="95"/>
                </a:cubicBezTo>
                <a:cubicBezTo>
                  <a:pt x="213" y="95"/>
                  <a:pt x="213" y="95"/>
                  <a:pt x="213" y="95"/>
                </a:cubicBezTo>
                <a:cubicBezTo>
                  <a:pt x="213" y="96"/>
                  <a:pt x="212" y="96"/>
                  <a:pt x="212" y="96"/>
                </a:cubicBezTo>
                <a:cubicBezTo>
                  <a:pt x="212" y="95"/>
                  <a:pt x="211" y="96"/>
                  <a:pt x="211" y="96"/>
                </a:cubicBezTo>
                <a:cubicBezTo>
                  <a:pt x="211" y="96"/>
                  <a:pt x="211" y="96"/>
                  <a:pt x="211" y="96"/>
                </a:cubicBezTo>
                <a:cubicBezTo>
                  <a:pt x="210" y="96"/>
                  <a:pt x="209" y="93"/>
                  <a:pt x="209" y="91"/>
                </a:cubicBezTo>
                <a:cubicBezTo>
                  <a:pt x="209" y="89"/>
                  <a:pt x="208" y="88"/>
                  <a:pt x="206" y="87"/>
                </a:cubicBezTo>
                <a:cubicBezTo>
                  <a:pt x="206" y="87"/>
                  <a:pt x="205" y="87"/>
                  <a:pt x="205" y="87"/>
                </a:cubicBezTo>
                <a:cubicBezTo>
                  <a:pt x="205" y="87"/>
                  <a:pt x="205" y="88"/>
                  <a:pt x="205" y="87"/>
                </a:cubicBezTo>
                <a:cubicBezTo>
                  <a:pt x="205" y="87"/>
                  <a:pt x="204" y="87"/>
                  <a:pt x="204" y="88"/>
                </a:cubicBezTo>
                <a:cubicBezTo>
                  <a:pt x="204" y="89"/>
                  <a:pt x="202" y="85"/>
                  <a:pt x="202" y="84"/>
                </a:cubicBezTo>
                <a:cubicBezTo>
                  <a:pt x="203" y="83"/>
                  <a:pt x="203" y="82"/>
                  <a:pt x="202" y="82"/>
                </a:cubicBezTo>
                <a:cubicBezTo>
                  <a:pt x="202" y="82"/>
                  <a:pt x="202" y="82"/>
                  <a:pt x="202" y="81"/>
                </a:cubicBezTo>
                <a:cubicBezTo>
                  <a:pt x="203" y="81"/>
                  <a:pt x="203" y="80"/>
                  <a:pt x="202" y="80"/>
                </a:cubicBezTo>
                <a:cubicBezTo>
                  <a:pt x="201" y="78"/>
                  <a:pt x="200" y="78"/>
                  <a:pt x="199" y="79"/>
                </a:cubicBezTo>
                <a:cubicBezTo>
                  <a:pt x="198" y="79"/>
                  <a:pt x="198" y="79"/>
                  <a:pt x="198" y="79"/>
                </a:cubicBezTo>
                <a:cubicBezTo>
                  <a:pt x="197" y="79"/>
                  <a:pt x="196" y="76"/>
                  <a:pt x="196" y="76"/>
                </a:cubicBezTo>
                <a:cubicBezTo>
                  <a:pt x="196" y="76"/>
                  <a:pt x="196" y="75"/>
                  <a:pt x="196" y="74"/>
                </a:cubicBezTo>
                <a:cubicBezTo>
                  <a:pt x="195" y="73"/>
                  <a:pt x="194" y="72"/>
                  <a:pt x="194" y="73"/>
                </a:cubicBezTo>
                <a:cubicBezTo>
                  <a:pt x="194" y="73"/>
                  <a:pt x="194" y="73"/>
                  <a:pt x="194" y="73"/>
                </a:cubicBezTo>
                <a:cubicBezTo>
                  <a:pt x="193" y="73"/>
                  <a:pt x="193" y="73"/>
                  <a:pt x="193" y="74"/>
                </a:cubicBezTo>
                <a:cubicBezTo>
                  <a:pt x="193" y="74"/>
                  <a:pt x="193" y="74"/>
                  <a:pt x="192" y="75"/>
                </a:cubicBezTo>
                <a:cubicBezTo>
                  <a:pt x="191" y="75"/>
                  <a:pt x="191" y="75"/>
                  <a:pt x="191" y="75"/>
                </a:cubicBezTo>
                <a:cubicBezTo>
                  <a:pt x="190" y="74"/>
                  <a:pt x="190" y="74"/>
                  <a:pt x="190" y="74"/>
                </a:cubicBezTo>
                <a:cubicBezTo>
                  <a:pt x="190" y="74"/>
                  <a:pt x="190" y="73"/>
                  <a:pt x="190" y="73"/>
                </a:cubicBezTo>
                <a:cubicBezTo>
                  <a:pt x="190" y="73"/>
                  <a:pt x="190" y="72"/>
                  <a:pt x="189" y="70"/>
                </a:cubicBezTo>
                <a:cubicBezTo>
                  <a:pt x="187" y="69"/>
                  <a:pt x="187" y="69"/>
                  <a:pt x="186" y="70"/>
                </a:cubicBezTo>
                <a:cubicBezTo>
                  <a:pt x="186" y="71"/>
                  <a:pt x="185" y="71"/>
                  <a:pt x="185" y="71"/>
                </a:cubicBezTo>
                <a:cubicBezTo>
                  <a:pt x="185" y="70"/>
                  <a:pt x="185" y="70"/>
                  <a:pt x="184" y="71"/>
                </a:cubicBezTo>
                <a:cubicBezTo>
                  <a:pt x="184" y="72"/>
                  <a:pt x="183" y="73"/>
                  <a:pt x="183" y="72"/>
                </a:cubicBezTo>
                <a:cubicBezTo>
                  <a:pt x="183" y="72"/>
                  <a:pt x="182" y="73"/>
                  <a:pt x="182" y="73"/>
                </a:cubicBezTo>
                <a:cubicBezTo>
                  <a:pt x="182" y="74"/>
                  <a:pt x="182" y="74"/>
                  <a:pt x="182" y="74"/>
                </a:cubicBezTo>
                <a:cubicBezTo>
                  <a:pt x="181" y="74"/>
                  <a:pt x="180" y="71"/>
                  <a:pt x="181" y="70"/>
                </a:cubicBezTo>
                <a:cubicBezTo>
                  <a:pt x="182" y="69"/>
                  <a:pt x="182" y="69"/>
                  <a:pt x="182" y="69"/>
                </a:cubicBezTo>
                <a:cubicBezTo>
                  <a:pt x="182" y="69"/>
                  <a:pt x="183" y="69"/>
                  <a:pt x="183" y="68"/>
                </a:cubicBezTo>
                <a:cubicBezTo>
                  <a:pt x="183" y="68"/>
                  <a:pt x="183" y="68"/>
                  <a:pt x="184" y="67"/>
                </a:cubicBezTo>
                <a:cubicBezTo>
                  <a:pt x="184" y="67"/>
                  <a:pt x="185" y="66"/>
                  <a:pt x="185" y="66"/>
                </a:cubicBezTo>
                <a:cubicBezTo>
                  <a:pt x="185" y="66"/>
                  <a:pt x="186" y="65"/>
                  <a:pt x="187" y="65"/>
                </a:cubicBezTo>
                <a:cubicBezTo>
                  <a:pt x="188" y="64"/>
                  <a:pt x="188" y="64"/>
                  <a:pt x="189" y="65"/>
                </a:cubicBezTo>
                <a:cubicBezTo>
                  <a:pt x="189" y="65"/>
                  <a:pt x="189" y="65"/>
                  <a:pt x="189" y="65"/>
                </a:cubicBezTo>
                <a:cubicBezTo>
                  <a:pt x="189" y="65"/>
                  <a:pt x="189" y="65"/>
                  <a:pt x="189" y="65"/>
                </a:cubicBezTo>
                <a:cubicBezTo>
                  <a:pt x="190" y="66"/>
                  <a:pt x="190" y="66"/>
                  <a:pt x="190" y="66"/>
                </a:cubicBezTo>
                <a:cubicBezTo>
                  <a:pt x="191" y="66"/>
                  <a:pt x="191" y="67"/>
                  <a:pt x="191" y="67"/>
                </a:cubicBezTo>
                <a:cubicBezTo>
                  <a:pt x="190" y="67"/>
                  <a:pt x="190" y="67"/>
                  <a:pt x="191" y="67"/>
                </a:cubicBezTo>
                <a:cubicBezTo>
                  <a:pt x="191" y="68"/>
                  <a:pt x="191" y="68"/>
                  <a:pt x="191" y="68"/>
                </a:cubicBezTo>
                <a:cubicBezTo>
                  <a:pt x="191" y="68"/>
                  <a:pt x="191" y="68"/>
                  <a:pt x="191" y="69"/>
                </a:cubicBezTo>
                <a:cubicBezTo>
                  <a:pt x="191" y="69"/>
                  <a:pt x="191" y="69"/>
                  <a:pt x="191" y="69"/>
                </a:cubicBezTo>
                <a:cubicBezTo>
                  <a:pt x="191" y="69"/>
                  <a:pt x="191" y="70"/>
                  <a:pt x="191" y="70"/>
                </a:cubicBezTo>
                <a:cubicBezTo>
                  <a:pt x="191" y="70"/>
                  <a:pt x="191" y="70"/>
                  <a:pt x="191" y="70"/>
                </a:cubicBezTo>
                <a:cubicBezTo>
                  <a:pt x="191" y="70"/>
                  <a:pt x="191" y="71"/>
                  <a:pt x="192" y="71"/>
                </a:cubicBezTo>
                <a:cubicBezTo>
                  <a:pt x="192" y="71"/>
                  <a:pt x="192" y="71"/>
                  <a:pt x="192" y="70"/>
                </a:cubicBezTo>
                <a:cubicBezTo>
                  <a:pt x="192" y="70"/>
                  <a:pt x="193" y="69"/>
                  <a:pt x="193" y="69"/>
                </a:cubicBezTo>
                <a:cubicBezTo>
                  <a:pt x="193" y="69"/>
                  <a:pt x="194" y="68"/>
                  <a:pt x="194" y="68"/>
                </a:cubicBezTo>
                <a:cubicBezTo>
                  <a:pt x="195" y="68"/>
                  <a:pt x="196" y="68"/>
                  <a:pt x="195" y="69"/>
                </a:cubicBezTo>
                <a:cubicBezTo>
                  <a:pt x="195" y="69"/>
                  <a:pt x="195" y="69"/>
                  <a:pt x="196" y="69"/>
                </a:cubicBezTo>
                <a:cubicBezTo>
                  <a:pt x="196" y="69"/>
                  <a:pt x="197" y="70"/>
                  <a:pt x="197" y="71"/>
                </a:cubicBezTo>
                <a:cubicBezTo>
                  <a:pt x="196" y="71"/>
                  <a:pt x="197" y="71"/>
                  <a:pt x="197" y="71"/>
                </a:cubicBezTo>
                <a:cubicBezTo>
                  <a:pt x="197" y="71"/>
                  <a:pt x="197" y="71"/>
                  <a:pt x="198" y="72"/>
                </a:cubicBezTo>
                <a:cubicBezTo>
                  <a:pt x="198" y="72"/>
                  <a:pt x="198" y="73"/>
                  <a:pt x="198" y="73"/>
                </a:cubicBezTo>
                <a:cubicBezTo>
                  <a:pt x="198" y="73"/>
                  <a:pt x="199" y="73"/>
                  <a:pt x="199" y="73"/>
                </a:cubicBezTo>
                <a:cubicBezTo>
                  <a:pt x="199" y="74"/>
                  <a:pt x="200" y="74"/>
                  <a:pt x="200" y="74"/>
                </a:cubicBezTo>
                <a:cubicBezTo>
                  <a:pt x="201" y="74"/>
                  <a:pt x="201" y="74"/>
                  <a:pt x="201" y="74"/>
                </a:cubicBezTo>
                <a:cubicBezTo>
                  <a:pt x="201" y="75"/>
                  <a:pt x="201" y="75"/>
                  <a:pt x="201" y="75"/>
                </a:cubicBezTo>
                <a:cubicBezTo>
                  <a:pt x="202" y="74"/>
                  <a:pt x="204" y="76"/>
                  <a:pt x="204" y="77"/>
                </a:cubicBezTo>
                <a:cubicBezTo>
                  <a:pt x="204" y="77"/>
                  <a:pt x="204" y="78"/>
                  <a:pt x="204" y="78"/>
                </a:cubicBezTo>
                <a:cubicBezTo>
                  <a:pt x="205" y="79"/>
                  <a:pt x="205" y="81"/>
                  <a:pt x="205" y="82"/>
                </a:cubicBezTo>
                <a:cubicBezTo>
                  <a:pt x="205" y="82"/>
                  <a:pt x="205" y="82"/>
                  <a:pt x="205" y="83"/>
                </a:cubicBezTo>
                <a:cubicBezTo>
                  <a:pt x="205" y="84"/>
                  <a:pt x="205" y="84"/>
                  <a:pt x="205" y="83"/>
                </a:cubicBezTo>
                <a:cubicBezTo>
                  <a:pt x="206" y="83"/>
                  <a:pt x="206" y="83"/>
                  <a:pt x="207" y="84"/>
                </a:cubicBezTo>
                <a:cubicBezTo>
                  <a:pt x="207" y="84"/>
                  <a:pt x="208" y="84"/>
                  <a:pt x="208" y="84"/>
                </a:cubicBezTo>
                <a:cubicBezTo>
                  <a:pt x="208" y="84"/>
                  <a:pt x="208" y="85"/>
                  <a:pt x="208" y="85"/>
                </a:cubicBezTo>
                <a:cubicBezTo>
                  <a:pt x="208" y="85"/>
                  <a:pt x="209" y="85"/>
                  <a:pt x="209" y="85"/>
                </a:cubicBezTo>
                <a:cubicBezTo>
                  <a:pt x="209" y="85"/>
                  <a:pt x="210" y="85"/>
                  <a:pt x="210" y="85"/>
                </a:cubicBezTo>
                <a:cubicBezTo>
                  <a:pt x="210" y="85"/>
                  <a:pt x="210" y="85"/>
                  <a:pt x="210" y="85"/>
                </a:cubicBezTo>
                <a:cubicBezTo>
                  <a:pt x="210" y="85"/>
                  <a:pt x="211" y="86"/>
                  <a:pt x="211" y="86"/>
                </a:cubicBezTo>
                <a:cubicBezTo>
                  <a:pt x="211" y="87"/>
                  <a:pt x="211" y="87"/>
                  <a:pt x="211" y="87"/>
                </a:cubicBezTo>
                <a:cubicBezTo>
                  <a:pt x="212" y="87"/>
                  <a:pt x="212" y="88"/>
                  <a:pt x="211" y="89"/>
                </a:cubicBezTo>
                <a:cubicBezTo>
                  <a:pt x="211" y="89"/>
                  <a:pt x="211" y="90"/>
                  <a:pt x="211" y="90"/>
                </a:cubicBezTo>
                <a:cubicBezTo>
                  <a:pt x="211" y="90"/>
                  <a:pt x="211" y="90"/>
                  <a:pt x="211" y="91"/>
                </a:cubicBezTo>
                <a:cubicBezTo>
                  <a:pt x="211" y="91"/>
                  <a:pt x="211" y="91"/>
                  <a:pt x="211" y="91"/>
                </a:cubicBezTo>
                <a:cubicBezTo>
                  <a:pt x="210" y="91"/>
                  <a:pt x="210" y="92"/>
                  <a:pt x="211" y="92"/>
                </a:cubicBezTo>
                <a:cubicBezTo>
                  <a:pt x="211" y="92"/>
                  <a:pt x="211" y="93"/>
                  <a:pt x="211" y="93"/>
                </a:cubicBezTo>
                <a:cubicBezTo>
                  <a:pt x="212" y="93"/>
                  <a:pt x="212" y="93"/>
                  <a:pt x="213" y="93"/>
                </a:cubicBezTo>
                <a:cubicBezTo>
                  <a:pt x="214" y="92"/>
                  <a:pt x="215" y="92"/>
                  <a:pt x="215" y="93"/>
                </a:cubicBezTo>
                <a:cubicBezTo>
                  <a:pt x="216" y="93"/>
                  <a:pt x="216" y="93"/>
                  <a:pt x="216" y="94"/>
                </a:cubicBezTo>
                <a:cubicBezTo>
                  <a:pt x="216" y="94"/>
                  <a:pt x="216" y="95"/>
                  <a:pt x="216" y="94"/>
                </a:cubicBezTo>
                <a:cubicBezTo>
                  <a:pt x="217" y="94"/>
                  <a:pt x="217" y="94"/>
                  <a:pt x="216" y="95"/>
                </a:cubicBezTo>
                <a:cubicBezTo>
                  <a:pt x="216" y="96"/>
                  <a:pt x="217" y="98"/>
                  <a:pt x="218" y="98"/>
                </a:cubicBezTo>
                <a:cubicBezTo>
                  <a:pt x="219" y="98"/>
                  <a:pt x="220" y="99"/>
                  <a:pt x="220" y="99"/>
                </a:cubicBezTo>
                <a:cubicBezTo>
                  <a:pt x="220" y="100"/>
                  <a:pt x="220" y="100"/>
                  <a:pt x="221" y="100"/>
                </a:cubicBezTo>
                <a:cubicBezTo>
                  <a:pt x="222" y="100"/>
                  <a:pt x="222" y="100"/>
                  <a:pt x="221" y="101"/>
                </a:cubicBezTo>
                <a:cubicBezTo>
                  <a:pt x="221" y="102"/>
                  <a:pt x="221" y="102"/>
                  <a:pt x="221" y="102"/>
                </a:cubicBezTo>
                <a:cubicBezTo>
                  <a:pt x="222" y="102"/>
                  <a:pt x="223" y="103"/>
                  <a:pt x="222" y="104"/>
                </a:cubicBezTo>
                <a:cubicBezTo>
                  <a:pt x="222" y="104"/>
                  <a:pt x="222" y="104"/>
                  <a:pt x="222" y="104"/>
                </a:cubicBezTo>
                <a:cubicBezTo>
                  <a:pt x="222" y="104"/>
                  <a:pt x="222" y="105"/>
                  <a:pt x="222" y="105"/>
                </a:cubicBezTo>
                <a:cubicBezTo>
                  <a:pt x="222" y="107"/>
                  <a:pt x="223" y="107"/>
                  <a:pt x="224" y="107"/>
                </a:cubicBezTo>
                <a:cubicBezTo>
                  <a:pt x="225" y="106"/>
                  <a:pt x="226" y="107"/>
                  <a:pt x="226" y="107"/>
                </a:cubicBezTo>
                <a:cubicBezTo>
                  <a:pt x="227" y="107"/>
                  <a:pt x="228" y="107"/>
                  <a:pt x="228" y="107"/>
                </a:cubicBezTo>
                <a:cubicBezTo>
                  <a:pt x="229" y="107"/>
                  <a:pt x="229" y="107"/>
                  <a:pt x="229" y="107"/>
                </a:cubicBezTo>
                <a:cubicBezTo>
                  <a:pt x="229" y="107"/>
                  <a:pt x="229" y="108"/>
                  <a:pt x="230" y="108"/>
                </a:cubicBezTo>
                <a:cubicBezTo>
                  <a:pt x="230" y="108"/>
                  <a:pt x="231" y="109"/>
                  <a:pt x="230" y="109"/>
                </a:cubicBezTo>
                <a:cubicBezTo>
                  <a:pt x="230" y="109"/>
                  <a:pt x="230" y="110"/>
                  <a:pt x="230" y="110"/>
                </a:cubicBezTo>
                <a:cubicBezTo>
                  <a:pt x="231" y="109"/>
                  <a:pt x="232" y="111"/>
                  <a:pt x="232" y="112"/>
                </a:cubicBezTo>
                <a:cubicBezTo>
                  <a:pt x="231" y="112"/>
                  <a:pt x="233" y="114"/>
                  <a:pt x="235" y="114"/>
                </a:cubicBezTo>
                <a:cubicBezTo>
                  <a:pt x="238" y="116"/>
                  <a:pt x="238" y="116"/>
                  <a:pt x="238" y="116"/>
                </a:cubicBezTo>
                <a:cubicBezTo>
                  <a:pt x="238" y="116"/>
                  <a:pt x="238" y="117"/>
                  <a:pt x="238" y="117"/>
                </a:cubicBezTo>
                <a:cubicBezTo>
                  <a:pt x="238" y="117"/>
                  <a:pt x="238" y="117"/>
                  <a:pt x="238" y="117"/>
                </a:cubicBezTo>
                <a:cubicBezTo>
                  <a:pt x="238" y="117"/>
                  <a:pt x="239" y="117"/>
                  <a:pt x="239" y="116"/>
                </a:cubicBezTo>
                <a:cubicBezTo>
                  <a:pt x="240" y="116"/>
                  <a:pt x="240" y="116"/>
                  <a:pt x="240" y="117"/>
                </a:cubicBezTo>
                <a:cubicBezTo>
                  <a:pt x="239" y="117"/>
                  <a:pt x="240" y="118"/>
                  <a:pt x="241" y="118"/>
                </a:cubicBezTo>
                <a:cubicBezTo>
                  <a:pt x="242" y="117"/>
                  <a:pt x="242" y="117"/>
                  <a:pt x="242" y="117"/>
                </a:cubicBezTo>
                <a:cubicBezTo>
                  <a:pt x="241" y="116"/>
                  <a:pt x="241" y="116"/>
                  <a:pt x="242" y="116"/>
                </a:cubicBezTo>
                <a:cubicBezTo>
                  <a:pt x="242" y="116"/>
                  <a:pt x="242" y="117"/>
                  <a:pt x="242" y="117"/>
                </a:cubicBezTo>
                <a:cubicBezTo>
                  <a:pt x="242" y="118"/>
                  <a:pt x="242" y="118"/>
                  <a:pt x="243" y="118"/>
                </a:cubicBezTo>
                <a:cubicBezTo>
                  <a:pt x="243" y="118"/>
                  <a:pt x="244" y="119"/>
                  <a:pt x="243" y="119"/>
                </a:cubicBezTo>
                <a:cubicBezTo>
                  <a:pt x="243" y="119"/>
                  <a:pt x="244" y="120"/>
                  <a:pt x="244" y="120"/>
                </a:cubicBezTo>
                <a:cubicBezTo>
                  <a:pt x="245" y="121"/>
                  <a:pt x="246" y="123"/>
                  <a:pt x="246" y="125"/>
                </a:cubicBezTo>
                <a:cubicBezTo>
                  <a:pt x="246" y="125"/>
                  <a:pt x="245" y="126"/>
                  <a:pt x="245" y="126"/>
                </a:cubicBezTo>
                <a:cubicBezTo>
                  <a:pt x="245" y="126"/>
                  <a:pt x="245" y="125"/>
                  <a:pt x="244" y="125"/>
                </a:cubicBezTo>
                <a:close/>
                <a:moveTo>
                  <a:pt x="256" y="116"/>
                </a:moveTo>
                <a:cubicBezTo>
                  <a:pt x="256" y="116"/>
                  <a:pt x="256" y="115"/>
                  <a:pt x="256" y="115"/>
                </a:cubicBezTo>
                <a:cubicBezTo>
                  <a:pt x="256" y="114"/>
                  <a:pt x="256" y="114"/>
                  <a:pt x="255" y="115"/>
                </a:cubicBezTo>
                <a:cubicBezTo>
                  <a:pt x="255" y="115"/>
                  <a:pt x="255" y="115"/>
                  <a:pt x="254" y="115"/>
                </a:cubicBezTo>
                <a:cubicBezTo>
                  <a:pt x="254" y="115"/>
                  <a:pt x="253" y="115"/>
                  <a:pt x="254" y="115"/>
                </a:cubicBezTo>
                <a:cubicBezTo>
                  <a:pt x="254" y="115"/>
                  <a:pt x="254" y="114"/>
                  <a:pt x="253" y="114"/>
                </a:cubicBezTo>
                <a:cubicBezTo>
                  <a:pt x="253" y="113"/>
                  <a:pt x="252" y="113"/>
                  <a:pt x="252" y="112"/>
                </a:cubicBezTo>
                <a:cubicBezTo>
                  <a:pt x="252" y="112"/>
                  <a:pt x="252" y="112"/>
                  <a:pt x="252" y="112"/>
                </a:cubicBezTo>
                <a:cubicBezTo>
                  <a:pt x="252" y="113"/>
                  <a:pt x="252" y="113"/>
                  <a:pt x="251" y="113"/>
                </a:cubicBezTo>
                <a:cubicBezTo>
                  <a:pt x="251" y="112"/>
                  <a:pt x="251" y="112"/>
                  <a:pt x="250" y="112"/>
                </a:cubicBezTo>
                <a:cubicBezTo>
                  <a:pt x="249" y="111"/>
                  <a:pt x="248" y="109"/>
                  <a:pt x="247" y="107"/>
                </a:cubicBezTo>
                <a:cubicBezTo>
                  <a:pt x="247" y="106"/>
                  <a:pt x="246" y="105"/>
                  <a:pt x="246" y="105"/>
                </a:cubicBezTo>
                <a:cubicBezTo>
                  <a:pt x="246" y="105"/>
                  <a:pt x="245" y="103"/>
                  <a:pt x="245" y="102"/>
                </a:cubicBezTo>
                <a:cubicBezTo>
                  <a:pt x="245" y="102"/>
                  <a:pt x="244" y="100"/>
                  <a:pt x="243" y="99"/>
                </a:cubicBezTo>
                <a:cubicBezTo>
                  <a:pt x="241" y="97"/>
                  <a:pt x="240" y="95"/>
                  <a:pt x="240" y="95"/>
                </a:cubicBezTo>
                <a:cubicBezTo>
                  <a:pt x="240" y="95"/>
                  <a:pt x="240" y="94"/>
                  <a:pt x="239" y="93"/>
                </a:cubicBezTo>
                <a:cubicBezTo>
                  <a:pt x="239" y="92"/>
                  <a:pt x="238" y="91"/>
                  <a:pt x="238" y="91"/>
                </a:cubicBezTo>
                <a:cubicBezTo>
                  <a:pt x="238" y="90"/>
                  <a:pt x="237" y="89"/>
                  <a:pt x="237" y="88"/>
                </a:cubicBezTo>
                <a:cubicBezTo>
                  <a:pt x="236" y="88"/>
                  <a:pt x="236" y="88"/>
                  <a:pt x="236" y="88"/>
                </a:cubicBezTo>
                <a:cubicBezTo>
                  <a:pt x="236" y="88"/>
                  <a:pt x="236" y="88"/>
                  <a:pt x="236" y="87"/>
                </a:cubicBezTo>
                <a:cubicBezTo>
                  <a:pt x="235" y="87"/>
                  <a:pt x="235" y="87"/>
                  <a:pt x="235" y="87"/>
                </a:cubicBezTo>
                <a:cubicBezTo>
                  <a:pt x="235" y="87"/>
                  <a:pt x="235" y="86"/>
                  <a:pt x="234" y="86"/>
                </a:cubicBezTo>
                <a:cubicBezTo>
                  <a:pt x="233" y="86"/>
                  <a:pt x="233" y="86"/>
                  <a:pt x="232" y="85"/>
                </a:cubicBezTo>
                <a:cubicBezTo>
                  <a:pt x="232" y="83"/>
                  <a:pt x="231" y="78"/>
                  <a:pt x="232" y="77"/>
                </a:cubicBezTo>
                <a:cubicBezTo>
                  <a:pt x="232" y="77"/>
                  <a:pt x="232" y="76"/>
                  <a:pt x="230" y="76"/>
                </a:cubicBezTo>
                <a:cubicBezTo>
                  <a:pt x="227" y="76"/>
                  <a:pt x="226" y="76"/>
                  <a:pt x="225" y="74"/>
                </a:cubicBezTo>
                <a:cubicBezTo>
                  <a:pt x="225" y="73"/>
                  <a:pt x="225" y="72"/>
                  <a:pt x="225" y="72"/>
                </a:cubicBezTo>
                <a:cubicBezTo>
                  <a:pt x="225" y="71"/>
                  <a:pt x="224" y="68"/>
                  <a:pt x="223" y="68"/>
                </a:cubicBezTo>
                <a:cubicBezTo>
                  <a:pt x="223" y="68"/>
                  <a:pt x="222" y="68"/>
                  <a:pt x="222" y="68"/>
                </a:cubicBezTo>
                <a:cubicBezTo>
                  <a:pt x="221" y="69"/>
                  <a:pt x="217" y="69"/>
                  <a:pt x="217" y="69"/>
                </a:cubicBezTo>
                <a:cubicBezTo>
                  <a:pt x="217" y="68"/>
                  <a:pt x="217" y="68"/>
                  <a:pt x="217" y="68"/>
                </a:cubicBezTo>
                <a:cubicBezTo>
                  <a:pt x="217" y="68"/>
                  <a:pt x="217" y="67"/>
                  <a:pt x="216" y="65"/>
                </a:cubicBezTo>
                <a:cubicBezTo>
                  <a:pt x="216" y="63"/>
                  <a:pt x="216" y="62"/>
                  <a:pt x="216" y="62"/>
                </a:cubicBezTo>
                <a:cubicBezTo>
                  <a:pt x="216" y="61"/>
                  <a:pt x="215" y="62"/>
                  <a:pt x="215" y="62"/>
                </a:cubicBezTo>
                <a:cubicBezTo>
                  <a:pt x="214" y="62"/>
                  <a:pt x="213" y="61"/>
                  <a:pt x="213" y="59"/>
                </a:cubicBezTo>
                <a:cubicBezTo>
                  <a:pt x="212" y="58"/>
                  <a:pt x="212" y="57"/>
                  <a:pt x="212" y="57"/>
                </a:cubicBezTo>
                <a:cubicBezTo>
                  <a:pt x="212" y="57"/>
                  <a:pt x="211" y="57"/>
                  <a:pt x="211" y="58"/>
                </a:cubicBezTo>
                <a:cubicBezTo>
                  <a:pt x="210" y="58"/>
                  <a:pt x="207" y="58"/>
                  <a:pt x="206" y="58"/>
                </a:cubicBezTo>
                <a:cubicBezTo>
                  <a:pt x="206" y="58"/>
                  <a:pt x="206" y="57"/>
                  <a:pt x="206" y="56"/>
                </a:cubicBezTo>
                <a:cubicBezTo>
                  <a:pt x="205" y="56"/>
                  <a:pt x="205" y="55"/>
                  <a:pt x="205" y="54"/>
                </a:cubicBezTo>
                <a:cubicBezTo>
                  <a:pt x="205" y="53"/>
                  <a:pt x="205" y="53"/>
                  <a:pt x="205" y="53"/>
                </a:cubicBezTo>
                <a:cubicBezTo>
                  <a:pt x="204" y="54"/>
                  <a:pt x="204" y="54"/>
                  <a:pt x="204" y="54"/>
                </a:cubicBezTo>
                <a:cubicBezTo>
                  <a:pt x="201" y="55"/>
                  <a:pt x="199" y="56"/>
                  <a:pt x="199" y="56"/>
                </a:cubicBezTo>
                <a:cubicBezTo>
                  <a:pt x="199" y="56"/>
                  <a:pt x="198" y="55"/>
                  <a:pt x="198" y="54"/>
                </a:cubicBezTo>
                <a:cubicBezTo>
                  <a:pt x="197" y="53"/>
                  <a:pt x="197" y="53"/>
                  <a:pt x="197" y="53"/>
                </a:cubicBezTo>
                <a:cubicBezTo>
                  <a:pt x="196" y="53"/>
                  <a:pt x="196" y="53"/>
                  <a:pt x="196" y="53"/>
                </a:cubicBezTo>
                <a:cubicBezTo>
                  <a:pt x="196" y="54"/>
                  <a:pt x="195" y="54"/>
                  <a:pt x="195" y="54"/>
                </a:cubicBezTo>
                <a:cubicBezTo>
                  <a:pt x="195" y="54"/>
                  <a:pt x="194" y="55"/>
                  <a:pt x="194" y="56"/>
                </a:cubicBezTo>
                <a:cubicBezTo>
                  <a:pt x="192" y="57"/>
                  <a:pt x="191" y="57"/>
                  <a:pt x="191" y="55"/>
                </a:cubicBezTo>
                <a:cubicBezTo>
                  <a:pt x="191" y="54"/>
                  <a:pt x="191" y="54"/>
                  <a:pt x="190" y="55"/>
                </a:cubicBezTo>
                <a:cubicBezTo>
                  <a:pt x="190" y="55"/>
                  <a:pt x="190" y="55"/>
                  <a:pt x="190" y="54"/>
                </a:cubicBezTo>
                <a:cubicBezTo>
                  <a:pt x="189" y="54"/>
                  <a:pt x="190" y="52"/>
                  <a:pt x="190" y="52"/>
                </a:cubicBezTo>
                <a:cubicBezTo>
                  <a:pt x="190" y="53"/>
                  <a:pt x="191" y="52"/>
                  <a:pt x="191" y="51"/>
                </a:cubicBezTo>
                <a:cubicBezTo>
                  <a:pt x="192" y="51"/>
                  <a:pt x="192" y="50"/>
                  <a:pt x="193" y="50"/>
                </a:cubicBezTo>
                <a:cubicBezTo>
                  <a:pt x="193" y="51"/>
                  <a:pt x="195" y="48"/>
                  <a:pt x="195" y="48"/>
                </a:cubicBezTo>
                <a:cubicBezTo>
                  <a:pt x="195" y="48"/>
                  <a:pt x="196" y="47"/>
                  <a:pt x="197" y="47"/>
                </a:cubicBezTo>
                <a:cubicBezTo>
                  <a:pt x="197" y="47"/>
                  <a:pt x="197" y="47"/>
                  <a:pt x="197" y="48"/>
                </a:cubicBezTo>
                <a:cubicBezTo>
                  <a:pt x="197" y="48"/>
                  <a:pt x="197" y="48"/>
                  <a:pt x="197" y="48"/>
                </a:cubicBezTo>
                <a:cubicBezTo>
                  <a:pt x="198" y="48"/>
                  <a:pt x="198" y="48"/>
                  <a:pt x="198" y="49"/>
                </a:cubicBezTo>
                <a:cubicBezTo>
                  <a:pt x="198" y="49"/>
                  <a:pt x="198" y="49"/>
                  <a:pt x="198" y="49"/>
                </a:cubicBezTo>
                <a:cubicBezTo>
                  <a:pt x="199" y="50"/>
                  <a:pt x="199" y="50"/>
                  <a:pt x="198" y="51"/>
                </a:cubicBezTo>
                <a:cubicBezTo>
                  <a:pt x="198" y="51"/>
                  <a:pt x="199" y="52"/>
                  <a:pt x="200" y="52"/>
                </a:cubicBezTo>
                <a:cubicBezTo>
                  <a:pt x="200" y="52"/>
                  <a:pt x="200" y="52"/>
                  <a:pt x="200" y="52"/>
                </a:cubicBezTo>
                <a:cubicBezTo>
                  <a:pt x="200" y="52"/>
                  <a:pt x="200" y="53"/>
                  <a:pt x="200" y="53"/>
                </a:cubicBezTo>
                <a:cubicBezTo>
                  <a:pt x="200" y="53"/>
                  <a:pt x="200" y="53"/>
                  <a:pt x="200" y="52"/>
                </a:cubicBezTo>
                <a:cubicBezTo>
                  <a:pt x="200" y="52"/>
                  <a:pt x="201" y="52"/>
                  <a:pt x="201" y="52"/>
                </a:cubicBezTo>
                <a:cubicBezTo>
                  <a:pt x="202" y="52"/>
                  <a:pt x="202" y="52"/>
                  <a:pt x="202" y="51"/>
                </a:cubicBezTo>
                <a:cubicBezTo>
                  <a:pt x="202" y="51"/>
                  <a:pt x="202" y="51"/>
                  <a:pt x="203" y="51"/>
                </a:cubicBezTo>
                <a:cubicBezTo>
                  <a:pt x="203" y="51"/>
                  <a:pt x="203" y="50"/>
                  <a:pt x="203" y="50"/>
                </a:cubicBezTo>
                <a:cubicBezTo>
                  <a:pt x="204" y="49"/>
                  <a:pt x="205" y="49"/>
                  <a:pt x="205" y="49"/>
                </a:cubicBezTo>
                <a:cubicBezTo>
                  <a:pt x="206" y="50"/>
                  <a:pt x="207" y="52"/>
                  <a:pt x="207" y="53"/>
                </a:cubicBezTo>
                <a:cubicBezTo>
                  <a:pt x="207" y="54"/>
                  <a:pt x="207" y="54"/>
                  <a:pt x="207" y="54"/>
                </a:cubicBezTo>
                <a:cubicBezTo>
                  <a:pt x="208" y="54"/>
                  <a:pt x="208" y="54"/>
                  <a:pt x="208" y="53"/>
                </a:cubicBezTo>
                <a:cubicBezTo>
                  <a:pt x="208" y="53"/>
                  <a:pt x="208" y="53"/>
                  <a:pt x="208" y="53"/>
                </a:cubicBezTo>
                <a:cubicBezTo>
                  <a:pt x="208" y="54"/>
                  <a:pt x="209" y="54"/>
                  <a:pt x="210" y="54"/>
                </a:cubicBezTo>
                <a:cubicBezTo>
                  <a:pt x="211" y="53"/>
                  <a:pt x="212" y="53"/>
                  <a:pt x="212" y="53"/>
                </a:cubicBezTo>
                <a:cubicBezTo>
                  <a:pt x="212" y="54"/>
                  <a:pt x="212" y="54"/>
                  <a:pt x="212" y="54"/>
                </a:cubicBezTo>
                <a:cubicBezTo>
                  <a:pt x="213" y="53"/>
                  <a:pt x="213" y="54"/>
                  <a:pt x="213" y="55"/>
                </a:cubicBezTo>
                <a:cubicBezTo>
                  <a:pt x="214" y="56"/>
                  <a:pt x="214" y="56"/>
                  <a:pt x="214" y="56"/>
                </a:cubicBezTo>
                <a:cubicBezTo>
                  <a:pt x="215" y="55"/>
                  <a:pt x="216" y="56"/>
                  <a:pt x="216" y="56"/>
                </a:cubicBezTo>
                <a:cubicBezTo>
                  <a:pt x="216" y="57"/>
                  <a:pt x="216" y="57"/>
                  <a:pt x="216" y="57"/>
                </a:cubicBezTo>
                <a:cubicBezTo>
                  <a:pt x="217" y="57"/>
                  <a:pt x="217" y="58"/>
                  <a:pt x="217" y="58"/>
                </a:cubicBezTo>
                <a:cubicBezTo>
                  <a:pt x="217" y="58"/>
                  <a:pt x="217" y="58"/>
                  <a:pt x="218" y="59"/>
                </a:cubicBezTo>
                <a:cubicBezTo>
                  <a:pt x="218" y="59"/>
                  <a:pt x="218" y="59"/>
                  <a:pt x="218" y="60"/>
                </a:cubicBezTo>
                <a:cubicBezTo>
                  <a:pt x="218" y="60"/>
                  <a:pt x="218" y="60"/>
                  <a:pt x="218" y="60"/>
                </a:cubicBezTo>
                <a:cubicBezTo>
                  <a:pt x="219" y="60"/>
                  <a:pt x="219" y="61"/>
                  <a:pt x="219" y="61"/>
                </a:cubicBezTo>
                <a:cubicBezTo>
                  <a:pt x="219" y="61"/>
                  <a:pt x="219" y="62"/>
                  <a:pt x="219" y="62"/>
                </a:cubicBezTo>
                <a:cubicBezTo>
                  <a:pt x="219" y="62"/>
                  <a:pt x="219" y="62"/>
                  <a:pt x="219" y="63"/>
                </a:cubicBezTo>
                <a:cubicBezTo>
                  <a:pt x="219" y="63"/>
                  <a:pt x="219" y="63"/>
                  <a:pt x="220" y="64"/>
                </a:cubicBezTo>
                <a:cubicBezTo>
                  <a:pt x="220" y="64"/>
                  <a:pt x="221" y="64"/>
                  <a:pt x="221" y="64"/>
                </a:cubicBezTo>
                <a:cubicBezTo>
                  <a:pt x="221" y="65"/>
                  <a:pt x="221" y="65"/>
                  <a:pt x="221" y="64"/>
                </a:cubicBezTo>
                <a:cubicBezTo>
                  <a:pt x="221" y="64"/>
                  <a:pt x="222" y="64"/>
                  <a:pt x="222" y="64"/>
                </a:cubicBezTo>
                <a:cubicBezTo>
                  <a:pt x="222" y="64"/>
                  <a:pt x="223" y="64"/>
                  <a:pt x="224" y="65"/>
                </a:cubicBezTo>
                <a:cubicBezTo>
                  <a:pt x="225" y="65"/>
                  <a:pt x="225" y="65"/>
                  <a:pt x="225" y="66"/>
                </a:cubicBezTo>
                <a:cubicBezTo>
                  <a:pt x="226" y="66"/>
                  <a:pt x="226" y="67"/>
                  <a:pt x="226" y="67"/>
                </a:cubicBezTo>
                <a:cubicBezTo>
                  <a:pt x="226" y="67"/>
                  <a:pt x="226" y="67"/>
                  <a:pt x="226" y="67"/>
                </a:cubicBezTo>
                <a:cubicBezTo>
                  <a:pt x="226" y="68"/>
                  <a:pt x="226" y="69"/>
                  <a:pt x="227" y="69"/>
                </a:cubicBezTo>
                <a:cubicBezTo>
                  <a:pt x="227" y="69"/>
                  <a:pt x="227" y="69"/>
                  <a:pt x="226" y="69"/>
                </a:cubicBezTo>
                <a:cubicBezTo>
                  <a:pt x="226" y="69"/>
                  <a:pt x="226" y="70"/>
                  <a:pt x="227" y="70"/>
                </a:cubicBezTo>
                <a:cubicBezTo>
                  <a:pt x="227" y="70"/>
                  <a:pt x="227" y="71"/>
                  <a:pt x="227" y="71"/>
                </a:cubicBezTo>
                <a:cubicBezTo>
                  <a:pt x="227" y="72"/>
                  <a:pt x="228" y="73"/>
                  <a:pt x="228" y="72"/>
                </a:cubicBezTo>
                <a:cubicBezTo>
                  <a:pt x="228" y="72"/>
                  <a:pt x="228" y="72"/>
                  <a:pt x="229" y="72"/>
                </a:cubicBezTo>
                <a:cubicBezTo>
                  <a:pt x="229" y="73"/>
                  <a:pt x="229" y="73"/>
                  <a:pt x="230" y="73"/>
                </a:cubicBezTo>
                <a:cubicBezTo>
                  <a:pt x="231" y="72"/>
                  <a:pt x="231" y="72"/>
                  <a:pt x="231" y="73"/>
                </a:cubicBezTo>
                <a:cubicBezTo>
                  <a:pt x="231" y="74"/>
                  <a:pt x="231" y="74"/>
                  <a:pt x="232" y="73"/>
                </a:cubicBezTo>
                <a:cubicBezTo>
                  <a:pt x="232" y="73"/>
                  <a:pt x="232" y="73"/>
                  <a:pt x="233" y="73"/>
                </a:cubicBezTo>
                <a:cubicBezTo>
                  <a:pt x="234" y="74"/>
                  <a:pt x="234" y="75"/>
                  <a:pt x="233" y="76"/>
                </a:cubicBezTo>
                <a:cubicBezTo>
                  <a:pt x="233" y="76"/>
                  <a:pt x="233" y="77"/>
                  <a:pt x="234" y="77"/>
                </a:cubicBezTo>
                <a:cubicBezTo>
                  <a:pt x="234" y="77"/>
                  <a:pt x="234" y="77"/>
                  <a:pt x="234" y="79"/>
                </a:cubicBezTo>
                <a:cubicBezTo>
                  <a:pt x="234" y="82"/>
                  <a:pt x="234" y="83"/>
                  <a:pt x="236" y="84"/>
                </a:cubicBezTo>
                <a:cubicBezTo>
                  <a:pt x="236" y="84"/>
                  <a:pt x="236" y="84"/>
                  <a:pt x="236" y="84"/>
                </a:cubicBezTo>
                <a:cubicBezTo>
                  <a:pt x="236" y="85"/>
                  <a:pt x="236" y="85"/>
                  <a:pt x="237" y="85"/>
                </a:cubicBezTo>
                <a:cubicBezTo>
                  <a:pt x="237" y="84"/>
                  <a:pt x="237" y="85"/>
                  <a:pt x="238" y="85"/>
                </a:cubicBezTo>
                <a:cubicBezTo>
                  <a:pt x="238" y="86"/>
                  <a:pt x="238" y="87"/>
                  <a:pt x="239" y="87"/>
                </a:cubicBezTo>
                <a:cubicBezTo>
                  <a:pt x="239" y="87"/>
                  <a:pt x="239" y="87"/>
                  <a:pt x="239" y="88"/>
                </a:cubicBezTo>
                <a:cubicBezTo>
                  <a:pt x="239" y="89"/>
                  <a:pt x="239" y="89"/>
                  <a:pt x="240" y="89"/>
                </a:cubicBezTo>
                <a:cubicBezTo>
                  <a:pt x="240" y="88"/>
                  <a:pt x="242" y="90"/>
                  <a:pt x="242" y="91"/>
                </a:cubicBezTo>
                <a:cubicBezTo>
                  <a:pt x="242" y="91"/>
                  <a:pt x="241" y="92"/>
                  <a:pt x="241" y="92"/>
                </a:cubicBezTo>
                <a:cubicBezTo>
                  <a:pt x="241" y="92"/>
                  <a:pt x="241" y="92"/>
                  <a:pt x="242" y="93"/>
                </a:cubicBezTo>
                <a:cubicBezTo>
                  <a:pt x="242" y="93"/>
                  <a:pt x="243" y="93"/>
                  <a:pt x="243" y="93"/>
                </a:cubicBezTo>
                <a:cubicBezTo>
                  <a:pt x="243" y="92"/>
                  <a:pt x="244" y="93"/>
                  <a:pt x="244" y="94"/>
                </a:cubicBezTo>
                <a:cubicBezTo>
                  <a:pt x="244" y="95"/>
                  <a:pt x="244" y="95"/>
                  <a:pt x="244" y="95"/>
                </a:cubicBezTo>
                <a:cubicBezTo>
                  <a:pt x="244" y="95"/>
                  <a:pt x="245" y="96"/>
                  <a:pt x="244" y="96"/>
                </a:cubicBezTo>
                <a:cubicBezTo>
                  <a:pt x="244" y="96"/>
                  <a:pt x="244" y="97"/>
                  <a:pt x="245" y="97"/>
                </a:cubicBezTo>
                <a:cubicBezTo>
                  <a:pt x="245" y="97"/>
                  <a:pt x="245" y="97"/>
                  <a:pt x="245" y="97"/>
                </a:cubicBezTo>
                <a:cubicBezTo>
                  <a:pt x="245" y="97"/>
                  <a:pt x="245" y="98"/>
                  <a:pt x="245" y="98"/>
                </a:cubicBezTo>
                <a:cubicBezTo>
                  <a:pt x="246" y="98"/>
                  <a:pt x="246" y="98"/>
                  <a:pt x="246" y="98"/>
                </a:cubicBezTo>
                <a:cubicBezTo>
                  <a:pt x="247" y="98"/>
                  <a:pt x="247" y="98"/>
                  <a:pt x="247" y="99"/>
                </a:cubicBezTo>
                <a:cubicBezTo>
                  <a:pt x="246" y="99"/>
                  <a:pt x="247" y="99"/>
                  <a:pt x="247" y="99"/>
                </a:cubicBezTo>
                <a:cubicBezTo>
                  <a:pt x="247" y="99"/>
                  <a:pt x="248" y="102"/>
                  <a:pt x="248" y="102"/>
                </a:cubicBezTo>
                <a:cubicBezTo>
                  <a:pt x="248" y="102"/>
                  <a:pt x="248" y="102"/>
                  <a:pt x="249" y="103"/>
                </a:cubicBezTo>
                <a:cubicBezTo>
                  <a:pt x="249" y="104"/>
                  <a:pt x="249" y="104"/>
                  <a:pt x="249" y="104"/>
                </a:cubicBezTo>
                <a:cubicBezTo>
                  <a:pt x="249" y="104"/>
                  <a:pt x="249" y="105"/>
                  <a:pt x="249" y="105"/>
                </a:cubicBezTo>
                <a:cubicBezTo>
                  <a:pt x="249" y="105"/>
                  <a:pt x="250" y="106"/>
                  <a:pt x="251" y="108"/>
                </a:cubicBezTo>
                <a:cubicBezTo>
                  <a:pt x="251" y="109"/>
                  <a:pt x="251" y="109"/>
                  <a:pt x="251" y="109"/>
                </a:cubicBezTo>
                <a:cubicBezTo>
                  <a:pt x="252" y="109"/>
                  <a:pt x="252" y="109"/>
                  <a:pt x="252" y="109"/>
                </a:cubicBezTo>
                <a:cubicBezTo>
                  <a:pt x="252" y="110"/>
                  <a:pt x="252" y="110"/>
                  <a:pt x="252" y="110"/>
                </a:cubicBezTo>
                <a:cubicBezTo>
                  <a:pt x="253" y="111"/>
                  <a:pt x="256" y="112"/>
                  <a:pt x="256" y="112"/>
                </a:cubicBezTo>
                <a:cubicBezTo>
                  <a:pt x="256" y="112"/>
                  <a:pt x="256" y="112"/>
                  <a:pt x="257" y="112"/>
                </a:cubicBezTo>
                <a:cubicBezTo>
                  <a:pt x="257" y="112"/>
                  <a:pt x="257" y="112"/>
                  <a:pt x="257" y="113"/>
                </a:cubicBezTo>
                <a:cubicBezTo>
                  <a:pt x="257" y="113"/>
                  <a:pt x="257" y="113"/>
                  <a:pt x="257" y="113"/>
                </a:cubicBezTo>
                <a:cubicBezTo>
                  <a:pt x="257" y="113"/>
                  <a:pt x="258" y="115"/>
                  <a:pt x="258" y="116"/>
                </a:cubicBezTo>
                <a:cubicBezTo>
                  <a:pt x="258" y="116"/>
                  <a:pt x="258" y="116"/>
                  <a:pt x="259" y="116"/>
                </a:cubicBezTo>
                <a:cubicBezTo>
                  <a:pt x="259" y="115"/>
                  <a:pt x="259" y="115"/>
                  <a:pt x="259" y="116"/>
                </a:cubicBezTo>
                <a:cubicBezTo>
                  <a:pt x="259" y="116"/>
                  <a:pt x="259" y="117"/>
                  <a:pt x="258" y="117"/>
                </a:cubicBezTo>
                <a:cubicBezTo>
                  <a:pt x="257" y="117"/>
                  <a:pt x="256" y="116"/>
                  <a:pt x="256" y="116"/>
                </a:cubicBezTo>
                <a:close/>
                <a:moveTo>
                  <a:pt x="221" y="99"/>
                </a:moveTo>
                <a:cubicBezTo>
                  <a:pt x="221" y="99"/>
                  <a:pt x="221" y="99"/>
                  <a:pt x="221" y="99"/>
                </a:cubicBezTo>
                <a:cubicBezTo>
                  <a:pt x="222" y="99"/>
                  <a:pt x="222" y="99"/>
                  <a:pt x="222" y="99"/>
                </a:cubicBezTo>
                <a:cubicBezTo>
                  <a:pt x="221" y="100"/>
                  <a:pt x="220" y="100"/>
                  <a:pt x="221" y="99"/>
                </a:cubicBezTo>
                <a:close/>
                <a:moveTo>
                  <a:pt x="16" y="91"/>
                </a:moveTo>
                <a:cubicBezTo>
                  <a:pt x="17" y="91"/>
                  <a:pt x="19" y="92"/>
                  <a:pt x="21" y="91"/>
                </a:cubicBezTo>
                <a:cubicBezTo>
                  <a:pt x="24" y="91"/>
                  <a:pt x="27" y="90"/>
                  <a:pt x="27" y="90"/>
                </a:cubicBezTo>
                <a:cubicBezTo>
                  <a:pt x="27" y="90"/>
                  <a:pt x="28" y="90"/>
                  <a:pt x="29" y="90"/>
                </a:cubicBezTo>
                <a:cubicBezTo>
                  <a:pt x="29" y="90"/>
                  <a:pt x="31" y="89"/>
                  <a:pt x="32" y="89"/>
                </a:cubicBezTo>
                <a:cubicBezTo>
                  <a:pt x="33" y="88"/>
                  <a:pt x="35" y="88"/>
                  <a:pt x="35" y="88"/>
                </a:cubicBezTo>
                <a:cubicBezTo>
                  <a:pt x="36" y="88"/>
                  <a:pt x="42" y="85"/>
                  <a:pt x="43" y="84"/>
                </a:cubicBezTo>
                <a:cubicBezTo>
                  <a:pt x="43" y="84"/>
                  <a:pt x="43" y="84"/>
                  <a:pt x="43" y="84"/>
                </a:cubicBezTo>
                <a:cubicBezTo>
                  <a:pt x="44" y="84"/>
                  <a:pt x="47" y="83"/>
                  <a:pt x="48" y="82"/>
                </a:cubicBezTo>
                <a:cubicBezTo>
                  <a:pt x="48" y="82"/>
                  <a:pt x="48" y="82"/>
                  <a:pt x="48" y="82"/>
                </a:cubicBezTo>
                <a:cubicBezTo>
                  <a:pt x="48" y="82"/>
                  <a:pt x="49" y="82"/>
                  <a:pt x="49" y="82"/>
                </a:cubicBezTo>
                <a:cubicBezTo>
                  <a:pt x="50" y="81"/>
                  <a:pt x="50" y="81"/>
                  <a:pt x="51" y="81"/>
                </a:cubicBezTo>
                <a:cubicBezTo>
                  <a:pt x="51" y="82"/>
                  <a:pt x="51" y="81"/>
                  <a:pt x="51" y="81"/>
                </a:cubicBezTo>
                <a:cubicBezTo>
                  <a:pt x="51" y="81"/>
                  <a:pt x="53" y="80"/>
                  <a:pt x="53" y="80"/>
                </a:cubicBezTo>
                <a:cubicBezTo>
                  <a:pt x="53" y="80"/>
                  <a:pt x="54" y="80"/>
                  <a:pt x="55" y="79"/>
                </a:cubicBezTo>
                <a:cubicBezTo>
                  <a:pt x="55" y="79"/>
                  <a:pt x="56" y="79"/>
                  <a:pt x="57" y="79"/>
                </a:cubicBezTo>
                <a:cubicBezTo>
                  <a:pt x="58" y="79"/>
                  <a:pt x="59" y="78"/>
                  <a:pt x="60" y="78"/>
                </a:cubicBezTo>
                <a:cubicBezTo>
                  <a:pt x="60" y="78"/>
                  <a:pt x="61" y="78"/>
                  <a:pt x="61" y="78"/>
                </a:cubicBezTo>
                <a:cubicBezTo>
                  <a:pt x="62" y="78"/>
                  <a:pt x="62" y="78"/>
                  <a:pt x="62" y="78"/>
                </a:cubicBezTo>
                <a:cubicBezTo>
                  <a:pt x="62" y="77"/>
                  <a:pt x="63" y="77"/>
                  <a:pt x="65" y="78"/>
                </a:cubicBezTo>
                <a:cubicBezTo>
                  <a:pt x="65" y="78"/>
                  <a:pt x="65" y="78"/>
                  <a:pt x="65" y="77"/>
                </a:cubicBezTo>
                <a:cubicBezTo>
                  <a:pt x="65" y="77"/>
                  <a:pt x="66" y="77"/>
                  <a:pt x="67" y="77"/>
                </a:cubicBezTo>
                <a:cubicBezTo>
                  <a:pt x="67" y="77"/>
                  <a:pt x="68" y="77"/>
                  <a:pt x="68" y="77"/>
                </a:cubicBezTo>
                <a:cubicBezTo>
                  <a:pt x="69" y="77"/>
                  <a:pt x="70" y="77"/>
                  <a:pt x="70" y="77"/>
                </a:cubicBezTo>
                <a:cubicBezTo>
                  <a:pt x="71" y="77"/>
                  <a:pt x="71" y="77"/>
                  <a:pt x="71" y="77"/>
                </a:cubicBezTo>
                <a:cubicBezTo>
                  <a:pt x="72" y="77"/>
                  <a:pt x="72" y="77"/>
                  <a:pt x="73" y="77"/>
                </a:cubicBezTo>
                <a:cubicBezTo>
                  <a:pt x="74" y="77"/>
                  <a:pt x="75" y="78"/>
                  <a:pt x="75" y="77"/>
                </a:cubicBezTo>
                <a:cubicBezTo>
                  <a:pt x="76" y="77"/>
                  <a:pt x="79" y="78"/>
                  <a:pt x="80" y="78"/>
                </a:cubicBezTo>
                <a:cubicBezTo>
                  <a:pt x="81" y="78"/>
                  <a:pt x="81" y="78"/>
                  <a:pt x="81" y="78"/>
                </a:cubicBezTo>
                <a:cubicBezTo>
                  <a:pt x="82" y="78"/>
                  <a:pt x="82" y="78"/>
                  <a:pt x="83" y="78"/>
                </a:cubicBezTo>
                <a:cubicBezTo>
                  <a:pt x="84" y="78"/>
                  <a:pt x="84" y="79"/>
                  <a:pt x="85" y="78"/>
                </a:cubicBezTo>
                <a:cubicBezTo>
                  <a:pt x="85" y="78"/>
                  <a:pt x="86" y="79"/>
                  <a:pt x="86" y="79"/>
                </a:cubicBezTo>
                <a:cubicBezTo>
                  <a:pt x="87" y="79"/>
                  <a:pt x="88" y="79"/>
                  <a:pt x="88" y="79"/>
                </a:cubicBezTo>
                <a:cubicBezTo>
                  <a:pt x="88" y="79"/>
                  <a:pt x="90" y="79"/>
                  <a:pt x="91" y="79"/>
                </a:cubicBezTo>
                <a:cubicBezTo>
                  <a:pt x="92" y="80"/>
                  <a:pt x="93" y="80"/>
                  <a:pt x="93" y="80"/>
                </a:cubicBezTo>
                <a:cubicBezTo>
                  <a:pt x="94" y="80"/>
                  <a:pt x="94" y="80"/>
                  <a:pt x="94" y="80"/>
                </a:cubicBezTo>
                <a:cubicBezTo>
                  <a:pt x="93" y="80"/>
                  <a:pt x="94" y="80"/>
                  <a:pt x="95" y="80"/>
                </a:cubicBezTo>
                <a:cubicBezTo>
                  <a:pt x="95" y="80"/>
                  <a:pt x="95" y="80"/>
                  <a:pt x="95" y="80"/>
                </a:cubicBezTo>
                <a:cubicBezTo>
                  <a:pt x="96" y="81"/>
                  <a:pt x="96" y="81"/>
                  <a:pt x="96" y="81"/>
                </a:cubicBezTo>
                <a:cubicBezTo>
                  <a:pt x="97" y="81"/>
                  <a:pt x="97" y="81"/>
                  <a:pt x="97" y="81"/>
                </a:cubicBezTo>
                <a:cubicBezTo>
                  <a:pt x="97" y="82"/>
                  <a:pt x="97" y="82"/>
                  <a:pt x="98" y="82"/>
                </a:cubicBezTo>
                <a:cubicBezTo>
                  <a:pt x="99" y="82"/>
                  <a:pt x="99" y="82"/>
                  <a:pt x="99" y="82"/>
                </a:cubicBezTo>
                <a:cubicBezTo>
                  <a:pt x="99" y="83"/>
                  <a:pt x="99" y="83"/>
                  <a:pt x="99" y="83"/>
                </a:cubicBezTo>
                <a:cubicBezTo>
                  <a:pt x="100" y="83"/>
                  <a:pt x="100" y="83"/>
                  <a:pt x="100" y="83"/>
                </a:cubicBezTo>
                <a:cubicBezTo>
                  <a:pt x="101" y="83"/>
                  <a:pt x="101" y="84"/>
                  <a:pt x="101" y="83"/>
                </a:cubicBezTo>
                <a:cubicBezTo>
                  <a:pt x="101" y="83"/>
                  <a:pt x="101" y="83"/>
                  <a:pt x="102" y="83"/>
                </a:cubicBezTo>
                <a:cubicBezTo>
                  <a:pt x="103" y="84"/>
                  <a:pt x="103" y="84"/>
                  <a:pt x="104" y="84"/>
                </a:cubicBezTo>
                <a:cubicBezTo>
                  <a:pt x="104" y="85"/>
                  <a:pt x="105" y="85"/>
                  <a:pt x="105" y="85"/>
                </a:cubicBezTo>
                <a:cubicBezTo>
                  <a:pt x="105" y="85"/>
                  <a:pt x="105" y="86"/>
                  <a:pt x="106" y="86"/>
                </a:cubicBezTo>
                <a:cubicBezTo>
                  <a:pt x="107" y="87"/>
                  <a:pt x="109" y="88"/>
                  <a:pt x="109" y="88"/>
                </a:cubicBezTo>
                <a:cubicBezTo>
                  <a:pt x="110" y="89"/>
                  <a:pt x="110" y="89"/>
                  <a:pt x="111" y="90"/>
                </a:cubicBezTo>
                <a:cubicBezTo>
                  <a:pt x="111" y="90"/>
                  <a:pt x="111" y="90"/>
                  <a:pt x="111" y="90"/>
                </a:cubicBezTo>
                <a:cubicBezTo>
                  <a:pt x="111" y="90"/>
                  <a:pt x="113" y="91"/>
                  <a:pt x="114" y="92"/>
                </a:cubicBezTo>
                <a:cubicBezTo>
                  <a:pt x="114" y="92"/>
                  <a:pt x="114" y="92"/>
                  <a:pt x="114" y="92"/>
                </a:cubicBezTo>
                <a:cubicBezTo>
                  <a:pt x="114" y="93"/>
                  <a:pt x="114" y="93"/>
                  <a:pt x="114" y="93"/>
                </a:cubicBezTo>
                <a:cubicBezTo>
                  <a:pt x="115" y="93"/>
                  <a:pt x="115" y="93"/>
                  <a:pt x="115" y="93"/>
                </a:cubicBezTo>
                <a:cubicBezTo>
                  <a:pt x="115" y="93"/>
                  <a:pt x="115" y="94"/>
                  <a:pt x="116" y="94"/>
                </a:cubicBezTo>
                <a:cubicBezTo>
                  <a:pt x="116" y="94"/>
                  <a:pt x="116" y="94"/>
                  <a:pt x="116" y="94"/>
                </a:cubicBezTo>
                <a:cubicBezTo>
                  <a:pt x="116" y="94"/>
                  <a:pt x="116" y="95"/>
                  <a:pt x="116" y="95"/>
                </a:cubicBezTo>
                <a:cubicBezTo>
                  <a:pt x="116" y="95"/>
                  <a:pt x="117" y="95"/>
                  <a:pt x="117" y="95"/>
                </a:cubicBezTo>
                <a:cubicBezTo>
                  <a:pt x="117" y="96"/>
                  <a:pt x="117" y="96"/>
                  <a:pt x="117" y="96"/>
                </a:cubicBezTo>
                <a:cubicBezTo>
                  <a:pt x="118" y="97"/>
                  <a:pt x="119" y="97"/>
                  <a:pt x="119" y="98"/>
                </a:cubicBezTo>
                <a:cubicBezTo>
                  <a:pt x="119" y="98"/>
                  <a:pt x="119" y="99"/>
                  <a:pt x="119" y="99"/>
                </a:cubicBezTo>
                <a:cubicBezTo>
                  <a:pt x="120" y="99"/>
                  <a:pt x="120" y="100"/>
                  <a:pt x="120" y="100"/>
                </a:cubicBezTo>
                <a:cubicBezTo>
                  <a:pt x="120" y="102"/>
                  <a:pt x="120" y="104"/>
                  <a:pt x="121" y="104"/>
                </a:cubicBezTo>
                <a:cubicBezTo>
                  <a:pt x="121" y="103"/>
                  <a:pt x="121" y="104"/>
                  <a:pt x="121" y="104"/>
                </a:cubicBezTo>
                <a:cubicBezTo>
                  <a:pt x="120" y="105"/>
                  <a:pt x="120" y="105"/>
                  <a:pt x="121" y="105"/>
                </a:cubicBezTo>
                <a:cubicBezTo>
                  <a:pt x="121" y="104"/>
                  <a:pt x="121" y="104"/>
                  <a:pt x="122" y="105"/>
                </a:cubicBezTo>
                <a:cubicBezTo>
                  <a:pt x="122" y="106"/>
                  <a:pt x="122" y="107"/>
                  <a:pt x="122" y="107"/>
                </a:cubicBezTo>
                <a:cubicBezTo>
                  <a:pt x="122" y="108"/>
                  <a:pt x="122" y="108"/>
                  <a:pt x="122" y="108"/>
                </a:cubicBezTo>
                <a:cubicBezTo>
                  <a:pt x="123" y="108"/>
                  <a:pt x="123" y="109"/>
                  <a:pt x="123" y="110"/>
                </a:cubicBezTo>
                <a:cubicBezTo>
                  <a:pt x="123" y="111"/>
                  <a:pt x="123" y="111"/>
                  <a:pt x="124" y="112"/>
                </a:cubicBezTo>
                <a:cubicBezTo>
                  <a:pt x="124" y="112"/>
                  <a:pt x="124" y="112"/>
                  <a:pt x="124" y="112"/>
                </a:cubicBezTo>
                <a:cubicBezTo>
                  <a:pt x="124" y="113"/>
                  <a:pt x="124" y="113"/>
                  <a:pt x="124" y="113"/>
                </a:cubicBezTo>
                <a:cubicBezTo>
                  <a:pt x="125" y="113"/>
                  <a:pt x="125" y="113"/>
                  <a:pt x="125" y="113"/>
                </a:cubicBezTo>
                <a:cubicBezTo>
                  <a:pt x="125" y="113"/>
                  <a:pt x="129" y="115"/>
                  <a:pt x="131" y="115"/>
                </a:cubicBezTo>
                <a:cubicBezTo>
                  <a:pt x="131" y="115"/>
                  <a:pt x="132" y="115"/>
                  <a:pt x="132" y="115"/>
                </a:cubicBezTo>
                <a:cubicBezTo>
                  <a:pt x="132" y="114"/>
                  <a:pt x="132" y="114"/>
                  <a:pt x="132" y="114"/>
                </a:cubicBezTo>
                <a:cubicBezTo>
                  <a:pt x="132" y="114"/>
                  <a:pt x="132" y="113"/>
                  <a:pt x="133" y="113"/>
                </a:cubicBezTo>
                <a:cubicBezTo>
                  <a:pt x="133" y="112"/>
                  <a:pt x="133" y="111"/>
                  <a:pt x="133" y="111"/>
                </a:cubicBezTo>
                <a:cubicBezTo>
                  <a:pt x="134" y="111"/>
                  <a:pt x="134" y="110"/>
                  <a:pt x="134" y="110"/>
                </a:cubicBezTo>
                <a:cubicBezTo>
                  <a:pt x="133" y="110"/>
                  <a:pt x="133" y="110"/>
                  <a:pt x="133" y="109"/>
                </a:cubicBezTo>
                <a:cubicBezTo>
                  <a:pt x="133" y="109"/>
                  <a:pt x="133" y="109"/>
                  <a:pt x="132" y="109"/>
                </a:cubicBezTo>
                <a:cubicBezTo>
                  <a:pt x="131" y="109"/>
                  <a:pt x="131" y="109"/>
                  <a:pt x="131" y="109"/>
                </a:cubicBezTo>
                <a:cubicBezTo>
                  <a:pt x="131" y="109"/>
                  <a:pt x="130" y="109"/>
                  <a:pt x="130" y="109"/>
                </a:cubicBezTo>
                <a:cubicBezTo>
                  <a:pt x="130" y="109"/>
                  <a:pt x="130" y="109"/>
                  <a:pt x="130" y="108"/>
                </a:cubicBezTo>
                <a:cubicBezTo>
                  <a:pt x="130" y="108"/>
                  <a:pt x="129" y="108"/>
                  <a:pt x="129" y="108"/>
                </a:cubicBezTo>
                <a:cubicBezTo>
                  <a:pt x="129" y="108"/>
                  <a:pt x="128" y="108"/>
                  <a:pt x="128" y="108"/>
                </a:cubicBezTo>
                <a:cubicBezTo>
                  <a:pt x="128" y="107"/>
                  <a:pt x="127" y="107"/>
                  <a:pt x="126" y="106"/>
                </a:cubicBezTo>
                <a:cubicBezTo>
                  <a:pt x="124" y="105"/>
                  <a:pt x="124" y="105"/>
                  <a:pt x="124" y="104"/>
                </a:cubicBezTo>
                <a:cubicBezTo>
                  <a:pt x="124" y="104"/>
                  <a:pt x="124" y="104"/>
                  <a:pt x="124" y="104"/>
                </a:cubicBezTo>
                <a:cubicBezTo>
                  <a:pt x="123" y="104"/>
                  <a:pt x="123" y="103"/>
                  <a:pt x="123" y="103"/>
                </a:cubicBezTo>
                <a:cubicBezTo>
                  <a:pt x="123" y="103"/>
                  <a:pt x="123" y="103"/>
                  <a:pt x="123" y="103"/>
                </a:cubicBezTo>
                <a:cubicBezTo>
                  <a:pt x="124" y="103"/>
                  <a:pt x="124" y="103"/>
                  <a:pt x="124" y="103"/>
                </a:cubicBezTo>
                <a:cubicBezTo>
                  <a:pt x="124" y="103"/>
                  <a:pt x="124" y="102"/>
                  <a:pt x="123" y="102"/>
                </a:cubicBezTo>
                <a:cubicBezTo>
                  <a:pt x="123" y="102"/>
                  <a:pt x="123" y="102"/>
                  <a:pt x="123" y="102"/>
                </a:cubicBezTo>
                <a:cubicBezTo>
                  <a:pt x="123" y="102"/>
                  <a:pt x="123" y="101"/>
                  <a:pt x="123" y="101"/>
                </a:cubicBezTo>
                <a:cubicBezTo>
                  <a:pt x="123" y="101"/>
                  <a:pt x="123" y="101"/>
                  <a:pt x="123" y="101"/>
                </a:cubicBezTo>
                <a:cubicBezTo>
                  <a:pt x="124" y="101"/>
                  <a:pt x="124" y="101"/>
                  <a:pt x="124" y="100"/>
                </a:cubicBezTo>
                <a:cubicBezTo>
                  <a:pt x="123" y="100"/>
                  <a:pt x="123" y="100"/>
                  <a:pt x="124" y="100"/>
                </a:cubicBezTo>
                <a:cubicBezTo>
                  <a:pt x="124" y="100"/>
                  <a:pt x="124" y="100"/>
                  <a:pt x="124" y="99"/>
                </a:cubicBezTo>
                <a:cubicBezTo>
                  <a:pt x="124" y="99"/>
                  <a:pt x="125" y="99"/>
                  <a:pt x="126" y="99"/>
                </a:cubicBezTo>
                <a:cubicBezTo>
                  <a:pt x="126" y="99"/>
                  <a:pt x="126" y="99"/>
                  <a:pt x="126" y="99"/>
                </a:cubicBezTo>
                <a:cubicBezTo>
                  <a:pt x="127" y="99"/>
                  <a:pt x="128" y="99"/>
                  <a:pt x="128" y="99"/>
                </a:cubicBezTo>
                <a:cubicBezTo>
                  <a:pt x="128" y="99"/>
                  <a:pt x="128" y="100"/>
                  <a:pt x="129" y="100"/>
                </a:cubicBezTo>
                <a:cubicBezTo>
                  <a:pt x="131" y="100"/>
                  <a:pt x="132" y="100"/>
                  <a:pt x="132" y="101"/>
                </a:cubicBezTo>
                <a:cubicBezTo>
                  <a:pt x="132" y="101"/>
                  <a:pt x="132" y="101"/>
                  <a:pt x="132" y="101"/>
                </a:cubicBezTo>
                <a:cubicBezTo>
                  <a:pt x="133" y="101"/>
                  <a:pt x="133" y="102"/>
                  <a:pt x="133" y="102"/>
                </a:cubicBezTo>
                <a:cubicBezTo>
                  <a:pt x="133" y="102"/>
                  <a:pt x="133" y="102"/>
                  <a:pt x="133" y="103"/>
                </a:cubicBezTo>
                <a:cubicBezTo>
                  <a:pt x="133" y="103"/>
                  <a:pt x="134" y="103"/>
                  <a:pt x="134" y="104"/>
                </a:cubicBezTo>
                <a:cubicBezTo>
                  <a:pt x="134" y="104"/>
                  <a:pt x="134" y="104"/>
                  <a:pt x="134" y="104"/>
                </a:cubicBezTo>
                <a:cubicBezTo>
                  <a:pt x="134" y="104"/>
                  <a:pt x="135" y="105"/>
                  <a:pt x="135" y="106"/>
                </a:cubicBezTo>
                <a:cubicBezTo>
                  <a:pt x="135" y="107"/>
                  <a:pt x="135" y="107"/>
                  <a:pt x="136" y="107"/>
                </a:cubicBezTo>
                <a:cubicBezTo>
                  <a:pt x="137" y="107"/>
                  <a:pt x="137" y="106"/>
                  <a:pt x="137" y="106"/>
                </a:cubicBezTo>
                <a:cubicBezTo>
                  <a:pt x="137" y="105"/>
                  <a:pt x="138" y="105"/>
                  <a:pt x="138" y="105"/>
                </a:cubicBezTo>
                <a:cubicBezTo>
                  <a:pt x="138" y="106"/>
                  <a:pt x="139" y="104"/>
                  <a:pt x="140" y="103"/>
                </a:cubicBezTo>
                <a:cubicBezTo>
                  <a:pt x="140" y="101"/>
                  <a:pt x="139" y="101"/>
                  <a:pt x="139" y="102"/>
                </a:cubicBezTo>
                <a:cubicBezTo>
                  <a:pt x="138" y="102"/>
                  <a:pt x="138" y="102"/>
                  <a:pt x="138" y="102"/>
                </a:cubicBezTo>
                <a:cubicBezTo>
                  <a:pt x="138" y="102"/>
                  <a:pt x="137" y="102"/>
                  <a:pt x="137" y="102"/>
                </a:cubicBezTo>
                <a:cubicBezTo>
                  <a:pt x="137" y="102"/>
                  <a:pt x="136" y="102"/>
                  <a:pt x="134" y="100"/>
                </a:cubicBezTo>
                <a:cubicBezTo>
                  <a:pt x="133" y="100"/>
                  <a:pt x="132" y="99"/>
                  <a:pt x="132" y="99"/>
                </a:cubicBezTo>
                <a:cubicBezTo>
                  <a:pt x="132" y="99"/>
                  <a:pt x="132" y="99"/>
                  <a:pt x="132" y="99"/>
                </a:cubicBezTo>
                <a:cubicBezTo>
                  <a:pt x="132" y="99"/>
                  <a:pt x="132" y="98"/>
                  <a:pt x="131" y="98"/>
                </a:cubicBezTo>
                <a:cubicBezTo>
                  <a:pt x="131" y="97"/>
                  <a:pt x="131" y="97"/>
                  <a:pt x="131" y="97"/>
                </a:cubicBezTo>
                <a:cubicBezTo>
                  <a:pt x="130" y="98"/>
                  <a:pt x="130" y="97"/>
                  <a:pt x="130" y="97"/>
                </a:cubicBezTo>
                <a:cubicBezTo>
                  <a:pt x="130" y="96"/>
                  <a:pt x="130" y="96"/>
                  <a:pt x="130" y="96"/>
                </a:cubicBezTo>
                <a:cubicBezTo>
                  <a:pt x="130" y="96"/>
                  <a:pt x="129" y="96"/>
                  <a:pt x="129" y="95"/>
                </a:cubicBezTo>
                <a:cubicBezTo>
                  <a:pt x="129" y="95"/>
                  <a:pt x="128" y="95"/>
                  <a:pt x="128" y="95"/>
                </a:cubicBezTo>
                <a:cubicBezTo>
                  <a:pt x="128" y="95"/>
                  <a:pt x="128" y="94"/>
                  <a:pt x="128" y="94"/>
                </a:cubicBezTo>
                <a:cubicBezTo>
                  <a:pt x="127" y="93"/>
                  <a:pt x="127" y="93"/>
                  <a:pt x="128" y="93"/>
                </a:cubicBezTo>
                <a:cubicBezTo>
                  <a:pt x="128" y="93"/>
                  <a:pt x="128" y="93"/>
                  <a:pt x="128" y="92"/>
                </a:cubicBezTo>
                <a:cubicBezTo>
                  <a:pt x="128" y="91"/>
                  <a:pt x="129" y="90"/>
                  <a:pt x="130" y="90"/>
                </a:cubicBezTo>
                <a:cubicBezTo>
                  <a:pt x="130" y="89"/>
                  <a:pt x="131" y="89"/>
                  <a:pt x="131" y="89"/>
                </a:cubicBezTo>
                <a:cubicBezTo>
                  <a:pt x="132" y="89"/>
                  <a:pt x="135" y="88"/>
                  <a:pt x="136" y="88"/>
                </a:cubicBezTo>
                <a:cubicBezTo>
                  <a:pt x="136" y="88"/>
                  <a:pt x="137" y="89"/>
                  <a:pt x="137" y="89"/>
                </a:cubicBezTo>
                <a:cubicBezTo>
                  <a:pt x="138" y="89"/>
                  <a:pt x="138" y="89"/>
                  <a:pt x="138" y="89"/>
                </a:cubicBezTo>
                <a:cubicBezTo>
                  <a:pt x="139" y="89"/>
                  <a:pt x="140" y="90"/>
                  <a:pt x="140" y="90"/>
                </a:cubicBezTo>
                <a:cubicBezTo>
                  <a:pt x="140" y="90"/>
                  <a:pt x="140" y="91"/>
                  <a:pt x="140" y="91"/>
                </a:cubicBezTo>
                <a:cubicBezTo>
                  <a:pt x="140" y="91"/>
                  <a:pt x="141" y="91"/>
                  <a:pt x="141" y="92"/>
                </a:cubicBezTo>
                <a:cubicBezTo>
                  <a:pt x="141" y="92"/>
                  <a:pt x="141" y="93"/>
                  <a:pt x="141" y="93"/>
                </a:cubicBezTo>
                <a:cubicBezTo>
                  <a:pt x="141" y="93"/>
                  <a:pt x="142" y="93"/>
                  <a:pt x="142" y="94"/>
                </a:cubicBezTo>
                <a:cubicBezTo>
                  <a:pt x="142" y="94"/>
                  <a:pt x="142" y="94"/>
                  <a:pt x="143" y="94"/>
                </a:cubicBezTo>
                <a:cubicBezTo>
                  <a:pt x="143" y="95"/>
                  <a:pt x="143" y="95"/>
                  <a:pt x="144" y="94"/>
                </a:cubicBezTo>
                <a:cubicBezTo>
                  <a:pt x="144" y="93"/>
                  <a:pt x="145" y="92"/>
                  <a:pt x="145" y="92"/>
                </a:cubicBezTo>
                <a:cubicBezTo>
                  <a:pt x="145" y="91"/>
                  <a:pt x="145" y="90"/>
                  <a:pt x="145" y="90"/>
                </a:cubicBezTo>
                <a:cubicBezTo>
                  <a:pt x="145" y="89"/>
                  <a:pt x="145" y="89"/>
                  <a:pt x="144" y="89"/>
                </a:cubicBezTo>
                <a:cubicBezTo>
                  <a:pt x="143" y="89"/>
                  <a:pt x="142" y="88"/>
                  <a:pt x="141" y="89"/>
                </a:cubicBezTo>
                <a:cubicBezTo>
                  <a:pt x="141" y="89"/>
                  <a:pt x="139" y="88"/>
                  <a:pt x="138" y="87"/>
                </a:cubicBezTo>
                <a:cubicBezTo>
                  <a:pt x="136" y="86"/>
                  <a:pt x="135" y="84"/>
                  <a:pt x="135" y="83"/>
                </a:cubicBezTo>
                <a:cubicBezTo>
                  <a:pt x="135" y="82"/>
                  <a:pt x="135" y="81"/>
                  <a:pt x="135" y="81"/>
                </a:cubicBezTo>
                <a:cubicBezTo>
                  <a:pt x="135" y="81"/>
                  <a:pt x="140" y="81"/>
                  <a:pt x="141" y="81"/>
                </a:cubicBezTo>
                <a:cubicBezTo>
                  <a:pt x="144" y="81"/>
                  <a:pt x="144" y="82"/>
                  <a:pt x="145" y="84"/>
                </a:cubicBezTo>
                <a:cubicBezTo>
                  <a:pt x="146" y="84"/>
                  <a:pt x="146" y="85"/>
                  <a:pt x="147" y="85"/>
                </a:cubicBezTo>
                <a:cubicBezTo>
                  <a:pt x="150" y="85"/>
                  <a:pt x="153" y="82"/>
                  <a:pt x="153" y="80"/>
                </a:cubicBezTo>
                <a:cubicBezTo>
                  <a:pt x="153" y="79"/>
                  <a:pt x="152" y="77"/>
                  <a:pt x="151" y="78"/>
                </a:cubicBezTo>
                <a:cubicBezTo>
                  <a:pt x="151" y="79"/>
                  <a:pt x="151" y="79"/>
                  <a:pt x="151" y="79"/>
                </a:cubicBezTo>
                <a:cubicBezTo>
                  <a:pt x="150" y="79"/>
                  <a:pt x="150" y="78"/>
                  <a:pt x="150" y="78"/>
                </a:cubicBezTo>
                <a:cubicBezTo>
                  <a:pt x="150" y="78"/>
                  <a:pt x="148" y="77"/>
                  <a:pt x="148" y="77"/>
                </a:cubicBezTo>
                <a:cubicBezTo>
                  <a:pt x="147" y="78"/>
                  <a:pt x="147" y="77"/>
                  <a:pt x="147" y="77"/>
                </a:cubicBezTo>
                <a:cubicBezTo>
                  <a:pt x="146" y="76"/>
                  <a:pt x="146" y="76"/>
                  <a:pt x="146" y="76"/>
                </a:cubicBezTo>
                <a:cubicBezTo>
                  <a:pt x="146" y="76"/>
                  <a:pt x="145" y="76"/>
                  <a:pt x="145" y="76"/>
                </a:cubicBezTo>
                <a:cubicBezTo>
                  <a:pt x="144" y="75"/>
                  <a:pt x="143" y="75"/>
                  <a:pt x="143" y="76"/>
                </a:cubicBezTo>
                <a:cubicBezTo>
                  <a:pt x="143" y="76"/>
                  <a:pt x="143" y="76"/>
                  <a:pt x="143" y="76"/>
                </a:cubicBezTo>
                <a:cubicBezTo>
                  <a:pt x="142" y="76"/>
                  <a:pt x="142" y="75"/>
                  <a:pt x="143" y="75"/>
                </a:cubicBezTo>
                <a:cubicBezTo>
                  <a:pt x="143" y="75"/>
                  <a:pt x="143" y="75"/>
                  <a:pt x="143" y="75"/>
                </a:cubicBezTo>
                <a:cubicBezTo>
                  <a:pt x="142" y="75"/>
                  <a:pt x="142" y="75"/>
                  <a:pt x="142" y="75"/>
                </a:cubicBezTo>
                <a:cubicBezTo>
                  <a:pt x="142" y="75"/>
                  <a:pt x="142" y="75"/>
                  <a:pt x="142" y="75"/>
                </a:cubicBezTo>
                <a:cubicBezTo>
                  <a:pt x="142" y="74"/>
                  <a:pt x="141" y="74"/>
                  <a:pt x="141" y="74"/>
                </a:cubicBezTo>
                <a:cubicBezTo>
                  <a:pt x="140" y="74"/>
                  <a:pt x="139" y="71"/>
                  <a:pt x="139" y="71"/>
                </a:cubicBezTo>
                <a:cubicBezTo>
                  <a:pt x="139" y="70"/>
                  <a:pt x="139" y="70"/>
                  <a:pt x="139" y="70"/>
                </a:cubicBezTo>
                <a:cubicBezTo>
                  <a:pt x="139" y="70"/>
                  <a:pt x="140" y="70"/>
                  <a:pt x="140" y="70"/>
                </a:cubicBezTo>
                <a:cubicBezTo>
                  <a:pt x="140" y="69"/>
                  <a:pt x="140" y="69"/>
                  <a:pt x="140" y="69"/>
                </a:cubicBezTo>
                <a:cubicBezTo>
                  <a:pt x="140" y="69"/>
                  <a:pt x="141" y="69"/>
                  <a:pt x="141" y="69"/>
                </a:cubicBezTo>
                <a:cubicBezTo>
                  <a:pt x="142" y="68"/>
                  <a:pt x="143" y="67"/>
                  <a:pt x="144" y="68"/>
                </a:cubicBezTo>
                <a:cubicBezTo>
                  <a:pt x="145" y="68"/>
                  <a:pt x="146" y="68"/>
                  <a:pt x="146" y="68"/>
                </a:cubicBezTo>
                <a:cubicBezTo>
                  <a:pt x="147" y="69"/>
                  <a:pt x="147" y="69"/>
                  <a:pt x="147" y="70"/>
                </a:cubicBezTo>
                <a:cubicBezTo>
                  <a:pt x="148" y="70"/>
                  <a:pt x="148" y="70"/>
                  <a:pt x="149" y="71"/>
                </a:cubicBezTo>
                <a:cubicBezTo>
                  <a:pt x="149" y="71"/>
                  <a:pt x="150" y="71"/>
                  <a:pt x="149" y="71"/>
                </a:cubicBezTo>
                <a:cubicBezTo>
                  <a:pt x="149" y="71"/>
                  <a:pt x="150" y="71"/>
                  <a:pt x="150" y="71"/>
                </a:cubicBezTo>
                <a:cubicBezTo>
                  <a:pt x="150" y="71"/>
                  <a:pt x="150" y="71"/>
                  <a:pt x="150" y="72"/>
                </a:cubicBezTo>
                <a:cubicBezTo>
                  <a:pt x="150" y="72"/>
                  <a:pt x="150" y="72"/>
                  <a:pt x="151" y="72"/>
                </a:cubicBezTo>
                <a:cubicBezTo>
                  <a:pt x="151" y="72"/>
                  <a:pt x="152" y="72"/>
                  <a:pt x="152" y="72"/>
                </a:cubicBezTo>
                <a:cubicBezTo>
                  <a:pt x="152" y="73"/>
                  <a:pt x="153" y="73"/>
                  <a:pt x="153" y="73"/>
                </a:cubicBezTo>
                <a:cubicBezTo>
                  <a:pt x="153" y="73"/>
                  <a:pt x="154" y="73"/>
                  <a:pt x="154" y="74"/>
                </a:cubicBezTo>
                <a:cubicBezTo>
                  <a:pt x="154" y="74"/>
                  <a:pt x="154" y="74"/>
                  <a:pt x="154" y="74"/>
                </a:cubicBezTo>
                <a:cubicBezTo>
                  <a:pt x="155" y="74"/>
                  <a:pt x="155" y="74"/>
                  <a:pt x="155" y="74"/>
                </a:cubicBezTo>
                <a:cubicBezTo>
                  <a:pt x="155" y="74"/>
                  <a:pt x="156" y="74"/>
                  <a:pt x="156" y="74"/>
                </a:cubicBezTo>
                <a:cubicBezTo>
                  <a:pt x="156" y="73"/>
                  <a:pt x="156" y="71"/>
                  <a:pt x="155" y="71"/>
                </a:cubicBezTo>
                <a:cubicBezTo>
                  <a:pt x="155" y="71"/>
                  <a:pt x="155" y="71"/>
                  <a:pt x="155" y="70"/>
                </a:cubicBezTo>
                <a:cubicBezTo>
                  <a:pt x="155" y="70"/>
                  <a:pt x="154" y="70"/>
                  <a:pt x="154" y="69"/>
                </a:cubicBezTo>
                <a:cubicBezTo>
                  <a:pt x="152" y="69"/>
                  <a:pt x="152" y="69"/>
                  <a:pt x="152" y="68"/>
                </a:cubicBezTo>
                <a:cubicBezTo>
                  <a:pt x="153" y="68"/>
                  <a:pt x="152" y="68"/>
                  <a:pt x="152" y="68"/>
                </a:cubicBezTo>
                <a:cubicBezTo>
                  <a:pt x="151" y="68"/>
                  <a:pt x="151" y="68"/>
                  <a:pt x="151" y="67"/>
                </a:cubicBezTo>
                <a:cubicBezTo>
                  <a:pt x="151" y="67"/>
                  <a:pt x="151" y="67"/>
                  <a:pt x="150" y="67"/>
                </a:cubicBezTo>
                <a:cubicBezTo>
                  <a:pt x="150" y="67"/>
                  <a:pt x="150" y="67"/>
                  <a:pt x="150" y="67"/>
                </a:cubicBezTo>
                <a:cubicBezTo>
                  <a:pt x="150" y="66"/>
                  <a:pt x="150" y="66"/>
                  <a:pt x="150" y="66"/>
                </a:cubicBezTo>
                <a:cubicBezTo>
                  <a:pt x="149" y="66"/>
                  <a:pt x="149" y="65"/>
                  <a:pt x="149" y="65"/>
                </a:cubicBezTo>
                <a:cubicBezTo>
                  <a:pt x="149" y="65"/>
                  <a:pt x="148" y="65"/>
                  <a:pt x="148" y="65"/>
                </a:cubicBezTo>
                <a:cubicBezTo>
                  <a:pt x="148" y="65"/>
                  <a:pt x="147" y="65"/>
                  <a:pt x="147" y="64"/>
                </a:cubicBezTo>
                <a:cubicBezTo>
                  <a:pt x="147" y="64"/>
                  <a:pt x="147" y="64"/>
                  <a:pt x="146" y="63"/>
                </a:cubicBezTo>
                <a:cubicBezTo>
                  <a:pt x="146" y="63"/>
                  <a:pt x="146" y="62"/>
                  <a:pt x="146" y="61"/>
                </a:cubicBezTo>
                <a:cubicBezTo>
                  <a:pt x="146" y="61"/>
                  <a:pt x="146" y="61"/>
                  <a:pt x="147" y="61"/>
                </a:cubicBezTo>
                <a:cubicBezTo>
                  <a:pt x="147" y="61"/>
                  <a:pt x="147" y="61"/>
                  <a:pt x="147" y="60"/>
                </a:cubicBezTo>
                <a:cubicBezTo>
                  <a:pt x="147" y="59"/>
                  <a:pt x="151" y="58"/>
                  <a:pt x="153" y="59"/>
                </a:cubicBezTo>
                <a:cubicBezTo>
                  <a:pt x="154" y="59"/>
                  <a:pt x="155" y="60"/>
                  <a:pt x="155" y="60"/>
                </a:cubicBezTo>
                <a:cubicBezTo>
                  <a:pt x="155" y="60"/>
                  <a:pt x="155" y="60"/>
                  <a:pt x="155" y="60"/>
                </a:cubicBezTo>
                <a:cubicBezTo>
                  <a:pt x="155" y="61"/>
                  <a:pt x="156" y="61"/>
                  <a:pt x="156" y="62"/>
                </a:cubicBezTo>
                <a:cubicBezTo>
                  <a:pt x="157" y="63"/>
                  <a:pt x="159" y="64"/>
                  <a:pt x="159" y="64"/>
                </a:cubicBezTo>
                <a:cubicBezTo>
                  <a:pt x="159" y="64"/>
                  <a:pt x="160" y="64"/>
                  <a:pt x="160" y="64"/>
                </a:cubicBezTo>
                <a:cubicBezTo>
                  <a:pt x="160" y="64"/>
                  <a:pt x="160" y="64"/>
                  <a:pt x="161" y="64"/>
                </a:cubicBezTo>
                <a:cubicBezTo>
                  <a:pt x="161" y="64"/>
                  <a:pt x="161" y="64"/>
                  <a:pt x="161" y="64"/>
                </a:cubicBezTo>
                <a:cubicBezTo>
                  <a:pt x="162" y="64"/>
                  <a:pt x="162" y="64"/>
                  <a:pt x="162" y="64"/>
                </a:cubicBezTo>
                <a:cubicBezTo>
                  <a:pt x="162" y="63"/>
                  <a:pt x="162" y="63"/>
                  <a:pt x="162" y="63"/>
                </a:cubicBezTo>
                <a:cubicBezTo>
                  <a:pt x="163" y="63"/>
                  <a:pt x="163" y="63"/>
                  <a:pt x="163" y="63"/>
                </a:cubicBezTo>
                <a:cubicBezTo>
                  <a:pt x="164" y="62"/>
                  <a:pt x="164" y="62"/>
                  <a:pt x="164" y="61"/>
                </a:cubicBezTo>
                <a:cubicBezTo>
                  <a:pt x="163" y="60"/>
                  <a:pt x="163" y="60"/>
                  <a:pt x="163" y="60"/>
                </a:cubicBezTo>
                <a:cubicBezTo>
                  <a:pt x="164" y="60"/>
                  <a:pt x="163" y="59"/>
                  <a:pt x="163" y="59"/>
                </a:cubicBezTo>
                <a:cubicBezTo>
                  <a:pt x="162" y="58"/>
                  <a:pt x="162" y="58"/>
                  <a:pt x="162" y="58"/>
                </a:cubicBezTo>
                <a:cubicBezTo>
                  <a:pt x="161" y="58"/>
                  <a:pt x="161" y="58"/>
                  <a:pt x="161" y="58"/>
                </a:cubicBezTo>
                <a:cubicBezTo>
                  <a:pt x="160" y="57"/>
                  <a:pt x="160" y="57"/>
                  <a:pt x="160" y="57"/>
                </a:cubicBezTo>
                <a:cubicBezTo>
                  <a:pt x="159" y="57"/>
                  <a:pt x="157" y="55"/>
                  <a:pt x="156" y="54"/>
                </a:cubicBezTo>
                <a:cubicBezTo>
                  <a:pt x="155" y="54"/>
                  <a:pt x="155" y="53"/>
                  <a:pt x="154" y="52"/>
                </a:cubicBezTo>
                <a:cubicBezTo>
                  <a:pt x="154" y="51"/>
                  <a:pt x="154" y="51"/>
                  <a:pt x="155" y="49"/>
                </a:cubicBezTo>
                <a:cubicBezTo>
                  <a:pt x="155" y="48"/>
                  <a:pt x="156" y="48"/>
                  <a:pt x="157" y="48"/>
                </a:cubicBezTo>
                <a:cubicBezTo>
                  <a:pt x="158" y="47"/>
                  <a:pt x="158" y="47"/>
                  <a:pt x="158" y="47"/>
                </a:cubicBezTo>
                <a:cubicBezTo>
                  <a:pt x="159" y="47"/>
                  <a:pt x="159" y="47"/>
                  <a:pt x="159" y="47"/>
                </a:cubicBezTo>
                <a:cubicBezTo>
                  <a:pt x="160" y="47"/>
                  <a:pt x="160" y="47"/>
                  <a:pt x="160" y="47"/>
                </a:cubicBezTo>
                <a:cubicBezTo>
                  <a:pt x="161" y="47"/>
                  <a:pt x="161" y="47"/>
                  <a:pt x="161" y="48"/>
                </a:cubicBezTo>
                <a:cubicBezTo>
                  <a:pt x="161" y="48"/>
                  <a:pt x="161" y="48"/>
                  <a:pt x="162" y="48"/>
                </a:cubicBezTo>
                <a:cubicBezTo>
                  <a:pt x="162" y="48"/>
                  <a:pt x="162" y="49"/>
                  <a:pt x="162" y="49"/>
                </a:cubicBezTo>
                <a:cubicBezTo>
                  <a:pt x="162" y="49"/>
                  <a:pt x="162" y="49"/>
                  <a:pt x="163" y="50"/>
                </a:cubicBezTo>
                <a:cubicBezTo>
                  <a:pt x="163" y="50"/>
                  <a:pt x="164" y="51"/>
                  <a:pt x="165" y="53"/>
                </a:cubicBezTo>
                <a:cubicBezTo>
                  <a:pt x="165" y="53"/>
                  <a:pt x="166" y="54"/>
                  <a:pt x="166" y="54"/>
                </a:cubicBezTo>
                <a:cubicBezTo>
                  <a:pt x="167" y="55"/>
                  <a:pt x="168" y="53"/>
                  <a:pt x="169" y="50"/>
                </a:cubicBezTo>
                <a:cubicBezTo>
                  <a:pt x="170" y="48"/>
                  <a:pt x="170" y="48"/>
                  <a:pt x="170" y="48"/>
                </a:cubicBezTo>
                <a:cubicBezTo>
                  <a:pt x="168" y="48"/>
                  <a:pt x="168" y="48"/>
                  <a:pt x="168" y="48"/>
                </a:cubicBezTo>
                <a:cubicBezTo>
                  <a:pt x="168" y="48"/>
                  <a:pt x="167" y="47"/>
                  <a:pt x="166" y="46"/>
                </a:cubicBezTo>
                <a:cubicBezTo>
                  <a:pt x="166" y="46"/>
                  <a:pt x="166" y="46"/>
                  <a:pt x="165" y="45"/>
                </a:cubicBezTo>
                <a:cubicBezTo>
                  <a:pt x="165" y="45"/>
                  <a:pt x="165" y="45"/>
                  <a:pt x="165" y="45"/>
                </a:cubicBezTo>
                <a:cubicBezTo>
                  <a:pt x="163" y="44"/>
                  <a:pt x="163" y="39"/>
                  <a:pt x="165" y="38"/>
                </a:cubicBezTo>
                <a:cubicBezTo>
                  <a:pt x="166" y="37"/>
                  <a:pt x="167" y="36"/>
                  <a:pt x="168" y="36"/>
                </a:cubicBezTo>
                <a:cubicBezTo>
                  <a:pt x="168" y="37"/>
                  <a:pt x="169" y="37"/>
                  <a:pt x="169" y="37"/>
                </a:cubicBezTo>
                <a:cubicBezTo>
                  <a:pt x="169" y="37"/>
                  <a:pt x="170" y="37"/>
                  <a:pt x="170" y="38"/>
                </a:cubicBezTo>
                <a:cubicBezTo>
                  <a:pt x="171" y="38"/>
                  <a:pt x="171" y="38"/>
                  <a:pt x="171" y="39"/>
                </a:cubicBezTo>
                <a:cubicBezTo>
                  <a:pt x="171" y="39"/>
                  <a:pt x="172" y="39"/>
                  <a:pt x="172" y="39"/>
                </a:cubicBezTo>
                <a:cubicBezTo>
                  <a:pt x="172" y="39"/>
                  <a:pt x="172" y="39"/>
                  <a:pt x="172" y="39"/>
                </a:cubicBezTo>
                <a:cubicBezTo>
                  <a:pt x="172" y="40"/>
                  <a:pt x="172" y="40"/>
                  <a:pt x="172" y="40"/>
                </a:cubicBezTo>
                <a:cubicBezTo>
                  <a:pt x="173" y="40"/>
                  <a:pt x="173" y="40"/>
                  <a:pt x="174" y="43"/>
                </a:cubicBezTo>
                <a:cubicBezTo>
                  <a:pt x="174" y="44"/>
                  <a:pt x="174" y="44"/>
                  <a:pt x="174" y="45"/>
                </a:cubicBezTo>
                <a:cubicBezTo>
                  <a:pt x="174" y="45"/>
                  <a:pt x="174" y="45"/>
                  <a:pt x="174" y="45"/>
                </a:cubicBezTo>
                <a:cubicBezTo>
                  <a:pt x="175" y="45"/>
                  <a:pt x="175" y="44"/>
                  <a:pt x="176" y="44"/>
                </a:cubicBezTo>
                <a:cubicBezTo>
                  <a:pt x="176" y="43"/>
                  <a:pt x="177" y="42"/>
                  <a:pt x="177" y="42"/>
                </a:cubicBezTo>
                <a:cubicBezTo>
                  <a:pt x="178" y="41"/>
                  <a:pt x="178" y="41"/>
                  <a:pt x="176" y="40"/>
                </a:cubicBezTo>
                <a:cubicBezTo>
                  <a:pt x="175" y="40"/>
                  <a:pt x="174" y="40"/>
                  <a:pt x="174" y="39"/>
                </a:cubicBezTo>
                <a:cubicBezTo>
                  <a:pt x="174" y="39"/>
                  <a:pt x="174" y="39"/>
                  <a:pt x="174" y="39"/>
                </a:cubicBezTo>
                <a:cubicBezTo>
                  <a:pt x="173" y="39"/>
                  <a:pt x="173" y="39"/>
                  <a:pt x="173" y="38"/>
                </a:cubicBezTo>
                <a:cubicBezTo>
                  <a:pt x="172" y="38"/>
                  <a:pt x="172" y="37"/>
                  <a:pt x="172" y="37"/>
                </a:cubicBezTo>
                <a:cubicBezTo>
                  <a:pt x="171" y="36"/>
                  <a:pt x="169" y="34"/>
                  <a:pt x="170" y="33"/>
                </a:cubicBezTo>
                <a:cubicBezTo>
                  <a:pt x="170" y="33"/>
                  <a:pt x="169" y="32"/>
                  <a:pt x="169" y="32"/>
                </a:cubicBezTo>
                <a:cubicBezTo>
                  <a:pt x="169" y="32"/>
                  <a:pt x="169" y="32"/>
                  <a:pt x="169" y="31"/>
                </a:cubicBezTo>
                <a:cubicBezTo>
                  <a:pt x="169" y="30"/>
                  <a:pt x="169" y="29"/>
                  <a:pt x="169" y="29"/>
                </a:cubicBezTo>
                <a:cubicBezTo>
                  <a:pt x="169" y="29"/>
                  <a:pt x="168" y="29"/>
                  <a:pt x="168" y="28"/>
                </a:cubicBezTo>
                <a:cubicBezTo>
                  <a:pt x="168" y="28"/>
                  <a:pt x="166" y="26"/>
                  <a:pt x="165" y="25"/>
                </a:cubicBezTo>
                <a:cubicBezTo>
                  <a:pt x="163" y="24"/>
                  <a:pt x="162" y="23"/>
                  <a:pt x="162" y="23"/>
                </a:cubicBezTo>
                <a:cubicBezTo>
                  <a:pt x="162" y="23"/>
                  <a:pt x="161" y="22"/>
                  <a:pt x="160" y="22"/>
                </a:cubicBezTo>
                <a:cubicBezTo>
                  <a:pt x="159" y="21"/>
                  <a:pt x="159" y="20"/>
                  <a:pt x="158" y="20"/>
                </a:cubicBezTo>
                <a:cubicBezTo>
                  <a:pt x="158" y="20"/>
                  <a:pt x="158" y="20"/>
                  <a:pt x="157" y="20"/>
                </a:cubicBezTo>
                <a:cubicBezTo>
                  <a:pt x="156" y="19"/>
                  <a:pt x="154" y="18"/>
                  <a:pt x="154" y="17"/>
                </a:cubicBezTo>
                <a:cubicBezTo>
                  <a:pt x="154" y="17"/>
                  <a:pt x="152" y="16"/>
                  <a:pt x="151" y="16"/>
                </a:cubicBezTo>
                <a:cubicBezTo>
                  <a:pt x="149" y="15"/>
                  <a:pt x="148" y="15"/>
                  <a:pt x="148" y="14"/>
                </a:cubicBezTo>
                <a:cubicBezTo>
                  <a:pt x="148" y="14"/>
                  <a:pt x="147" y="14"/>
                  <a:pt x="147" y="14"/>
                </a:cubicBezTo>
                <a:cubicBezTo>
                  <a:pt x="146" y="14"/>
                  <a:pt x="146" y="14"/>
                  <a:pt x="146" y="14"/>
                </a:cubicBezTo>
                <a:cubicBezTo>
                  <a:pt x="146" y="13"/>
                  <a:pt x="142" y="12"/>
                  <a:pt x="142" y="12"/>
                </a:cubicBezTo>
                <a:cubicBezTo>
                  <a:pt x="142" y="12"/>
                  <a:pt x="139" y="12"/>
                  <a:pt x="136" y="11"/>
                </a:cubicBezTo>
                <a:cubicBezTo>
                  <a:pt x="135" y="10"/>
                  <a:pt x="134" y="10"/>
                  <a:pt x="134" y="10"/>
                </a:cubicBezTo>
                <a:cubicBezTo>
                  <a:pt x="132" y="10"/>
                  <a:pt x="130" y="10"/>
                  <a:pt x="129" y="10"/>
                </a:cubicBezTo>
                <a:cubicBezTo>
                  <a:pt x="129" y="9"/>
                  <a:pt x="129" y="9"/>
                  <a:pt x="129" y="10"/>
                </a:cubicBezTo>
                <a:cubicBezTo>
                  <a:pt x="129" y="10"/>
                  <a:pt x="128" y="10"/>
                  <a:pt x="127" y="10"/>
                </a:cubicBezTo>
                <a:cubicBezTo>
                  <a:pt x="127" y="9"/>
                  <a:pt x="126" y="9"/>
                  <a:pt x="126" y="9"/>
                </a:cubicBezTo>
                <a:cubicBezTo>
                  <a:pt x="125" y="10"/>
                  <a:pt x="124" y="10"/>
                  <a:pt x="124" y="10"/>
                </a:cubicBezTo>
                <a:cubicBezTo>
                  <a:pt x="125" y="9"/>
                  <a:pt x="123" y="9"/>
                  <a:pt x="122" y="9"/>
                </a:cubicBezTo>
                <a:cubicBezTo>
                  <a:pt x="121" y="10"/>
                  <a:pt x="121" y="10"/>
                  <a:pt x="120" y="10"/>
                </a:cubicBezTo>
                <a:cubicBezTo>
                  <a:pt x="120" y="9"/>
                  <a:pt x="120" y="9"/>
                  <a:pt x="119" y="10"/>
                </a:cubicBezTo>
                <a:cubicBezTo>
                  <a:pt x="119" y="10"/>
                  <a:pt x="116" y="10"/>
                  <a:pt x="115" y="10"/>
                </a:cubicBezTo>
                <a:cubicBezTo>
                  <a:pt x="115" y="10"/>
                  <a:pt x="114" y="10"/>
                  <a:pt x="114" y="10"/>
                </a:cubicBezTo>
                <a:cubicBezTo>
                  <a:pt x="114" y="11"/>
                  <a:pt x="113" y="11"/>
                  <a:pt x="113" y="10"/>
                </a:cubicBezTo>
                <a:cubicBezTo>
                  <a:pt x="112" y="10"/>
                  <a:pt x="112" y="10"/>
                  <a:pt x="112" y="10"/>
                </a:cubicBezTo>
                <a:cubicBezTo>
                  <a:pt x="112" y="11"/>
                  <a:pt x="111" y="11"/>
                  <a:pt x="111" y="10"/>
                </a:cubicBezTo>
                <a:cubicBezTo>
                  <a:pt x="111" y="10"/>
                  <a:pt x="111" y="10"/>
                  <a:pt x="111" y="11"/>
                </a:cubicBezTo>
                <a:cubicBezTo>
                  <a:pt x="111" y="11"/>
                  <a:pt x="111" y="11"/>
                  <a:pt x="110" y="11"/>
                </a:cubicBezTo>
                <a:cubicBezTo>
                  <a:pt x="110" y="11"/>
                  <a:pt x="110" y="11"/>
                  <a:pt x="110" y="11"/>
                </a:cubicBezTo>
                <a:cubicBezTo>
                  <a:pt x="110" y="11"/>
                  <a:pt x="109" y="11"/>
                  <a:pt x="108" y="11"/>
                </a:cubicBezTo>
                <a:cubicBezTo>
                  <a:pt x="107" y="11"/>
                  <a:pt x="106" y="11"/>
                  <a:pt x="106" y="11"/>
                </a:cubicBezTo>
                <a:cubicBezTo>
                  <a:pt x="106" y="11"/>
                  <a:pt x="105" y="11"/>
                  <a:pt x="104" y="11"/>
                </a:cubicBezTo>
                <a:cubicBezTo>
                  <a:pt x="103" y="11"/>
                  <a:pt x="102" y="11"/>
                  <a:pt x="103" y="11"/>
                </a:cubicBezTo>
                <a:cubicBezTo>
                  <a:pt x="103" y="11"/>
                  <a:pt x="103" y="12"/>
                  <a:pt x="102" y="11"/>
                </a:cubicBezTo>
                <a:cubicBezTo>
                  <a:pt x="102" y="11"/>
                  <a:pt x="100" y="11"/>
                  <a:pt x="100" y="12"/>
                </a:cubicBezTo>
                <a:cubicBezTo>
                  <a:pt x="100" y="12"/>
                  <a:pt x="99" y="12"/>
                  <a:pt x="98" y="11"/>
                </a:cubicBezTo>
                <a:cubicBezTo>
                  <a:pt x="98" y="11"/>
                  <a:pt x="97" y="11"/>
                  <a:pt x="97" y="11"/>
                </a:cubicBezTo>
                <a:cubicBezTo>
                  <a:pt x="97" y="12"/>
                  <a:pt x="96" y="12"/>
                  <a:pt x="96" y="11"/>
                </a:cubicBezTo>
                <a:cubicBezTo>
                  <a:pt x="96" y="11"/>
                  <a:pt x="96" y="11"/>
                  <a:pt x="95" y="11"/>
                </a:cubicBezTo>
                <a:cubicBezTo>
                  <a:pt x="95" y="12"/>
                  <a:pt x="95" y="12"/>
                  <a:pt x="95" y="11"/>
                </a:cubicBezTo>
                <a:cubicBezTo>
                  <a:pt x="95" y="11"/>
                  <a:pt x="95" y="11"/>
                  <a:pt x="94" y="11"/>
                </a:cubicBezTo>
                <a:cubicBezTo>
                  <a:pt x="94" y="11"/>
                  <a:pt x="94" y="11"/>
                  <a:pt x="93" y="11"/>
                </a:cubicBezTo>
                <a:cubicBezTo>
                  <a:pt x="93" y="11"/>
                  <a:pt x="92" y="11"/>
                  <a:pt x="92" y="11"/>
                </a:cubicBezTo>
                <a:cubicBezTo>
                  <a:pt x="92" y="11"/>
                  <a:pt x="91" y="11"/>
                  <a:pt x="91" y="11"/>
                </a:cubicBezTo>
                <a:cubicBezTo>
                  <a:pt x="91" y="10"/>
                  <a:pt x="89" y="10"/>
                  <a:pt x="90" y="10"/>
                </a:cubicBezTo>
                <a:cubicBezTo>
                  <a:pt x="90" y="10"/>
                  <a:pt x="87" y="10"/>
                  <a:pt x="84" y="9"/>
                </a:cubicBezTo>
                <a:cubicBezTo>
                  <a:pt x="84" y="8"/>
                  <a:pt x="83" y="8"/>
                  <a:pt x="83" y="8"/>
                </a:cubicBezTo>
                <a:cubicBezTo>
                  <a:pt x="83" y="9"/>
                  <a:pt x="83" y="9"/>
                  <a:pt x="82" y="8"/>
                </a:cubicBezTo>
                <a:cubicBezTo>
                  <a:pt x="82" y="8"/>
                  <a:pt x="82" y="8"/>
                  <a:pt x="82" y="8"/>
                </a:cubicBezTo>
                <a:cubicBezTo>
                  <a:pt x="81" y="8"/>
                  <a:pt x="81" y="8"/>
                  <a:pt x="79" y="7"/>
                </a:cubicBezTo>
                <a:cubicBezTo>
                  <a:pt x="79" y="7"/>
                  <a:pt x="78" y="7"/>
                  <a:pt x="78" y="7"/>
                </a:cubicBezTo>
                <a:cubicBezTo>
                  <a:pt x="78" y="7"/>
                  <a:pt x="77" y="6"/>
                  <a:pt x="76" y="6"/>
                </a:cubicBezTo>
                <a:cubicBezTo>
                  <a:pt x="76" y="5"/>
                  <a:pt x="75" y="5"/>
                  <a:pt x="75" y="6"/>
                </a:cubicBezTo>
                <a:cubicBezTo>
                  <a:pt x="74" y="6"/>
                  <a:pt x="73" y="7"/>
                  <a:pt x="73" y="7"/>
                </a:cubicBezTo>
                <a:cubicBezTo>
                  <a:pt x="73" y="8"/>
                  <a:pt x="73" y="8"/>
                  <a:pt x="71" y="10"/>
                </a:cubicBezTo>
                <a:cubicBezTo>
                  <a:pt x="70" y="10"/>
                  <a:pt x="70" y="11"/>
                  <a:pt x="70" y="11"/>
                </a:cubicBezTo>
                <a:cubicBezTo>
                  <a:pt x="70" y="12"/>
                  <a:pt x="69" y="12"/>
                  <a:pt x="69" y="12"/>
                </a:cubicBezTo>
                <a:cubicBezTo>
                  <a:pt x="69" y="12"/>
                  <a:pt x="69" y="12"/>
                  <a:pt x="69" y="12"/>
                </a:cubicBezTo>
                <a:cubicBezTo>
                  <a:pt x="68" y="13"/>
                  <a:pt x="68" y="13"/>
                  <a:pt x="68" y="13"/>
                </a:cubicBezTo>
                <a:cubicBezTo>
                  <a:pt x="68" y="13"/>
                  <a:pt x="68" y="13"/>
                  <a:pt x="68" y="14"/>
                </a:cubicBezTo>
                <a:cubicBezTo>
                  <a:pt x="68" y="14"/>
                  <a:pt x="68" y="14"/>
                  <a:pt x="67" y="14"/>
                </a:cubicBezTo>
                <a:cubicBezTo>
                  <a:pt x="67" y="14"/>
                  <a:pt x="67" y="14"/>
                  <a:pt x="67" y="15"/>
                </a:cubicBezTo>
                <a:cubicBezTo>
                  <a:pt x="67" y="15"/>
                  <a:pt x="66" y="16"/>
                  <a:pt x="66" y="16"/>
                </a:cubicBezTo>
                <a:cubicBezTo>
                  <a:pt x="66" y="16"/>
                  <a:pt x="66" y="16"/>
                  <a:pt x="66" y="16"/>
                </a:cubicBezTo>
                <a:cubicBezTo>
                  <a:pt x="66" y="16"/>
                  <a:pt x="65" y="17"/>
                  <a:pt x="65" y="17"/>
                </a:cubicBezTo>
                <a:cubicBezTo>
                  <a:pt x="64" y="18"/>
                  <a:pt x="64" y="18"/>
                  <a:pt x="64" y="18"/>
                </a:cubicBezTo>
                <a:cubicBezTo>
                  <a:pt x="64" y="18"/>
                  <a:pt x="64" y="19"/>
                  <a:pt x="63" y="19"/>
                </a:cubicBezTo>
                <a:cubicBezTo>
                  <a:pt x="63" y="19"/>
                  <a:pt x="63" y="20"/>
                  <a:pt x="62" y="21"/>
                </a:cubicBezTo>
                <a:cubicBezTo>
                  <a:pt x="62" y="22"/>
                  <a:pt x="62" y="22"/>
                  <a:pt x="61" y="22"/>
                </a:cubicBezTo>
                <a:cubicBezTo>
                  <a:pt x="61" y="22"/>
                  <a:pt x="61" y="22"/>
                  <a:pt x="61" y="23"/>
                </a:cubicBezTo>
                <a:cubicBezTo>
                  <a:pt x="60" y="23"/>
                  <a:pt x="60" y="24"/>
                  <a:pt x="60" y="24"/>
                </a:cubicBezTo>
                <a:cubicBezTo>
                  <a:pt x="60" y="24"/>
                  <a:pt x="60" y="24"/>
                  <a:pt x="60" y="24"/>
                </a:cubicBezTo>
                <a:cubicBezTo>
                  <a:pt x="60" y="25"/>
                  <a:pt x="59" y="25"/>
                  <a:pt x="59" y="25"/>
                </a:cubicBezTo>
                <a:cubicBezTo>
                  <a:pt x="58" y="26"/>
                  <a:pt x="58" y="27"/>
                  <a:pt x="57" y="28"/>
                </a:cubicBezTo>
                <a:cubicBezTo>
                  <a:pt x="56" y="29"/>
                  <a:pt x="55" y="30"/>
                  <a:pt x="55" y="31"/>
                </a:cubicBezTo>
                <a:cubicBezTo>
                  <a:pt x="53" y="32"/>
                  <a:pt x="53" y="32"/>
                  <a:pt x="53" y="33"/>
                </a:cubicBezTo>
                <a:cubicBezTo>
                  <a:pt x="53" y="33"/>
                  <a:pt x="53" y="33"/>
                  <a:pt x="53" y="33"/>
                </a:cubicBezTo>
                <a:cubicBezTo>
                  <a:pt x="52" y="33"/>
                  <a:pt x="52" y="34"/>
                  <a:pt x="52" y="34"/>
                </a:cubicBezTo>
                <a:cubicBezTo>
                  <a:pt x="52" y="34"/>
                  <a:pt x="51" y="35"/>
                  <a:pt x="51" y="35"/>
                </a:cubicBezTo>
                <a:cubicBezTo>
                  <a:pt x="51" y="35"/>
                  <a:pt x="46" y="40"/>
                  <a:pt x="46" y="42"/>
                </a:cubicBezTo>
                <a:cubicBezTo>
                  <a:pt x="45" y="42"/>
                  <a:pt x="45" y="43"/>
                  <a:pt x="44" y="43"/>
                </a:cubicBezTo>
                <a:cubicBezTo>
                  <a:pt x="44" y="43"/>
                  <a:pt x="42" y="45"/>
                  <a:pt x="42" y="46"/>
                </a:cubicBezTo>
                <a:cubicBezTo>
                  <a:pt x="42" y="46"/>
                  <a:pt x="41" y="46"/>
                  <a:pt x="41" y="47"/>
                </a:cubicBezTo>
                <a:cubicBezTo>
                  <a:pt x="41" y="47"/>
                  <a:pt x="40" y="48"/>
                  <a:pt x="40" y="48"/>
                </a:cubicBezTo>
                <a:cubicBezTo>
                  <a:pt x="39" y="48"/>
                  <a:pt x="39" y="48"/>
                  <a:pt x="39" y="49"/>
                </a:cubicBezTo>
                <a:cubicBezTo>
                  <a:pt x="39" y="49"/>
                  <a:pt x="39" y="49"/>
                  <a:pt x="39" y="49"/>
                </a:cubicBezTo>
                <a:cubicBezTo>
                  <a:pt x="38" y="49"/>
                  <a:pt x="37" y="50"/>
                  <a:pt x="37" y="51"/>
                </a:cubicBezTo>
                <a:cubicBezTo>
                  <a:pt x="37" y="51"/>
                  <a:pt x="36" y="52"/>
                  <a:pt x="36" y="52"/>
                </a:cubicBezTo>
                <a:cubicBezTo>
                  <a:pt x="35" y="52"/>
                  <a:pt x="35" y="52"/>
                  <a:pt x="35" y="52"/>
                </a:cubicBezTo>
                <a:cubicBezTo>
                  <a:pt x="35" y="52"/>
                  <a:pt x="34" y="53"/>
                  <a:pt x="34" y="54"/>
                </a:cubicBezTo>
                <a:cubicBezTo>
                  <a:pt x="33" y="54"/>
                  <a:pt x="32" y="55"/>
                  <a:pt x="32" y="56"/>
                </a:cubicBezTo>
                <a:cubicBezTo>
                  <a:pt x="32" y="56"/>
                  <a:pt x="32" y="56"/>
                  <a:pt x="31" y="56"/>
                </a:cubicBezTo>
                <a:cubicBezTo>
                  <a:pt x="31" y="56"/>
                  <a:pt x="31" y="57"/>
                  <a:pt x="31" y="57"/>
                </a:cubicBezTo>
                <a:cubicBezTo>
                  <a:pt x="31" y="57"/>
                  <a:pt x="31" y="58"/>
                  <a:pt x="30" y="58"/>
                </a:cubicBezTo>
                <a:cubicBezTo>
                  <a:pt x="30" y="59"/>
                  <a:pt x="29" y="59"/>
                  <a:pt x="29" y="60"/>
                </a:cubicBezTo>
                <a:cubicBezTo>
                  <a:pt x="28" y="61"/>
                  <a:pt x="26" y="63"/>
                  <a:pt x="25" y="64"/>
                </a:cubicBezTo>
                <a:cubicBezTo>
                  <a:pt x="24" y="64"/>
                  <a:pt x="23" y="65"/>
                  <a:pt x="23" y="67"/>
                </a:cubicBezTo>
                <a:cubicBezTo>
                  <a:pt x="23" y="67"/>
                  <a:pt x="22" y="68"/>
                  <a:pt x="21" y="69"/>
                </a:cubicBezTo>
                <a:cubicBezTo>
                  <a:pt x="20" y="70"/>
                  <a:pt x="18" y="72"/>
                  <a:pt x="16" y="73"/>
                </a:cubicBezTo>
                <a:cubicBezTo>
                  <a:pt x="15" y="75"/>
                  <a:pt x="13" y="76"/>
                  <a:pt x="13" y="77"/>
                </a:cubicBezTo>
                <a:cubicBezTo>
                  <a:pt x="12" y="78"/>
                  <a:pt x="11" y="79"/>
                  <a:pt x="11" y="80"/>
                </a:cubicBezTo>
                <a:cubicBezTo>
                  <a:pt x="10" y="80"/>
                  <a:pt x="9" y="81"/>
                  <a:pt x="9" y="82"/>
                </a:cubicBezTo>
                <a:cubicBezTo>
                  <a:pt x="8" y="83"/>
                  <a:pt x="7" y="84"/>
                  <a:pt x="6" y="84"/>
                </a:cubicBezTo>
                <a:cubicBezTo>
                  <a:pt x="5" y="85"/>
                  <a:pt x="5" y="85"/>
                  <a:pt x="5" y="85"/>
                </a:cubicBezTo>
                <a:cubicBezTo>
                  <a:pt x="7" y="87"/>
                  <a:pt x="7" y="87"/>
                  <a:pt x="7" y="87"/>
                </a:cubicBezTo>
                <a:cubicBezTo>
                  <a:pt x="8" y="87"/>
                  <a:pt x="9" y="88"/>
                  <a:pt x="9" y="89"/>
                </a:cubicBezTo>
                <a:cubicBezTo>
                  <a:pt x="10" y="89"/>
                  <a:pt x="14" y="91"/>
                  <a:pt x="16" y="91"/>
                </a:cubicBezTo>
                <a:close/>
                <a:moveTo>
                  <a:pt x="33" y="78"/>
                </a:moveTo>
                <a:cubicBezTo>
                  <a:pt x="32" y="77"/>
                  <a:pt x="32" y="75"/>
                  <a:pt x="32" y="74"/>
                </a:cubicBezTo>
                <a:cubicBezTo>
                  <a:pt x="32" y="73"/>
                  <a:pt x="32" y="72"/>
                  <a:pt x="34" y="71"/>
                </a:cubicBezTo>
                <a:cubicBezTo>
                  <a:pt x="34" y="71"/>
                  <a:pt x="34" y="70"/>
                  <a:pt x="34" y="70"/>
                </a:cubicBezTo>
                <a:cubicBezTo>
                  <a:pt x="34" y="70"/>
                  <a:pt x="35" y="69"/>
                  <a:pt x="35" y="69"/>
                </a:cubicBezTo>
                <a:cubicBezTo>
                  <a:pt x="35" y="69"/>
                  <a:pt x="35" y="69"/>
                  <a:pt x="35" y="68"/>
                </a:cubicBezTo>
                <a:cubicBezTo>
                  <a:pt x="35" y="68"/>
                  <a:pt x="35" y="67"/>
                  <a:pt x="36" y="68"/>
                </a:cubicBezTo>
                <a:cubicBezTo>
                  <a:pt x="36" y="68"/>
                  <a:pt x="36" y="68"/>
                  <a:pt x="36" y="71"/>
                </a:cubicBezTo>
                <a:cubicBezTo>
                  <a:pt x="36" y="71"/>
                  <a:pt x="36" y="71"/>
                  <a:pt x="37" y="72"/>
                </a:cubicBezTo>
                <a:cubicBezTo>
                  <a:pt x="38" y="72"/>
                  <a:pt x="38" y="72"/>
                  <a:pt x="41" y="71"/>
                </a:cubicBezTo>
                <a:cubicBezTo>
                  <a:pt x="42" y="71"/>
                  <a:pt x="42" y="71"/>
                  <a:pt x="41" y="72"/>
                </a:cubicBezTo>
                <a:cubicBezTo>
                  <a:pt x="41" y="72"/>
                  <a:pt x="41" y="72"/>
                  <a:pt x="41" y="72"/>
                </a:cubicBezTo>
                <a:cubicBezTo>
                  <a:pt x="42" y="72"/>
                  <a:pt x="42" y="72"/>
                  <a:pt x="42" y="72"/>
                </a:cubicBezTo>
                <a:cubicBezTo>
                  <a:pt x="42" y="72"/>
                  <a:pt x="43" y="71"/>
                  <a:pt x="44" y="71"/>
                </a:cubicBezTo>
                <a:cubicBezTo>
                  <a:pt x="45" y="70"/>
                  <a:pt x="45" y="70"/>
                  <a:pt x="45" y="70"/>
                </a:cubicBezTo>
                <a:cubicBezTo>
                  <a:pt x="46" y="72"/>
                  <a:pt x="46" y="72"/>
                  <a:pt x="46" y="72"/>
                </a:cubicBezTo>
                <a:cubicBezTo>
                  <a:pt x="46" y="74"/>
                  <a:pt x="46" y="74"/>
                  <a:pt x="46" y="74"/>
                </a:cubicBezTo>
                <a:cubicBezTo>
                  <a:pt x="48" y="74"/>
                  <a:pt x="48" y="74"/>
                  <a:pt x="48" y="74"/>
                </a:cubicBezTo>
                <a:cubicBezTo>
                  <a:pt x="49" y="74"/>
                  <a:pt x="53" y="72"/>
                  <a:pt x="56" y="70"/>
                </a:cubicBezTo>
                <a:cubicBezTo>
                  <a:pt x="57" y="69"/>
                  <a:pt x="58" y="69"/>
                  <a:pt x="58" y="69"/>
                </a:cubicBezTo>
                <a:cubicBezTo>
                  <a:pt x="58" y="69"/>
                  <a:pt x="58" y="70"/>
                  <a:pt x="58" y="71"/>
                </a:cubicBezTo>
                <a:cubicBezTo>
                  <a:pt x="58" y="72"/>
                  <a:pt x="58" y="72"/>
                  <a:pt x="58" y="73"/>
                </a:cubicBezTo>
                <a:cubicBezTo>
                  <a:pt x="59" y="73"/>
                  <a:pt x="59" y="73"/>
                  <a:pt x="60" y="73"/>
                </a:cubicBezTo>
                <a:cubicBezTo>
                  <a:pt x="60" y="73"/>
                  <a:pt x="62" y="72"/>
                  <a:pt x="63" y="71"/>
                </a:cubicBezTo>
                <a:cubicBezTo>
                  <a:pt x="65" y="69"/>
                  <a:pt x="65" y="69"/>
                  <a:pt x="65" y="69"/>
                </a:cubicBezTo>
                <a:cubicBezTo>
                  <a:pt x="66" y="70"/>
                  <a:pt x="66" y="70"/>
                  <a:pt x="66" y="70"/>
                </a:cubicBezTo>
                <a:cubicBezTo>
                  <a:pt x="66" y="71"/>
                  <a:pt x="66" y="71"/>
                  <a:pt x="67" y="71"/>
                </a:cubicBezTo>
                <a:cubicBezTo>
                  <a:pt x="67" y="72"/>
                  <a:pt x="70" y="71"/>
                  <a:pt x="71" y="70"/>
                </a:cubicBezTo>
                <a:cubicBezTo>
                  <a:pt x="72" y="69"/>
                  <a:pt x="72" y="69"/>
                  <a:pt x="73" y="69"/>
                </a:cubicBezTo>
                <a:cubicBezTo>
                  <a:pt x="73" y="69"/>
                  <a:pt x="73" y="69"/>
                  <a:pt x="73" y="69"/>
                </a:cubicBezTo>
                <a:cubicBezTo>
                  <a:pt x="73" y="68"/>
                  <a:pt x="75" y="68"/>
                  <a:pt x="76" y="68"/>
                </a:cubicBezTo>
                <a:cubicBezTo>
                  <a:pt x="76" y="68"/>
                  <a:pt x="77" y="68"/>
                  <a:pt x="79" y="67"/>
                </a:cubicBezTo>
                <a:cubicBezTo>
                  <a:pt x="80" y="66"/>
                  <a:pt x="81" y="66"/>
                  <a:pt x="82" y="66"/>
                </a:cubicBezTo>
                <a:cubicBezTo>
                  <a:pt x="82" y="66"/>
                  <a:pt x="82" y="67"/>
                  <a:pt x="82" y="67"/>
                </a:cubicBezTo>
                <a:cubicBezTo>
                  <a:pt x="82" y="68"/>
                  <a:pt x="82" y="68"/>
                  <a:pt x="83" y="68"/>
                </a:cubicBezTo>
                <a:cubicBezTo>
                  <a:pt x="84" y="69"/>
                  <a:pt x="86" y="68"/>
                  <a:pt x="88" y="68"/>
                </a:cubicBezTo>
                <a:cubicBezTo>
                  <a:pt x="88" y="67"/>
                  <a:pt x="89" y="67"/>
                  <a:pt x="89" y="67"/>
                </a:cubicBezTo>
                <a:cubicBezTo>
                  <a:pt x="89" y="67"/>
                  <a:pt x="89" y="67"/>
                  <a:pt x="90" y="67"/>
                </a:cubicBezTo>
                <a:cubicBezTo>
                  <a:pt x="91" y="66"/>
                  <a:pt x="92" y="67"/>
                  <a:pt x="92" y="68"/>
                </a:cubicBezTo>
                <a:cubicBezTo>
                  <a:pt x="92" y="69"/>
                  <a:pt x="92" y="69"/>
                  <a:pt x="92" y="69"/>
                </a:cubicBezTo>
                <a:cubicBezTo>
                  <a:pt x="92" y="69"/>
                  <a:pt x="93" y="69"/>
                  <a:pt x="93" y="69"/>
                </a:cubicBezTo>
                <a:cubicBezTo>
                  <a:pt x="93" y="69"/>
                  <a:pt x="93" y="70"/>
                  <a:pt x="93" y="70"/>
                </a:cubicBezTo>
                <a:cubicBezTo>
                  <a:pt x="93" y="70"/>
                  <a:pt x="93" y="70"/>
                  <a:pt x="93" y="70"/>
                </a:cubicBezTo>
                <a:cubicBezTo>
                  <a:pt x="93" y="71"/>
                  <a:pt x="94" y="71"/>
                  <a:pt x="94" y="71"/>
                </a:cubicBezTo>
                <a:cubicBezTo>
                  <a:pt x="94" y="70"/>
                  <a:pt x="95" y="70"/>
                  <a:pt x="95" y="71"/>
                </a:cubicBezTo>
                <a:cubicBezTo>
                  <a:pt x="95" y="71"/>
                  <a:pt x="98" y="71"/>
                  <a:pt x="100" y="71"/>
                </a:cubicBezTo>
                <a:cubicBezTo>
                  <a:pt x="101" y="71"/>
                  <a:pt x="101" y="71"/>
                  <a:pt x="102" y="71"/>
                </a:cubicBezTo>
                <a:cubicBezTo>
                  <a:pt x="102" y="72"/>
                  <a:pt x="102" y="71"/>
                  <a:pt x="103" y="71"/>
                </a:cubicBezTo>
                <a:cubicBezTo>
                  <a:pt x="103" y="70"/>
                  <a:pt x="105" y="70"/>
                  <a:pt x="105" y="71"/>
                </a:cubicBezTo>
                <a:cubicBezTo>
                  <a:pt x="106" y="71"/>
                  <a:pt x="106" y="72"/>
                  <a:pt x="106" y="72"/>
                </a:cubicBezTo>
                <a:cubicBezTo>
                  <a:pt x="106" y="72"/>
                  <a:pt x="106" y="72"/>
                  <a:pt x="106" y="72"/>
                </a:cubicBezTo>
                <a:cubicBezTo>
                  <a:pt x="107" y="72"/>
                  <a:pt x="107" y="72"/>
                  <a:pt x="107" y="73"/>
                </a:cubicBezTo>
                <a:cubicBezTo>
                  <a:pt x="106" y="73"/>
                  <a:pt x="107" y="73"/>
                  <a:pt x="107" y="73"/>
                </a:cubicBezTo>
                <a:cubicBezTo>
                  <a:pt x="107" y="73"/>
                  <a:pt x="107" y="73"/>
                  <a:pt x="107" y="74"/>
                </a:cubicBezTo>
                <a:cubicBezTo>
                  <a:pt x="107" y="74"/>
                  <a:pt x="107" y="74"/>
                  <a:pt x="107" y="74"/>
                </a:cubicBezTo>
                <a:cubicBezTo>
                  <a:pt x="108" y="73"/>
                  <a:pt x="109" y="74"/>
                  <a:pt x="109" y="75"/>
                </a:cubicBezTo>
                <a:cubicBezTo>
                  <a:pt x="109" y="75"/>
                  <a:pt x="110" y="75"/>
                  <a:pt x="111" y="76"/>
                </a:cubicBezTo>
                <a:cubicBezTo>
                  <a:pt x="114" y="77"/>
                  <a:pt x="115" y="77"/>
                  <a:pt x="114" y="79"/>
                </a:cubicBezTo>
                <a:cubicBezTo>
                  <a:pt x="114" y="80"/>
                  <a:pt x="114" y="81"/>
                  <a:pt x="113" y="81"/>
                </a:cubicBezTo>
                <a:cubicBezTo>
                  <a:pt x="112" y="81"/>
                  <a:pt x="112" y="81"/>
                  <a:pt x="112" y="81"/>
                </a:cubicBezTo>
                <a:cubicBezTo>
                  <a:pt x="112" y="80"/>
                  <a:pt x="112" y="80"/>
                  <a:pt x="111" y="80"/>
                </a:cubicBezTo>
                <a:cubicBezTo>
                  <a:pt x="111" y="80"/>
                  <a:pt x="107" y="79"/>
                  <a:pt x="107" y="78"/>
                </a:cubicBezTo>
                <a:cubicBezTo>
                  <a:pt x="107" y="78"/>
                  <a:pt x="107" y="78"/>
                  <a:pt x="107" y="78"/>
                </a:cubicBezTo>
                <a:cubicBezTo>
                  <a:pt x="106" y="78"/>
                  <a:pt x="105" y="77"/>
                  <a:pt x="105" y="77"/>
                </a:cubicBezTo>
                <a:cubicBezTo>
                  <a:pt x="104" y="76"/>
                  <a:pt x="103" y="76"/>
                  <a:pt x="103" y="76"/>
                </a:cubicBezTo>
                <a:cubicBezTo>
                  <a:pt x="103" y="76"/>
                  <a:pt x="102" y="76"/>
                  <a:pt x="102" y="76"/>
                </a:cubicBezTo>
                <a:cubicBezTo>
                  <a:pt x="101" y="75"/>
                  <a:pt x="100" y="75"/>
                  <a:pt x="99" y="75"/>
                </a:cubicBezTo>
                <a:cubicBezTo>
                  <a:pt x="99" y="75"/>
                  <a:pt x="98" y="75"/>
                  <a:pt x="98" y="75"/>
                </a:cubicBezTo>
                <a:cubicBezTo>
                  <a:pt x="98" y="75"/>
                  <a:pt x="97" y="75"/>
                  <a:pt x="97" y="75"/>
                </a:cubicBezTo>
                <a:cubicBezTo>
                  <a:pt x="95" y="75"/>
                  <a:pt x="94" y="75"/>
                  <a:pt x="93" y="75"/>
                </a:cubicBezTo>
                <a:cubicBezTo>
                  <a:pt x="93" y="74"/>
                  <a:pt x="92" y="74"/>
                  <a:pt x="92" y="73"/>
                </a:cubicBezTo>
                <a:cubicBezTo>
                  <a:pt x="91" y="73"/>
                  <a:pt x="90" y="72"/>
                  <a:pt x="90" y="71"/>
                </a:cubicBezTo>
                <a:cubicBezTo>
                  <a:pt x="90" y="70"/>
                  <a:pt x="89" y="70"/>
                  <a:pt x="88" y="71"/>
                </a:cubicBezTo>
                <a:cubicBezTo>
                  <a:pt x="88" y="71"/>
                  <a:pt x="88" y="71"/>
                  <a:pt x="87" y="71"/>
                </a:cubicBezTo>
                <a:cubicBezTo>
                  <a:pt x="87" y="71"/>
                  <a:pt x="86" y="71"/>
                  <a:pt x="86" y="71"/>
                </a:cubicBezTo>
                <a:cubicBezTo>
                  <a:pt x="86" y="71"/>
                  <a:pt x="85" y="72"/>
                  <a:pt x="84" y="72"/>
                </a:cubicBezTo>
                <a:cubicBezTo>
                  <a:pt x="84" y="72"/>
                  <a:pt x="83" y="72"/>
                  <a:pt x="83" y="72"/>
                </a:cubicBezTo>
                <a:cubicBezTo>
                  <a:pt x="84" y="72"/>
                  <a:pt x="83" y="72"/>
                  <a:pt x="82" y="72"/>
                </a:cubicBezTo>
                <a:cubicBezTo>
                  <a:pt x="81" y="72"/>
                  <a:pt x="81" y="72"/>
                  <a:pt x="81" y="72"/>
                </a:cubicBezTo>
                <a:cubicBezTo>
                  <a:pt x="80" y="71"/>
                  <a:pt x="80" y="71"/>
                  <a:pt x="80" y="71"/>
                </a:cubicBezTo>
                <a:cubicBezTo>
                  <a:pt x="79" y="71"/>
                  <a:pt x="79" y="72"/>
                  <a:pt x="79" y="72"/>
                </a:cubicBezTo>
                <a:cubicBezTo>
                  <a:pt x="79" y="72"/>
                  <a:pt x="78" y="72"/>
                  <a:pt x="78" y="72"/>
                </a:cubicBezTo>
                <a:cubicBezTo>
                  <a:pt x="78" y="72"/>
                  <a:pt x="78" y="72"/>
                  <a:pt x="78" y="72"/>
                </a:cubicBezTo>
                <a:cubicBezTo>
                  <a:pt x="78" y="73"/>
                  <a:pt x="78" y="73"/>
                  <a:pt x="77" y="73"/>
                </a:cubicBezTo>
                <a:cubicBezTo>
                  <a:pt x="77" y="73"/>
                  <a:pt x="76" y="73"/>
                  <a:pt x="75" y="72"/>
                </a:cubicBezTo>
                <a:cubicBezTo>
                  <a:pt x="72" y="71"/>
                  <a:pt x="73" y="71"/>
                  <a:pt x="72" y="72"/>
                </a:cubicBezTo>
                <a:cubicBezTo>
                  <a:pt x="72" y="72"/>
                  <a:pt x="72" y="73"/>
                  <a:pt x="71" y="73"/>
                </a:cubicBezTo>
                <a:cubicBezTo>
                  <a:pt x="71" y="73"/>
                  <a:pt x="71" y="73"/>
                  <a:pt x="71" y="74"/>
                </a:cubicBezTo>
                <a:cubicBezTo>
                  <a:pt x="71" y="74"/>
                  <a:pt x="68" y="75"/>
                  <a:pt x="66" y="75"/>
                </a:cubicBezTo>
                <a:cubicBezTo>
                  <a:pt x="65" y="75"/>
                  <a:pt x="64" y="75"/>
                  <a:pt x="64" y="74"/>
                </a:cubicBezTo>
                <a:cubicBezTo>
                  <a:pt x="64" y="74"/>
                  <a:pt x="64" y="74"/>
                  <a:pt x="63" y="74"/>
                </a:cubicBezTo>
                <a:cubicBezTo>
                  <a:pt x="63" y="74"/>
                  <a:pt x="63" y="74"/>
                  <a:pt x="63" y="74"/>
                </a:cubicBezTo>
                <a:cubicBezTo>
                  <a:pt x="63" y="74"/>
                  <a:pt x="62" y="75"/>
                  <a:pt x="62" y="75"/>
                </a:cubicBezTo>
                <a:cubicBezTo>
                  <a:pt x="62" y="75"/>
                  <a:pt x="61" y="75"/>
                  <a:pt x="61" y="75"/>
                </a:cubicBezTo>
                <a:cubicBezTo>
                  <a:pt x="61" y="76"/>
                  <a:pt x="58" y="77"/>
                  <a:pt x="57" y="77"/>
                </a:cubicBezTo>
                <a:cubicBezTo>
                  <a:pt x="57" y="77"/>
                  <a:pt x="55" y="76"/>
                  <a:pt x="56" y="75"/>
                </a:cubicBezTo>
                <a:cubicBezTo>
                  <a:pt x="56" y="74"/>
                  <a:pt x="54" y="74"/>
                  <a:pt x="52" y="75"/>
                </a:cubicBezTo>
                <a:cubicBezTo>
                  <a:pt x="52" y="76"/>
                  <a:pt x="51" y="76"/>
                  <a:pt x="51" y="76"/>
                </a:cubicBezTo>
                <a:cubicBezTo>
                  <a:pt x="51" y="77"/>
                  <a:pt x="50" y="77"/>
                  <a:pt x="49" y="77"/>
                </a:cubicBezTo>
                <a:cubicBezTo>
                  <a:pt x="48" y="78"/>
                  <a:pt x="45" y="79"/>
                  <a:pt x="44" y="78"/>
                </a:cubicBezTo>
                <a:cubicBezTo>
                  <a:pt x="44" y="78"/>
                  <a:pt x="44" y="78"/>
                  <a:pt x="44" y="77"/>
                </a:cubicBezTo>
                <a:cubicBezTo>
                  <a:pt x="43" y="76"/>
                  <a:pt x="42" y="75"/>
                  <a:pt x="42" y="76"/>
                </a:cubicBezTo>
                <a:cubicBezTo>
                  <a:pt x="42" y="77"/>
                  <a:pt x="34" y="80"/>
                  <a:pt x="33" y="80"/>
                </a:cubicBezTo>
                <a:cubicBezTo>
                  <a:pt x="33" y="79"/>
                  <a:pt x="33" y="79"/>
                  <a:pt x="33" y="78"/>
                </a:cubicBezTo>
                <a:close/>
                <a:moveTo>
                  <a:pt x="45" y="64"/>
                </a:moveTo>
                <a:cubicBezTo>
                  <a:pt x="44" y="63"/>
                  <a:pt x="44" y="63"/>
                  <a:pt x="44" y="63"/>
                </a:cubicBezTo>
                <a:cubicBezTo>
                  <a:pt x="45" y="63"/>
                  <a:pt x="45" y="62"/>
                  <a:pt x="44" y="62"/>
                </a:cubicBezTo>
                <a:cubicBezTo>
                  <a:pt x="43" y="62"/>
                  <a:pt x="43" y="61"/>
                  <a:pt x="43" y="60"/>
                </a:cubicBezTo>
                <a:cubicBezTo>
                  <a:pt x="43" y="58"/>
                  <a:pt x="43" y="57"/>
                  <a:pt x="44" y="57"/>
                </a:cubicBezTo>
                <a:cubicBezTo>
                  <a:pt x="44" y="56"/>
                  <a:pt x="44" y="56"/>
                  <a:pt x="44" y="56"/>
                </a:cubicBezTo>
                <a:cubicBezTo>
                  <a:pt x="44" y="56"/>
                  <a:pt x="44" y="56"/>
                  <a:pt x="44" y="55"/>
                </a:cubicBezTo>
                <a:cubicBezTo>
                  <a:pt x="44" y="55"/>
                  <a:pt x="45" y="53"/>
                  <a:pt x="46" y="54"/>
                </a:cubicBezTo>
                <a:cubicBezTo>
                  <a:pt x="46" y="54"/>
                  <a:pt x="46" y="53"/>
                  <a:pt x="47" y="53"/>
                </a:cubicBezTo>
                <a:cubicBezTo>
                  <a:pt x="48" y="53"/>
                  <a:pt x="48" y="53"/>
                  <a:pt x="48" y="53"/>
                </a:cubicBezTo>
                <a:cubicBezTo>
                  <a:pt x="48" y="54"/>
                  <a:pt x="48" y="54"/>
                  <a:pt x="48" y="54"/>
                </a:cubicBezTo>
                <a:cubicBezTo>
                  <a:pt x="48" y="54"/>
                  <a:pt x="48" y="55"/>
                  <a:pt x="48" y="56"/>
                </a:cubicBezTo>
                <a:cubicBezTo>
                  <a:pt x="47" y="58"/>
                  <a:pt x="47" y="59"/>
                  <a:pt x="47" y="59"/>
                </a:cubicBezTo>
                <a:cubicBezTo>
                  <a:pt x="48" y="59"/>
                  <a:pt x="52" y="58"/>
                  <a:pt x="57" y="56"/>
                </a:cubicBezTo>
                <a:cubicBezTo>
                  <a:pt x="59" y="55"/>
                  <a:pt x="59" y="55"/>
                  <a:pt x="60" y="55"/>
                </a:cubicBezTo>
                <a:cubicBezTo>
                  <a:pt x="60" y="56"/>
                  <a:pt x="60" y="56"/>
                  <a:pt x="60" y="56"/>
                </a:cubicBezTo>
                <a:cubicBezTo>
                  <a:pt x="61" y="57"/>
                  <a:pt x="62" y="57"/>
                  <a:pt x="62" y="56"/>
                </a:cubicBezTo>
                <a:cubicBezTo>
                  <a:pt x="62" y="56"/>
                  <a:pt x="64" y="55"/>
                  <a:pt x="65" y="55"/>
                </a:cubicBezTo>
                <a:cubicBezTo>
                  <a:pt x="65" y="55"/>
                  <a:pt x="66" y="55"/>
                  <a:pt x="66" y="55"/>
                </a:cubicBezTo>
                <a:cubicBezTo>
                  <a:pt x="66" y="54"/>
                  <a:pt x="67" y="54"/>
                  <a:pt x="68" y="54"/>
                </a:cubicBezTo>
                <a:cubicBezTo>
                  <a:pt x="70" y="53"/>
                  <a:pt x="70" y="53"/>
                  <a:pt x="70" y="53"/>
                </a:cubicBezTo>
                <a:cubicBezTo>
                  <a:pt x="70" y="54"/>
                  <a:pt x="70" y="54"/>
                  <a:pt x="70" y="54"/>
                </a:cubicBezTo>
                <a:cubicBezTo>
                  <a:pt x="71" y="54"/>
                  <a:pt x="71" y="54"/>
                  <a:pt x="71" y="55"/>
                </a:cubicBezTo>
                <a:cubicBezTo>
                  <a:pt x="71" y="55"/>
                  <a:pt x="72" y="56"/>
                  <a:pt x="72" y="56"/>
                </a:cubicBezTo>
                <a:cubicBezTo>
                  <a:pt x="72" y="56"/>
                  <a:pt x="73" y="55"/>
                  <a:pt x="74" y="55"/>
                </a:cubicBezTo>
                <a:cubicBezTo>
                  <a:pt x="76" y="54"/>
                  <a:pt x="77" y="53"/>
                  <a:pt x="78" y="54"/>
                </a:cubicBezTo>
                <a:cubicBezTo>
                  <a:pt x="78" y="54"/>
                  <a:pt x="78" y="54"/>
                  <a:pt x="78" y="55"/>
                </a:cubicBezTo>
                <a:cubicBezTo>
                  <a:pt x="78" y="55"/>
                  <a:pt x="78" y="56"/>
                  <a:pt x="79" y="56"/>
                </a:cubicBezTo>
                <a:cubicBezTo>
                  <a:pt x="79" y="56"/>
                  <a:pt x="82" y="56"/>
                  <a:pt x="82" y="56"/>
                </a:cubicBezTo>
                <a:cubicBezTo>
                  <a:pt x="81" y="56"/>
                  <a:pt x="82" y="55"/>
                  <a:pt x="83" y="55"/>
                </a:cubicBezTo>
                <a:cubicBezTo>
                  <a:pt x="84" y="55"/>
                  <a:pt x="85" y="55"/>
                  <a:pt x="86" y="54"/>
                </a:cubicBezTo>
                <a:cubicBezTo>
                  <a:pt x="88" y="53"/>
                  <a:pt x="88" y="53"/>
                  <a:pt x="88" y="54"/>
                </a:cubicBezTo>
                <a:cubicBezTo>
                  <a:pt x="89" y="55"/>
                  <a:pt x="89" y="55"/>
                  <a:pt x="89" y="55"/>
                </a:cubicBezTo>
                <a:cubicBezTo>
                  <a:pt x="89" y="56"/>
                  <a:pt x="91" y="56"/>
                  <a:pt x="92" y="55"/>
                </a:cubicBezTo>
                <a:cubicBezTo>
                  <a:pt x="92" y="55"/>
                  <a:pt x="93" y="55"/>
                  <a:pt x="93" y="55"/>
                </a:cubicBezTo>
                <a:cubicBezTo>
                  <a:pt x="94" y="56"/>
                  <a:pt x="96" y="55"/>
                  <a:pt x="96" y="55"/>
                </a:cubicBezTo>
                <a:cubicBezTo>
                  <a:pt x="97" y="54"/>
                  <a:pt x="98" y="54"/>
                  <a:pt x="98" y="54"/>
                </a:cubicBezTo>
                <a:cubicBezTo>
                  <a:pt x="99" y="54"/>
                  <a:pt x="99" y="55"/>
                  <a:pt x="99" y="56"/>
                </a:cubicBezTo>
                <a:cubicBezTo>
                  <a:pt x="100" y="57"/>
                  <a:pt x="102" y="58"/>
                  <a:pt x="102" y="57"/>
                </a:cubicBezTo>
                <a:cubicBezTo>
                  <a:pt x="102" y="57"/>
                  <a:pt x="102" y="57"/>
                  <a:pt x="103" y="57"/>
                </a:cubicBezTo>
                <a:cubicBezTo>
                  <a:pt x="103" y="57"/>
                  <a:pt x="106" y="58"/>
                  <a:pt x="107" y="57"/>
                </a:cubicBezTo>
                <a:cubicBezTo>
                  <a:pt x="107" y="57"/>
                  <a:pt x="107" y="57"/>
                  <a:pt x="108" y="58"/>
                </a:cubicBezTo>
                <a:cubicBezTo>
                  <a:pt x="109" y="59"/>
                  <a:pt x="109" y="59"/>
                  <a:pt x="110" y="59"/>
                </a:cubicBezTo>
                <a:cubicBezTo>
                  <a:pt x="112" y="59"/>
                  <a:pt x="112" y="59"/>
                  <a:pt x="112" y="60"/>
                </a:cubicBezTo>
                <a:cubicBezTo>
                  <a:pt x="113" y="61"/>
                  <a:pt x="114" y="61"/>
                  <a:pt x="114" y="61"/>
                </a:cubicBezTo>
                <a:cubicBezTo>
                  <a:pt x="114" y="61"/>
                  <a:pt x="114" y="61"/>
                  <a:pt x="115" y="61"/>
                </a:cubicBezTo>
                <a:cubicBezTo>
                  <a:pt x="115" y="62"/>
                  <a:pt x="116" y="62"/>
                  <a:pt x="116" y="61"/>
                </a:cubicBezTo>
                <a:cubicBezTo>
                  <a:pt x="116" y="61"/>
                  <a:pt x="117" y="61"/>
                  <a:pt x="117" y="61"/>
                </a:cubicBezTo>
                <a:cubicBezTo>
                  <a:pt x="118" y="62"/>
                  <a:pt x="119" y="63"/>
                  <a:pt x="120" y="64"/>
                </a:cubicBezTo>
                <a:cubicBezTo>
                  <a:pt x="120" y="65"/>
                  <a:pt x="121" y="65"/>
                  <a:pt x="121" y="65"/>
                </a:cubicBezTo>
                <a:cubicBezTo>
                  <a:pt x="121" y="65"/>
                  <a:pt x="121" y="65"/>
                  <a:pt x="121" y="65"/>
                </a:cubicBezTo>
                <a:cubicBezTo>
                  <a:pt x="122" y="65"/>
                  <a:pt x="121" y="67"/>
                  <a:pt x="121" y="67"/>
                </a:cubicBezTo>
                <a:cubicBezTo>
                  <a:pt x="121" y="67"/>
                  <a:pt x="120" y="67"/>
                  <a:pt x="120" y="68"/>
                </a:cubicBezTo>
                <a:cubicBezTo>
                  <a:pt x="120" y="68"/>
                  <a:pt x="117" y="68"/>
                  <a:pt x="117" y="68"/>
                </a:cubicBezTo>
                <a:cubicBezTo>
                  <a:pt x="117" y="67"/>
                  <a:pt x="116" y="67"/>
                  <a:pt x="116" y="67"/>
                </a:cubicBezTo>
                <a:cubicBezTo>
                  <a:pt x="115" y="67"/>
                  <a:pt x="115" y="67"/>
                  <a:pt x="115" y="66"/>
                </a:cubicBezTo>
                <a:cubicBezTo>
                  <a:pt x="115" y="65"/>
                  <a:pt x="115" y="65"/>
                  <a:pt x="115" y="65"/>
                </a:cubicBezTo>
                <a:cubicBezTo>
                  <a:pt x="114" y="66"/>
                  <a:pt x="114" y="66"/>
                  <a:pt x="114" y="66"/>
                </a:cubicBezTo>
                <a:cubicBezTo>
                  <a:pt x="113" y="66"/>
                  <a:pt x="112" y="66"/>
                  <a:pt x="113" y="65"/>
                </a:cubicBezTo>
                <a:cubicBezTo>
                  <a:pt x="113" y="65"/>
                  <a:pt x="113" y="65"/>
                  <a:pt x="112" y="65"/>
                </a:cubicBezTo>
                <a:cubicBezTo>
                  <a:pt x="112" y="65"/>
                  <a:pt x="112" y="65"/>
                  <a:pt x="112" y="65"/>
                </a:cubicBezTo>
                <a:cubicBezTo>
                  <a:pt x="112" y="66"/>
                  <a:pt x="112" y="66"/>
                  <a:pt x="111" y="65"/>
                </a:cubicBezTo>
                <a:cubicBezTo>
                  <a:pt x="111" y="65"/>
                  <a:pt x="110" y="65"/>
                  <a:pt x="109" y="65"/>
                </a:cubicBezTo>
                <a:cubicBezTo>
                  <a:pt x="108" y="65"/>
                  <a:pt x="106" y="64"/>
                  <a:pt x="105" y="63"/>
                </a:cubicBezTo>
                <a:cubicBezTo>
                  <a:pt x="105" y="62"/>
                  <a:pt x="105" y="62"/>
                  <a:pt x="104" y="62"/>
                </a:cubicBezTo>
                <a:cubicBezTo>
                  <a:pt x="104" y="62"/>
                  <a:pt x="104" y="62"/>
                  <a:pt x="104" y="61"/>
                </a:cubicBezTo>
                <a:cubicBezTo>
                  <a:pt x="104" y="61"/>
                  <a:pt x="104" y="61"/>
                  <a:pt x="104" y="61"/>
                </a:cubicBezTo>
                <a:cubicBezTo>
                  <a:pt x="104" y="61"/>
                  <a:pt x="103" y="61"/>
                  <a:pt x="103" y="61"/>
                </a:cubicBezTo>
                <a:cubicBezTo>
                  <a:pt x="103" y="62"/>
                  <a:pt x="103" y="62"/>
                  <a:pt x="103" y="62"/>
                </a:cubicBezTo>
                <a:cubicBezTo>
                  <a:pt x="102" y="62"/>
                  <a:pt x="102" y="62"/>
                  <a:pt x="102" y="62"/>
                </a:cubicBezTo>
                <a:cubicBezTo>
                  <a:pt x="102" y="62"/>
                  <a:pt x="102" y="62"/>
                  <a:pt x="102" y="62"/>
                </a:cubicBezTo>
                <a:cubicBezTo>
                  <a:pt x="102" y="62"/>
                  <a:pt x="101" y="62"/>
                  <a:pt x="101" y="62"/>
                </a:cubicBezTo>
                <a:cubicBezTo>
                  <a:pt x="101" y="62"/>
                  <a:pt x="100" y="62"/>
                  <a:pt x="99" y="62"/>
                </a:cubicBezTo>
                <a:cubicBezTo>
                  <a:pt x="98" y="61"/>
                  <a:pt x="97" y="61"/>
                  <a:pt x="97" y="61"/>
                </a:cubicBezTo>
                <a:cubicBezTo>
                  <a:pt x="96" y="61"/>
                  <a:pt x="96" y="61"/>
                  <a:pt x="96" y="61"/>
                </a:cubicBezTo>
                <a:cubicBezTo>
                  <a:pt x="96" y="60"/>
                  <a:pt x="95" y="60"/>
                  <a:pt x="95" y="60"/>
                </a:cubicBezTo>
                <a:cubicBezTo>
                  <a:pt x="94" y="59"/>
                  <a:pt x="94" y="60"/>
                  <a:pt x="94" y="60"/>
                </a:cubicBezTo>
                <a:cubicBezTo>
                  <a:pt x="94" y="60"/>
                  <a:pt x="93" y="60"/>
                  <a:pt x="93" y="60"/>
                </a:cubicBezTo>
                <a:cubicBezTo>
                  <a:pt x="93" y="61"/>
                  <a:pt x="92" y="61"/>
                  <a:pt x="92" y="61"/>
                </a:cubicBezTo>
                <a:cubicBezTo>
                  <a:pt x="91" y="62"/>
                  <a:pt x="89" y="62"/>
                  <a:pt x="88" y="60"/>
                </a:cubicBezTo>
                <a:cubicBezTo>
                  <a:pt x="88" y="60"/>
                  <a:pt x="87" y="59"/>
                  <a:pt x="87" y="59"/>
                </a:cubicBezTo>
                <a:cubicBezTo>
                  <a:pt x="86" y="59"/>
                  <a:pt x="83" y="59"/>
                  <a:pt x="82" y="60"/>
                </a:cubicBezTo>
                <a:cubicBezTo>
                  <a:pt x="82" y="60"/>
                  <a:pt x="82" y="61"/>
                  <a:pt x="81" y="61"/>
                </a:cubicBezTo>
                <a:cubicBezTo>
                  <a:pt x="81" y="60"/>
                  <a:pt x="81" y="61"/>
                  <a:pt x="80" y="61"/>
                </a:cubicBezTo>
                <a:cubicBezTo>
                  <a:pt x="79" y="61"/>
                  <a:pt x="78" y="61"/>
                  <a:pt x="78" y="61"/>
                </a:cubicBezTo>
                <a:cubicBezTo>
                  <a:pt x="77" y="60"/>
                  <a:pt x="77" y="60"/>
                  <a:pt x="77" y="60"/>
                </a:cubicBezTo>
                <a:cubicBezTo>
                  <a:pt x="77" y="60"/>
                  <a:pt x="77" y="59"/>
                  <a:pt x="77" y="59"/>
                </a:cubicBezTo>
                <a:cubicBezTo>
                  <a:pt x="76" y="59"/>
                  <a:pt x="76" y="59"/>
                  <a:pt x="76" y="59"/>
                </a:cubicBezTo>
                <a:cubicBezTo>
                  <a:pt x="76" y="58"/>
                  <a:pt x="74" y="59"/>
                  <a:pt x="74" y="59"/>
                </a:cubicBezTo>
                <a:cubicBezTo>
                  <a:pt x="74" y="59"/>
                  <a:pt x="73" y="60"/>
                  <a:pt x="73" y="60"/>
                </a:cubicBezTo>
                <a:cubicBezTo>
                  <a:pt x="73" y="59"/>
                  <a:pt x="72" y="60"/>
                  <a:pt x="71" y="60"/>
                </a:cubicBezTo>
                <a:cubicBezTo>
                  <a:pt x="71" y="61"/>
                  <a:pt x="70" y="60"/>
                  <a:pt x="69" y="59"/>
                </a:cubicBezTo>
                <a:cubicBezTo>
                  <a:pt x="69" y="58"/>
                  <a:pt x="68" y="58"/>
                  <a:pt x="67" y="59"/>
                </a:cubicBezTo>
                <a:cubicBezTo>
                  <a:pt x="65" y="60"/>
                  <a:pt x="64" y="61"/>
                  <a:pt x="62" y="62"/>
                </a:cubicBezTo>
                <a:cubicBezTo>
                  <a:pt x="59" y="62"/>
                  <a:pt x="58" y="62"/>
                  <a:pt x="57" y="61"/>
                </a:cubicBezTo>
                <a:cubicBezTo>
                  <a:pt x="57" y="60"/>
                  <a:pt x="57" y="60"/>
                  <a:pt x="55" y="61"/>
                </a:cubicBezTo>
                <a:cubicBezTo>
                  <a:pt x="52" y="63"/>
                  <a:pt x="47" y="65"/>
                  <a:pt x="46" y="64"/>
                </a:cubicBezTo>
                <a:cubicBezTo>
                  <a:pt x="46" y="64"/>
                  <a:pt x="45" y="64"/>
                  <a:pt x="45" y="64"/>
                </a:cubicBezTo>
                <a:close/>
                <a:moveTo>
                  <a:pt x="61" y="41"/>
                </a:moveTo>
                <a:cubicBezTo>
                  <a:pt x="61" y="41"/>
                  <a:pt x="60" y="40"/>
                  <a:pt x="61" y="40"/>
                </a:cubicBezTo>
                <a:cubicBezTo>
                  <a:pt x="61" y="40"/>
                  <a:pt x="61" y="39"/>
                  <a:pt x="60" y="39"/>
                </a:cubicBezTo>
                <a:cubicBezTo>
                  <a:pt x="60" y="39"/>
                  <a:pt x="60" y="39"/>
                  <a:pt x="60" y="39"/>
                </a:cubicBezTo>
                <a:cubicBezTo>
                  <a:pt x="61" y="39"/>
                  <a:pt x="61" y="38"/>
                  <a:pt x="61" y="37"/>
                </a:cubicBezTo>
                <a:cubicBezTo>
                  <a:pt x="60" y="36"/>
                  <a:pt x="60" y="36"/>
                  <a:pt x="61" y="35"/>
                </a:cubicBezTo>
                <a:cubicBezTo>
                  <a:pt x="61" y="35"/>
                  <a:pt x="61" y="35"/>
                  <a:pt x="60" y="35"/>
                </a:cubicBezTo>
                <a:cubicBezTo>
                  <a:pt x="60" y="35"/>
                  <a:pt x="60" y="34"/>
                  <a:pt x="61" y="33"/>
                </a:cubicBezTo>
                <a:cubicBezTo>
                  <a:pt x="61" y="33"/>
                  <a:pt x="61" y="33"/>
                  <a:pt x="62" y="33"/>
                </a:cubicBezTo>
                <a:cubicBezTo>
                  <a:pt x="63" y="33"/>
                  <a:pt x="63" y="34"/>
                  <a:pt x="63" y="35"/>
                </a:cubicBezTo>
                <a:cubicBezTo>
                  <a:pt x="63" y="35"/>
                  <a:pt x="63" y="35"/>
                  <a:pt x="63" y="35"/>
                </a:cubicBezTo>
                <a:cubicBezTo>
                  <a:pt x="64" y="35"/>
                  <a:pt x="64" y="36"/>
                  <a:pt x="64" y="36"/>
                </a:cubicBezTo>
                <a:cubicBezTo>
                  <a:pt x="64" y="36"/>
                  <a:pt x="64" y="36"/>
                  <a:pt x="64" y="36"/>
                </a:cubicBezTo>
                <a:cubicBezTo>
                  <a:pt x="65" y="36"/>
                  <a:pt x="65" y="36"/>
                  <a:pt x="65" y="36"/>
                </a:cubicBezTo>
                <a:cubicBezTo>
                  <a:pt x="65" y="36"/>
                  <a:pt x="66" y="36"/>
                  <a:pt x="66" y="36"/>
                </a:cubicBezTo>
                <a:cubicBezTo>
                  <a:pt x="66" y="36"/>
                  <a:pt x="67" y="36"/>
                  <a:pt x="67" y="36"/>
                </a:cubicBezTo>
                <a:cubicBezTo>
                  <a:pt x="67" y="35"/>
                  <a:pt x="67" y="35"/>
                  <a:pt x="67" y="35"/>
                </a:cubicBezTo>
                <a:cubicBezTo>
                  <a:pt x="67" y="35"/>
                  <a:pt x="68" y="35"/>
                  <a:pt x="68" y="35"/>
                </a:cubicBezTo>
                <a:cubicBezTo>
                  <a:pt x="68" y="35"/>
                  <a:pt x="68" y="34"/>
                  <a:pt x="69" y="34"/>
                </a:cubicBezTo>
                <a:cubicBezTo>
                  <a:pt x="70" y="34"/>
                  <a:pt x="70" y="33"/>
                  <a:pt x="70" y="33"/>
                </a:cubicBezTo>
                <a:cubicBezTo>
                  <a:pt x="71" y="33"/>
                  <a:pt x="71" y="33"/>
                  <a:pt x="71" y="33"/>
                </a:cubicBezTo>
                <a:cubicBezTo>
                  <a:pt x="71" y="33"/>
                  <a:pt x="72" y="33"/>
                  <a:pt x="72" y="32"/>
                </a:cubicBezTo>
                <a:cubicBezTo>
                  <a:pt x="73" y="32"/>
                  <a:pt x="74" y="32"/>
                  <a:pt x="74" y="32"/>
                </a:cubicBezTo>
                <a:cubicBezTo>
                  <a:pt x="74" y="33"/>
                  <a:pt x="74" y="33"/>
                  <a:pt x="75" y="33"/>
                </a:cubicBezTo>
                <a:cubicBezTo>
                  <a:pt x="75" y="34"/>
                  <a:pt x="76" y="34"/>
                  <a:pt x="76" y="34"/>
                </a:cubicBezTo>
                <a:cubicBezTo>
                  <a:pt x="77" y="34"/>
                  <a:pt x="78" y="34"/>
                  <a:pt x="78" y="35"/>
                </a:cubicBezTo>
                <a:cubicBezTo>
                  <a:pt x="78" y="35"/>
                  <a:pt x="78" y="35"/>
                  <a:pt x="78" y="35"/>
                </a:cubicBezTo>
                <a:cubicBezTo>
                  <a:pt x="78" y="35"/>
                  <a:pt x="79" y="35"/>
                  <a:pt x="79" y="35"/>
                </a:cubicBezTo>
                <a:cubicBezTo>
                  <a:pt x="78" y="35"/>
                  <a:pt x="79" y="35"/>
                  <a:pt x="79" y="36"/>
                </a:cubicBezTo>
                <a:cubicBezTo>
                  <a:pt x="79" y="36"/>
                  <a:pt x="79" y="36"/>
                  <a:pt x="79" y="36"/>
                </a:cubicBezTo>
                <a:cubicBezTo>
                  <a:pt x="79" y="36"/>
                  <a:pt x="79" y="36"/>
                  <a:pt x="79" y="36"/>
                </a:cubicBezTo>
                <a:cubicBezTo>
                  <a:pt x="79" y="37"/>
                  <a:pt x="80" y="36"/>
                  <a:pt x="80" y="36"/>
                </a:cubicBezTo>
                <a:cubicBezTo>
                  <a:pt x="81" y="35"/>
                  <a:pt x="81" y="35"/>
                  <a:pt x="81" y="34"/>
                </a:cubicBezTo>
                <a:cubicBezTo>
                  <a:pt x="82" y="34"/>
                  <a:pt x="84" y="35"/>
                  <a:pt x="84" y="36"/>
                </a:cubicBezTo>
                <a:cubicBezTo>
                  <a:pt x="85" y="37"/>
                  <a:pt x="86" y="38"/>
                  <a:pt x="86" y="37"/>
                </a:cubicBezTo>
                <a:cubicBezTo>
                  <a:pt x="86" y="37"/>
                  <a:pt x="87" y="37"/>
                  <a:pt x="87" y="37"/>
                </a:cubicBezTo>
                <a:cubicBezTo>
                  <a:pt x="88" y="38"/>
                  <a:pt x="88" y="37"/>
                  <a:pt x="89" y="37"/>
                </a:cubicBezTo>
                <a:cubicBezTo>
                  <a:pt x="90" y="37"/>
                  <a:pt x="92" y="37"/>
                  <a:pt x="92" y="38"/>
                </a:cubicBezTo>
                <a:cubicBezTo>
                  <a:pt x="93" y="40"/>
                  <a:pt x="93" y="40"/>
                  <a:pt x="95" y="39"/>
                </a:cubicBezTo>
                <a:cubicBezTo>
                  <a:pt x="98" y="38"/>
                  <a:pt x="98" y="38"/>
                  <a:pt x="99" y="38"/>
                </a:cubicBezTo>
                <a:cubicBezTo>
                  <a:pt x="100" y="38"/>
                  <a:pt x="100" y="38"/>
                  <a:pt x="101" y="38"/>
                </a:cubicBezTo>
                <a:cubicBezTo>
                  <a:pt x="101" y="38"/>
                  <a:pt x="102" y="38"/>
                  <a:pt x="103" y="39"/>
                </a:cubicBezTo>
                <a:cubicBezTo>
                  <a:pt x="104" y="40"/>
                  <a:pt x="105" y="41"/>
                  <a:pt x="105" y="40"/>
                </a:cubicBezTo>
                <a:cubicBezTo>
                  <a:pt x="106" y="40"/>
                  <a:pt x="106" y="40"/>
                  <a:pt x="106" y="40"/>
                </a:cubicBezTo>
                <a:cubicBezTo>
                  <a:pt x="106" y="40"/>
                  <a:pt x="107" y="40"/>
                  <a:pt x="107" y="39"/>
                </a:cubicBezTo>
                <a:cubicBezTo>
                  <a:pt x="109" y="39"/>
                  <a:pt x="110" y="39"/>
                  <a:pt x="111" y="40"/>
                </a:cubicBezTo>
                <a:cubicBezTo>
                  <a:pt x="111" y="41"/>
                  <a:pt x="111" y="41"/>
                  <a:pt x="111" y="41"/>
                </a:cubicBezTo>
                <a:cubicBezTo>
                  <a:pt x="111" y="41"/>
                  <a:pt x="112" y="41"/>
                  <a:pt x="113" y="42"/>
                </a:cubicBezTo>
                <a:cubicBezTo>
                  <a:pt x="113" y="42"/>
                  <a:pt x="114" y="43"/>
                  <a:pt x="114" y="43"/>
                </a:cubicBezTo>
                <a:cubicBezTo>
                  <a:pt x="115" y="42"/>
                  <a:pt x="115" y="43"/>
                  <a:pt x="116" y="43"/>
                </a:cubicBezTo>
                <a:cubicBezTo>
                  <a:pt x="116" y="43"/>
                  <a:pt x="116" y="43"/>
                  <a:pt x="117" y="42"/>
                </a:cubicBezTo>
                <a:cubicBezTo>
                  <a:pt x="119" y="40"/>
                  <a:pt x="119" y="40"/>
                  <a:pt x="120" y="40"/>
                </a:cubicBezTo>
                <a:cubicBezTo>
                  <a:pt x="121" y="40"/>
                  <a:pt x="122" y="40"/>
                  <a:pt x="122" y="41"/>
                </a:cubicBezTo>
                <a:cubicBezTo>
                  <a:pt x="122" y="41"/>
                  <a:pt x="122" y="41"/>
                  <a:pt x="122" y="41"/>
                </a:cubicBezTo>
                <a:cubicBezTo>
                  <a:pt x="123" y="41"/>
                  <a:pt x="123" y="42"/>
                  <a:pt x="123" y="42"/>
                </a:cubicBezTo>
                <a:cubicBezTo>
                  <a:pt x="123" y="42"/>
                  <a:pt x="123" y="43"/>
                  <a:pt x="123" y="43"/>
                </a:cubicBezTo>
                <a:cubicBezTo>
                  <a:pt x="124" y="43"/>
                  <a:pt x="124" y="43"/>
                  <a:pt x="124" y="44"/>
                </a:cubicBezTo>
                <a:cubicBezTo>
                  <a:pt x="125" y="45"/>
                  <a:pt x="125" y="45"/>
                  <a:pt x="125" y="45"/>
                </a:cubicBezTo>
                <a:cubicBezTo>
                  <a:pt x="126" y="46"/>
                  <a:pt x="126" y="46"/>
                  <a:pt x="126" y="46"/>
                </a:cubicBezTo>
                <a:cubicBezTo>
                  <a:pt x="128" y="46"/>
                  <a:pt x="128" y="46"/>
                  <a:pt x="130" y="47"/>
                </a:cubicBezTo>
                <a:cubicBezTo>
                  <a:pt x="131" y="48"/>
                  <a:pt x="132" y="50"/>
                  <a:pt x="132" y="50"/>
                </a:cubicBezTo>
                <a:cubicBezTo>
                  <a:pt x="132" y="51"/>
                  <a:pt x="132" y="51"/>
                  <a:pt x="132" y="51"/>
                </a:cubicBezTo>
                <a:cubicBezTo>
                  <a:pt x="133" y="51"/>
                  <a:pt x="133" y="51"/>
                  <a:pt x="133" y="52"/>
                </a:cubicBezTo>
                <a:cubicBezTo>
                  <a:pt x="133" y="52"/>
                  <a:pt x="132" y="53"/>
                  <a:pt x="132" y="53"/>
                </a:cubicBezTo>
                <a:cubicBezTo>
                  <a:pt x="132" y="53"/>
                  <a:pt x="132" y="53"/>
                  <a:pt x="132" y="53"/>
                </a:cubicBezTo>
                <a:cubicBezTo>
                  <a:pt x="132" y="54"/>
                  <a:pt x="132" y="54"/>
                  <a:pt x="132" y="54"/>
                </a:cubicBezTo>
                <a:cubicBezTo>
                  <a:pt x="132" y="54"/>
                  <a:pt x="133" y="55"/>
                  <a:pt x="132" y="55"/>
                </a:cubicBezTo>
                <a:cubicBezTo>
                  <a:pt x="132" y="56"/>
                  <a:pt x="133" y="57"/>
                  <a:pt x="133" y="57"/>
                </a:cubicBezTo>
                <a:cubicBezTo>
                  <a:pt x="133" y="57"/>
                  <a:pt x="133" y="57"/>
                  <a:pt x="133" y="57"/>
                </a:cubicBezTo>
                <a:cubicBezTo>
                  <a:pt x="133" y="57"/>
                  <a:pt x="133" y="58"/>
                  <a:pt x="133" y="58"/>
                </a:cubicBezTo>
                <a:cubicBezTo>
                  <a:pt x="133" y="58"/>
                  <a:pt x="133" y="58"/>
                  <a:pt x="133" y="58"/>
                </a:cubicBezTo>
                <a:cubicBezTo>
                  <a:pt x="132" y="58"/>
                  <a:pt x="132" y="58"/>
                  <a:pt x="132" y="58"/>
                </a:cubicBezTo>
                <a:cubicBezTo>
                  <a:pt x="131" y="59"/>
                  <a:pt x="130" y="59"/>
                  <a:pt x="130" y="57"/>
                </a:cubicBezTo>
                <a:cubicBezTo>
                  <a:pt x="129" y="57"/>
                  <a:pt x="129" y="56"/>
                  <a:pt x="129" y="56"/>
                </a:cubicBezTo>
                <a:cubicBezTo>
                  <a:pt x="129" y="56"/>
                  <a:pt x="129" y="56"/>
                  <a:pt x="129" y="55"/>
                </a:cubicBezTo>
                <a:cubicBezTo>
                  <a:pt x="129" y="54"/>
                  <a:pt x="129" y="53"/>
                  <a:pt x="128" y="53"/>
                </a:cubicBezTo>
                <a:cubicBezTo>
                  <a:pt x="128" y="53"/>
                  <a:pt x="128" y="53"/>
                  <a:pt x="128" y="52"/>
                </a:cubicBezTo>
                <a:cubicBezTo>
                  <a:pt x="128" y="52"/>
                  <a:pt x="128" y="52"/>
                  <a:pt x="128" y="52"/>
                </a:cubicBezTo>
                <a:cubicBezTo>
                  <a:pt x="128" y="51"/>
                  <a:pt x="128" y="51"/>
                  <a:pt x="125" y="52"/>
                </a:cubicBezTo>
                <a:cubicBezTo>
                  <a:pt x="125" y="52"/>
                  <a:pt x="124" y="52"/>
                  <a:pt x="124" y="51"/>
                </a:cubicBezTo>
                <a:cubicBezTo>
                  <a:pt x="124" y="51"/>
                  <a:pt x="124" y="51"/>
                  <a:pt x="124" y="51"/>
                </a:cubicBezTo>
                <a:cubicBezTo>
                  <a:pt x="123" y="50"/>
                  <a:pt x="123" y="50"/>
                  <a:pt x="123" y="50"/>
                </a:cubicBezTo>
                <a:cubicBezTo>
                  <a:pt x="123" y="49"/>
                  <a:pt x="123" y="49"/>
                  <a:pt x="123" y="49"/>
                </a:cubicBezTo>
                <a:cubicBezTo>
                  <a:pt x="122" y="49"/>
                  <a:pt x="122" y="49"/>
                  <a:pt x="122" y="48"/>
                </a:cubicBezTo>
                <a:cubicBezTo>
                  <a:pt x="122" y="48"/>
                  <a:pt x="121" y="47"/>
                  <a:pt x="121" y="47"/>
                </a:cubicBezTo>
                <a:cubicBezTo>
                  <a:pt x="121" y="47"/>
                  <a:pt x="121" y="47"/>
                  <a:pt x="120" y="46"/>
                </a:cubicBezTo>
                <a:cubicBezTo>
                  <a:pt x="120" y="46"/>
                  <a:pt x="120" y="46"/>
                  <a:pt x="118" y="46"/>
                </a:cubicBezTo>
                <a:cubicBezTo>
                  <a:pt x="117" y="47"/>
                  <a:pt x="117" y="47"/>
                  <a:pt x="116" y="46"/>
                </a:cubicBezTo>
                <a:cubicBezTo>
                  <a:pt x="116" y="46"/>
                  <a:pt x="116" y="46"/>
                  <a:pt x="116" y="47"/>
                </a:cubicBezTo>
                <a:cubicBezTo>
                  <a:pt x="116" y="47"/>
                  <a:pt x="115" y="47"/>
                  <a:pt x="115" y="47"/>
                </a:cubicBezTo>
                <a:cubicBezTo>
                  <a:pt x="115" y="47"/>
                  <a:pt x="115" y="47"/>
                  <a:pt x="115" y="47"/>
                </a:cubicBezTo>
                <a:cubicBezTo>
                  <a:pt x="115" y="46"/>
                  <a:pt x="115" y="46"/>
                  <a:pt x="115" y="46"/>
                </a:cubicBezTo>
                <a:cubicBezTo>
                  <a:pt x="115" y="46"/>
                  <a:pt x="114" y="46"/>
                  <a:pt x="114" y="46"/>
                </a:cubicBezTo>
                <a:cubicBezTo>
                  <a:pt x="114" y="47"/>
                  <a:pt x="113" y="47"/>
                  <a:pt x="112" y="47"/>
                </a:cubicBezTo>
                <a:cubicBezTo>
                  <a:pt x="112" y="47"/>
                  <a:pt x="112" y="46"/>
                  <a:pt x="111" y="46"/>
                </a:cubicBezTo>
                <a:cubicBezTo>
                  <a:pt x="111" y="46"/>
                  <a:pt x="111" y="46"/>
                  <a:pt x="111" y="46"/>
                </a:cubicBezTo>
                <a:cubicBezTo>
                  <a:pt x="111" y="46"/>
                  <a:pt x="110" y="45"/>
                  <a:pt x="110" y="45"/>
                </a:cubicBezTo>
                <a:cubicBezTo>
                  <a:pt x="109" y="45"/>
                  <a:pt x="109" y="44"/>
                  <a:pt x="109" y="44"/>
                </a:cubicBezTo>
                <a:cubicBezTo>
                  <a:pt x="109" y="44"/>
                  <a:pt x="108" y="44"/>
                  <a:pt x="107" y="44"/>
                </a:cubicBezTo>
                <a:cubicBezTo>
                  <a:pt x="107" y="45"/>
                  <a:pt x="106" y="45"/>
                  <a:pt x="106" y="45"/>
                </a:cubicBezTo>
                <a:cubicBezTo>
                  <a:pt x="106" y="45"/>
                  <a:pt x="105" y="45"/>
                  <a:pt x="105" y="45"/>
                </a:cubicBezTo>
                <a:cubicBezTo>
                  <a:pt x="104" y="46"/>
                  <a:pt x="102" y="45"/>
                  <a:pt x="102" y="45"/>
                </a:cubicBezTo>
                <a:cubicBezTo>
                  <a:pt x="102" y="45"/>
                  <a:pt x="102" y="44"/>
                  <a:pt x="102" y="44"/>
                </a:cubicBezTo>
                <a:cubicBezTo>
                  <a:pt x="102" y="45"/>
                  <a:pt x="102" y="44"/>
                  <a:pt x="101" y="44"/>
                </a:cubicBezTo>
                <a:cubicBezTo>
                  <a:pt x="101" y="43"/>
                  <a:pt x="100" y="43"/>
                  <a:pt x="100" y="43"/>
                </a:cubicBezTo>
                <a:cubicBezTo>
                  <a:pt x="99" y="43"/>
                  <a:pt x="97" y="43"/>
                  <a:pt x="97" y="43"/>
                </a:cubicBezTo>
                <a:cubicBezTo>
                  <a:pt x="97" y="43"/>
                  <a:pt x="96" y="43"/>
                  <a:pt x="96" y="43"/>
                </a:cubicBezTo>
                <a:cubicBezTo>
                  <a:pt x="96" y="43"/>
                  <a:pt x="95" y="43"/>
                  <a:pt x="94" y="44"/>
                </a:cubicBezTo>
                <a:cubicBezTo>
                  <a:pt x="92" y="44"/>
                  <a:pt x="92" y="44"/>
                  <a:pt x="92" y="44"/>
                </a:cubicBezTo>
                <a:cubicBezTo>
                  <a:pt x="91" y="43"/>
                  <a:pt x="91" y="43"/>
                  <a:pt x="91" y="43"/>
                </a:cubicBezTo>
                <a:cubicBezTo>
                  <a:pt x="89" y="42"/>
                  <a:pt x="88" y="41"/>
                  <a:pt x="87" y="42"/>
                </a:cubicBezTo>
                <a:cubicBezTo>
                  <a:pt x="87" y="43"/>
                  <a:pt x="87" y="43"/>
                  <a:pt x="86" y="43"/>
                </a:cubicBezTo>
                <a:cubicBezTo>
                  <a:pt x="86" y="43"/>
                  <a:pt x="86" y="43"/>
                  <a:pt x="86" y="43"/>
                </a:cubicBezTo>
                <a:cubicBezTo>
                  <a:pt x="86" y="43"/>
                  <a:pt x="85" y="43"/>
                  <a:pt x="84" y="43"/>
                </a:cubicBezTo>
                <a:cubicBezTo>
                  <a:pt x="83" y="43"/>
                  <a:pt x="83" y="43"/>
                  <a:pt x="83" y="43"/>
                </a:cubicBezTo>
                <a:cubicBezTo>
                  <a:pt x="82" y="42"/>
                  <a:pt x="82" y="42"/>
                  <a:pt x="82" y="42"/>
                </a:cubicBezTo>
                <a:cubicBezTo>
                  <a:pt x="82" y="42"/>
                  <a:pt x="81" y="41"/>
                  <a:pt x="81" y="41"/>
                </a:cubicBezTo>
                <a:cubicBezTo>
                  <a:pt x="81" y="40"/>
                  <a:pt x="80" y="40"/>
                  <a:pt x="77" y="41"/>
                </a:cubicBezTo>
                <a:cubicBezTo>
                  <a:pt x="75" y="41"/>
                  <a:pt x="74" y="41"/>
                  <a:pt x="73" y="40"/>
                </a:cubicBezTo>
                <a:cubicBezTo>
                  <a:pt x="72" y="39"/>
                  <a:pt x="70" y="38"/>
                  <a:pt x="69" y="39"/>
                </a:cubicBezTo>
                <a:cubicBezTo>
                  <a:pt x="69" y="39"/>
                  <a:pt x="69" y="39"/>
                  <a:pt x="70" y="39"/>
                </a:cubicBezTo>
                <a:cubicBezTo>
                  <a:pt x="70" y="40"/>
                  <a:pt x="70" y="40"/>
                  <a:pt x="70" y="40"/>
                </a:cubicBezTo>
                <a:cubicBezTo>
                  <a:pt x="69" y="40"/>
                  <a:pt x="66" y="41"/>
                  <a:pt x="66" y="41"/>
                </a:cubicBezTo>
                <a:cubicBezTo>
                  <a:pt x="66" y="42"/>
                  <a:pt x="64" y="42"/>
                  <a:pt x="63" y="42"/>
                </a:cubicBezTo>
                <a:cubicBezTo>
                  <a:pt x="62" y="42"/>
                  <a:pt x="62" y="42"/>
                  <a:pt x="61" y="41"/>
                </a:cubicBezTo>
                <a:close/>
                <a:moveTo>
                  <a:pt x="68" y="24"/>
                </a:moveTo>
                <a:cubicBezTo>
                  <a:pt x="67" y="23"/>
                  <a:pt x="67" y="21"/>
                  <a:pt x="68" y="20"/>
                </a:cubicBezTo>
                <a:cubicBezTo>
                  <a:pt x="68" y="20"/>
                  <a:pt x="69" y="20"/>
                  <a:pt x="69" y="20"/>
                </a:cubicBezTo>
                <a:cubicBezTo>
                  <a:pt x="70" y="20"/>
                  <a:pt x="70" y="20"/>
                  <a:pt x="71" y="20"/>
                </a:cubicBezTo>
                <a:cubicBezTo>
                  <a:pt x="73" y="19"/>
                  <a:pt x="76" y="20"/>
                  <a:pt x="75" y="21"/>
                </a:cubicBezTo>
                <a:cubicBezTo>
                  <a:pt x="75" y="21"/>
                  <a:pt x="76" y="22"/>
                  <a:pt x="77" y="22"/>
                </a:cubicBezTo>
                <a:cubicBezTo>
                  <a:pt x="78" y="23"/>
                  <a:pt x="78" y="23"/>
                  <a:pt x="78" y="22"/>
                </a:cubicBezTo>
                <a:cubicBezTo>
                  <a:pt x="79" y="22"/>
                  <a:pt x="80" y="22"/>
                  <a:pt x="80" y="22"/>
                </a:cubicBezTo>
                <a:cubicBezTo>
                  <a:pt x="81" y="22"/>
                  <a:pt x="82" y="21"/>
                  <a:pt x="82" y="21"/>
                </a:cubicBezTo>
                <a:cubicBezTo>
                  <a:pt x="82" y="21"/>
                  <a:pt x="83" y="21"/>
                  <a:pt x="84" y="22"/>
                </a:cubicBezTo>
                <a:cubicBezTo>
                  <a:pt x="84" y="22"/>
                  <a:pt x="84" y="22"/>
                  <a:pt x="84" y="22"/>
                </a:cubicBezTo>
                <a:cubicBezTo>
                  <a:pt x="84" y="22"/>
                  <a:pt x="84" y="23"/>
                  <a:pt x="84" y="23"/>
                </a:cubicBezTo>
                <a:cubicBezTo>
                  <a:pt x="84" y="23"/>
                  <a:pt x="84" y="23"/>
                  <a:pt x="85" y="23"/>
                </a:cubicBezTo>
                <a:cubicBezTo>
                  <a:pt x="85" y="23"/>
                  <a:pt x="85" y="22"/>
                  <a:pt x="86" y="22"/>
                </a:cubicBezTo>
                <a:cubicBezTo>
                  <a:pt x="86" y="22"/>
                  <a:pt x="86" y="22"/>
                  <a:pt x="87" y="21"/>
                </a:cubicBezTo>
                <a:cubicBezTo>
                  <a:pt x="87" y="21"/>
                  <a:pt x="87" y="21"/>
                  <a:pt x="87" y="21"/>
                </a:cubicBezTo>
                <a:cubicBezTo>
                  <a:pt x="88" y="20"/>
                  <a:pt x="88" y="20"/>
                  <a:pt x="88" y="20"/>
                </a:cubicBezTo>
                <a:cubicBezTo>
                  <a:pt x="88" y="19"/>
                  <a:pt x="89" y="19"/>
                  <a:pt x="90" y="19"/>
                </a:cubicBezTo>
                <a:cubicBezTo>
                  <a:pt x="91" y="19"/>
                  <a:pt x="91" y="20"/>
                  <a:pt x="91" y="20"/>
                </a:cubicBezTo>
                <a:cubicBezTo>
                  <a:pt x="91" y="21"/>
                  <a:pt x="92" y="21"/>
                  <a:pt x="92" y="21"/>
                </a:cubicBezTo>
                <a:cubicBezTo>
                  <a:pt x="92" y="21"/>
                  <a:pt x="93" y="21"/>
                  <a:pt x="93" y="21"/>
                </a:cubicBezTo>
                <a:cubicBezTo>
                  <a:pt x="93" y="21"/>
                  <a:pt x="93" y="21"/>
                  <a:pt x="93" y="21"/>
                </a:cubicBezTo>
                <a:cubicBezTo>
                  <a:pt x="94" y="20"/>
                  <a:pt x="94" y="20"/>
                  <a:pt x="94" y="20"/>
                </a:cubicBezTo>
                <a:cubicBezTo>
                  <a:pt x="95" y="20"/>
                  <a:pt x="95" y="20"/>
                  <a:pt x="95" y="19"/>
                </a:cubicBezTo>
                <a:cubicBezTo>
                  <a:pt x="97" y="18"/>
                  <a:pt x="97" y="18"/>
                  <a:pt x="98" y="18"/>
                </a:cubicBezTo>
                <a:cubicBezTo>
                  <a:pt x="99" y="18"/>
                  <a:pt x="99" y="18"/>
                  <a:pt x="100" y="18"/>
                </a:cubicBezTo>
                <a:cubicBezTo>
                  <a:pt x="100" y="18"/>
                  <a:pt x="100" y="19"/>
                  <a:pt x="100" y="19"/>
                </a:cubicBezTo>
                <a:cubicBezTo>
                  <a:pt x="101" y="19"/>
                  <a:pt x="101" y="19"/>
                  <a:pt x="101" y="19"/>
                </a:cubicBezTo>
                <a:cubicBezTo>
                  <a:pt x="100" y="20"/>
                  <a:pt x="101" y="21"/>
                  <a:pt x="102" y="21"/>
                </a:cubicBezTo>
                <a:cubicBezTo>
                  <a:pt x="102" y="20"/>
                  <a:pt x="103" y="20"/>
                  <a:pt x="103" y="20"/>
                </a:cubicBezTo>
                <a:cubicBezTo>
                  <a:pt x="103" y="20"/>
                  <a:pt x="103" y="20"/>
                  <a:pt x="103" y="20"/>
                </a:cubicBezTo>
                <a:cubicBezTo>
                  <a:pt x="103" y="20"/>
                  <a:pt x="103" y="20"/>
                  <a:pt x="104" y="19"/>
                </a:cubicBezTo>
                <a:cubicBezTo>
                  <a:pt x="104" y="19"/>
                  <a:pt x="105" y="19"/>
                  <a:pt x="107" y="19"/>
                </a:cubicBezTo>
                <a:cubicBezTo>
                  <a:pt x="108" y="20"/>
                  <a:pt x="108" y="20"/>
                  <a:pt x="108" y="21"/>
                </a:cubicBezTo>
                <a:cubicBezTo>
                  <a:pt x="107" y="21"/>
                  <a:pt x="109" y="22"/>
                  <a:pt x="109" y="22"/>
                </a:cubicBezTo>
                <a:cubicBezTo>
                  <a:pt x="109" y="21"/>
                  <a:pt x="110" y="21"/>
                  <a:pt x="110" y="21"/>
                </a:cubicBezTo>
                <a:cubicBezTo>
                  <a:pt x="110" y="21"/>
                  <a:pt x="111" y="21"/>
                  <a:pt x="111" y="21"/>
                </a:cubicBezTo>
                <a:cubicBezTo>
                  <a:pt x="111" y="21"/>
                  <a:pt x="111" y="21"/>
                  <a:pt x="112" y="21"/>
                </a:cubicBezTo>
                <a:cubicBezTo>
                  <a:pt x="113" y="22"/>
                  <a:pt x="114" y="21"/>
                  <a:pt x="115" y="21"/>
                </a:cubicBezTo>
                <a:cubicBezTo>
                  <a:pt x="115" y="20"/>
                  <a:pt x="116" y="21"/>
                  <a:pt x="116" y="22"/>
                </a:cubicBezTo>
                <a:cubicBezTo>
                  <a:pt x="117" y="22"/>
                  <a:pt x="117" y="22"/>
                  <a:pt x="117" y="22"/>
                </a:cubicBezTo>
                <a:cubicBezTo>
                  <a:pt x="118" y="22"/>
                  <a:pt x="118" y="22"/>
                  <a:pt x="117" y="22"/>
                </a:cubicBezTo>
                <a:cubicBezTo>
                  <a:pt x="117" y="23"/>
                  <a:pt x="117" y="23"/>
                  <a:pt x="118" y="23"/>
                </a:cubicBezTo>
                <a:cubicBezTo>
                  <a:pt x="118" y="23"/>
                  <a:pt x="118" y="23"/>
                  <a:pt x="118" y="23"/>
                </a:cubicBezTo>
                <a:cubicBezTo>
                  <a:pt x="118" y="24"/>
                  <a:pt x="118" y="24"/>
                  <a:pt x="118" y="24"/>
                </a:cubicBezTo>
                <a:cubicBezTo>
                  <a:pt x="119" y="24"/>
                  <a:pt x="119" y="24"/>
                  <a:pt x="119" y="24"/>
                </a:cubicBezTo>
                <a:cubicBezTo>
                  <a:pt x="119" y="22"/>
                  <a:pt x="123" y="24"/>
                  <a:pt x="124" y="25"/>
                </a:cubicBezTo>
                <a:cubicBezTo>
                  <a:pt x="125" y="26"/>
                  <a:pt x="127" y="27"/>
                  <a:pt x="127" y="27"/>
                </a:cubicBezTo>
                <a:cubicBezTo>
                  <a:pt x="128" y="26"/>
                  <a:pt x="128" y="26"/>
                  <a:pt x="129" y="26"/>
                </a:cubicBezTo>
                <a:cubicBezTo>
                  <a:pt x="130" y="26"/>
                  <a:pt x="136" y="28"/>
                  <a:pt x="136" y="28"/>
                </a:cubicBezTo>
                <a:cubicBezTo>
                  <a:pt x="136" y="29"/>
                  <a:pt x="136" y="29"/>
                  <a:pt x="136" y="29"/>
                </a:cubicBezTo>
                <a:cubicBezTo>
                  <a:pt x="137" y="28"/>
                  <a:pt x="137" y="28"/>
                  <a:pt x="137" y="29"/>
                </a:cubicBezTo>
                <a:cubicBezTo>
                  <a:pt x="137" y="29"/>
                  <a:pt x="138" y="30"/>
                  <a:pt x="138" y="30"/>
                </a:cubicBezTo>
                <a:cubicBezTo>
                  <a:pt x="138" y="30"/>
                  <a:pt x="138" y="30"/>
                  <a:pt x="138" y="31"/>
                </a:cubicBezTo>
                <a:cubicBezTo>
                  <a:pt x="139" y="31"/>
                  <a:pt x="139" y="31"/>
                  <a:pt x="139" y="31"/>
                </a:cubicBezTo>
                <a:cubicBezTo>
                  <a:pt x="139" y="31"/>
                  <a:pt x="141" y="31"/>
                  <a:pt x="141" y="31"/>
                </a:cubicBezTo>
                <a:cubicBezTo>
                  <a:pt x="142" y="32"/>
                  <a:pt x="142" y="32"/>
                  <a:pt x="142" y="33"/>
                </a:cubicBezTo>
                <a:cubicBezTo>
                  <a:pt x="142" y="33"/>
                  <a:pt x="142" y="33"/>
                  <a:pt x="142" y="33"/>
                </a:cubicBezTo>
                <a:cubicBezTo>
                  <a:pt x="142" y="33"/>
                  <a:pt x="143" y="34"/>
                  <a:pt x="143" y="34"/>
                </a:cubicBezTo>
                <a:cubicBezTo>
                  <a:pt x="143" y="34"/>
                  <a:pt x="143" y="35"/>
                  <a:pt x="144" y="35"/>
                </a:cubicBezTo>
                <a:cubicBezTo>
                  <a:pt x="145" y="35"/>
                  <a:pt x="146" y="37"/>
                  <a:pt x="145" y="38"/>
                </a:cubicBezTo>
                <a:cubicBezTo>
                  <a:pt x="145" y="38"/>
                  <a:pt x="144" y="38"/>
                  <a:pt x="144" y="38"/>
                </a:cubicBezTo>
                <a:cubicBezTo>
                  <a:pt x="144" y="37"/>
                  <a:pt x="144" y="37"/>
                  <a:pt x="143" y="38"/>
                </a:cubicBezTo>
                <a:cubicBezTo>
                  <a:pt x="143" y="38"/>
                  <a:pt x="143" y="38"/>
                  <a:pt x="142" y="37"/>
                </a:cubicBezTo>
                <a:cubicBezTo>
                  <a:pt x="142" y="37"/>
                  <a:pt x="141" y="37"/>
                  <a:pt x="141" y="37"/>
                </a:cubicBezTo>
                <a:cubicBezTo>
                  <a:pt x="141" y="36"/>
                  <a:pt x="140" y="36"/>
                  <a:pt x="140" y="36"/>
                </a:cubicBezTo>
                <a:cubicBezTo>
                  <a:pt x="140" y="35"/>
                  <a:pt x="139" y="35"/>
                  <a:pt x="138" y="35"/>
                </a:cubicBezTo>
                <a:cubicBezTo>
                  <a:pt x="137" y="35"/>
                  <a:pt x="136" y="34"/>
                  <a:pt x="136" y="33"/>
                </a:cubicBezTo>
                <a:cubicBezTo>
                  <a:pt x="136" y="33"/>
                  <a:pt x="135" y="32"/>
                  <a:pt x="135" y="32"/>
                </a:cubicBezTo>
                <a:cubicBezTo>
                  <a:pt x="135" y="32"/>
                  <a:pt x="134" y="32"/>
                  <a:pt x="134" y="31"/>
                </a:cubicBezTo>
                <a:cubicBezTo>
                  <a:pt x="134" y="31"/>
                  <a:pt x="134" y="31"/>
                  <a:pt x="132" y="31"/>
                </a:cubicBezTo>
                <a:cubicBezTo>
                  <a:pt x="131" y="31"/>
                  <a:pt x="130" y="30"/>
                  <a:pt x="130" y="30"/>
                </a:cubicBezTo>
                <a:cubicBezTo>
                  <a:pt x="129" y="30"/>
                  <a:pt x="129" y="30"/>
                  <a:pt x="128" y="30"/>
                </a:cubicBezTo>
                <a:cubicBezTo>
                  <a:pt x="127" y="30"/>
                  <a:pt x="127" y="30"/>
                  <a:pt x="126" y="30"/>
                </a:cubicBezTo>
                <a:cubicBezTo>
                  <a:pt x="126" y="30"/>
                  <a:pt x="126" y="30"/>
                  <a:pt x="126" y="30"/>
                </a:cubicBezTo>
                <a:cubicBezTo>
                  <a:pt x="125" y="31"/>
                  <a:pt x="124" y="30"/>
                  <a:pt x="123" y="30"/>
                </a:cubicBezTo>
                <a:cubicBezTo>
                  <a:pt x="123" y="29"/>
                  <a:pt x="123" y="29"/>
                  <a:pt x="123" y="29"/>
                </a:cubicBezTo>
                <a:cubicBezTo>
                  <a:pt x="122" y="29"/>
                  <a:pt x="122" y="28"/>
                  <a:pt x="122" y="28"/>
                </a:cubicBezTo>
                <a:cubicBezTo>
                  <a:pt x="122" y="28"/>
                  <a:pt x="122" y="28"/>
                  <a:pt x="121" y="28"/>
                </a:cubicBezTo>
                <a:cubicBezTo>
                  <a:pt x="120" y="27"/>
                  <a:pt x="119" y="27"/>
                  <a:pt x="119" y="27"/>
                </a:cubicBezTo>
                <a:cubicBezTo>
                  <a:pt x="118" y="26"/>
                  <a:pt x="118" y="26"/>
                  <a:pt x="117" y="27"/>
                </a:cubicBezTo>
                <a:cubicBezTo>
                  <a:pt x="116" y="27"/>
                  <a:pt x="116" y="27"/>
                  <a:pt x="115" y="27"/>
                </a:cubicBezTo>
                <a:cubicBezTo>
                  <a:pt x="115" y="26"/>
                  <a:pt x="115" y="27"/>
                  <a:pt x="115" y="27"/>
                </a:cubicBezTo>
                <a:cubicBezTo>
                  <a:pt x="114" y="27"/>
                  <a:pt x="113" y="27"/>
                  <a:pt x="113" y="26"/>
                </a:cubicBezTo>
                <a:cubicBezTo>
                  <a:pt x="113" y="25"/>
                  <a:pt x="112" y="25"/>
                  <a:pt x="111" y="25"/>
                </a:cubicBezTo>
                <a:cubicBezTo>
                  <a:pt x="111" y="26"/>
                  <a:pt x="110" y="26"/>
                  <a:pt x="110" y="25"/>
                </a:cubicBezTo>
                <a:cubicBezTo>
                  <a:pt x="110" y="25"/>
                  <a:pt x="109" y="25"/>
                  <a:pt x="109" y="26"/>
                </a:cubicBezTo>
                <a:cubicBezTo>
                  <a:pt x="109" y="26"/>
                  <a:pt x="109" y="26"/>
                  <a:pt x="108" y="26"/>
                </a:cubicBezTo>
                <a:cubicBezTo>
                  <a:pt x="107" y="26"/>
                  <a:pt x="107" y="26"/>
                  <a:pt x="106" y="25"/>
                </a:cubicBezTo>
                <a:cubicBezTo>
                  <a:pt x="106" y="25"/>
                  <a:pt x="106" y="24"/>
                  <a:pt x="106" y="24"/>
                </a:cubicBezTo>
                <a:cubicBezTo>
                  <a:pt x="106" y="24"/>
                  <a:pt x="106" y="24"/>
                  <a:pt x="105" y="24"/>
                </a:cubicBezTo>
                <a:cubicBezTo>
                  <a:pt x="105" y="24"/>
                  <a:pt x="105" y="24"/>
                  <a:pt x="105" y="24"/>
                </a:cubicBezTo>
                <a:cubicBezTo>
                  <a:pt x="105" y="23"/>
                  <a:pt x="105" y="23"/>
                  <a:pt x="104" y="24"/>
                </a:cubicBezTo>
                <a:cubicBezTo>
                  <a:pt x="103" y="25"/>
                  <a:pt x="103" y="25"/>
                  <a:pt x="103" y="24"/>
                </a:cubicBezTo>
                <a:cubicBezTo>
                  <a:pt x="103" y="24"/>
                  <a:pt x="103" y="24"/>
                  <a:pt x="103" y="24"/>
                </a:cubicBezTo>
                <a:cubicBezTo>
                  <a:pt x="103" y="24"/>
                  <a:pt x="103" y="24"/>
                  <a:pt x="103" y="25"/>
                </a:cubicBezTo>
                <a:cubicBezTo>
                  <a:pt x="103" y="25"/>
                  <a:pt x="103" y="25"/>
                  <a:pt x="102" y="25"/>
                </a:cubicBezTo>
                <a:cubicBezTo>
                  <a:pt x="102" y="25"/>
                  <a:pt x="102" y="25"/>
                  <a:pt x="102" y="25"/>
                </a:cubicBezTo>
                <a:cubicBezTo>
                  <a:pt x="101" y="25"/>
                  <a:pt x="101" y="25"/>
                  <a:pt x="100" y="25"/>
                </a:cubicBezTo>
                <a:cubicBezTo>
                  <a:pt x="99" y="26"/>
                  <a:pt x="99" y="26"/>
                  <a:pt x="99" y="26"/>
                </a:cubicBezTo>
                <a:cubicBezTo>
                  <a:pt x="98" y="24"/>
                  <a:pt x="98" y="24"/>
                  <a:pt x="98" y="24"/>
                </a:cubicBezTo>
                <a:cubicBezTo>
                  <a:pt x="98" y="22"/>
                  <a:pt x="98" y="22"/>
                  <a:pt x="98" y="22"/>
                </a:cubicBezTo>
                <a:cubicBezTo>
                  <a:pt x="96" y="23"/>
                  <a:pt x="96" y="23"/>
                  <a:pt x="96" y="23"/>
                </a:cubicBezTo>
                <a:cubicBezTo>
                  <a:pt x="96" y="24"/>
                  <a:pt x="95" y="24"/>
                  <a:pt x="95" y="24"/>
                </a:cubicBezTo>
                <a:cubicBezTo>
                  <a:pt x="95" y="24"/>
                  <a:pt x="95" y="25"/>
                  <a:pt x="94" y="25"/>
                </a:cubicBezTo>
                <a:cubicBezTo>
                  <a:pt x="94" y="25"/>
                  <a:pt x="94" y="26"/>
                  <a:pt x="94" y="25"/>
                </a:cubicBezTo>
                <a:cubicBezTo>
                  <a:pt x="94" y="25"/>
                  <a:pt x="94" y="25"/>
                  <a:pt x="93" y="26"/>
                </a:cubicBezTo>
                <a:cubicBezTo>
                  <a:pt x="93" y="26"/>
                  <a:pt x="93" y="26"/>
                  <a:pt x="93" y="26"/>
                </a:cubicBezTo>
                <a:cubicBezTo>
                  <a:pt x="93" y="26"/>
                  <a:pt x="93" y="26"/>
                  <a:pt x="92" y="27"/>
                </a:cubicBezTo>
                <a:cubicBezTo>
                  <a:pt x="92" y="27"/>
                  <a:pt x="91" y="28"/>
                  <a:pt x="90" y="28"/>
                </a:cubicBezTo>
                <a:cubicBezTo>
                  <a:pt x="90" y="28"/>
                  <a:pt x="89" y="27"/>
                  <a:pt x="89" y="27"/>
                </a:cubicBezTo>
                <a:cubicBezTo>
                  <a:pt x="89" y="26"/>
                  <a:pt x="89" y="25"/>
                  <a:pt x="89" y="25"/>
                </a:cubicBezTo>
                <a:cubicBezTo>
                  <a:pt x="88" y="25"/>
                  <a:pt x="86" y="26"/>
                  <a:pt x="86" y="26"/>
                </a:cubicBezTo>
                <a:cubicBezTo>
                  <a:pt x="86" y="27"/>
                  <a:pt x="86" y="27"/>
                  <a:pt x="86" y="27"/>
                </a:cubicBezTo>
                <a:cubicBezTo>
                  <a:pt x="86" y="26"/>
                  <a:pt x="85" y="27"/>
                  <a:pt x="85" y="27"/>
                </a:cubicBezTo>
                <a:cubicBezTo>
                  <a:pt x="85" y="27"/>
                  <a:pt x="85" y="27"/>
                  <a:pt x="84" y="27"/>
                </a:cubicBezTo>
                <a:cubicBezTo>
                  <a:pt x="83" y="27"/>
                  <a:pt x="82" y="27"/>
                  <a:pt x="82" y="28"/>
                </a:cubicBezTo>
                <a:cubicBezTo>
                  <a:pt x="81" y="28"/>
                  <a:pt x="81" y="28"/>
                  <a:pt x="81" y="28"/>
                </a:cubicBezTo>
                <a:cubicBezTo>
                  <a:pt x="81" y="27"/>
                  <a:pt x="81" y="27"/>
                  <a:pt x="81" y="27"/>
                </a:cubicBezTo>
                <a:cubicBezTo>
                  <a:pt x="81" y="27"/>
                  <a:pt x="81" y="26"/>
                  <a:pt x="81" y="27"/>
                </a:cubicBezTo>
                <a:cubicBezTo>
                  <a:pt x="81" y="27"/>
                  <a:pt x="81" y="26"/>
                  <a:pt x="81" y="26"/>
                </a:cubicBezTo>
                <a:cubicBezTo>
                  <a:pt x="80" y="25"/>
                  <a:pt x="80" y="25"/>
                  <a:pt x="80" y="25"/>
                </a:cubicBezTo>
                <a:cubicBezTo>
                  <a:pt x="79" y="25"/>
                  <a:pt x="79" y="26"/>
                  <a:pt x="79" y="26"/>
                </a:cubicBezTo>
                <a:cubicBezTo>
                  <a:pt x="78" y="27"/>
                  <a:pt x="76" y="27"/>
                  <a:pt x="75" y="27"/>
                </a:cubicBezTo>
                <a:cubicBezTo>
                  <a:pt x="75" y="27"/>
                  <a:pt x="74" y="26"/>
                  <a:pt x="74" y="25"/>
                </a:cubicBezTo>
                <a:cubicBezTo>
                  <a:pt x="74" y="24"/>
                  <a:pt x="72" y="24"/>
                  <a:pt x="71" y="24"/>
                </a:cubicBezTo>
                <a:cubicBezTo>
                  <a:pt x="70" y="25"/>
                  <a:pt x="70" y="25"/>
                  <a:pt x="69" y="25"/>
                </a:cubicBezTo>
                <a:cubicBezTo>
                  <a:pt x="68" y="26"/>
                  <a:pt x="68" y="26"/>
                  <a:pt x="68" y="26"/>
                </a:cubicBezTo>
                <a:lnTo>
                  <a:pt x="68" y="24"/>
                </a:lnTo>
                <a:close/>
                <a:moveTo>
                  <a:pt x="131" y="106"/>
                </a:moveTo>
                <a:cubicBezTo>
                  <a:pt x="131" y="106"/>
                  <a:pt x="129" y="103"/>
                  <a:pt x="129" y="103"/>
                </a:cubicBezTo>
                <a:cubicBezTo>
                  <a:pt x="128" y="103"/>
                  <a:pt x="128" y="103"/>
                  <a:pt x="128" y="104"/>
                </a:cubicBezTo>
                <a:cubicBezTo>
                  <a:pt x="128" y="104"/>
                  <a:pt x="129" y="105"/>
                  <a:pt x="129" y="105"/>
                </a:cubicBezTo>
                <a:cubicBezTo>
                  <a:pt x="129" y="105"/>
                  <a:pt x="130" y="105"/>
                  <a:pt x="129" y="105"/>
                </a:cubicBezTo>
                <a:cubicBezTo>
                  <a:pt x="129" y="105"/>
                  <a:pt x="130" y="106"/>
                  <a:pt x="131" y="106"/>
                </a:cubicBezTo>
                <a:cubicBezTo>
                  <a:pt x="131" y="106"/>
                  <a:pt x="131" y="106"/>
                  <a:pt x="131" y="106"/>
                </a:cubicBezTo>
                <a:close/>
                <a:moveTo>
                  <a:pt x="137" y="96"/>
                </a:moveTo>
                <a:cubicBezTo>
                  <a:pt x="139" y="97"/>
                  <a:pt x="138" y="95"/>
                  <a:pt x="135" y="93"/>
                </a:cubicBezTo>
                <a:cubicBezTo>
                  <a:pt x="133" y="92"/>
                  <a:pt x="133" y="92"/>
                  <a:pt x="132" y="92"/>
                </a:cubicBezTo>
                <a:cubicBezTo>
                  <a:pt x="131" y="93"/>
                  <a:pt x="131" y="94"/>
                  <a:pt x="132" y="94"/>
                </a:cubicBezTo>
                <a:cubicBezTo>
                  <a:pt x="133" y="94"/>
                  <a:pt x="133" y="95"/>
                  <a:pt x="133" y="95"/>
                </a:cubicBezTo>
                <a:cubicBezTo>
                  <a:pt x="133" y="95"/>
                  <a:pt x="134" y="95"/>
                  <a:pt x="135" y="95"/>
                </a:cubicBezTo>
                <a:cubicBezTo>
                  <a:pt x="135" y="95"/>
                  <a:pt x="136" y="95"/>
                  <a:pt x="137" y="96"/>
                </a:cubicBezTo>
                <a:close/>
                <a:moveTo>
                  <a:pt x="143" y="86"/>
                </a:moveTo>
                <a:cubicBezTo>
                  <a:pt x="144" y="86"/>
                  <a:pt x="144" y="86"/>
                  <a:pt x="144" y="86"/>
                </a:cubicBezTo>
                <a:cubicBezTo>
                  <a:pt x="144" y="86"/>
                  <a:pt x="142" y="84"/>
                  <a:pt x="141" y="83"/>
                </a:cubicBezTo>
                <a:cubicBezTo>
                  <a:pt x="140" y="82"/>
                  <a:pt x="140" y="82"/>
                  <a:pt x="140" y="83"/>
                </a:cubicBezTo>
                <a:cubicBezTo>
                  <a:pt x="139" y="85"/>
                  <a:pt x="140" y="85"/>
                  <a:pt x="143" y="86"/>
                </a:cubicBezTo>
                <a:close/>
                <a:moveTo>
                  <a:pt x="149" y="75"/>
                </a:moveTo>
                <a:cubicBezTo>
                  <a:pt x="149" y="74"/>
                  <a:pt x="148" y="73"/>
                  <a:pt x="146" y="72"/>
                </a:cubicBezTo>
                <a:cubicBezTo>
                  <a:pt x="144" y="71"/>
                  <a:pt x="144" y="71"/>
                  <a:pt x="144" y="72"/>
                </a:cubicBezTo>
                <a:cubicBezTo>
                  <a:pt x="144" y="72"/>
                  <a:pt x="144" y="73"/>
                  <a:pt x="145" y="73"/>
                </a:cubicBezTo>
                <a:cubicBezTo>
                  <a:pt x="147" y="74"/>
                  <a:pt x="149" y="75"/>
                  <a:pt x="149" y="75"/>
                </a:cubicBezTo>
                <a:close/>
                <a:moveTo>
                  <a:pt x="157" y="68"/>
                </a:moveTo>
                <a:cubicBezTo>
                  <a:pt x="157" y="67"/>
                  <a:pt x="154" y="64"/>
                  <a:pt x="152" y="63"/>
                </a:cubicBezTo>
                <a:cubicBezTo>
                  <a:pt x="151" y="63"/>
                  <a:pt x="151" y="63"/>
                  <a:pt x="151" y="64"/>
                </a:cubicBezTo>
                <a:cubicBezTo>
                  <a:pt x="151" y="65"/>
                  <a:pt x="151" y="65"/>
                  <a:pt x="153" y="66"/>
                </a:cubicBezTo>
                <a:cubicBezTo>
                  <a:pt x="154" y="67"/>
                  <a:pt x="156" y="68"/>
                  <a:pt x="157" y="68"/>
                </a:cubicBezTo>
                <a:close/>
                <a:moveTo>
                  <a:pt x="161" y="54"/>
                </a:moveTo>
                <a:cubicBezTo>
                  <a:pt x="162" y="54"/>
                  <a:pt x="162" y="54"/>
                  <a:pt x="162" y="54"/>
                </a:cubicBezTo>
                <a:cubicBezTo>
                  <a:pt x="162" y="54"/>
                  <a:pt x="162" y="54"/>
                  <a:pt x="162" y="54"/>
                </a:cubicBezTo>
                <a:cubicBezTo>
                  <a:pt x="163" y="54"/>
                  <a:pt x="163" y="54"/>
                  <a:pt x="162" y="54"/>
                </a:cubicBezTo>
                <a:cubicBezTo>
                  <a:pt x="162" y="54"/>
                  <a:pt x="162" y="53"/>
                  <a:pt x="162" y="53"/>
                </a:cubicBezTo>
                <a:cubicBezTo>
                  <a:pt x="162" y="52"/>
                  <a:pt x="162" y="52"/>
                  <a:pt x="162" y="52"/>
                </a:cubicBezTo>
                <a:cubicBezTo>
                  <a:pt x="162" y="52"/>
                  <a:pt x="161" y="51"/>
                  <a:pt x="161" y="51"/>
                </a:cubicBezTo>
                <a:cubicBezTo>
                  <a:pt x="160" y="50"/>
                  <a:pt x="159" y="50"/>
                  <a:pt x="158" y="50"/>
                </a:cubicBezTo>
                <a:cubicBezTo>
                  <a:pt x="157" y="51"/>
                  <a:pt x="157" y="52"/>
                  <a:pt x="158" y="52"/>
                </a:cubicBezTo>
                <a:cubicBezTo>
                  <a:pt x="159" y="52"/>
                  <a:pt x="159" y="53"/>
                  <a:pt x="160" y="53"/>
                </a:cubicBezTo>
                <a:cubicBezTo>
                  <a:pt x="161" y="54"/>
                  <a:pt x="161" y="54"/>
                  <a:pt x="161" y="54"/>
                </a:cubicBezTo>
                <a:close/>
                <a:moveTo>
                  <a:pt x="169" y="44"/>
                </a:moveTo>
                <a:cubicBezTo>
                  <a:pt x="170" y="44"/>
                  <a:pt x="169" y="43"/>
                  <a:pt x="168" y="42"/>
                </a:cubicBezTo>
                <a:cubicBezTo>
                  <a:pt x="167" y="41"/>
                  <a:pt x="166" y="41"/>
                  <a:pt x="166" y="42"/>
                </a:cubicBezTo>
                <a:cubicBezTo>
                  <a:pt x="166" y="42"/>
                  <a:pt x="167" y="43"/>
                  <a:pt x="167" y="43"/>
                </a:cubicBezTo>
                <a:cubicBezTo>
                  <a:pt x="167" y="42"/>
                  <a:pt x="167" y="43"/>
                  <a:pt x="167" y="43"/>
                </a:cubicBezTo>
                <a:cubicBezTo>
                  <a:pt x="167" y="43"/>
                  <a:pt x="167" y="43"/>
                  <a:pt x="167" y="43"/>
                </a:cubicBezTo>
                <a:cubicBezTo>
                  <a:pt x="167" y="43"/>
                  <a:pt x="168" y="43"/>
                  <a:pt x="167" y="43"/>
                </a:cubicBezTo>
                <a:cubicBezTo>
                  <a:pt x="167" y="43"/>
                  <a:pt x="168" y="44"/>
                  <a:pt x="168" y="44"/>
                </a:cubicBezTo>
                <a:cubicBezTo>
                  <a:pt x="169" y="44"/>
                  <a:pt x="169" y="44"/>
                  <a:pt x="169" y="44"/>
                </a:cubicBezTo>
                <a:cubicBezTo>
                  <a:pt x="169" y="45"/>
                  <a:pt x="169" y="45"/>
                  <a:pt x="169" y="45"/>
                </a:cubicBezTo>
                <a:cubicBezTo>
                  <a:pt x="169" y="45"/>
                  <a:pt x="169" y="44"/>
                  <a:pt x="169" y="44"/>
                </a:cubicBezTo>
                <a:close/>
                <a:moveTo>
                  <a:pt x="177" y="36"/>
                </a:moveTo>
                <a:cubicBezTo>
                  <a:pt x="177" y="36"/>
                  <a:pt x="176" y="34"/>
                  <a:pt x="176" y="34"/>
                </a:cubicBezTo>
                <a:cubicBezTo>
                  <a:pt x="175" y="34"/>
                  <a:pt x="175" y="33"/>
                  <a:pt x="175" y="33"/>
                </a:cubicBezTo>
                <a:cubicBezTo>
                  <a:pt x="175" y="33"/>
                  <a:pt x="175" y="33"/>
                  <a:pt x="174" y="33"/>
                </a:cubicBezTo>
                <a:cubicBezTo>
                  <a:pt x="173" y="33"/>
                  <a:pt x="173" y="33"/>
                  <a:pt x="173" y="32"/>
                </a:cubicBezTo>
                <a:cubicBezTo>
                  <a:pt x="173" y="32"/>
                  <a:pt x="173" y="32"/>
                  <a:pt x="172" y="32"/>
                </a:cubicBezTo>
                <a:cubicBezTo>
                  <a:pt x="172" y="33"/>
                  <a:pt x="172" y="33"/>
                  <a:pt x="172" y="33"/>
                </a:cubicBezTo>
                <a:cubicBezTo>
                  <a:pt x="172" y="34"/>
                  <a:pt x="172" y="34"/>
                  <a:pt x="172" y="34"/>
                </a:cubicBezTo>
                <a:cubicBezTo>
                  <a:pt x="173" y="34"/>
                  <a:pt x="173" y="33"/>
                  <a:pt x="173" y="34"/>
                </a:cubicBezTo>
                <a:cubicBezTo>
                  <a:pt x="173" y="34"/>
                  <a:pt x="173" y="34"/>
                  <a:pt x="173" y="34"/>
                </a:cubicBezTo>
                <a:cubicBezTo>
                  <a:pt x="173" y="34"/>
                  <a:pt x="173" y="34"/>
                  <a:pt x="173" y="34"/>
                </a:cubicBezTo>
                <a:cubicBezTo>
                  <a:pt x="173" y="34"/>
                  <a:pt x="174" y="35"/>
                  <a:pt x="174" y="35"/>
                </a:cubicBezTo>
                <a:cubicBezTo>
                  <a:pt x="174" y="36"/>
                  <a:pt x="174" y="36"/>
                  <a:pt x="176" y="36"/>
                </a:cubicBezTo>
                <a:cubicBezTo>
                  <a:pt x="176" y="37"/>
                  <a:pt x="177" y="37"/>
                  <a:pt x="177"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 name="Rectangle 3"/>
          <p:cNvSpPr/>
          <p:nvPr/>
        </p:nvSpPr>
        <p:spPr>
          <a:xfrm>
            <a:off x="2014758" y="2060848"/>
            <a:ext cx="7337265" cy="2308324"/>
          </a:xfrm>
          <a:prstGeom prst="rect">
            <a:avLst/>
          </a:prstGeom>
        </p:spPr>
        <p:txBody>
          <a:bodyPr wrap="none">
            <a:spAutoFit/>
          </a:bodyPr>
          <a:lstStyle/>
          <a:p>
            <a:pPr algn="ctr">
              <a:lnSpc>
                <a:spcPct val="200000"/>
              </a:lnSpc>
            </a:pPr>
            <a:r>
              <a:rPr lang="nl-NL" sz="3600" b="1" u="sng">
                <a:solidFill>
                  <a:schemeClr val="bg1"/>
                </a:solidFill>
                <a:latin typeface="Arial" pitchFamily="34" charset="0"/>
                <a:cs typeface="Arial" pitchFamily="34" charset="0"/>
              </a:rPr>
              <a:t>NHIỆM VỤ 5</a:t>
            </a:r>
            <a:r>
              <a:rPr lang="nl-NL" sz="3600" b="1">
                <a:solidFill>
                  <a:schemeClr val="bg1"/>
                </a:solidFill>
                <a:latin typeface="Arial" pitchFamily="34" charset="0"/>
                <a:cs typeface="Arial" pitchFamily="34" charset="0"/>
              </a:rPr>
              <a:t>: </a:t>
            </a:r>
            <a:endParaRPr lang="vi-VN" sz="3600" b="1">
              <a:solidFill>
                <a:schemeClr val="bg1"/>
              </a:solidFill>
              <a:latin typeface="Arial" pitchFamily="34" charset="0"/>
              <a:cs typeface="Arial" pitchFamily="34" charset="0"/>
            </a:endParaRPr>
          </a:p>
          <a:p>
            <a:pPr algn="ctr">
              <a:lnSpc>
                <a:spcPct val="200000"/>
              </a:lnSpc>
            </a:pPr>
            <a:r>
              <a:rPr lang="nl-NL" sz="3600" b="1">
                <a:solidFill>
                  <a:schemeClr val="bg1"/>
                </a:solidFill>
                <a:latin typeface="Arial" pitchFamily="34" charset="0"/>
                <a:cs typeface="Arial" pitchFamily="34" charset="0"/>
              </a:rPr>
              <a:t>TẠO NIỀM VUI VÀ SỰ THƯ GIÃN</a:t>
            </a:r>
            <a:endParaRPr lang="vi-VN" sz="3600">
              <a:solidFill>
                <a:schemeClr val="bg1"/>
              </a:solidFill>
              <a:latin typeface="Arial" pitchFamily="34" charset="0"/>
              <a:cs typeface="Arial" pitchFamily="34" charset="0"/>
            </a:endParaRPr>
          </a:p>
        </p:txBody>
      </p:sp>
    </p:spTree>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1" name="组合 150"/>
          <p:cNvGrpSpPr/>
          <p:nvPr/>
        </p:nvGrpSpPr>
        <p:grpSpPr>
          <a:xfrm>
            <a:off x="-34322" y="205344"/>
            <a:ext cx="5333376" cy="504056"/>
            <a:chOff x="-34322" y="205344"/>
            <a:chExt cx="5333376" cy="504056"/>
          </a:xfrm>
        </p:grpSpPr>
        <p:grpSp>
          <p:nvGrpSpPr>
            <p:cNvPr id="158" name="组合 157"/>
            <p:cNvGrpSpPr/>
            <p:nvPr/>
          </p:nvGrpSpPr>
          <p:grpSpPr>
            <a:xfrm>
              <a:off x="829774" y="288533"/>
              <a:ext cx="4469280" cy="360040"/>
              <a:chOff x="872912" y="836712"/>
              <a:chExt cx="4469280" cy="360040"/>
            </a:xfrm>
          </p:grpSpPr>
          <p:sp>
            <p:nvSpPr>
              <p:cNvPr id="159" name="矩形 158"/>
              <p:cNvSpPr/>
              <p:nvPr/>
            </p:nvSpPr>
            <p:spPr>
              <a:xfrm>
                <a:off x="872912" y="836712"/>
                <a:ext cx="864096"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sp>
            <p:nvSpPr>
              <p:cNvPr id="160" name="矩形 159"/>
              <p:cNvSpPr/>
              <p:nvPr/>
            </p:nvSpPr>
            <p:spPr>
              <a:xfrm>
                <a:off x="1774208" y="836712"/>
                <a:ext cx="864096"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sp>
            <p:nvSpPr>
              <p:cNvPr id="161" name="矩形 160"/>
              <p:cNvSpPr/>
              <p:nvPr/>
            </p:nvSpPr>
            <p:spPr>
              <a:xfrm>
                <a:off x="2675504" y="836712"/>
                <a:ext cx="864096"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sp>
            <p:nvSpPr>
              <p:cNvPr id="162" name="矩形 161"/>
              <p:cNvSpPr/>
              <p:nvPr/>
            </p:nvSpPr>
            <p:spPr>
              <a:xfrm>
                <a:off x="3576800" y="836712"/>
                <a:ext cx="864096"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sp>
            <p:nvSpPr>
              <p:cNvPr id="163" name="矩形 162"/>
              <p:cNvSpPr/>
              <p:nvPr/>
            </p:nvSpPr>
            <p:spPr>
              <a:xfrm>
                <a:off x="4478096" y="836712"/>
                <a:ext cx="864096"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grpSp>
        <p:sp>
          <p:nvSpPr>
            <p:cNvPr id="154" name="矩形 153"/>
            <p:cNvSpPr/>
            <p:nvPr/>
          </p:nvSpPr>
          <p:spPr>
            <a:xfrm>
              <a:off x="-34322" y="205344"/>
              <a:ext cx="864096" cy="50405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grpSp>
      <p:sp>
        <p:nvSpPr>
          <p:cNvPr id="4" name="Rectangle 3"/>
          <p:cNvSpPr/>
          <p:nvPr/>
        </p:nvSpPr>
        <p:spPr>
          <a:xfrm>
            <a:off x="923090" y="1916832"/>
            <a:ext cx="10868223" cy="3323987"/>
          </a:xfrm>
          <a:prstGeom prst="rect">
            <a:avLst/>
          </a:prstGeom>
          <a:ln w="57150">
            <a:solidFill>
              <a:schemeClr val="accent1">
                <a:lumMod val="40000"/>
                <a:lumOff val="60000"/>
              </a:schemeClr>
            </a:solidFill>
          </a:ln>
        </p:spPr>
        <p:txBody>
          <a:bodyPr wrap="square">
            <a:spAutoFit/>
          </a:bodyPr>
          <a:lstStyle/>
          <a:p>
            <a:pPr algn="just">
              <a:lnSpc>
                <a:spcPct val="150000"/>
              </a:lnSpc>
            </a:pPr>
            <a:r>
              <a:rPr lang="vi-VN" sz="2800">
                <a:solidFill>
                  <a:schemeClr val="bg1"/>
                </a:solidFill>
              </a:rPr>
              <a:t>- Dành thời gian giao tiếp với người thân, bạn bè</a:t>
            </a:r>
          </a:p>
          <a:p>
            <a:pPr marL="457200" indent="-457200" algn="just">
              <a:lnSpc>
                <a:spcPct val="150000"/>
              </a:lnSpc>
              <a:buFont typeface="Arial" pitchFamily="34" charset="0"/>
              <a:buChar char="•"/>
            </a:pPr>
            <a:r>
              <a:rPr lang="vi-VN" sz="2800">
                <a:solidFill>
                  <a:schemeClr val="bg1"/>
                </a:solidFill>
              </a:rPr>
              <a:t>Chia sẻ, nói chuyện về các chủ đề khác nhau.</a:t>
            </a:r>
          </a:p>
          <a:p>
            <a:pPr marL="457200" indent="-457200" algn="just">
              <a:lnSpc>
                <a:spcPct val="150000"/>
              </a:lnSpc>
              <a:buFont typeface="Arial" pitchFamily="34" charset="0"/>
              <a:buChar char="•"/>
            </a:pPr>
            <a:r>
              <a:rPr lang="vi-VN" sz="2800">
                <a:solidFill>
                  <a:schemeClr val="bg1"/>
                </a:solidFill>
              </a:rPr>
              <a:t>Lắng nghe vàghi nhận các ý kiến trong khi trò chuyện để câu chuyện luôn vui vẻ</a:t>
            </a:r>
          </a:p>
          <a:p>
            <a:pPr algn="just">
              <a:lnSpc>
                <a:spcPct val="150000"/>
              </a:lnSpc>
            </a:pPr>
            <a:r>
              <a:rPr lang="vi-VN" sz="2800">
                <a:solidFill>
                  <a:schemeClr val="bg1"/>
                </a:solidFill>
              </a:rPr>
              <a:t>- Làm một điều mới mẻ: trồng cây, cắm hoa, hcoj đàn, xem phim...</a:t>
            </a:r>
          </a:p>
        </p:txBody>
      </p:sp>
      <p:sp>
        <p:nvSpPr>
          <p:cNvPr id="6" name="Rectangle 5"/>
          <p:cNvSpPr/>
          <p:nvPr/>
        </p:nvSpPr>
        <p:spPr>
          <a:xfrm>
            <a:off x="1261822" y="5473005"/>
            <a:ext cx="10670277" cy="1305165"/>
          </a:xfrm>
          <a:prstGeom prst="rect">
            <a:avLst/>
          </a:prstGeom>
        </p:spPr>
        <p:txBody>
          <a:bodyPr wrap="square">
            <a:spAutoFit/>
          </a:bodyPr>
          <a:lstStyle/>
          <a:p>
            <a:pPr lvl="0" algn="just">
              <a:lnSpc>
                <a:spcPct val="150000"/>
              </a:lnSpc>
            </a:pPr>
            <a:r>
              <a:rPr lang="vi-VN" sz="2800">
                <a:solidFill>
                  <a:prstClr val="white"/>
                </a:solidFill>
              </a:rPr>
              <a:t>Chia sẻ với bạn những kết quả đã đạt được khi tự tạo niềm vui và sự thư giãn cho mình theo hướng dẫn trên</a:t>
            </a:r>
          </a:p>
        </p:txBody>
      </p:sp>
      <p:sp>
        <p:nvSpPr>
          <p:cNvPr id="14" name="Rectangle 13"/>
          <p:cNvSpPr/>
          <p:nvPr/>
        </p:nvSpPr>
        <p:spPr>
          <a:xfrm>
            <a:off x="553338" y="1001017"/>
            <a:ext cx="11607729" cy="738664"/>
          </a:xfrm>
          <a:prstGeom prst="rect">
            <a:avLst/>
          </a:prstGeom>
        </p:spPr>
        <p:txBody>
          <a:bodyPr wrap="square">
            <a:spAutoFit/>
          </a:bodyPr>
          <a:lstStyle/>
          <a:p>
            <a:pPr lvl="0">
              <a:lnSpc>
                <a:spcPct val="150000"/>
              </a:lnSpc>
            </a:pPr>
            <a:r>
              <a:rPr lang="vi-VN" sz="2800" b="1">
                <a:solidFill>
                  <a:prstClr val="white"/>
                </a:solidFill>
              </a:rPr>
              <a:t>1. Tạo niềm vui và sự thư giãn của bản thân theo hướng dẫn sau:</a:t>
            </a:r>
          </a:p>
        </p:txBody>
      </p:sp>
      <p:sp>
        <p:nvSpPr>
          <p:cNvPr id="15" name="Right Arrow 14"/>
          <p:cNvSpPr/>
          <p:nvPr/>
        </p:nvSpPr>
        <p:spPr>
          <a:xfrm>
            <a:off x="138491" y="5841466"/>
            <a:ext cx="864096" cy="648072"/>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4" grpId="0"/>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7291" y="898655"/>
            <a:ext cx="11305256" cy="461665"/>
          </a:xfrm>
          <a:prstGeom prst="rect">
            <a:avLst/>
          </a:prstGeom>
        </p:spPr>
        <p:txBody>
          <a:bodyPr wrap="square">
            <a:spAutoFit/>
          </a:bodyPr>
          <a:lstStyle/>
          <a:p>
            <a:r>
              <a:rPr lang="vi-VN" sz="2400" b="1">
                <a:solidFill>
                  <a:schemeClr val="bg1"/>
                </a:solidFill>
              </a:rPr>
              <a:t>2. Thực hành giải trí, thư giãn khi em bị căng thẳng theo những gợi ý sau:</a:t>
            </a:r>
            <a:endParaRPr lang="en-US" sz="2400" b="1">
              <a:solidFill>
                <a:schemeClr val="bg1"/>
              </a:solidFill>
            </a:endParaRPr>
          </a:p>
        </p:txBody>
      </p:sp>
      <p:grpSp>
        <p:nvGrpSpPr>
          <p:cNvPr id="3" name="组合 150"/>
          <p:cNvGrpSpPr/>
          <p:nvPr/>
        </p:nvGrpSpPr>
        <p:grpSpPr>
          <a:xfrm>
            <a:off x="-34322" y="205344"/>
            <a:ext cx="5333376" cy="504056"/>
            <a:chOff x="-34322" y="205344"/>
            <a:chExt cx="5333376" cy="504056"/>
          </a:xfrm>
        </p:grpSpPr>
        <p:grpSp>
          <p:nvGrpSpPr>
            <p:cNvPr id="4" name="组合 157"/>
            <p:cNvGrpSpPr/>
            <p:nvPr/>
          </p:nvGrpSpPr>
          <p:grpSpPr>
            <a:xfrm>
              <a:off x="829774" y="288533"/>
              <a:ext cx="4469280" cy="360040"/>
              <a:chOff x="872912" y="836712"/>
              <a:chExt cx="4469280" cy="360040"/>
            </a:xfrm>
          </p:grpSpPr>
          <p:sp>
            <p:nvSpPr>
              <p:cNvPr id="6" name="矩形 158"/>
              <p:cNvSpPr/>
              <p:nvPr/>
            </p:nvSpPr>
            <p:spPr>
              <a:xfrm>
                <a:off x="872912" y="836712"/>
                <a:ext cx="864096"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sp>
            <p:nvSpPr>
              <p:cNvPr id="7" name="矩形 159"/>
              <p:cNvSpPr/>
              <p:nvPr/>
            </p:nvSpPr>
            <p:spPr>
              <a:xfrm>
                <a:off x="1774208" y="836712"/>
                <a:ext cx="864096"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sp>
            <p:nvSpPr>
              <p:cNvPr id="8" name="矩形 160"/>
              <p:cNvSpPr/>
              <p:nvPr/>
            </p:nvSpPr>
            <p:spPr>
              <a:xfrm>
                <a:off x="2675504" y="836712"/>
                <a:ext cx="864096"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sp>
            <p:nvSpPr>
              <p:cNvPr id="9" name="矩形 161"/>
              <p:cNvSpPr/>
              <p:nvPr/>
            </p:nvSpPr>
            <p:spPr>
              <a:xfrm>
                <a:off x="3576800" y="836712"/>
                <a:ext cx="864096"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sp>
            <p:nvSpPr>
              <p:cNvPr id="10" name="矩形 162"/>
              <p:cNvSpPr/>
              <p:nvPr/>
            </p:nvSpPr>
            <p:spPr>
              <a:xfrm>
                <a:off x="4478096" y="836712"/>
                <a:ext cx="864096"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grpSp>
        <p:sp>
          <p:nvSpPr>
            <p:cNvPr id="5" name="矩形 153"/>
            <p:cNvSpPr/>
            <p:nvPr/>
          </p:nvSpPr>
          <p:spPr>
            <a:xfrm>
              <a:off x="-34322" y="205344"/>
              <a:ext cx="864096" cy="504056"/>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gr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669" y="1607865"/>
            <a:ext cx="7479866" cy="524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615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wheel(1)">
                                      <p:cBhvr>
                                        <p:cTn id="14"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5" name="组合 64"/>
          <p:cNvGrpSpPr/>
          <p:nvPr/>
        </p:nvGrpSpPr>
        <p:grpSpPr>
          <a:xfrm>
            <a:off x="4982075" y="4176456"/>
            <a:ext cx="1426906" cy="1287526"/>
            <a:chOff x="7764463" y="536575"/>
            <a:chExt cx="1300163" cy="1173163"/>
          </a:xfrm>
        </p:grpSpPr>
        <p:sp>
          <p:nvSpPr>
            <p:cNvPr id="66" name="Freeform 140"/>
            <p:cNvSpPr/>
            <p:nvPr/>
          </p:nvSpPr>
          <p:spPr bwMode="auto">
            <a:xfrm>
              <a:off x="8623300" y="860425"/>
              <a:ext cx="200025" cy="92075"/>
            </a:xfrm>
            <a:custGeom>
              <a:avLst/>
              <a:gdLst>
                <a:gd name="T0" fmla="*/ 309 w 309"/>
                <a:gd name="T1" fmla="*/ 134 h 143"/>
                <a:gd name="T2" fmla="*/ 271 w 309"/>
                <a:gd name="T3" fmla="*/ 126 h 143"/>
                <a:gd name="T4" fmla="*/ 165 w 309"/>
                <a:gd name="T5" fmla="*/ 82 h 143"/>
                <a:gd name="T6" fmla="*/ 108 w 309"/>
                <a:gd name="T7" fmla="*/ 64 h 143"/>
                <a:gd name="T8" fmla="*/ 0 w 309"/>
                <a:gd name="T9" fmla="*/ 18 h 143"/>
                <a:gd name="T10" fmla="*/ 54 w 309"/>
                <a:gd name="T11" fmla="*/ 23 h 143"/>
                <a:gd name="T12" fmla="*/ 108 w 309"/>
                <a:gd name="T13" fmla="*/ 46 h 143"/>
                <a:gd name="T14" fmla="*/ 211 w 309"/>
                <a:gd name="T15" fmla="*/ 80 h 143"/>
                <a:gd name="T16" fmla="*/ 224 w 309"/>
                <a:gd name="T17" fmla="*/ 93 h 143"/>
                <a:gd name="T18" fmla="*/ 309 w 309"/>
                <a:gd name="T19" fmla="*/ 121 h 143"/>
                <a:gd name="T20" fmla="*/ 309 w 309"/>
                <a:gd name="T21" fmla="*/ 1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143">
                  <a:moveTo>
                    <a:pt x="309" y="134"/>
                  </a:moveTo>
                  <a:cubicBezTo>
                    <a:pt x="297" y="143"/>
                    <a:pt x="280" y="134"/>
                    <a:pt x="271" y="126"/>
                  </a:cubicBezTo>
                  <a:cubicBezTo>
                    <a:pt x="226" y="124"/>
                    <a:pt x="199" y="97"/>
                    <a:pt x="165" y="82"/>
                  </a:cubicBezTo>
                  <a:cubicBezTo>
                    <a:pt x="147" y="74"/>
                    <a:pt x="126" y="72"/>
                    <a:pt x="108" y="64"/>
                  </a:cubicBezTo>
                  <a:cubicBezTo>
                    <a:pt x="77" y="51"/>
                    <a:pt x="42" y="28"/>
                    <a:pt x="0" y="18"/>
                  </a:cubicBezTo>
                  <a:cubicBezTo>
                    <a:pt x="16" y="0"/>
                    <a:pt x="38" y="17"/>
                    <a:pt x="54" y="23"/>
                  </a:cubicBezTo>
                  <a:cubicBezTo>
                    <a:pt x="71" y="29"/>
                    <a:pt x="90" y="40"/>
                    <a:pt x="108" y="46"/>
                  </a:cubicBezTo>
                  <a:cubicBezTo>
                    <a:pt x="142" y="57"/>
                    <a:pt x="178" y="60"/>
                    <a:pt x="211" y="80"/>
                  </a:cubicBezTo>
                  <a:cubicBezTo>
                    <a:pt x="217" y="83"/>
                    <a:pt x="218" y="90"/>
                    <a:pt x="224" y="93"/>
                  </a:cubicBezTo>
                  <a:cubicBezTo>
                    <a:pt x="255" y="106"/>
                    <a:pt x="286" y="99"/>
                    <a:pt x="309" y="121"/>
                  </a:cubicBezTo>
                  <a:cubicBezTo>
                    <a:pt x="309" y="125"/>
                    <a:pt x="309" y="130"/>
                    <a:pt x="309" y="134"/>
                  </a:cubicBezTo>
                  <a:close/>
                </a:path>
              </a:pathLst>
            </a:custGeom>
            <a:solidFill>
              <a:srgbClr val="FFFFFF"/>
            </a:solidFill>
            <a:ln w="9525">
              <a:solidFill>
                <a:schemeClr val="bg1">
                  <a:lumMod val="95000"/>
                </a:schemeClr>
              </a:solidFill>
              <a:round/>
            </a:ln>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67" name="Freeform 141"/>
            <p:cNvSpPr>
              <a:spLocks noEditPoints="1"/>
            </p:cNvSpPr>
            <p:nvPr/>
          </p:nvSpPr>
          <p:spPr bwMode="auto">
            <a:xfrm>
              <a:off x="7975600" y="925513"/>
              <a:ext cx="363538" cy="300038"/>
            </a:xfrm>
            <a:custGeom>
              <a:avLst/>
              <a:gdLst>
                <a:gd name="T0" fmla="*/ 66 w 563"/>
                <a:gd name="T1" fmla="*/ 436 h 465"/>
                <a:gd name="T2" fmla="*/ 32 w 563"/>
                <a:gd name="T3" fmla="*/ 299 h 465"/>
                <a:gd name="T4" fmla="*/ 12 w 563"/>
                <a:gd name="T5" fmla="*/ 230 h 465"/>
                <a:gd name="T6" fmla="*/ 141 w 563"/>
                <a:gd name="T7" fmla="*/ 145 h 465"/>
                <a:gd name="T8" fmla="*/ 177 w 563"/>
                <a:gd name="T9" fmla="*/ 127 h 465"/>
                <a:gd name="T10" fmla="*/ 269 w 563"/>
                <a:gd name="T11" fmla="*/ 98 h 465"/>
                <a:gd name="T12" fmla="*/ 311 w 563"/>
                <a:gd name="T13" fmla="*/ 75 h 465"/>
                <a:gd name="T14" fmla="*/ 414 w 563"/>
                <a:gd name="T15" fmla="*/ 36 h 465"/>
                <a:gd name="T16" fmla="*/ 434 w 563"/>
                <a:gd name="T17" fmla="*/ 39 h 465"/>
                <a:gd name="T18" fmla="*/ 501 w 563"/>
                <a:gd name="T19" fmla="*/ 98 h 465"/>
                <a:gd name="T20" fmla="*/ 545 w 563"/>
                <a:gd name="T21" fmla="*/ 253 h 465"/>
                <a:gd name="T22" fmla="*/ 393 w 563"/>
                <a:gd name="T23" fmla="*/ 371 h 465"/>
                <a:gd name="T24" fmla="*/ 306 w 563"/>
                <a:gd name="T25" fmla="*/ 413 h 465"/>
                <a:gd name="T26" fmla="*/ 251 w 563"/>
                <a:gd name="T27" fmla="*/ 415 h 465"/>
                <a:gd name="T28" fmla="*/ 231 w 563"/>
                <a:gd name="T29" fmla="*/ 431 h 465"/>
                <a:gd name="T30" fmla="*/ 66 w 563"/>
                <a:gd name="T31" fmla="*/ 436 h 465"/>
                <a:gd name="T32" fmla="*/ 223 w 563"/>
                <a:gd name="T33" fmla="*/ 400 h 465"/>
                <a:gd name="T34" fmla="*/ 246 w 563"/>
                <a:gd name="T35" fmla="*/ 400 h 465"/>
                <a:gd name="T36" fmla="*/ 288 w 563"/>
                <a:gd name="T37" fmla="*/ 384 h 465"/>
                <a:gd name="T38" fmla="*/ 527 w 563"/>
                <a:gd name="T39" fmla="*/ 281 h 465"/>
                <a:gd name="T40" fmla="*/ 468 w 563"/>
                <a:gd name="T41" fmla="*/ 49 h 465"/>
                <a:gd name="T42" fmla="*/ 416 w 563"/>
                <a:gd name="T43" fmla="*/ 60 h 465"/>
                <a:gd name="T44" fmla="*/ 357 w 563"/>
                <a:gd name="T45" fmla="*/ 88 h 465"/>
                <a:gd name="T46" fmla="*/ 329 w 563"/>
                <a:gd name="T47" fmla="*/ 93 h 465"/>
                <a:gd name="T48" fmla="*/ 306 w 563"/>
                <a:gd name="T49" fmla="*/ 109 h 465"/>
                <a:gd name="T50" fmla="*/ 239 w 563"/>
                <a:gd name="T51" fmla="*/ 134 h 465"/>
                <a:gd name="T52" fmla="*/ 120 w 563"/>
                <a:gd name="T53" fmla="*/ 173 h 465"/>
                <a:gd name="T54" fmla="*/ 32 w 563"/>
                <a:gd name="T55" fmla="*/ 207 h 465"/>
                <a:gd name="T56" fmla="*/ 86 w 563"/>
                <a:gd name="T57" fmla="*/ 426 h 465"/>
                <a:gd name="T58" fmla="*/ 223 w 563"/>
                <a:gd name="T59" fmla="*/ 40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3" h="465">
                  <a:moveTo>
                    <a:pt x="66" y="436"/>
                  </a:moveTo>
                  <a:cubicBezTo>
                    <a:pt x="59" y="394"/>
                    <a:pt x="47" y="346"/>
                    <a:pt x="32" y="299"/>
                  </a:cubicBezTo>
                  <a:cubicBezTo>
                    <a:pt x="25" y="276"/>
                    <a:pt x="14" y="249"/>
                    <a:pt x="12" y="230"/>
                  </a:cubicBezTo>
                  <a:cubicBezTo>
                    <a:pt x="0" y="148"/>
                    <a:pt x="85" y="164"/>
                    <a:pt x="141" y="145"/>
                  </a:cubicBezTo>
                  <a:cubicBezTo>
                    <a:pt x="153" y="140"/>
                    <a:pt x="164" y="131"/>
                    <a:pt x="177" y="127"/>
                  </a:cubicBezTo>
                  <a:cubicBezTo>
                    <a:pt x="207" y="116"/>
                    <a:pt x="240" y="110"/>
                    <a:pt x="269" y="98"/>
                  </a:cubicBezTo>
                  <a:cubicBezTo>
                    <a:pt x="284" y="92"/>
                    <a:pt x="296" y="81"/>
                    <a:pt x="311" y="75"/>
                  </a:cubicBezTo>
                  <a:cubicBezTo>
                    <a:pt x="347" y="60"/>
                    <a:pt x="387" y="57"/>
                    <a:pt x="414" y="36"/>
                  </a:cubicBezTo>
                  <a:cubicBezTo>
                    <a:pt x="420" y="43"/>
                    <a:pt x="431" y="34"/>
                    <a:pt x="434" y="39"/>
                  </a:cubicBezTo>
                  <a:cubicBezTo>
                    <a:pt x="481" y="0"/>
                    <a:pt x="491" y="46"/>
                    <a:pt x="501" y="98"/>
                  </a:cubicBezTo>
                  <a:cubicBezTo>
                    <a:pt x="512" y="151"/>
                    <a:pt x="537" y="217"/>
                    <a:pt x="545" y="253"/>
                  </a:cubicBezTo>
                  <a:cubicBezTo>
                    <a:pt x="563" y="332"/>
                    <a:pt x="450" y="349"/>
                    <a:pt x="393" y="371"/>
                  </a:cubicBezTo>
                  <a:cubicBezTo>
                    <a:pt x="360" y="385"/>
                    <a:pt x="336" y="396"/>
                    <a:pt x="306" y="413"/>
                  </a:cubicBezTo>
                  <a:cubicBezTo>
                    <a:pt x="288" y="397"/>
                    <a:pt x="267" y="430"/>
                    <a:pt x="251" y="415"/>
                  </a:cubicBezTo>
                  <a:cubicBezTo>
                    <a:pt x="247" y="423"/>
                    <a:pt x="237" y="425"/>
                    <a:pt x="231" y="431"/>
                  </a:cubicBezTo>
                  <a:cubicBezTo>
                    <a:pt x="171" y="430"/>
                    <a:pt x="117" y="465"/>
                    <a:pt x="66" y="436"/>
                  </a:cubicBezTo>
                  <a:close/>
                  <a:moveTo>
                    <a:pt x="223" y="400"/>
                  </a:moveTo>
                  <a:cubicBezTo>
                    <a:pt x="231" y="398"/>
                    <a:pt x="239" y="402"/>
                    <a:pt x="246" y="400"/>
                  </a:cubicBezTo>
                  <a:cubicBezTo>
                    <a:pt x="260" y="397"/>
                    <a:pt x="273" y="389"/>
                    <a:pt x="288" y="384"/>
                  </a:cubicBezTo>
                  <a:cubicBezTo>
                    <a:pt x="381" y="357"/>
                    <a:pt x="449" y="325"/>
                    <a:pt x="527" y="281"/>
                  </a:cubicBezTo>
                  <a:cubicBezTo>
                    <a:pt x="506" y="214"/>
                    <a:pt x="498" y="120"/>
                    <a:pt x="468" y="49"/>
                  </a:cubicBezTo>
                  <a:cubicBezTo>
                    <a:pt x="446" y="54"/>
                    <a:pt x="441" y="60"/>
                    <a:pt x="416" y="60"/>
                  </a:cubicBezTo>
                  <a:cubicBezTo>
                    <a:pt x="396" y="70"/>
                    <a:pt x="374" y="81"/>
                    <a:pt x="357" y="88"/>
                  </a:cubicBezTo>
                  <a:cubicBezTo>
                    <a:pt x="348" y="92"/>
                    <a:pt x="337" y="90"/>
                    <a:pt x="329" y="93"/>
                  </a:cubicBezTo>
                  <a:cubicBezTo>
                    <a:pt x="320" y="96"/>
                    <a:pt x="314" y="105"/>
                    <a:pt x="306" y="109"/>
                  </a:cubicBezTo>
                  <a:cubicBezTo>
                    <a:pt x="280" y="119"/>
                    <a:pt x="260" y="128"/>
                    <a:pt x="239" y="134"/>
                  </a:cubicBezTo>
                  <a:cubicBezTo>
                    <a:pt x="199" y="147"/>
                    <a:pt x="155" y="164"/>
                    <a:pt x="120" y="173"/>
                  </a:cubicBezTo>
                  <a:cubicBezTo>
                    <a:pt x="84" y="182"/>
                    <a:pt x="51" y="181"/>
                    <a:pt x="32" y="207"/>
                  </a:cubicBezTo>
                  <a:cubicBezTo>
                    <a:pt x="42" y="271"/>
                    <a:pt x="69" y="359"/>
                    <a:pt x="86" y="426"/>
                  </a:cubicBezTo>
                  <a:cubicBezTo>
                    <a:pt x="140" y="436"/>
                    <a:pt x="182" y="407"/>
                    <a:pt x="223" y="400"/>
                  </a:cubicBezTo>
                  <a:close/>
                </a:path>
              </a:pathLst>
            </a:custGeom>
            <a:solidFill>
              <a:srgbClr val="FFFFFF"/>
            </a:solidFill>
            <a:ln w="9525">
              <a:solidFill>
                <a:schemeClr val="bg1">
                  <a:lumMod val="95000"/>
                </a:schemeClr>
              </a:solidFill>
              <a:round/>
            </a:ln>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68" name="Freeform 142"/>
            <p:cNvSpPr/>
            <p:nvPr/>
          </p:nvSpPr>
          <p:spPr bwMode="auto">
            <a:xfrm>
              <a:off x="8083550" y="1089025"/>
              <a:ext cx="188913" cy="74613"/>
            </a:xfrm>
            <a:custGeom>
              <a:avLst/>
              <a:gdLst>
                <a:gd name="T0" fmla="*/ 0 w 291"/>
                <a:gd name="T1" fmla="*/ 100 h 116"/>
                <a:gd name="T2" fmla="*/ 273 w 291"/>
                <a:gd name="T3" fmla="*/ 0 h 116"/>
                <a:gd name="T4" fmla="*/ 291 w 291"/>
                <a:gd name="T5" fmla="*/ 8 h 116"/>
                <a:gd name="T6" fmla="*/ 160 w 291"/>
                <a:gd name="T7" fmla="*/ 62 h 116"/>
                <a:gd name="T8" fmla="*/ 90 w 291"/>
                <a:gd name="T9" fmla="*/ 88 h 116"/>
                <a:gd name="T10" fmla="*/ 0 w 291"/>
                <a:gd name="T11" fmla="*/ 100 h 116"/>
              </a:gdLst>
              <a:ahLst/>
              <a:cxnLst>
                <a:cxn ang="0">
                  <a:pos x="T0" y="T1"/>
                </a:cxn>
                <a:cxn ang="0">
                  <a:pos x="T2" y="T3"/>
                </a:cxn>
                <a:cxn ang="0">
                  <a:pos x="T4" y="T5"/>
                </a:cxn>
                <a:cxn ang="0">
                  <a:pos x="T6" y="T7"/>
                </a:cxn>
                <a:cxn ang="0">
                  <a:pos x="T8" y="T9"/>
                </a:cxn>
                <a:cxn ang="0">
                  <a:pos x="T10" y="T11"/>
                </a:cxn>
              </a:cxnLst>
              <a:rect l="0" t="0" r="r" b="b"/>
              <a:pathLst>
                <a:path w="291" h="116">
                  <a:moveTo>
                    <a:pt x="0" y="100"/>
                  </a:moveTo>
                  <a:cubicBezTo>
                    <a:pt x="77" y="48"/>
                    <a:pt x="200" y="51"/>
                    <a:pt x="273" y="0"/>
                  </a:cubicBezTo>
                  <a:cubicBezTo>
                    <a:pt x="279" y="3"/>
                    <a:pt x="288" y="3"/>
                    <a:pt x="291" y="8"/>
                  </a:cubicBezTo>
                  <a:cubicBezTo>
                    <a:pt x="275" y="45"/>
                    <a:pt x="200" y="49"/>
                    <a:pt x="160" y="62"/>
                  </a:cubicBezTo>
                  <a:cubicBezTo>
                    <a:pt x="133" y="70"/>
                    <a:pt x="109" y="76"/>
                    <a:pt x="90" y="88"/>
                  </a:cubicBezTo>
                  <a:cubicBezTo>
                    <a:pt x="64" y="83"/>
                    <a:pt x="28" y="116"/>
                    <a:pt x="0" y="100"/>
                  </a:cubicBezTo>
                  <a:close/>
                </a:path>
              </a:pathLst>
            </a:custGeom>
            <a:solidFill>
              <a:srgbClr val="FFFFFF"/>
            </a:solidFill>
            <a:ln w="9525">
              <a:solidFill>
                <a:schemeClr val="bg1">
                  <a:lumMod val="95000"/>
                </a:schemeClr>
              </a:solidFill>
              <a:round/>
            </a:ln>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69" name="Freeform 143"/>
            <p:cNvSpPr/>
            <p:nvPr/>
          </p:nvSpPr>
          <p:spPr bwMode="auto">
            <a:xfrm>
              <a:off x="8074025" y="1055688"/>
              <a:ext cx="179388" cy="66675"/>
            </a:xfrm>
            <a:custGeom>
              <a:avLst/>
              <a:gdLst>
                <a:gd name="T0" fmla="*/ 275 w 276"/>
                <a:gd name="T1" fmla="*/ 0 h 105"/>
                <a:gd name="T2" fmla="*/ 273 w 276"/>
                <a:gd name="T3" fmla="*/ 6 h 105"/>
                <a:gd name="T4" fmla="*/ 198 w 276"/>
                <a:gd name="T5" fmla="*/ 42 h 105"/>
                <a:gd name="T6" fmla="*/ 177 w 276"/>
                <a:gd name="T7" fmla="*/ 54 h 105"/>
                <a:gd name="T8" fmla="*/ 131 w 276"/>
                <a:gd name="T9" fmla="*/ 62 h 105"/>
                <a:gd name="T10" fmla="*/ 72 w 276"/>
                <a:gd name="T11" fmla="*/ 85 h 105"/>
                <a:gd name="T12" fmla="*/ 51 w 276"/>
                <a:gd name="T13" fmla="*/ 85 h 105"/>
                <a:gd name="T14" fmla="*/ 0 w 276"/>
                <a:gd name="T15" fmla="*/ 85 h 105"/>
                <a:gd name="T16" fmla="*/ 131 w 276"/>
                <a:gd name="T17" fmla="*/ 42 h 105"/>
                <a:gd name="T18" fmla="*/ 149 w 276"/>
                <a:gd name="T19" fmla="*/ 44 h 105"/>
                <a:gd name="T20" fmla="*/ 275 w 276"/>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6" h="105">
                  <a:moveTo>
                    <a:pt x="275" y="0"/>
                  </a:moveTo>
                  <a:cubicBezTo>
                    <a:pt x="276" y="3"/>
                    <a:pt x="275" y="5"/>
                    <a:pt x="273" y="6"/>
                  </a:cubicBezTo>
                  <a:cubicBezTo>
                    <a:pt x="259" y="30"/>
                    <a:pt x="225" y="31"/>
                    <a:pt x="198" y="42"/>
                  </a:cubicBezTo>
                  <a:cubicBezTo>
                    <a:pt x="190" y="45"/>
                    <a:pt x="184" y="52"/>
                    <a:pt x="177" y="54"/>
                  </a:cubicBezTo>
                  <a:cubicBezTo>
                    <a:pt x="162" y="61"/>
                    <a:pt x="147" y="58"/>
                    <a:pt x="131" y="62"/>
                  </a:cubicBezTo>
                  <a:cubicBezTo>
                    <a:pt x="112" y="67"/>
                    <a:pt x="97" y="81"/>
                    <a:pt x="72" y="85"/>
                  </a:cubicBezTo>
                  <a:cubicBezTo>
                    <a:pt x="65" y="86"/>
                    <a:pt x="58" y="84"/>
                    <a:pt x="51" y="85"/>
                  </a:cubicBezTo>
                  <a:cubicBezTo>
                    <a:pt x="32" y="89"/>
                    <a:pt x="11" y="105"/>
                    <a:pt x="0" y="85"/>
                  </a:cubicBezTo>
                  <a:cubicBezTo>
                    <a:pt x="36" y="55"/>
                    <a:pt x="96" y="65"/>
                    <a:pt x="131" y="42"/>
                  </a:cubicBezTo>
                  <a:cubicBezTo>
                    <a:pt x="136" y="43"/>
                    <a:pt x="148" y="38"/>
                    <a:pt x="149" y="44"/>
                  </a:cubicBezTo>
                  <a:cubicBezTo>
                    <a:pt x="191" y="31"/>
                    <a:pt x="230" y="2"/>
                    <a:pt x="275" y="0"/>
                  </a:cubicBezTo>
                  <a:close/>
                </a:path>
              </a:pathLst>
            </a:custGeom>
            <a:solidFill>
              <a:srgbClr val="FFFFFF"/>
            </a:solidFill>
            <a:ln w="9525">
              <a:solidFill>
                <a:schemeClr val="bg1">
                  <a:lumMod val="95000"/>
                </a:schemeClr>
              </a:solidFill>
              <a:round/>
            </a:ln>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70" name="Freeform 144"/>
            <p:cNvSpPr/>
            <p:nvPr/>
          </p:nvSpPr>
          <p:spPr bwMode="auto">
            <a:xfrm>
              <a:off x="8074025" y="1009650"/>
              <a:ext cx="171450" cy="74613"/>
            </a:xfrm>
            <a:custGeom>
              <a:avLst/>
              <a:gdLst>
                <a:gd name="T0" fmla="*/ 265 w 265"/>
                <a:gd name="T1" fmla="*/ 19 h 114"/>
                <a:gd name="T2" fmla="*/ 239 w 265"/>
                <a:gd name="T3" fmla="*/ 19 h 114"/>
                <a:gd name="T4" fmla="*/ 113 w 265"/>
                <a:gd name="T5" fmla="*/ 63 h 114"/>
                <a:gd name="T6" fmla="*/ 0 w 265"/>
                <a:gd name="T7" fmla="*/ 106 h 114"/>
                <a:gd name="T8" fmla="*/ 36 w 265"/>
                <a:gd name="T9" fmla="*/ 78 h 114"/>
                <a:gd name="T10" fmla="*/ 67 w 265"/>
                <a:gd name="T11" fmla="*/ 55 h 114"/>
                <a:gd name="T12" fmla="*/ 167 w 265"/>
                <a:gd name="T13" fmla="*/ 27 h 114"/>
                <a:gd name="T14" fmla="*/ 257 w 265"/>
                <a:gd name="T15" fmla="*/ 1 h 114"/>
                <a:gd name="T16" fmla="*/ 265 w 265"/>
                <a:gd name="T17" fmla="*/ 6 h 114"/>
                <a:gd name="T18" fmla="*/ 265 w 265"/>
                <a:gd name="T19" fmla="*/ 1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114">
                  <a:moveTo>
                    <a:pt x="265" y="19"/>
                  </a:moveTo>
                  <a:cubicBezTo>
                    <a:pt x="253" y="19"/>
                    <a:pt x="251" y="22"/>
                    <a:pt x="239" y="19"/>
                  </a:cubicBezTo>
                  <a:cubicBezTo>
                    <a:pt x="199" y="37"/>
                    <a:pt x="155" y="48"/>
                    <a:pt x="113" y="63"/>
                  </a:cubicBezTo>
                  <a:cubicBezTo>
                    <a:pt x="73" y="77"/>
                    <a:pt x="40" y="114"/>
                    <a:pt x="0" y="106"/>
                  </a:cubicBezTo>
                  <a:cubicBezTo>
                    <a:pt x="3" y="90"/>
                    <a:pt x="22" y="86"/>
                    <a:pt x="36" y="78"/>
                  </a:cubicBezTo>
                  <a:cubicBezTo>
                    <a:pt x="46" y="71"/>
                    <a:pt x="55" y="60"/>
                    <a:pt x="67" y="55"/>
                  </a:cubicBezTo>
                  <a:cubicBezTo>
                    <a:pt x="92" y="42"/>
                    <a:pt x="132" y="39"/>
                    <a:pt x="167" y="27"/>
                  </a:cubicBezTo>
                  <a:cubicBezTo>
                    <a:pt x="199" y="15"/>
                    <a:pt x="220" y="0"/>
                    <a:pt x="257" y="1"/>
                  </a:cubicBezTo>
                  <a:cubicBezTo>
                    <a:pt x="259" y="3"/>
                    <a:pt x="262" y="5"/>
                    <a:pt x="265" y="6"/>
                  </a:cubicBezTo>
                  <a:cubicBezTo>
                    <a:pt x="265" y="10"/>
                    <a:pt x="265" y="15"/>
                    <a:pt x="265" y="19"/>
                  </a:cubicBezTo>
                  <a:close/>
                </a:path>
              </a:pathLst>
            </a:custGeom>
            <a:solidFill>
              <a:srgbClr val="FFFFFF"/>
            </a:solidFill>
            <a:ln w="9525">
              <a:solidFill>
                <a:schemeClr val="bg1">
                  <a:lumMod val="95000"/>
                </a:schemeClr>
              </a:solidFill>
              <a:round/>
            </a:ln>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71" name="Freeform 145"/>
            <p:cNvSpPr>
              <a:spLocks noEditPoints="1"/>
            </p:cNvSpPr>
            <p:nvPr/>
          </p:nvSpPr>
          <p:spPr bwMode="auto">
            <a:xfrm>
              <a:off x="7764463" y="536575"/>
              <a:ext cx="1300163" cy="1173163"/>
            </a:xfrm>
            <a:custGeom>
              <a:avLst/>
              <a:gdLst>
                <a:gd name="T0" fmla="*/ 253 w 2013"/>
                <a:gd name="T1" fmla="*/ 1523 h 1814"/>
                <a:gd name="T2" fmla="*/ 196 w 2013"/>
                <a:gd name="T3" fmla="*/ 1221 h 1814"/>
                <a:gd name="T4" fmla="*/ 67 w 2013"/>
                <a:gd name="T5" fmla="*/ 879 h 1814"/>
                <a:gd name="T6" fmla="*/ 49 w 2013"/>
                <a:gd name="T7" fmla="*/ 608 h 1814"/>
                <a:gd name="T8" fmla="*/ 907 w 2013"/>
                <a:gd name="T9" fmla="*/ 350 h 1814"/>
                <a:gd name="T10" fmla="*/ 1204 w 2013"/>
                <a:gd name="T11" fmla="*/ 8 h 1814"/>
                <a:gd name="T12" fmla="*/ 1977 w 2013"/>
                <a:gd name="T13" fmla="*/ 371 h 1814"/>
                <a:gd name="T14" fmla="*/ 1616 w 2013"/>
                <a:gd name="T15" fmla="*/ 1337 h 1814"/>
                <a:gd name="T16" fmla="*/ 1193 w 2013"/>
                <a:gd name="T17" fmla="*/ 1477 h 1814"/>
                <a:gd name="T18" fmla="*/ 822 w 2013"/>
                <a:gd name="T19" fmla="*/ 1703 h 1814"/>
                <a:gd name="T20" fmla="*/ 1691 w 2013"/>
                <a:gd name="T21" fmla="*/ 1077 h 1814"/>
                <a:gd name="T22" fmla="*/ 1910 w 2013"/>
                <a:gd name="T23" fmla="*/ 319 h 1814"/>
                <a:gd name="T24" fmla="*/ 1132 w 2013"/>
                <a:gd name="T25" fmla="*/ 198 h 1814"/>
                <a:gd name="T26" fmla="*/ 1188 w 2013"/>
                <a:gd name="T27" fmla="*/ 237 h 1814"/>
                <a:gd name="T28" fmla="*/ 1614 w 2013"/>
                <a:gd name="T29" fmla="*/ 268 h 1814"/>
                <a:gd name="T30" fmla="*/ 1925 w 2013"/>
                <a:gd name="T31" fmla="*/ 397 h 1814"/>
                <a:gd name="T32" fmla="*/ 1668 w 2013"/>
                <a:gd name="T33" fmla="*/ 1008 h 1814"/>
                <a:gd name="T34" fmla="*/ 1500 w 2013"/>
                <a:gd name="T35" fmla="*/ 1415 h 1814"/>
                <a:gd name="T36" fmla="*/ 1536 w 2013"/>
                <a:gd name="T37" fmla="*/ 1479 h 1814"/>
                <a:gd name="T38" fmla="*/ 1791 w 2013"/>
                <a:gd name="T39" fmla="*/ 654 h 1814"/>
                <a:gd name="T40" fmla="*/ 1567 w 2013"/>
                <a:gd name="T41" fmla="*/ 265 h 1814"/>
                <a:gd name="T42" fmla="*/ 1230 w 2013"/>
                <a:gd name="T43" fmla="*/ 214 h 1814"/>
                <a:gd name="T44" fmla="*/ 1090 w 2013"/>
                <a:gd name="T45" fmla="*/ 600 h 1814"/>
                <a:gd name="T46" fmla="*/ 1384 w 2013"/>
                <a:gd name="T47" fmla="*/ 1350 h 1814"/>
                <a:gd name="T48" fmla="*/ 438 w 2013"/>
                <a:gd name="T49" fmla="*/ 1714 h 1814"/>
                <a:gd name="T50" fmla="*/ 717 w 2013"/>
                <a:gd name="T51" fmla="*/ 1711 h 1814"/>
                <a:gd name="T52" fmla="*/ 1152 w 2013"/>
                <a:gd name="T53" fmla="*/ 1348 h 1814"/>
                <a:gd name="T54" fmla="*/ 508 w 2013"/>
                <a:gd name="T55" fmla="*/ 461 h 1814"/>
                <a:gd name="T56" fmla="*/ 75 w 2013"/>
                <a:gd name="T57" fmla="*/ 673 h 1814"/>
                <a:gd name="T58" fmla="*/ 209 w 2013"/>
                <a:gd name="T59" fmla="*/ 930 h 1814"/>
                <a:gd name="T60" fmla="*/ 271 w 2013"/>
                <a:gd name="T61" fmla="*/ 1183 h 1814"/>
                <a:gd name="T62" fmla="*/ 340 w 2013"/>
                <a:gd name="T63" fmla="*/ 1384 h 1814"/>
                <a:gd name="T64" fmla="*/ 423 w 2013"/>
                <a:gd name="T65" fmla="*/ 1667 h 1814"/>
                <a:gd name="T66" fmla="*/ 1021 w 2013"/>
                <a:gd name="T67" fmla="*/ 474 h 1814"/>
                <a:gd name="T68" fmla="*/ 415 w 2013"/>
                <a:gd name="T69" fmla="*/ 1711 h 1814"/>
                <a:gd name="T70" fmla="*/ 376 w 2013"/>
                <a:gd name="T71" fmla="*/ 1734 h 1814"/>
                <a:gd name="T72" fmla="*/ 353 w 2013"/>
                <a:gd name="T73" fmla="*/ 1600 h 1814"/>
                <a:gd name="T74" fmla="*/ 353 w 2013"/>
                <a:gd name="T75" fmla="*/ 1600 h 1814"/>
                <a:gd name="T76" fmla="*/ 268 w 2013"/>
                <a:gd name="T77" fmla="*/ 1528 h 1814"/>
                <a:gd name="T78" fmla="*/ 343 w 2013"/>
                <a:gd name="T79" fmla="*/ 1453 h 1814"/>
                <a:gd name="T80" fmla="*/ 320 w 2013"/>
                <a:gd name="T81" fmla="*/ 1430 h 1814"/>
                <a:gd name="T82" fmla="*/ 248 w 2013"/>
                <a:gd name="T83" fmla="*/ 1394 h 1814"/>
                <a:gd name="T84" fmla="*/ 299 w 2013"/>
                <a:gd name="T85" fmla="*/ 1307 h 1814"/>
                <a:gd name="T86" fmla="*/ 222 w 2013"/>
                <a:gd name="T87" fmla="*/ 1307 h 1814"/>
                <a:gd name="T88" fmla="*/ 281 w 2013"/>
                <a:gd name="T89" fmla="*/ 1211 h 1814"/>
                <a:gd name="T90" fmla="*/ 181 w 2013"/>
                <a:gd name="T91" fmla="*/ 1180 h 1814"/>
                <a:gd name="T92" fmla="*/ 206 w 2013"/>
                <a:gd name="T93" fmla="*/ 1087 h 1814"/>
                <a:gd name="T94" fmla="*/ 147 w 2013"/>
                <a:gd name="T95" fmla="*/ 1046 h 1814"/>
                <a:gd name="T96" fmla="*/ 137 w 2013"/>
                <a:gd name="T97" fmla="*/ 992 h 1814"/>
                <a:gd name="T98" fmla="*/ 108 w 2013"/>
                <a:gd name="T99" fmla="*/ 946 h 1814"/>
                <a:gd name="T100" fmla="*/ 134 w 2013"/>
                <a:gd name="T101" fmla="*/ 853 h 1814"/>
                <a:gd name="T102" fmla="*/ 75 w 2013"/>
                <a:gd name="T103" fmla="*/ 804 h 1814"/>
                <a:gd name="T104" fmla="*/ 72 w 2013"/>
                <a:gd name="T105" fmla="*/ 758 h 1814"/>
                <a:gd name="T106" fmla="*/ 34 w 2013"/>
                <a:gd name="T107" fmla="*/ 64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13" h="1814">
                  <a:moveTo>
                    <a:pt x="369" y="1783"/>
                  </a:moveTo>
                  <a:cubicBezTo>
                    <a:pt x="350" y="1800"/>
                    <a:pt x="317" y="1804"/>
                    <a:pt x="302" y="1778"/>
                  </a:cubicBezTo>
                  <a:cubicBezTo>
                    <a:pt x="308" y="1724"/>
                    <a:pt x="267" y="1725"/>
                    <a:pt x="284" y="1680"/>
                  </a:cubicBezTo>
                  <a:cubicBezTo>
                    <a:pt x="255" y="1668"/>
                    <a:pt x="272" y="1626"/>
                    <a:pt x="255" y="1603"/>
                  </a:cubicBezTo>
                  <a:cubicBezTo>
                    <a:pt x="256" y="1593"/>
                    <a:pt x="258" y="1585"/>
                    <a:pt x="266" y="1582"/>
                  </a:cubicBezTo>
                  <a:cubicBezTo>
                    <a:pt x="255" y="1570"/>
                    <a:pt x="244" y="1545"/>
                    <a:pt x="253" y="1523"/>
                  </a:cubicBezTo>
                  <a:cubicBezTo>
                    <a:pt x="236" y="1495"/>
                    <a:pt x="196" y="1465"/>
                    <a:pt x="230" y="1430"/>
                  </a:cubicBezTo>
                  <a:cubicBezTo>
                    <a:pt x="230" y="1421"/>
                    <a:pt x="222" y="1415"/>
                    <a:pt x="217" y="1404"/>
                  </a:cubicBezTo>
                  <a:cubicBezTo>
                    <a:pt x="218" y="1391"/>
                    <a:pt x="225" y="1384"/>
                    <a:pt x="232" y="1376"/>
                  </a:cubicBezTo>
                  <a:cubicBezTo>
                    <a:pt x="228" y="1366"/>
                    <a:pt x="219" y="1362"/>
                    <a:pt x="214" y="1353"/>
                  </a:cubicBezTo>
                  <a:cubicBezTo>
                    <a:pt x="227" y="1329"/>
                    <a:pt x="171" y="1304"/>
                    <a:pt x="201" y="1281"/>
                  </a:cubicBezTo>
                  <a:cubicBezTo>
                    <a:pt x="182" y="1269"/>
                    <a:pt x="179" y="1238"/>
                    <a:pt x="196" y="1221"/>
                  </a:cubicBezTo>
                  <a:cubicBezTo>
                    <a:pt x="178" y="1215"/>
                    <a:pt x="144" y="1192"/>
                    <a:pt x="170" y="1170"/>
                  </a:cubicBezTo>
                  <a:cubicBezTo>
                    <a:pt x="157" y="1159"/>
                    <a:pt x="145" y="1142"/>
                    <a:pt x="157" y="1121"/>
                  </a:cubicBezTo>
                  <a:cubicBezTo>
                    <a:pt x="141" y="1113"/>
                    <a:pt x="128" y="1087"/>
                    <a:pt x="144" y="1069"/>
                  </a:cubicBezTo>
                  <a:cubicBezTo>
                    <a:pt x="123" y="1063"/>
                    <a:pt x="115" y="1036"/>
                    <a:pt x="126" y="1018"/>
                  </a:cubicBezTo>
                  <a:cubicBezTo>
                    <a:pt x="119" y="1004"/>
                    <a:pt x="105" y="996"/>
                    <a:pt x="108" y="971"/>
                  </a:cubicBezTo>
                  <a:cubicBezTo>
                    <a:pt x="59" y="960"/>
                    <a:pt x="119" y="883"/>
                    <a:pt x="67" y="879"/>
                  </a:cubicBezTo>
                  <a:cubicBezTo>
                    <a:pt x="65" y="860"/>
                    <a:pt x="54" y="834"/>
                    <a:pt x="77" y="830"/>
                  </a:cubicBezTo>
                  <a:cubicBezTo>
                    <a:pt x="67" y="819"/>
                    <a:pt x="50" y="805"/>
                    <a:pt x="59" y="783"/>
                  </a:cubicBezTo>
                  <a:cubicBezTo>
                    <a:pt x="50" y="773"/>
                    <a:pt x="31" y="757"/>
                    <a:pt x="31" y="729"/>
                  </a:cubicBezTo>
                  <a:cubicBezTo>
                    <a:pt x="31" y="725"/>
                    <a:pt x="35" y="718"/>
                    <a:pt x="34" y="714"/>
                  </a:cubicBezTo>
                  <a:cubicBezTo>
                    <a:pt x="27" y="681"/>
                    <a:pt x="0" y="659"/>
                    <a:pt x="16" y="631"/>
                  </a:cubicBezTo>
                  <a:cubicBezTo>
                    <a:pt x="22" y="619"/>
                    <a:pt x="38" y="618"/>
                    <a:pt x="49" y="608"/>
                  </a:cubicBezTo>
                  <a:cubicBezTo>
                    <a:pt x="43" y="599"/>
                    <a:pt x="53" y="591"/>
                    <a:pt x="54" y="577"/>
                  </a:cubicBezTo>
                  <a:cubicBezTo>
                    <a:pt x="200" y="522"/>
                    <a:pt x="361" y="489"/>
                    <a:pt x="518" y="433"/>
                  </a:cubicBezTo>
                  <a:cubicBezTo>
                    <a:pt x="548" y="440"/>
                    <a:pt x="570" y="426"/>
                    <a:pt x="598" y="415"/>
                  </a:cubicBezTo>
                  <a:cubicBezTo>
                    <a:pt x="632" y="402"/>
                    <a:pt x="674" y="393"/>
                    <a:pt x="714" y="379"/>
                  </a:cubicBezTo>
                  <a:cubicBezTo>
                    <a:pt x="774" y="357"/>
                    <a:pt x="826" y="324"/>
                    <a:pt x="879" y="325"/>
                  </a:cubicBezTo>
                  <a:cubicBezTo>
                    <a:pt x="887" y="332"/>
                    <a:pt x="894" y="342"/>
                    <a:pt x="907" y="350"/>
                  </a:cubicBezTo>
                  <a:cubicBezTo>
                    <a:pt x="917" y="400"/>
                    <a:pt x="940" y="458"/>
                    <a:pt x="951" y="515"/>
                  </a:cubicBezTo>
                  <a:cubicBezTo>
                    <a:pt x="995" y="401"/>
                    <a:pt x="1039" y="270"/>
                    <a:pt x="1085" y="144"/>
                  </a:cubicBezTo>
                  <a:cubicBezTo>
                    <a:pt x="1096" y="115"/>
                    <a:pt x="1109" y="85"/>
                    <a:pt x="1116" y="59"/>
                  </a:cubicBezTo>
                  <a:cubicBezTo>
                    <a:pt x="1119" y="50"/>
                    <a:pt x="1115" y="39"/>
                    <a:pt x="1119" y="31"/>
                  </a:cubicBezTo>
                  <a:cubicBezTo>
                    <a:pt x="1126" y="16"/>
                    <a:pt x="1151" y="0"/>
                    <a:pt x="1165" y="0"/>
                  </a:cubicBezTo>
                  <a:cubicBezTo>
                    <a:pt x="1179" y="0"/>
                    <a:pt x="1192" y="17"/>
                    <a:pt x="1204" y="8"/>
                  </a:cubicBezTo>
                  <a:cubicBezTo>
                    <a:pt x="1206" y="16"/>
                    <a:pt x="1216" y="16"/>
                    <a:pt x="1217" y="26"/>
                  </a:cubicBezTo>
                  <a:cubicBezTo>
                    <a:pt x="1322" y="71"/>
                    <a:pt x="1422" y="93"/>
                    <a:pt x="1536" y="131"/>
                  </a:cubicBezTo>
                  <a:cubicBezTo>
                    <a:pt x="1621" y="186"/>
                    <a:pt x="1752" y="215"/>
                    <a:pt x="1827" y="263"/>
                  </a:cubicBezTo>
                  <a:cubicBezTo>
                    <a:pt x="1845" y="264"/>
                    <a:pt x="1873" y="273"/>
                    <a:pt x="1884" y="288"/>
                  </a:cubicBezTo>
                  <a:cubicBezTo>
                    <a:pt x="1910" y="287"/>
                    <a:pt x="1921" y="305"/>
                    <a:pt x="1941" y="314"/>
                  </a:cubicBezTo>
                  <a:cubicBezTo>
                    <a:pt x="1965" y="325"/>
                    <a:pt x="2013" y="338"/>
                    <a:pt x="1977" y="371"/>
                  </a:cubicBezTo>
                  <a:cubicBezTo>
                    <a:pt x="1965" y="428"/>
                    <a:pt x="1945" y="466"/>
                    <a:pt x="1931" y="523"/>
                  </a:cubicBezTo>
                  <a:cubicBezTo>
                    <a:pt x="1921" y="534"/>
                    <a:pt x="1912" y="546"/>
                    <a:pt x="1910" y="564"/>
                  </a:cubicBezTo>
                  <a:cubicBezTo>
                    <a:pt x="1843" y="685"/>
                    <a:pt x="1811" y="820"/>
                    <a:pt x="1760" y="956"/>
                  </a:cubicBezTo>
                  <a:cubicBezTo>
                    <a:pt x="1742" y="1005"/>
                    <a:pt x="1721" y="1054"/>
                    <a:pt x="1701" y="1103"/>
                  </a:cubicBezTo>
                  <a:cubicBezTo>
                    <a:pt x="1681" y="1152"/>
                    <a:pt x="1662" y="1202"/>
                    <a:pt x="1642" y="1250"/>
                  </a:cubicBezTo>
                  <a:cubicBezTo>
                    <a:pt x="1630" y="1278"/>
                    <a:pt x="1625" y="1309"/>
                    <a:pt x="1616" y="1337"/>
                  </a:cubicBezTo>
                  <a:cubicBezTo>
                    <a:pt x="1603" y="1378"/>
                    <a:pt x="1573" y="1412"/>
                    <a:pt x="1572" y="1456"/>
                  </a:cubicBezTo>
                  <a:cubicBezTo>
                    <a:pt x="1560" y="1457"/>
                    <a:pt x="1562" y="1472"/>
                    <a:pt x="1559" y="1482"/>
                  </a:cubicBezTo>
                  <a:cubicBezTo>
                    <a:pt x="1550" y="1491"/>
                    <a:pt x="1541" y="1500"/>
                    <a:pt x="1534" y="1510"/>
                  </a:cubicBezTo>
                  <a:cubicBezTo>
                    <a:pt x="1481" y="1502"/>
                    <a:pt x="1401" y="1460"/>
                    <a:pt x="1335" y="1443"/>
                  </a:cubicBezTo>
                  <a:cubicBezTo>
                    <a:pt x="1276" y="1428"/>
                    <a:pt x="1229" y="1390"/>
                    <a:pt x="1175" y="1374"/>
                  </a:cubicBezTo>
                  <a:cubicBezTo>
                    <a:pt x="1189" y="1409"/>
                    <a:pt x="1185" y="1443"/>
                    <a:pt x="1193" y="1477"/>
                  </a:cubicBezTo>
                  <a:cubicBezTo>
                    <a:pt x="1205" y="1521"/>
                    <a:pt x="1231" y="1567"/>
                    <a:pt x="1181" y="1595"/>
                  </a:cubicBezTo>
                  <a:cubicBezTo>
                    <a:pt x="1156" y="1609"/>
                    <a:pt x="1106" y="1610"/>
                    <a:pt x="1062" y="1626"/>
                  </a:cubicBezTo>
                  <a:cubicBezTo>
                    <a:pt x="1048" y="1631"/>
                    <a:pt x="1037" y="1641"/>
                    <a:pt x="1026" y="1644"/>
                  </a:cubicBezTo>
                  <a:cubicBezTo>
                    <a:pt x="1009" y="1648"/>
                    <a:pt x="991" y="1652"/>
                    <a:pt x="977" y="1654"/>
                  </a:cubicBezTo>
                  <a:cubicBezTo>
                    <a:pt x="920" y="1666"/>
                    <a:pt x="871" y="1680"/>
                    <a:pt x="833" y="1693"/>
                  </a:cubicBezTo>
                  <a:cubicBezTo>
                    <a:pt x="830" y="1698"/>
                    <a:pt x="824" y="1698"/>
                    <a:pt x="822" y="1703"/>
                  </a:cubicBezTo>
                  <a:cubicBezTo>
                    <a:pt x="775" y="1719"/>
                    <a:pt x="728" y="1725"/>
                    <a:pt x="681" y="1737"/>
                  </a:cubicBezTo>
                  <a:cubicBezTo>
                    <a:pt x="587" y="1760"/>
                    <a:pt x="517" y="1800"/>
                    <a:pt x="405" y="1796"/>
                  </a:cubicBezTo>
                  <a:cubicBezTo>
                    <a:pt x="403" y="1804"/>
                    <a:pt x="397" y="1809"/>
                    <a:pt x="392" y="1814"/>
                  </a:cubicBezTo>
                  <a:cubicBezTo>
                    <a:pt x="371" y="1804"/>
                    <a:pt x="377" y="1802"/>
                    <a:pt x="369" y="1783"/>
                  </a:cubicBezTo>
                  <a:close/>
                  <a:moveTo>
                    <a:pt x="1580" y="1376"/>
                  </a:moveTo>
                  <a:cubicBezTo>
                    <a:pt x="1610" y="1267"/>
                    <a:pt x="1655" y="1178"/>
                    <a:pt x="1691" y="1077"/>
                  </a:cubicBezTo>
                  <a:cubicBezTo>
                    <a:pt x="1713" y="1016"/>
                    <a:pt x="1730" y="952"/>
                    <a:pt x="1753" y="889"/>
                  </a:cubicBezTo>
                  <a:cubicBezTo>
                    <a:pt x="1769" y="844"/>
                    <a:pt x="1793" y="802"/>
                    <a:pt x="1802" y="755"/>
                  </a:cubicBezTo>
                  <a:cubicBezTo>
                    <a:pt x="1824" y="728"/>
                    <a:pt x="1827" y="693"/>
                    <a:pt x="1840" y="657"/>
                  </a:cubicBezTo>
                  <a:cubicBezTo>
                    <a:pt x="1862" y="599"/>
                    <a:pt x="1899" y="535"/>
                    <a:pt x="1925" y="482"/>
                  </a:cubicBezTo>
                  <a:cubicBezTo>
                    <a:pt x="1942" y="449"/>
                    <a:pt x="1962" y="373"/>
                    <a:pt x="1951" y="345"/>
                  </a:cubicBezTo>
                  <a:cubicBezTo>
                    <a:pt x="1932" y="335"/>
                    <a:pt x="1918" y="331"/>
                    <a:pt x="1910" y="319"/>
                  </a:cubicBezTo>
                  <a:cubicBezTo>
                    <a:pt x="1899" y="324"/>
                    <a:pt x="1902" y="315"/>
                    <a:pt x="1889" y="319"/>
                  </a:cubicBezTo>
                  <a:cubicBezTo>
                    <a:pt x="1852" y="293"/>
                    <a:pt x="1796" y="285"/>
                    <a:pt x="1760" y="252"/>
                  </a:cubicBezTo>
                  <a:cubicBezTo>
                    <a:pt x="1667" y="223"/>
                    <a:pt x="1567" y="164"/>
                    <a:pt x="1472" y="136"/>
                  </a:cubicBezTo>
                  <a:cubicBezTo>
                    <a:pt x="1386" y="99"/>
                    <a:pt x="1280" y="89"/>
                    <a:pt x="1204" y="36"/>
                  </a:cubicBezTo>
                  <a:cubicBezTo>
                    <a:pt x="1188" y="37"/>
                    <a:pt x="1186" y="52"/>
                    <a:pt x="1181" y="64"/>
                  </a:cubicBezTo>
                  <a:cubicBezTo>
                    <a:pt x="1162" y="106"/>
                    <a:pt x="1151" y="151"/>
                    <a:pt x="1132" y="198"/>
                  </a:cubicBezTo>
                  <a:cubicBezTo>
                    <a:pt x="1102" y="272"/>
                    <a:pt x="1088" y="344"/>
                    <a:pt x="1059" y="404"/>
                  </a:cubicBezTo>
                  <a:cubicBezTo>
                    <a:pt x="1059" y="411"/>
                    <a:pt x="1059" y="418"/>
                    <a:pt x="1059" y="425"/>
                  </a:cubicBezTo>
                  <a:cubicBezTo>
                    <a:pt x="1024" y="497"/>
                    <a:pt x="1012" y="567"/>
                    <a:pt x="982" y="639"/>
                  </a:cubicBezTo>
                  <a:cubicBezTo>
                    <a:pt x="995" y="669"/>
                    <a:pt x="999" y="708"/>
                    <a:pt x="1013" y="737"/>
                  </a:cubicBezTo>
                  <a:cubicBezTo>
                    <a:pt x="1054" y="603"/>
                    <a:pt x="1118" y="478"/>
                    <a:pt x="1152" y="345"/>
                  </a:cubicBezTo>
                  <a:cubicBezTo>
                    <a:pt x="1170" y="317"/>
                    <a:pt x="1175" y="275"/>
                    <a:pt x="1188" y="237"/>
                  </a:cubicBezTo>
                  <a:cubicBezTo>
                    <a:pt x="1189" y="232"/>
                    <a:pt x="1197" y="235"/>
                    <a:pt x="1199" y="232"/>
                  </a:cubicBezTo>
                  <a:cubicBezTo>
                    <a:pt x="1199" y="196"/>
                    <a:pt x="1224" y="173"/>
                    <a:pt x="1224" y="139"/>
                  </a:cubicBezTo>
                  <a:cubicBezTo>
                    <a:pt x="1244" y="144"/>
                    <a:pt x="1236" y="122"/>
                    <a:pt x="1250" y="121"/>
                  </a:cubicBezTo>
                  <a:cubicBezTo>
                    <a:pt x="1300" y="145"/>
                    <a:pt x="1351" y="168"/>
                    <a:pt x="1402" y="185"/>
                  </a:cubicBezTo>
                  <a:cubicBezTo>
                    <a:pt x="1465" y="207"/>
                    <a:pt x="1528" y="226"/>
                    <a:pt x="1585" y="250"/>
                  </a:cubicBezTo>
                  <a:cubicBezTo>
                    <a:pt x="1596" y="254"/>
                    <a:pt x="1603" y="264"/>
                    <a:pt x="1614" y="268"/>
                  </a:cubicBezTo>
                  <a:cubicBezTo>
                    <a:pt x="1635" y="276"/>
                    <a:pt x="1661" y="275"/>
                    <a:pt x="1683" y="283"/>
                  </a:cubicBezTo>
                  <a:cubicBezTo>
                    <a:pt x="1689" y="286"/>
                    <a:pt x="1693" y="294"/>
                    <a:pt x="1699" y="296"/>
                  </a:cubicBezTo>
                  <a:cubicBezTo>
                    <a:pt x="1723" y="307"/>
                    <a:pt x="1746" y="305"/>
                    <a:pt x="1766" y="314"/>
                  </a:cubicBezTo>
                  <a:cubicBezTo>
                    <a:pt x="1766" y="329"/>
                    <a:pt x="1788" y="323"/>
                    <a:pt x="1791" y="335"/>
                  </a:cubicBezTo>
                  <a:cubicBezTo>
                    <a:pt x="1834" y="337"/>
                    <a:pt x="1867" y="366"/>
                    <a:pt x="1910" y="376"/>
                  </a:cubicBezTo>
                  <a:cubicBezTo>
                    <a:pt x="1912" y="386"/>
                    <a:pt x="1923" y="387"/>
                    <a:pt x="1925" y="397"/>
                  </a:cubicBezTo>
                  <a:cubicBezTo>
                    <a:pt x="1910" y="426"/>
                    <a:pt x="1902" y="453"/>
                    <a:pt x="1889" y="482"/>
                  </a:cubicBezTo>
                  <a:cubicBezTo>
                    <a:pt x="1856" y="559"/>
                    <a:pt x="1816" y="645"/>
                    <a:pt x="1786" y="724"/>
                  </a:cubicBezTo>
                  <a:cubicBezTo>
                    <a:pt x="1769" y="771"/>
                    <a:pt x="1748" y="807"/>
                    <a:pt x="1732" y="850"/>
                  </a:cubicBezTo>
                  <a:cubicBezTo>
                    <a:pt x="1726" y="868"/>
                    <a:pt x="1722" y="892"/>
                    <a:pt x="1714" y="910"/>
                  </a:cubicBezTo>
                  <a:cubicBezTo>
                    <a:pt x="1704" y="934"/>
                    <a:pt x="1685" y="955"/>
                    <a:pt x="1675" y="979"/>
                  </a:cubicBezTo>
                  <a:cubicBezTo>
                    <a:pt x="1670" y="992"/>
                    <a:pt x="1671" y="999"/>
                    <a:pt x="1668" y="1008"/>
                  </a:cubicBezTo>
                  <a:cubicBezTo>
                    <a:pt x="1651" y="1046"/>
                    <a:pt x="1646" y="1081"/>
                    <a:pt x="1634" y="1124"/>
                  </a:cubicBezTo>
                  <a:cubicBezTo>
                    <a:pt x="1626" y="1151"/>
                    <a:pt x="1610" y="1178"/>
                    <a:pt x="1601" y="1206"/>
                  </a:cubicBezTo>
                  <a:cubicBezTo>
                    <a:pt x="1597" y="1217"/>
                    <a:pt x="1599" y="1229"/>
                    <a:pt x="1595" y="1240"/>
                  </a:cubicBezTo>
                  <a:cubicBezTo>
                    <a:pt x="1580" y="1288"/>
                    <a:pt x="1552" y="1332"/>
                    <a:pt x="1547" y="1384"/>
                  </a:cubicBezTo>
                  <a:cubicBezTo>
                    <a:pt x="1540" y="1392"/>
                    <a:pt x="1532" y="1399"/>
                    <a:pt x="1526" y="1407"/>
                  </a:cubicBezTo>
                  <a:cubicBezTo>
                    <a:pt x="1512" y="1410"/>
                    <a:pt x="1511" y="1411"/>
                    <a:pt x="1500" y="1415"/>
                  </a:cubicBezTo>
                  <a:cubicBezTo>
                    <a:pt x="1393" y="1386"/>
                    <a:pt x="1296" y="1347"/>
                    <a:pt x="1188" y="1301"/>
                  </a:cubicBezTo>
                  <a:cubicBezTo>
                    <a:pt x="1177" y="1296"/>
                    <a:pt x="1168" y="1283"/>
                    <a:pt x="1152" y="1288"/>
                  </a:cubicBezTo>
                  <a:cubicBezTo>
                    <a:pt x="1157" y="1312"/>
                    <a:pt x="1166" y="1332"/>
                    <a:pt x="1170" y="1355"/>
                  </a:cubicBezTo>
                  <a:cubicBezTo>
                    <a:pt x="1223" y="1363"/>
                    <a:pt x="1267" y="1392"/>
                    <a:pt x="1315" y="1415"/>
                  </a:cubicBezTo>
                  <a:cubicBezTo>
                    <a:pt x="1353" y="1434"/>
                    <a:pt x="1400" y="1440"/>
                    <a:pt x="1446" y="1453"/>
                  </a:cubicBezTo>
                  <a:cubicBezTo>
                    <a:pt x="1466" y="1467"/>
                    <a:pt x="1500" y="1492"/>
                    <a:pt x="1536" y="1479"/>
                  </a:cubicBezTo>
                  <a:cubicBezTo>
                    <a:pt x="1545" y="1448"/>
                    <a:pt x="1551" y="1409"/>
                    <a:pt x="1580" y="1376"/>
                  </a:cubicBezTo>
                  <a:close/>
                  <a:moveTo>
                    <a:pt x="1523" y="1340"/>
                  </a:moveTo>
                  <a:cubicBezTo>
                    <a:pt x="1551" y="1279"/>
                    <a:pt x="1572" y="1212"/>
                    <a:pt x="1590" y="1142"/>
                  </a:cubicBezTo>
                  <a:cubicBezTo>
                    <a:pt x="1630" y="1073"/>
                    <a:pt x="1653" y="988"/>
                    <a:pt x="1683" y="912"/>
                  </a:cubicBezTo>
                  <a:cubicBezTo>
                    <a:pt x="1695" y="883"/>
                    <a:pt x="1720" y="858"/>
                    <a:pt x="1724" y="822"/>
                  </a:cubicBezTo>
                  <a:cubicBezTo>
                    <a:pt x="1756" y="776"/>
                    <a:pt x="1771" y="712"/>
                    <a:pt x="1791" y="654"/>
                  </a:cubicBezTo>
                  <a:cubicBezTo>
                    <a:pt x="1818" y="611"/>
                    <a:pt x="1836" y="560"/>
                    <a:pt x="1853" y="508"/>
                  </a:cubicBezTo>
                  <a:cubicBezTo>
                    <a:pt x="1873" y="481"/>
                    <a:pt x="1882" y="444"/>
                    <a:pt x="1897" y="412"/>
                  </a:cubicBezTo>
                  <a:cubicBezTo>
                    <a:pt x="1899" y="412"/>
                    <a:pt x="1900" y="412"/>
                    <a:pt x="1900" y="410"/>
                  </a:cubicBezTo>
                  <a:cubicBezTo>
                    <a:pt x="1839" y="368"/>
                    <a:pt x="1776" y="349"/>
                    <a:pt x="1701" y="325"/>
                  </a:cubicBezTo>
                  <a:cubicBezTo>
                    <a:pt x="1684" y="301"/>
                    <a:pt x="1660" y="307"/>
                    <a:pt x="1626" y="296"/>
                  </a:cubicBezTo>
                  <a:cubicBezTo>
                    <a:pt x="1609" y="290"/>
                    <a:pt x="1589" y="275"/>
                    <a:pt x="1567" y="265"/>
                  </a:cubicBezTo>
                  <a:cubicBezTo>
                    <a:pt x="1547" y="256"/>
                    <a:pt x="1524" y="250"/>
                    <a:pt x="1500" y="242"/>
                  </a:cubicBezTo>
                  <a:cubicBezTo>
                    <a:pt x="1478" y="235"/>
                    <a:pt x="1460" y="223"/>
                    <a:pt x="1438" y="214"/>
                  </a:cubicBezTo>
                  <a:cubicBezTo>
                    <a:pt x="1415" y="203"/>
                    <a:pt x="1389" y="201"/>
                    <a:pt x="1369" y="193"/>
                  </a:cubicBezTo>
                  <a:cubicBezTo>
                    <a:pt x="1356" y="188"/>
                    <a:pt x="1338" y="178"/>
                    <a:pt x="1317" y="170"/>
                  </a:cubicBezTo>
                  <a:cubicBezTo>
                    <a:pt x="1312" y="168"/>
                    <a:pt x="1266" y="147"/>
                    <a:pt x="1266" y="147"/>
                  </a:cubicBezTo>
                  <a:cubicBezTo>
                    <a:pt x="1253" y="149"/>
                    <a:pt x="1234" y="202"/>
                    <a:pt x="1230" y="214"/>
                  </a:cubicBezTo>
                  <a:cubicBezTo>
                    <a:pt x="1219" y="239"/>
                    <a:pt x="1213" y="262"/>
                    <a:pt x="1211" y="283"/>
                  </a:cubicBezTo>
                  <a:cubicBezTo>
                    <a:pt x="1205" y="280"/>
                    <a:pt x="1207" y="291"/>
                    <a:pt x="1199" y="296"/>
                  </a:cubicBezTo>
                  <a:cubicBezTo>
                    <a:pt x="1198" y="312"/>
                    <a:pt x="1189" y="328"/>
                    <a:pt x="1183" y="343"/>
                  </a:cubicBezTo>
                  <a:cubicBezTo>
                    <a:pt x="1169" y="379"/>
                    <a:pt x="1160" y="424"/>
                    <a:pt x="1142" y="466"/>
                  </a:cubicBezTo>
                  <a:cubicBezTo>
                    <a:pt x="1138" y="476"/>
                    <a:pt x="1128" y="483"/>
                    <a:pt x="1124" y="492"/>
                  </a:cubicBezTo>
                  <a:cubicBezTo>
                    <a:pt x="1109" y="526"/>
                    <a:pt x="1103" y="565"/>
                    <a:pt x="1090" y="600"/>
                  </a:cubicBezTo>
                  <a:cubicBezTo>
                    <a:pt x="1076" y="640"/>
                    <a:pt x="1047" y="680"/>
                    <a:pt x="1039" y="721"/>
                  </a:cubicBezTo>
                  <a:cubicBezTo>
                    <a:pt x="1037" y="736"/>
                    <a:pt x="1032" y="760"/>
                    <a:pt x="1018" y="770"/>
                  </a:cubicBezTo>
                  <a:cubicBezTo>
                    <a:pt x="1065" y="944"/>
                    <a:pt x="1097" y="1097"/>
                    <a:pt x="1147" y="1265"/>
                  </a:cubicBezTo>
                  <a:cubicBezTo>
                    <a:pt x="1164" y="1271"/>
                    <a:pt x="1183" y="1274"/>
                    <a:pt x="1201" y="1281"/>
                  </a:cubicBezTo>
                  <a:cubicBezTo>
                    <a:pt x="1251" y="1300"/>
                    <a:pt x="1309" y="1335"/>
                    <a:pt x="1358" y="1348"/>
                  </a:cubicBezTo>
                  <a:cubicBezTo>
                    <a:pt x="1366" y="1350"/>
                    <a:pt x="1375" y="1348"/>
                    <a:pt x="1384" y="1350"/>
                  </a:cubicBezTo>
                  <a:cubicBezTo>
                    <a:pt x="1410" y="1357"/>
                    <a:pt x="1434" y="1377"/>
                    <a:pt x="1456" y="1379"/>
                  </a:cubicBezTo>
                  <a:cubicBezTo>
                    <a:pt x="1486" y="1381"/>
                    <a:pt x="1491" y="1368"/>
                    <a:pt x="1516" y="1374"/>
                  </a:cubicBezTo>
                  <a:cubicBezTo>
                    <a:pt x="1518" y="1361"/>
                    <a:pt x="1528" y="1354"/>
                    <a:pt x="1523" y="1340"/>
                  </a:cubicBezTo>
                  <a:close/>
                  <a:moveTo>
                    <a:pt x="423" y="1667"/>
                  </a:moveTo>
                  <a:cubicBezTo>
                    <a:pt x="425" y="1675"/>
                    <a:pt x="420" y="1677"/>
                    <a:pt x="420" y="1683"/>
                  </a:cubicBezTo>
                  <a:cubicBezTo>
                    <a:pt x="427" y="1693"/>
                    <a:pt x="438" y="1698"/>
                    <a:pt x="438" y="1714"/>
                  </a:cubicBezTo>
                  <a:cubicBezTo>
                    <a:pt x="439" y="1722"/>
                    <a:pt x="435" y="1726"/>
                    <a:pt x="428" y="1727"/>
                  </a:cubicBezTo>
                  <a:cubicBezTo>
                    <a:pt x="429" y="1737"/>
                    <a:pt x="440" y="1737"/>
                    <a:pt x="438" y="1750"/>
                  </a:cubicBezTo>
                  <a:cubicBezTo>
                    <a:pt x="437" y="1775"/>
                    <a:pt x="398" y="1770"/>
                    <a:pt x="384" y="1776"/>
                  </a:cubicBezTo>
                  <a:cubicBezTo>
                    <a:pt x="397" y="1773"/>
                    <a:pt x="397" y="1783"/>
                    <a:pt x="405" y="1786"/>
                  </a:cubicBezTo>
                  <a:cubicBezTo>
                    <a:pt x="488" y="1764"/>
                    <a:pt x="578" y="1739"/>
                    <a:pt x="660" y="1721"/>
                  </a:cubicBezTo>
                  <a:cubicBezTo>
                    <a:pt x="683" y="1716"/>
                    <a:pt x="701" y="1704"/>
                    <a:pt x="717" y="1711"/>
                  </a:cubicBezTo>
                  <a:cubicBezTo>
                    <a:pt x="822" y="1685"/>
                    <a:pt x="892" y="1624"/>
                    <a:pt x="1005" y="1624"/>
                  </a:cubicBezTo>
                  <a:cubicBezTo>
                    <a:pt x="1011" y="1619"/>
                    <a:pt x="1016" y="1615"/>
                    <a:pt x="1023" y="1613"/>
                  </a:cubicBezTo>
                  <a:cubicBezTo>
                    <a:pt x="1029" y="1613"/>
                    <a:pt x="1035" y="1613"/>
                    <a:pt x="1041" y="1613"/>
                  </a:cubicBezTo>
                  <a:cubicBezTo>
                    <a:pt x="1082" y="1593"/>
                    <a:pt x="1132" y="1583"/>
                    <a:pt x="1178" y="1572"/>
                  </a:cubicBezTo>
                  <a:cubicBezTo>
                    <a:pt x="1191" y="1555"/>
                    <a:pt x="1185" y="1554"/>
                    <a:pt x="1181" y="1533"/>
                  </a:cubicBezTo>
                  <a:cubicBezTo>
                    <a:pt x="1168" y="1475"/>
                    <a:pt x="1165" y="1397"/>
                    <a:pt x="1152" y="1348"/>
                  </a:cubicBezTo>
                  <a:cubicBezTo>
                    <a:pt x="1116" y="1213"/>
                    <a:pt x="1070" y="1055"/>
                    <a:pt x="1028" y="897"/>
                  </a:cubicBezTo>
                  <a:cubicBezTo>
                    <a:pt x="1021" y="869"/>
                    <a:pt x="1020" y="842"/>
                    <a:pt x="1013" y="814"/>
                  </a:cubicBezTo>
                  <a:cubicBezTo>
                    <a:pt x="991" y="724"/>
                    <a:pt x="962" y="638"/>
                    <a:pt x="941" y="557"/>
                  </a:cubicBezTo>
                  <a:cubicBezTo>
                    <a:pt x="933" y="527"/>
                    <a:pt x="932" y="493"/>
                    <a:pt x="923" y="461"/>
                  </a:cubicBezTo>
                  <a:cubicBezTo>
                    <a:pt x="910" y="415"/>
                    <a:pt x="899" y="360"/>
                    <a:pt x="856" y="348"/>
                  </a:cubicBezTo>
                  <a:cubicBezTo>
                    <a:pt x="748" y="398"/>
                    <a:pt x="620" y="435"/>
                    <a:pt x="508" y="461"/>
                  </a:cubicBezTo>
                  <a:cubicBezTo>
                    <a:pt x="505" y="464"/>
                    <a:pt x="503" y="466"/>
                    <a:pt x="500" y="469"/>
                  </a:cubicBezTo>
                  <a:cubicBezTo>
                    <a:pt x="427" y="487"/>
                    <a:pt x="347" y="510"/>
                    <a:pt x="273" y="533"/>
                  </a:cubicBezTo>
                  <a:cubicBezTo>
                    <a:pt x="198" y="557"/>
                    <a:pt x="116" y="569"/>
                    <a:pt x="67" y="608"/>
                  </a:cubicBezTo>
                  <a:cubicBezTo>
                    <a:pt x="90" y="608"/>
                    <a:pt x="132" y="633"/>
                    <a:pt x="108" y="670"/>
                  </a:cubicBezTo>
                  <a:cubicBezTo>
                    <a:pt x="94" y="677"/>
                    <a:pt x="63" y="667"/>
                    <a:pt x="72" y="680"/>
                  </a:cubicBezTo>
                  <a:cubicBezTo>
                    <a:pt x="75" y="680"/>
                    <a:pt x="75" y="676"/>
                    <a:pt x="75" y="673"/>
                  </a:cubicBezTo>
                  <a:cubicBezTo>
                    <a:pt x="97" y="677"/>
                    <a:pt x="159" y="688"/>
                    <a:pt x="157" y="724"/>
                  </a:cubicBezTo>
                  <a:cubicBezTo>
                    <a:pt x="157" y="739"/>
                    <a:pt x="142" y="743"/>
                    <a:pt x="129" y="750"/>
                  </a:cubicBezTo>
                  <a:cubicBezTo>
                    <a:pt x="154" y="752"/>
                    <a:pt x="168" y="766"/>
                    <a:pt x="165" y="796"/>
                  </a:cubicBezTo>
                  <a:cubicBezTo>
                    <a:pt x="177" y="798"/>
                    <a:pt x="181" y="808"/>
                    <a:pt x="186" y="817"/>
                  </a:cubicBezTo>
                  <a:cubicBezTo>
                    <a:pt x="164" y="841"/>
                    <a:pt x="195" y="851"/>
                    <a:pt x="211" y="879"/>
                  </a:cubicBezTo>
                  <a:cubicBezTo>
                    <a:pt x="227" y="905"/>
                    <a:pt x="214" y="911"/>
                    <a:pt x="209" y="930"/>
                  </a:cubicBezTo>
                  <a:cubicBezTo>
                    <a:pt x="227" y="939"/>
                    <a:pt x="224" y="962"/>
                    <a:pt x="217" y="979"/>
                  </a:cubicBezTo>
                  <a:cubicBezTo>
                    <a:pt x="234" y="984"/>
                    <a:pt x="227" y="1002"/>
                    <a:pt x="232" y="1018"/>
                  </a:cubicBezTo>
                  <a:cubicBezTo>
                    <a:pt x="237" y="1034"/>
                    <a:pt x="250" y="1049"/>
                    <a:pt x="235" y="1067"/>
                  </a:cubicBezTo>
                  <a:cubicBezTo>
                    <a:pt x="257" y="1076"/>
                    <a:pt x="276" y="1105"/>
                    <a:pt x="258" y="1131"/>
                  </a:cubicBezTo>
                  <a:cubicBezTo>
                    <a:pt x="270" y="1139"/>
                    <a:pt x="282" y="1147"/>
                    <a:pt x="284" y="1165"/>
                  </a:cubicBezTo>
                  <a:cubicBezTo>
                    <a:pt x="281" y="1173"/>
                    <a:pt x="271" y="1173"/>
                    <a:pt x="271" y="1183"/>
                  </a:cubicBezTo>
                  <a:cubicBezTo>
                    <a:pt x="293" y="1183"/>
                    <a:pt x="301" y="1198"/>
                    <a:pt x="304" y="1216"/>
                  </a:cubicBezTo>
                  <a:cubicBezTo>
                    <a:pt x="299" y="1220"/>
                    <a:pt x="297" y="1228"/>
                    <a:pt x="297" y="1237"/>
                  </a:cubicBezTo>
                  <a:cubicBezTo>
                    <a:pt x="314" y="1251"/>
                    <a:pt x="308" y="1269"/>
                    <a:pt x="312" y="1288"/>
                  </a:cubicBezTo>
                  <a:cubicBezTo>
                    <a:pt x="313" y="1294"/>
                    <a:pt x="322" y="1299"/>
                    <a:pt x="325" y="1309"/>
                  </a:cubicBezTo>
                  <a:cubicBezTo>
                    <a:pt x="327" y="1317"/>
                    <a:pt x="324" y="1327"/>
                    <a:pt x="325" y="1330"/>
                  </a:cubicBezTo>
                  <a:cubicBezTo>
                    <a:pt x="333" y="1348"/>
                    <a:pt x="359" y="1357"/>
                    <a:pt x="340" y="1384"/>
                  </a:cubicBezTo>
                  <a:cubicBezTo>
                    <a:pt x="347" y="1393"/>
                    <a:pt x="358" y="1397"/>
                    <a:pt x="361" y="1410"/>
                  </a:cubicBezTo>
                  <a:cubicBezTo>
                    <a:pt x="347" y="1435"/>
                    <a:pt x="378" y="1453"/>
                    <a:pt x="358" y="1477"/>
                  </a:cubicBezTo>
                  <a:cubicBezTo>
                    <a:pt x="374" y="1488"/>
                    <a:pt x="399" y="1512"/>
                    <a:pt x="382" y="1533"/>
                  </a:cubicBezTo>
                  <a:cubicBezTo>
                    <a:pt x="388" y="1545"/>
                    <a:pt x="399" y="1552"/>
                    <a:pt x="402" y="1567"/>
                  </a:cubicBezTo>
                  <a:cubicBezTo>
                    <a:pt x="400" y="1574"/>
                    <a:pt x="397" y="1579"/>
                    <a:pt x="394" y="1585"/>
                  </a:cubicBezTo>
                  <a:cubicBezTo>
                    <a:pt x="409" y="1612"/>
                    <a:pt x="401" y="1646"/>
                    <a:pt x="423" y="1667"/>
                  </a:cubicBezTo>
                  <a:close/>
                  <a:moveTo>
                    <a:pt x="1157" y="31"/>
                  </a:moveTo>
                  <a:cubicBezTo>
                    <a:pt x="1116" y="73"/>
                    <a:pt x="1115" y="150"/>
                    <a:pt x="1083" y="201"/>
                  </a:cubicBezTo>
                  <a:cubicBezTo>
                    <a:pt x="1051" y="325"/>
                    <a:pt x="994" y="426"/>
                    <a:pt x="961" y="557"/>
                  </a:cubicBezTo>
                  <a:cubicBezTo>
                    <a:pt x="962" y="563"/>
                    <a:pt x="969" y="578"/>
                    <a:pt x="972" y="590"/>
                  </a:cubicBezTo>
                  <a:cubicBezTo>
                    <a:pt x="995" y="571"/>
                    <a:pt x="994" y="537"/>
                    <a:pt x="1003" y="510"/>
                  </a:cubicBezTo>
                  <a:cubicBezTo>
                    <a:pt x="1007" y="497"/>
                    <a:pt x="1017" y="487"/>
                    <a:pt x="1021" y="474"/>
                  </a:cubicBezTo>
                  <a:cubicBezTo>
                    <a:pt x="1068" y="329"/>
                    <a:pt x="1111" y="175"/>
                    <a:pt x="1168" y="38"/>
                  </a:cubicBezTo>
                  <a:cubicBezTo>
                    <a:pt x="1168" y="36"/>
                    <a:pt x="1168" y="33"/>
                    <a:pt x="1168" y="31"/>
                  </a:cubicBezTo>
                  <a:cubicBezTo>
                    <a:pt x="1161" y="31"/>
                    <a:pt x="1162" y="26"/>
                    <a:pt x="1157" y="31"/>
                  </a:cubicBezTo>
                  <a:close/>
                  <a:moveTo>
                    <a:pt x="315" y="1734"/>
                  </a:moveTo>
                  <a:cubicBezTo>
                    <a:pt x="327" y="1733"/>
                    <a:pt x="331" y="1740"/>
                    <a:pt x="340" y="1742"/>
                  </a:cubicBezTo>
                  <a:cubicBezTo>
                    <a:pt x="356" y="1712"/>
                    <a:pt x="401" y="1727"/>
                    <a:pt x="415" y="1711"/>
                  </a:cubicBezTo>
                  <a:cubicBezTo>
                    <a:pt x="386" y="1703"/>
                    <a:pt x="339" y="1709"/>
                    <a:pt x="315" y="1734"/>
                  </a:cubicBezTo>
                  <a:close/>
                  <a:moveTo>
                    <a:pt x="376" y="1734"/>
                  </a:moveTo>
                  <a:cubicBezTo>
                    <a:pt x="360" y="1746"/>
                    <a:pt x="342" y="1755"/>
                    <a:pt x="330" y="1770"/>
                  </a:cubicBezTo>
                  <a:cubicBezTo>
                    <a:pt x="352" y="1763"/>
                    <a:pt x="380" y="1757"/>
                    <a:pt x="415" y="1750"/>
                  </a:cubicBezTo>
                  <a:cubicBezTo>
                    <a:pt x="415" y="1746"/>
                    <a:pt x="415" y="1743"/>
                    <a:pt x="415" y="1740"/>
                  </a:cubicBezTo>
                  <a:cubicBezTo>
                    <a:pt x="397" y="1743"/>
                    <a:pt x="393" y="1732"/>
                    <a:pt x="376" y="1734"/>
                  </a:cubicBezTo>
                  <a:close/>
                  <a:moveTo>
                    <a:pt x="400" y="1665"/>
                  </a:moveTo>
                  <a:cubicBezTo>
                    <a:pt x="386" y="1664"/>
                    <a:pt x="386" y="1663"/>
                    <a:pt x="374" y="1665"/>
                  </a:cubicBezTo>
                  <a:cubicBezTo>
                    <a:pt x="359" y="1630"/>
                    <a:pt x="326" y="1663"/>
                    <a:pt x="309" y="1678"/>
                  </a:cubicBezTo>
                  <a:cubicBezTo>
                    <a:pt x="314" y="1685"/>
                    <a:pt x="311" y="1700"/>
                    <a:pt x="320" y="1703"/>
                  </a:cubicBezTo>
                  <a:cubicBezTo>
                    <a:pt x="342" y="1674"/>
                    <a:pt x="400" y="1696"/>
                    <a:pt x="400" y="1665"/>
                  </a:cubicBezTo>
                  <a:close/>
                  <a:moveTo>
                    <a:pt x="353" y="1600"/>
                  </a:moveTo>
                  <a:cubicBezTo>
                    <a:pt x="325" y="1610"/>
                    <a:pt x="311" y="1625"/>
                    <a:pt x="278" y="1636"/>
                  </a:cubicBezTo>
                  <a:cubicBezTo>
                    <a:pt x="278" y="1648"/>
                    <a:pt x="284" y="1653"/>
                    <a:pt x="289" y="1660"/>
                  </a:cubicBezTo>
                  <a:cubicBezTo>
                    <a:pt x="318" y="1649"/>
                    <a:pt x="333" y="1620"/>
                    <a:pt x="374" y="1629"/>
                  </a:cubicBezTo>
                  <a:cubicBezTo>
                    <a:pt x="376" y="1625"/>
                    <a:pt x="381" y="1624"/>
                    <a:pt x="384" y="1621"/>
                  </a:cubicBezTo>
                  <a:cubicBezTo>
                    <a:pt x="384" y="1617"/>
                    <a:pt x="384" y="1612"/>
                    <a:pt x="384" y="1608"/>
                  </a:cubicBezTo>
                  <a:cubicBezTo>
                    <a:pt x="375" y="1606"/>
                    <a:pt x="362" y="1605"/>
                    <a:pt x="353" y="1600"/>
                  </a:cubicBezTo>
                  <a:close/>
                  <a:moveTo>
                    <a:pt x="376" y="1562"/>
                  </a:moveTo>
                  <a:cubicBezTo>
                    <a:pt x="372" y="1561"/>
                    <a:pt x="371" y="1557"/>
                    <a:pt x="371" y="1551"/>
                  </a:cubicBezTo>
                  <a:cubicBezTo>
                    <a:pt x="323" y="1543"/>
                    <a:pt x="277" y="1580"/>
                    <a:pt x="276" y="1611"/>
                  </a:cubicBezTo>
                  <a:cubicBezTo>
                    <a:pt x="307" y="1597"/>
                    <a:pt x="351" y="1584"/>
                    <a:pt x="376" y="1562"/>
                  </a:cubicBezTo>
                  <a:close/>
                  <a:moveTo>
                    <a:pt x="348" y="1500"/>
                  </a:moveTo>
                  <a:cubicBezTo>
                    <a:pt x="319" y="1501"/>
                    <a:pt x="293" y="1516"/>
                    <a:pt x="268" y="1528"/>
                  </a:cubicBezTo>
                  <a:cubicBezTo>
                    <a:pt x="270" y="1540"/>
                    <a:pt x="266" y="1556"/>
                    <a:pt x="281" y="1559"/>
                  </a:cubicBezTo>
                  <a:cubicBezTo>
                    <a:pt x="301" y="1533"/>
                    <a:pt x="349" y="1535"/>
                    <a:pt x="364" y="1510"/>
                  </a:cubicBezTo>
                  <a:cubicBezTo>
                    <a:pt x="354" y="1511"/>
                    <a:pt x="357" y="1500"/>
                    <a:pt x="348" y="1500"/>
                  </a:cubicBezTo>
                  <a:close/>
                  <a:moveTo>
                    <a:pt x="258" y="1490"/>
                  </a:moveTo>
                  <a:cubicBezTo>
                    <a:pt x="257" y="1498"/>
                    <a:pt x="266" y="1497"/>
                    <a:pt x="268" y="1502"/>
                  </a:cubicBezTo>
                  <a:cubicBezTo>
                    <a:pt x="294" y="1487"/>
                    <a:pt x="336" y="1488"/>
                    <a:pt x="343" y="1453"/>
                  </a:cubicBezTo>
                  <a:cubicBezTo>
                    <a:pt x="308" y="1442"/>
                    <a:pt x="281" y="1473"/>
                    <a:pt x="258" y="1490"/>
                  </a:cubicBezTo>
                  <a:close/>
                  <a:moveTo>
                    <a:pt x="330" y="1407"/>
                  </a:moveTo>
                  <a:cubicBezTo>
                    <a:pt x="315" y="1416"/>
                    <a:pt x="299" y="1409"/>
                    <a:pt x="289" y="1399"/>
                  </a:cubicBezTo>
                  <a:cubicBezTo>
                    <a:pt x="283" y="1416"/>
                    <a:pt x="260" y="1415"/>
                    <a:pt x="248" y="1425"/>
                  </a:cubicBezTo>
                  <a:cubicBezTo>
                    <a:pt x="252" y="1442"/>
                    <a:pt x="241" y="1449"/>
                    <a:pt x="237" y="1464"/>
                  </a:cubicBezTo>
                  <a:cubicBezTo>
                    <a:pt x="270" y="1475"/>
                    <a:pt x="289" y="1422"/>
                    <a:pt x="320" y="1430"/>
                  </a:cubicBezTo>
                  <a:cubicBezTo>
                    <a:pt x="317" y="1416"/>
                    <a:pt x="336" y="1428"/>
                    <a:pt x="335" y="1417"/>
                  </a:cubicBezTo>
                  <a:cubicBezTo>
                    <a:pt x="330" y="1417"/>
                    <a:pt x="334" y="1409"/>
                    <a:pt x="330" y="1407"/>
                  </a:cubicBezTo>
                  <a:close/>
                  <a:moveTo>
                    <a:pt x="248" y="1394"/>
                  </a:moveTo>
                  <a:cubicBezTo>
                    <a:pt x="272" y="1396"/>
                    <a:pt x="296" y="1350"/>
                    <a:pt x="322" y="1376"/>
                  </a:cubicBezTo>
                  <a:cubicBezTo>
                    <a:pt x="323" y="1373"/>
                    <a:pt x="326" y="1373"/>
                    <a:pt x="330" y="1374"/>
                  </a:cubicBezTo>
                  <a:cubicBezTo>
                    <a:pt x="313" y="1326"/>
                    <a:pt x="259" y="1362"/>
                    <a:pt x="248" y="1394"/>
                  </a:cubicBezTo>
                  <a:close/>
                  <a:moveTo>
                    <a:pt x="299" y="1307"/>
                  </a:moveTo>
                  <a:cubicBezTo>
                    <a:pt x="286" y="1306"/>
                    <a:pt x="274" y="1308"/>
                    <a:pt x="263" y="1314"/>
                  </a:cubicBezTo>
                  <a:cubicBezTo>
                    <a:pt x="259" y="1311"/>
                    <a:pt x="256" y="1308"/>
                    <a:pt x="253" y="1304"/>
                  </a:cubicBezTo>
                  <a:cubicBezTo>
                    <a:pt x="240" y="1318"/>
                    <a:pt x="217" y="1339"/>
                    <a:pt x="240" y="1355"/>
                  </a:cubicBezTo>
                  <a:cubicBezTo>
                    <a:pt x="263" y="1344"/>
                    <a:pt x="282" y="1313"/>
                    <a:pt x="304" y="1317"/>
                  </a:cubicBezTo>
                  <a:cubicBezTo>
                    <a:pt x="300" y="1316"/>
                    <a:pt x="303" y="1308"/>
                    <a:pt x="299" y="1307"/>
                  </a:cubicBezTo>
                  <a:close/>
                  <a:moveTo>
                    <a:pt x="278" y="1250"/>
                  </a:moveTo>
                  <a:cubicBezTo>
                    <a:pt x="269" y="1259"/>
                    <a:pt x="262" y="1258"/>
                    <a:pt x="250" y="1252"/>
                  </a:cubicBezTo>
                  <a:cubicBezTo>
                    <a:pt x="243" y="1256"/>
                    <a:pt x="235" y="1259"/>
                    <a:pt x="230" y="1265"/>
                  </a:cubicBezTo>
                  <a:cubicBezTo>
                    <a:pt x="233" y="1266"/>
                    <a:pt x="239" y="1264"/>
                    <a:pt x="240" y="1268"/>
                  </a:cubicBezTo>
                  <a:cubicBezTo>
                    <a:pt x="230" y="1279"/>
                    <a:pt x="208" y="1278"/>
                    <a:pt x="206" y="1296"/>
                  </a:cubicBezTo>
                  <a:cubicBezTo>
                    <a:pt x="209" y="1302"/>
                    <a:pt x="214" y="1306"/>
                    <a:pt x="222" y="1307"/>
                  </a:cubicBezTo>
                  <a:cubicBezTo>
                    <a:pt x="238" y="1284"/>
                    <a:pt x="266" y="1288"/>
                    <a:pt x="297" y="1278"/>
                  </a:cubicBezTo>
                  <a:cubicBezTo>
                    <a:pt x="296" y="1263"/>
                    <a:pt x="291" y="1253"/>
                    <a:pt x="278" y="1250"/>
                  </a:cubicBezTo>
                  <a:close/>
                  <a:moveTo>
                    <a:pt x="268" y="1201"/>
                  </a:moveTo>
                  <a:cubicBezTo>
                    <a:pt x="248" y="1206"/>
                    <a:pt x="227" y="1210"/>
                    <a:pt x="209" y="1216"/>
                  </a:cubicBezTo>
                  <a:cubicBezTo>
                    <a:pt x="206" y="1227"/>
                    <a:pt x="196" y="1242"/>
                    <a:pt x="204" y="1255"/>
                  </a:cubicBezTo>
                  <a:cubicBezTo>
                    <a:pt x="225" y="1246"/>
                    <a:pt x="261" y="1229"/>
                    <a:pt x="281" y="1211"/>
                  </a:cubicBezTo>
                  <a:cubicBezTo>
                    <a:pt x="273" y="1212"/>
                    <a:pt x="274" y="1203"/>
                    <a:pt x="268" y="1201"/>
                  </a:cubicBezTo>
                  <a:close/>
                  <a:moveTo>
                    <a:pt x="181" y="1180"/>
                  </a:moveTo>
                  <a:cubicBezTo>
                    <a:pt x="191" y="1195"/>
                    <a:pt x="201" y="1187"/>
                    <a:pt x="214" y="1193"/>
                  </a:cubicBezTo>
                  <a:cubicBezTo>
                    <a:pt x="222" y="1183"/>
                    <a:pt x="236" y="1181"/>
                    <a:pt x="242" y="1170"/>
                  </a:cubicBezTo>
                  <a:cubicBezTo>
                    <a:pt x="252" y="1174"/>
                    <a:pt x="256" y="1167"/>
                    <a:pt x="263" y="1160"/>
                  </a:cubicBezTo>
                  <a:cubicBezTo>
                    <a:pt x="235" y="1128"/>
                    <a:pt x="201" y="1149"/>
                    <a:pt x="181" y="1180"/>
                  </a:cubicBezTo>
                  <a:close/>
                  <a:moveTo>
                    <a:pt x="206" y="1087"/>
                  </a:moveTo>
                  <a:cubicBezTo>
                    <a:pt x="183" y="1100"/>
                    <a:pt x="179" y="1118"/>
                    <a:pt x="168" y="1142"/>
                  </a:cubicBezTo>
                  <a:cubicBezTo>
                    <a:pt x="175" y="1143"/>
                    <a:pt x="172" y="1143"/>
                    <a:pt x="181" y="1147"/>
                  </a:cubicBezTo>
                  <a:cubicBezTo>
                    <a:pt x="198" y="1130"/>
                    <a:pt x="226" y="1123"/>
                    <a:pt x="248" y="1111"/>
                  </a:cubicBezTo>
                  <a:cubicBezTo>
                    <a:pt x="245" y="1097"/>
                    <a:pt x="236" y="1089"/>
                    <a:pt x="224" y="1085"/>
                  </a:cubicBezTo>
                  <a:cubicBezTo>
                    <a:pt x="216" y="1090"/>
                    <a:pt x="205" y="1100"/>
                    <a:pt x="206" y="1087"/>
                  </a:cubicBezTo>
                  <a:close/>
                  <a:moveTo>
                    <a:pt x="155" y="1090"/>
                  </a:moveTo>
                  <a:cubicBezTo>
                    <a:pt x="183" y="1089"/>
                    <a:pt x="210" y="1067"/>
                    <a:pt x="222" y="1041"/>
                  </a:cubicBezTo>
                  <a:cubicBezTo>
                    <a:pt x="195" y="1032"/>
                    <a:pt x="152" y="1061"/>
                    <a:pt x="155" y="1090"/>
                  </a:cubicBezTo>
                  <a:close/>
                  <a:moveTo>
                    <a:pt x="191" y="1008"/>
                  </a:moveTo>
                  <a:cubicBezTo>
                    <a:pt x="184" y="1004"/>
                    <a:pt x="182" y="996"/>
                    <a:pt x="173" y="995"/>
                  </a:cubicBezTo>
                  <a:cubicBezTo>
                    <a:pt x="161" y="1008"/>
                    <a:pt x="127" y="1025"/>
                    <a:pt x="147" y="1046"/>
                  </a:cubicBezTo>
                  <a:cubicBezTo>
                    <a:pt x="171" y="1030"/>
                    <a:pt x="189" y="1025"/>
                    <a:pt x="209" y="1005"/>
                  </a:cubicBezTo>
                  <a:cubicBezTo>
                    <a:pt x="203" y="999"/>
                    <a:pt x="194" y="1004"/>
                    <a:pt x="191" y="1008"/>
                  </a:cubicBezTo>
                  <a:close/>
                  <a:moveTo>
                    <a:pt x="193" y="941"/>
                  </a:moveTo>
                  <a:cubicBezTo>
                    <a:pt x="187" y="936"/>
                    <a:pt x="165" y="940"/>
                    <a:pt x="152" y="948"/>
                  </a:cubicBezTo>
                  <a:cubicBezTo>
                    <a:pt x="142" y="955"/>
                    <a:pt x="142" y="971"/>
                    <a:pt x="129" y="971"/>
                  </a:cubicBezTo>
                  <a:cubicBezTo>
                    <a:pt x="127" y="983"/>
                    <a:pt x="131" y="988"/>
                    <a:pt x="137" y="992"/>
                  </a:cubicBezTo>
                  <a:cubicBezTo>
                    <a:pt x="151" y="971"/>
                    <a:pt x="232" y="970"/>
                    <a:pt x="193" y="941"/>
                  </a:cubicBezTo>
                  <a:close/>
                  <a:moveTo>
                    <a:pt x="196" y="899"/>
                  </a:moveTo>
                  <a:cubicBezTo>
                    <a:pt x="192" y="892"/>
                    <a:pt x="183" y="888"/>
                    <a:pt x="173" y="886"/>
                  </a:cubicBezTo>
                  <a:cubicBezTo>
                    <a:pt x="162" y="894"/>
                    <a:pt x="156" y="895"/>
                    <a:pt x="139" y="892"/>
                  </a:cubicBezTo>
                  <a:cubicBezTo>
                    <a:pt x="127" y="902"/>
                    <a:pt x="116" y="913"/>
                    <a:pt x="103" y="923"/>
                  </a:cubicBezTo>
                  <a:cubicBezTo>
                    <a:pt x="106" y="931"/>
                    <a:pt x="104" y="936"/>
                    <a:pt x="108" y="946"/>
                  </a:cubicBezTo>
                  <a:cubicBezTo>
                    <a:pt x="138" y="931"/>
                    <a:pt x="178" y="918"/>
                    <a:pt x="196" y="899"/>
                  </a:cubicBezTo>
                  <a:close/>
                  <a:moveTo>
                    <a:pt x="134" y="853"/>
                  </a:moveTo>
                  <a:cubicBezTo>
                    <a:pt x="131" y="872"/>
                    <a:pt x="89" y="864"/>
                    <a:pt x="101" y="894"/>
                  </a:cubicBezTo>
                  <a:cubicBezTo>
                    <a:pt x="128" y="890"/>
                    <a:pt x="136" y="872"/>
                    <a:pt x="147" y="858"/>
                  </a:cubicBezTo>
                  <a:cubicBezTo>
                    <a:pt x="152" y="858"/>
                    <a:pt x="162" y="864"/>
                    <a:pt x="165" y="855"/>
                  </a:cubicBezTo>
                  <a:cubicBezTo>
                    <a:pt x="152" y="853"/>
                    <a:pt x="146" y="858"/>
                    <a:pt x="134" y="853"/>
                  </a:cubicBezTo>
                  <a:close/>
                  <a:moveTo>
                    <a:pt x="121" y="812"/>
                  </a:moveTo>
                  <a:cubicBezTo>
                    <a:pt x="105" y="823"/>
                    <a:pt x="83" y="842"/>
                    <a:pt x="85" y="863"/>
                  </a:cubicBezTo>
                  <a:cubicBezTo>
                    <a:pt x="107" y="845"/>
                    <a:pt x="125" y="823"/>
                    <a:pt x="157" y="822"/>
                  </a:cubicBezTo>
                  <a:cubicBezTo>
                    <a:pt x="157" y="819"/>
                    <a:pt x="161" y="818"/>
                    <a:pt x="160" y="814"/>
                  </a:cubicBezTo>
                  <a:cubicBezTo>
                    <a:pt x="143" y="811"/>
                    <a:pt x="136" y="819"/>
                    <a:pt x="121" y="812"/>
                  </a:cubicBezTo>
                  <a:close/>
                  <a:moveTo>
                    <a:pt x="75" y="804"/>
                  </a:moveTo>
                  <a:cubicBezTo>
                    <a:pt x="97" y="794"/>
                    <a:pt x="109" y="774"/>
                    <a:pt x="137" y="781"/>
                  </a:cubicBezTo>
                  <a:cubicBezTo>
                    <a:pt x="137" y="778"/>
                    <a:pt x="137" y="776"/>
                    <a:pt x="137" y="773"/>
                  </a:cubicBezTo>
                  <a:cubicBezTo>
                    <a:pt x="114" y="754"/>
                    <a:pt x="70" y="771"/>
                    <a:pt x="75" y="804"/>
                  </a:cubicBezTo>
                  <a:close/>
                  <a:moveTo>
                    <a:pt x="134" y="719"/>
                  </a:moveTo>
                  <a:cubicBezTo>
                    <a:pt x="113" y="681"/>
                    <a:pt x="56" y="707"/>
                    <a:pt x="49" y="732"/>
                  </a:cubicBezTo>
                  <a:cubicBezTo>
                    <a:pt x="56" y="742"/>
                    <a:pt x="56" y="758"/>
                    <a:pt x="72" y="758"/>
                  </a:cubicBezTo>
                  <a:cubicBezTo>
                    <a:pt x="74" y="729"/>
                    <a:pt x="101" y="726"/>
                    <a:pt x="132" y="727"/>
                  </a:cubicBezTo>
                  <a:cubicBezTo>
                    <a:pt x="132" y="723"/>
                    <a:pt x="135" y="723"/>
                    <a:pt x="134" y="719"/>
                  </a:cubicBezTo>
                  <a:close/>
                  <a:moveTo>
                    <a:pt x="34" y="642"/>
                  </a:moveTo>
                  <a:cubicBezTo>
                    <a:pt x="28" y="657"/>
                    <a:pt x="32" y="675"/>
                    <a:pt x="47" y="678"/>
                  </a:cubicBezTo>
                  <a:cubicBezTo>
                    <a:pt x="45" y="649"/>
                    <a:pt x="81" y="652"/>
                    <a:pt x="93" y="644"/>
                  </a:cubicBezTo>
                  <a:cubicBezTo>
                    <a:pt x="81" y="623"/>
                    <a:pt x="52" y="644"/>
                    <a:pt x="34" y="642"/>
                  </a:cubicBezTo>
                  <a:close/>
                </a:path>
              </a:pathLst>
            </a:custGeom>
            <a:solidFill>
              <a:srgbClr val="FFFFFF"/>
            </a:solidFill>
            <a:ln w="9525">
              <a:solidFill>
                <a:schemeClr val="bg1">
                  <a:lumMod val="95000"/>
                </a:schemeClr>
              </a:solidFill>
              <a:round/>
            </a:ln>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72" name="Freeform 146"/>
            <p:cNvSpPr>
              <a:spLocks noEditPoints="1"/>
            </p:cNvSpPr>
            <p:nvPr/>
          </p:nvSpPr>
          <p:spPr bwMode="auto">
            <a:xfrm>
              <a:off x="8531225" y="735013"/>
              <a:ext cx="377825" cy="306388"/>
            </a:xfrm>
            <a:custGeom>
              <a:avLst/>
              <a:gdLst>
                <a:gd name="T0" fmla="*/ 142 w 583"/>
                <a:gd name="T1" fmla="*/ 0 h 474"/>
                <a:gd name="T2" fmla="*/ 163 w 583"/>
                <a:gd name="T3" fmla="*/ 18 h 474"/>
                <a:gd name="T4" fmla="*/ 250 w 583"/>
                <a:gd name="T5" fmla="*/ 54 h 474"/>
                <a:gd name="T6" fmla="*/ 325 w 583"/>
                <a:gd name="T7" fmla="*/ 85 h 474"/>
                <a:gd name="T8" fmla="*/ 351 w 583"/>
                <a:gd name="T9" fmla="*/ 87 h 474"/>
                <a:gd name="T10" fmla="*/ 374 w 583"/>
                <a:gd name="T11" fmla="*/ 103 h 474"/>
                <a:gd name="T12" fmla="*/ 436 w 583"/>
                <a:gd name="T13" fmla="*/ 126 h 474"/>
                <a:gd name="T14" fmla="*/ 474 w 583"/>
                <a:gd name="T15" fmla="*/ 141 h 474"/>
                <a:gd name="T16" fmla="*/ 487 w 583"/>
                <a:gd name="T17" fmla="*/ 154 h 474"/>
                <a:gd name="T18" fmla="*/ 565 w 583"/>
                <a:gd name="T19" fmla="*/ 175 h 474"/>
                <a:gd name="T20" fmla="*/ 583 w 583"/>
                <a:gd name="T21" fmla="*/ 206 h 474"/>
                <a:gd name="T22" fmla="*/ 482 w 583"/>
                <a:gd name="T23" fmla="*/ 417 h 474"/>
                <a:gd name="T24" fmla="*/ 459 w 583"/>
                <a:gd name="T25" fmla="*/ 471 h 474"/>
                <a:gd name="T26" fmla="*/ 268 w 583"/>
                <a:gd name="T27" fmla="*/ 430 h 474"/>
                <a:gd name="T28" fmla="*/ 0 w 583"/>
                <a:gd name="T29" fmla="*/ 255 h 474"/>
                <a:gd name="T30" fmla="*/ 93 w 583"/>
                <a:gd name="T31" fmla="*/ 69 h 474"/>
                <a:gd name="T32" fmla="*/ 142 w 583"/>
                <a:gd name="T33" fmla="*/ 0 h 474"/>
                <a:gd name="T34" fmla="*/ 356 w 583"/>
                <a:gd name="T35" fmla="*/ 433 h 474"/>
                <a:gd name="T36" fmla="*/ 444 w 583"/>
                <a:gd name="T37" fmla="*/ 451 h 474"/>
                <a:gd name="T38" fmla="*/ 482 w 583"/>
                <a:gd name="T39" fmla="*/ 381 h 474"/>
                <a:gd name="T40" fmla="*/ 560 w 583"/>
                <a:gd name="T41" fmla="*/ 198 h 474"/>
                <a:gd name="T42" fmla="*/ 459 w 583"/>
                <a:gd name="T43" fmla="*/ 152 h 474"/>
                <a:gd name="T44" fmla="*/ 423 w 583"/>
                <a:gd name="T45" fmla="*/ 134 h 474"/>
                <a:gd name="T46" fmla="*/ 230 w 583"/>
                <a:gd name="T47" fmla="*/ 56 h 474"/>
                <a:gd name="T48" fmla="*/ 142 w 583"/>
                <a:gd name="T49" fmla="*/ 51 h 474"/>
                <a:gd name="T50" fmla="*/ 119 w 583"/>
                <a:gd name="T51" fmla="*/ 59 h 474"/>
                <a:gd name="T52" fmla="*/ 85 w 583"/>
                <a:gd name="T53" fmla="*/ 105 h 474"/>
                <a:gd name="T54" fmla="*/ 21 w 583"/>
                <a:gd name="T55" fmla="*/ 273 h 474"/>
                <a:gd name="T56" fmla="*/ 255 w 583"/>
                <a:gd name="T57" fmla="*/ 394 h 474"/>
                <a:gd name="T58" fmla="*/ 276 w 583"/>
                <a:gd name="T59" fmla="*/ 394 h 474"/>
                <a:gd name="T60" fmla="*/ 317 w 583"/>
                <a:gd name="T61" fmla="*/ 412 h 474"/>
                <a:gd name="T62" fmla="*/ 312 w 583"/>
                <a:gd name="T63" fmla="*/ 414 h 474"/>
                <a:gd name="T64" fmla="*/ 356 w 583"/>
                <a:gd name="T65" fmla="*/ 43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3" h="474">
                  <a:moveTo>
                    <a:pt x="142" y="0"/>
                  </a:moveTo>
                  <a:cubicBezTo>
                    <a:pt x="153" y="2"/>
                    <a:pt x="155" y="12"/>
                    <a:pt x="163" y="18"/>
                  </a:cubicBezTo>
                  <a:cubicBezTo>
                    <a:pt x="195" y="18"/>
                    <a:pt x="229" y="29"/>
                    <a:pt x="250" y="54"/>
                  </a:cubicBezTo>
                  <a:cubicBezTo>
                    <a:pt x="277" y="55"/>
                    <a:pt x="299" y="76"/>
                    <a:pt x="325" y="85"/>
                  </a:cubicBezTo>
                  <a:cubicBezTo>
                    <a:pt x="334" y="87"/>
                    <a:pt x="343" y="85"/>
                    <a:pt x="351" y="87"/>
                  </a:cubicBezTo>
                  <a:cubicBezTo>
                    <a:pt x="359" y="90"/>
                    <a:pt x="365" y="99"/>
                    <a:pt x="374" y="103"/>
                  </a:cubicBezTo>
                  <a:cubicBezTo>
                    <a:pt x="395" y="111"/>
                    <a:pt x="416" y="116"/>
                    <a:pt x="436" y="126"/>
                  </a:cubicBezTo>
                  <a:cubicBezTo>
                    <a:pt x="448" y="132"/>
                    <a:pt x="460" y="133"/>
                    <a:pt x="474" y="141"/>
                  </a:cubicBezTo>
                  <a:cubicBezTo>
                    <a:pt x="478" y="143"/>
                    <a:pt x="483" y="152"/>
                    <a:pt x="487" y="154"/>
                  </a:cubicBezTo>
                  <a:cubicBezTo>
                    <a:pt x="512" y="164"/>
                    <a:pt x="541" y="162"/>
                    <a:pt x="565" y="175"/>
                  </a:cubicBezTo>
                  <a:cubicBezTo>
                    <a:pt x="565" y="187"/>
                    <a:pt x="583" y="193"/>
                    <a:pt x="583" y="206"/>
                  </a:cubicBezTo>
                  <a:cubicBezTo>
                    <a:pt x="579" y="269"/>
                    <a:pt x="507" y="343"/>
                    <a:pt x="482" y="417"/>
                  </a:cubicBezTo>
                  <a:cubicBezTo>
                    <a:pt x="474" y="440"/>
                    <a:pt x="477" y="458"/>
                    <a:pt x="459" y="471"/>
                  </a:cubicBezTo>
                  <a:cubicBezTo>
                    <a:pt x="391" y="474"/>
                    <a:pt x="325" y="456"/>
                    <a:pt x="268" y="430"/>
                  </a:cubicBezTo>
                  <a:cubicBezTo>
                    <a:pt x="186" y="356"/>
                    <a:pt x="30" y="378"/>
                    <a:pt x="0" y="255"/>
                  </a:cubicBezTo>
                  <a:cubicBezTo>
                    <a:pt x="22" y="195"/>
                    <a:pt x="63" y="127"/>
                    <a:pt x="93" y="69"/>
                  </a:cubicBezTo>
                  <a:cubicBezTo>
                    <a:pt x="107" y="42"/>
                    <a:pt x="109" y="8"/>
                    <a:pt x="142" y="0"/>
                  </a:cubicBezTo>
                  <a:close/>
                  <a:moveTo>
                    <a:pt x="356" y="433"/>
                  </a:moveTo>
                  <a:cubicBezTo>
                    <a:pt x="373" y="440"/>
                    <a:pt x="408" y="446"/>
                    <a:pt x="444" y="451"/>
                  </a:cubicBezTo>
                  <a:cubicBezTo>
                    <a:pt x="465" y="435"/>
                    <a:pt x="470" y="410"/>
                    <a:pt x="482" y="381"/>
                  </a:cubicBezTo>
                  <a:cubicBezTo>
                    <a:pt x="508" y="319"/>
                    <a:pt x="558" y="264"/>
                    <a:pt x="560" y="198"/>
                  </a:cubicBezTo>
                  <a:cubicBezTo>
                    <a:pt x="529" y="166"/>
                    <a:pt x="487" y="184"/>
                    <a:pt x="459" y="152"/>
                  </a:cubicBezTo>
                  <a:cubicBezTo>
                    <a:pt x="443" y="150"/>
                    <a:pt x="432" y="143"/>
                    <a:pt x="423" y="134"/>
                  </a:cubicBezTo>
                  <a:cubicBezTo>
                    <a:pt x="349" y="122"/>
                    <a:pt x="287" y="82"/>
                    <a:pt x="230" y="56"/>
                  </a:cubicBezTo>
                  <a:cubicBezTo>
                    <a:pt x="204" y="45"/>
                    <a:pt x="155" y="32"/>
                    <a:pt x="142" y="51"/>
                  </a:cubicBezTo>
                  <a:cubicBezTo>
                    <a:pt x="134" y="45"/>
                    <a:pt x="129" y="59"/>
                    <a:pt x="119" y="59"/>
                  </a:cubicBezTo>
                  <a:cubicBezTo>
                    <a:pt x="107" y="73"/>
                    <a:pt x="104" y="97"/>
                    <a:pt x="85" y="105"/>
                  </a:cubicBezTo>
                  <a:cubicBezTo>
                    <a:pt x="73" y="181"/>
                    <a:pt x="23" y="193"/>
                    <a:pt x="21" y="273"/>
                  </a:cubicBezTo>
                  <a:cubicBezTo>
                    <a:pt x="73" y="343"/>
                    <a:pt x="187" y="345"/>
                    <a:pt x="255" y="394"/>
                  </a:cubicBezTo>
                  <a:cubicBezTo>
                    <a:pt x="267" y="394"/>
                    <a:pt x="266" y="396"/>
                    <a:pt x="276" y="394"/>
                  </a:cubicBezTo>
                  <a:cubicBezTo>
                    <a:pt x="277" y="408"/>
                    <a:pt x="307" y="401"/>
                    <a:pt x="317" y="412"/>
                  </a:cubicBezTo>
                  <a:cubicBezTo>
                    <a:pt x="315" y="412"/>
                    <a:pt x="312" y="412"/>
                    <a:pt x="312" y="414"/>
                  </a:cubicBezTo>
                  <a:cubicBezTo>
                    <a:pt x="331" y="415"/>
                    <a:pt x="343" y="426"/>
                    <a:pt x="356" y="433"/>
                  </a:cubicBezTo>
                  <a:close/>
                </a:path>
              </a:pathLst>
            </a:custGeom>
            <a:solidFill>
              <a:srgbClr val="FFFFFF"/>
            </a:solidFill>
            <a:ln w="9525">
              <a:solidFill>
                <a:schemeClr val="bg1">
                  <a:lumMod val="95000"/>
                </a:schemeClr>
              </a:solidFill>
              <a:round/>
            </a:ln>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73" name="Freeform 147"/>
            <p:cNvSpPr/>
            <p:nvPr/>
          </p:nvSpPr>
          <p:spPr bwMode="auto">
            <a:xfrm>
              <a:off x="8642350" y="822325"/>
              <a:ext cx="201613" cy="80963"/>
            </a:xfrm>
            <a:custGeom>
              <a:avLst/>
              <a:gdLst>
                <a:gd name="T0" fmla="*/ 0 w 314"/>
                <a:gd name="T1" fmla="*/ 3 h 127"/>
                <a:gd name="T2" fmla="*/ 129 w 314"/>
                <a:gd name="T3" fmla="*/ 37 h 127"/>
                <a:gd name="T4" fmla="*/ 178 w 314"/>
                <a:gd name="T5" fmla="*/ 68 h 127"/>
                <a:gd name="T6" fmla="*/ 256 w 314"/>
                <a:gd name="T7" fmla="*/ 96 h 127"/>
                <a:gd name="T8" fmla="*/ 297 w 314"/>
                <a:gd name="T9" fmla="*/ 127 h 127"/>
                <a:gd name="T10" fmla="*/ 91 w 314"/>
                <a:gd name="T11" fmla="*/ 42 h 127"/>
                <a:gd name="T12" fmla="*/ 93 w 314"/>
                <a:gd name="T13" fmla="*/ 44 h 127"/>
                <a:gd name="T14" fmla="*/ 0 w 314"/>
                <a:gd name="T15" fmla="*/ 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127">
                  <a:moveTo>
                    <a:pt x="0" y="3"/>
                  </a:moveTo>
                  <a:cubicBezTo>
                    <a:pt x="35" y="0"/>
                    <a:pt x="88" y="37"/>
                    <a:pt x="129" y="37"/>
                  </a:cubicBezTo>
                  <a:cubicBezTo>
                    <a:pt x="144" y="48"/>
                    <a:pt x="164" y="55"/>
                    <a:pt x="178" y="68"/>
                  </a:cubicBezTo>
                  <a:cubicBezTo>
                    <a:pt x="205" y="70"/>
                    <a:pt x="229" y="86"/>
                    <a:pt x="256" y="96"/>
                  </a:cubicBezTo>
                  <a:cubicBezTo>
                    <a:pt x="273" y="92"/>
                    <a:pt x="314" y="105"/>
                    <a:pt x="297" y="127"/>
                  </a:cubicBezTo>
                  <a:cubicBezTo>
                    <a:pt x="225" y="99"/>
                    <a:pt x="148" y="68"/>
                    <a:pt x="91" y="42"/>
                  </a:cubicBezTo>
                  <a:cubicBezTo>
                    <a:pt x="90" y="44"/>
                    <a:pt x="92" y="44"/>
                    <a:pt x="93" y="44"/>
                  </a:cubicBezTo>
                  <a:cubicBezTo>
                    <a:pt x="70" y="33"/>
                    <a:pt x="28" y="19"/>
                    <a:pt x="0" y="3"/>
                  </a:cubicBezTo>
                  <a:close/>
                </a:path>
              </a:pathLst>
            </a:custGeom>
            <a:solidFill>
              <a:srgbClr val="FFFFFF"/>
            </a:solidFill>
            <a:ln w="9525">
              <a:solidFill>
                <a:schemeClr val="bg1">
                  <a:lumMod val="95000"/>
                </a:schemeClr>
              </a:solidFill>
              <a:round/>
            </a:ln>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74" name="Freeform 148"/>
            <p:cNvSpPr/>
            <p:nvPr/>
          </p:nvSpPr>
          <p:spPr bwMode="auto">
            <a:xfrm>
              <a:off x="8578850" y="900113"/>
              <a:ext cx="214313" cy="93663"/>
            </a:xfrm>
            <a:custGeom>
              <a:avLst/>
              <a:gdLst>
                <a:gd name="T0" fmla="*/ 333 w 333"/>
                <a:gd name="T1" fmla="*/ 134 h 143"/>
                <a:gd name="T2" fmla="*/ 328 w 333"/>
                <a:gd name="T3" fmla="*/ 139 h 143"/>
                <a:gd name="T4" fmla="*/ 299 w 333"/>
                <a:gd name="T5" fmla="*/ 129 h 143"/>
                <a:gd name="T6" fmla="*/ 158 w 333"/>
                <a:gd name="T7" fmla="*/ 69 h 143"/>
                <a:gd name="T8" fmla="*/ 0 w 333"/>
                <a:gd name="T9" fmla="*/ 18 h 143"/>
                <a:gd name="T10" fmla="*/ 83 w 333"/>
                <a:gd name="T11" fmla="*/ 20 h 143"/>
                <a:gd name="T12" fmla="*/ 330 w 333"/>
                <a:gd name="T13" fmla="*/ 126 h 143"/>
                <a:gd name="T14" fmla="*/ 333 w 333"/>
                <a:gd name="T15" fmla="*/ 134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3" h="143">
                  <a:moveTo>
                    <a:pt x="333" y="134"/>
                  </a:moveTo>
                  <a:cubicBezTo>
                    <a:pt x="332" y="136"/>
                    <a:pt x="331" y="138"/>
                    <a:pt x="328" y="139"/>
                  </a:cubicBezTo>
                  <a:cubicBezTo>
                    <a:pt x="320" y="143"/>
                    <a:pt x="305" y="136"/>
                    <a:pt x="299" y="129"/>
                  </a:cubicBezTo>
                  <a:cubicBezTo>
                    <a:pt x="247" y="109"/>
                    <a:pt x="200" y="95"/>
                    <a:pt x="158" y="69"/>
                  </a:cubicBezTo>
                  <a:cubicBezTo>
                    <a:pt x="107" y="51"/>
                    <a:pt x="49" y="30"/>
                    <a:pt x="0" y="18"/>
                  </a:cubicBezTo>
                  <a:cubicBezTo>
                    <a:pt x="15" y="0"/>
                    <a:pt x="50" y="18"/>
                    <a:pt x="83" y="20"/>
                  </a:cubicBezTo>
                  <a:cubicBezTo>
                    <a:pt x="161" y="70"/>
                    <a:pt x="241" y="91"/>
                    <a:pt x="330" y="126"/>
                  </a:cubicBezTo>
                  <a:cubicBezTo>
                    <a:pt x="330" y="130"/>
                    <a:pt x="330" y="133"/>
                    <a:pt x="333" y="134"/>
                  </a:cubicBezTo>
                  <a:close/>
                </a:path>
              </a:pathLst>
            </a:custGeom>
            <a:solidFill>
              <a:srgbClr val="FFFFFF"/>
            </a:solidFill>
            <a:ln w="9525">
              <a:solidFill>
                <a:schemeClr val="bg1">
                  <a:lumMod val="95000"/>
                </a:schemeClr>
              </a:solidFill>
              <a:round/>
            </a:ln>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grpSp>
      <p:grpSp>
        <p:nvGrpSpPr>
          <p:cNvPr id="89" name="组合 88"/>
          <p:cNvGrpSpPr/>
          <p:nvPr/>
        </p:nvGrpSpPr>
        <p:grpSpPr>
          <a:xfrm>
            <a:off x="5103066" y="2184269"/>
            <a:ext cx="1376696" cy="962626"/>
            <a:chOff x="3136900" y="5457825"/>
            <a:chExt cx="1235075" cy="863600"/>
          </a:xfrm>
        </p:grpSpPr>
        <p:sp>
          <p:nvSpPr>
            <p:cNvPr id="90" name="Freeform 120"/>
            <p:cNvSpPr/>
            <p:nvPr/>
          </p:nvSpPr>
          <p:spPr bwMode="auto">
            <a:xfrm>
              <a:off x="4310063" y="5719763"/>
              <a:ext cx="34925" cy="138113"/>
            </a:xfrm>
            <a:custGeom>
              <a:avLst/>
              <a:gdLst>
                <a:gd name="T0" fmla="*/ 9 w 55"/>
                <a:gd name="T1" fmla="*/ 214 h 214"/>
                <a:gd name="T2" fmla="*/ 12 w 55"/>
                <a:gd name="T3" fmla="*/ 151 h 214"/>
                <a:gd name="T4" fmla="*/ 40 w 55"/>
                <a:gd name="T5" fmla="*/ 63 h 214"/>
                <a:gd name="T6" fmla="*/ 39 w 55"/>
                <a:gd name="T7" fmla="*/ 28 h 214"/>
                <a:gd name="T8" fmla="*/ 29 w 55"/>
                <a:gd name="T9" fmla="*/ 20 h 214"/>
                <a:gd name="T10" fmla="*/ 55 w 55"/>
                <a:gd name="T11" fmla="*/ 20 h 214"/>
                <a:gd name="T12" fmla="*/ 9 w 55"/>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55" h="214">
                  <a:moveTo>
                    <a:pt x="9" y="214"/>
                  </a:moveTo>
                  <a:cubicBezTo>
                    <a:pt x="0" y="194"/>
                    <a:pt x="8" y="170"/>
                    <a:pt x="12" y="151"/>
                  </a:cubicBezTo>
                  <a:cubicBezTo>
                    <a:pt x="20" y="120"/>
                    <a:pt x="32" y="90"/>
                    <a:pt x="40" y="63"/>
                  </a:cubicBezTo>
                  <a:cubicBezTo>
                    <a:pt x="40" y="56"/>
                    <a:pt x="40" y="37"/>
                    <a:pt x="39" y="28"/>
                  </a:cubicBezTo>
                  <a:cubicBezTo>
                    <a:pt x="37" y="24"/>
                    <a:pt x="30" y="24"/>
                    <a:pt x="29" y="20"/>
                  </a:cubicBezTo>
                  <a:cubicBezTo>
                    <a:pt x="28" y="0"/>
                    <a:pt x="49" y="8"/>
                    <a:pt x="55" y="20"/>
                  </a:cubicBezTo>
                  <a:cubicBezTo>
                    <a:pt x="54" y="94"/>
                    <a:pt x="19" y="144"/>
                    <a:pt x="9" y="214"/>
                  </a:cubicBezTo>
                  <a:close/>
                </a:path>
              </a:pathLst>
            </a:custGeom>
            <a:solidFill>
              <a:srgbClr val="FFFFFF"/>
            </a:solidFill>
            <a:ln w="9525">
              <a:solidFill>
                <a:schemeClr val="bg1">
                  <a:lumMod val="95000"/>
                </a:schemeClr>
              </a:solidFill>
              <a:round/>
            </a:ln>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91" name="Freeform 121"/>
            <p:cNvSpPr/>
            <p:nvPr/>
          </p:nvSpPr>
          <p:spPr bwMode="auto">
            <a:xfrm>
              <a:off x="4165600" y="5883275"/>
              <a:ext cx="142875" cy="325438"/>
            </a:xfrm>
            <a:custGeom>
              <a:avLst/>
              <a:gdLst>
                <a:gd name="T0" fmla="*/ 216 w 221"/>
                <a:gd name="T1" fmla="*/ 0 h 504"/>
                <a:gd name="T2" fmla="*/ 221 w 221"/>
                <a:gd name="T3" fmla="*/ 4 h 504"/>
                <a:gd name="T4" fmla="*/ 189 w 221"/>
                <a:gd name="T5" fmla="*/ 168 h 504"/>
                <a:gd name="T6" fmla="*/ 151 w 221"/>
                <a:gd name="T7" fmla="*/ 284 h 504"/>
                <a:gd name="T8" fmla="*/ 93 w 221"/>
                <a:gd name="T9" fmla="*/ 469 h 504"/>
                <a:gd name="T10" fmla="*/ 0 w 221"/>
                <a:gd name="T11" fmla="*/ 485 h 504"/>
                <a:gd name="T12" fmla="*/ 80 w 221"/>
                <a:gd name="T13" fmla="*/ 459 h 504"/>
                <a:gd name="T14" fmla="*/ 88 w 221"/>
                <a:gd name="T15" fmla="*/ 425 h 504"/>
                <a:gd name="T16" fmla="*/ 118 w 221"/>
                <a:gd name="T17" fmla="*/ 326 h 504"/>
                <a:gd name="T18" fmla="*/ 164 w 221"/>
                <a:gd name="T19" fmla="*/ 188 h 504"/>
                <a:gd name="T20" fmla="*/ 176 w 221"/>
                <a:gd name="T21" fmla="*/ 166 h 504"/>
                <a:gd name="T22" fmla="*/ 208 w 221"/>
                <a:gd name="T23" fmla="*/ 15 h 504"/>
                <a:gd name="T24" fmla="*/ 213 w 221"/>
                <a:gd name="T25" fmla="*/ 4 h 504"/>
                <a:gd name="T26" fmla="*/ 216 w 221"/>
                <a:gd name="T27"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504">
                  <a:moveTo>
                    <a:pt x="216" y="0"/>
                  </a:moveTo>
                  <a:cubicBezTo>
                    <a:pt x="218" y="1"/>
                    <a:pt x="218" y="3"/>
                    <a:pt x="221" y="4"/>
                  </a:cubicBezTo>
                  <a:cubicBezTo>
                    <a:pt x="209" y="60"/>
                    <a:pt x="202" y="112"/>
                    <a:pt x="189" y="168"/>
                  </a:cubicBezTo>
                  <a:cubicBezTo>
                    <a:pt x="174" y="204"/>
                    <a:pt x="160" y="242"/>
                    <a:pt x="151" y="284"/>
                  </a:cubicBezTo>
                  <a:cubicBezTo>
                    <a:pt x="121" y="336"/>
                    <a:pt x="116" y="415"/>
                    <a:pt x="93" y="469"/>
                  </a:cubicBezTo>
                  <a:cubicBezTo>
                    <a:pt x="72" y="487"/>
                    <a:pt x="28" y="504"/>
                    <a:pt x="0" y="485"/>
                  </a:cubicBezTo>
                  <a:cubicBezTo>
                    <a:pt x="26" y="482"/>
                    <a:pt x="63" y="481"/>
                    <a:pt x="80" y="459"/>
                  </a:cubicBezTo>
                  <a:cubicBezTo>
                    <a:pt x="86" y="450"/>
                    <a:pt x="84" y="441"/>
                    <a:pt x="88" y="425"/>
                  </a:cubicBezTo>
                  <a:cubicBezTo>
                    <a:pt x="96" y="395"/>
                    <a:pt x="107" y="361"/>
                    <a:pt x="118" y="326"/>
                  </a:cubicBezTo>
                  <a:cubicBezTo>
                    <a:pt x="132" y="279"/>
                    <a:pt x="147" y="232"/>
                    <a:pt x="164" y="188"/>
                  </a:cubicBezTo>
                  <a:cubicBezTo>
                    <a:pt x="167" y="180"/>
                    <a:pt x="173" y="174"/>
                    <a:pt x="176" y="166"/>
                  </a:cubicBezTo>
                  <a:cubicBezTo>
                    <a:pt x="191" y="120"/>
                    <a:pt x="198" y="67"/>
                    <a:pt x="208" y="15"/>
                  </a:cubicBezTo>
                  <a:cubicBezTo>
                    <a:pt x="208" y="12"/>
                    <a:pt x="212" y="4"/>
                    <a:pt x="213" y="4"/>
                  </a:cubicBezTo>
                  <a:cubicBezTo>
                    <a:pt x="213" y="2"/>
                    <a:pt x="216" y="2"/>
                    <a:pt x="216" y="0"/>
                  </a:cubicBezTo>
                  <a:close/>
                </a:path>
              </a:pathLst>
            </a:custGeom>
            <a:solidFill>
              <a:srgbClr val="FFFFFF"/>
            </a:solidFill>
            <a:ln w="9525">
              <a:solidFill>
                <a:schemeClr val="bg1">
                  <a:lumMod val="95000"/>
                </a:schemeClr>
              </a:solidFill>
              <a:round/>
            </a:ln>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92" name="Freeform 122"/>
            <p:cNvSpPr/>
            <p:nvPr/>
          </p:nvSpPr>
          <p:spPr bwMode="auto">
            <a:xfrm>
              <a:off x="3163888" y="6216650"/>
              <a:ext cx="41275" cy="90488"/>
            </a:xfrm>
            <a:custGeom>
              <a:avLst/>
              <a:gdLst>
                <a:gd name="T0" fmla="*/ 50 w 64"/>
                <a:gd name="T1" fmla="*/ 0 h 138"/>
                <a:gd name="T2" fmla="*/ 57 w 64"/>
                <a:gd name="T3" fmla="*/ 0 h 138"/>
                <a:gd name="T4" fmla="*/ 48 w 64"/>
                <a:gd name="T5" fmla="*/ 25 h 138"/>
                <a:gd name="T6" fmla="*/ 13 w 64"/>
                <a:gd name="T7" fmla="*/ 104 h 138"/>
                <a:gd name="T8" fmla="*/ 23 w 64"/>
                <a:gd name="T9" fmla="*/ 126 h 138"/>
                <a:gd name="T10" fmla="*/ 48 w 64"/>
                <a:gd name="T11" fmla="*/ 134 h 138"/>
                <a:gd name="T12" fmla="*/ 0 w 64"/>
                <a:gd name="T13" fmla="*/ 111 h 138"/>
                <a:gd name="T14" fmla="*/ 50 w 64"/>
                <a:gd name="T15" fmla="*/ 0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38">
                  <a:moveTo>
                    <a:pt x="50" y="0"/>
                  </a:moveTo>
                  <a:cubicBezTo>
                    <a:pt x="52" y="0"/>
                    <a:pt x="54" y="0"/>
                    <a:pt x="57" y="0"/>
                  </a:cubicBezTo>
                  <a:cubicBezTo>
                    <a:pt x="64" y="9"/>
                    <a:pt x="52" y="17"/>
                    <a:pt x="48" y="25"/>
                  </a:cubicBezTo>
                  <a:cubicBezTo>
                    <a:pt x="36" y="49"/>
                    <a:pt x="24" y="78"/>
                    <a:pt x="13" y="104"/>
                  </a:cubicBezTo>
                  <a:cubicBezTo>
                    <a:pt x="18" y="110"/>
                    <a:pt x="19" y="120"/>
                    <a:pt x="23" y="126"/>
                  </a:cubicBezTo>
                  <a:cubicBezTo>
                    <a:pt x="30" y="130"/>
                    <a:pt x="46" y="125"/>
                    <a:pt x="48" y="134"/>
                  </a:cubicBezTo>
                  <a:cubicBezTo>
                    <a:pt x="22" y="138"/>
                    <a:pt x="10" y="128"/>
                    <a:pt x="0" y="111"/>
                  </a:cubicBezTo>
                  <a:cubicBezTo>
                    <a:pt x="10" y="68"/>
                    <a:pt x="41" y="38"/>
                    <a:pt x="50" y="0"/>
                  </a:cubicBezTo>
                  <a:close/>
                </a:path>
              </a:pathLst>
            </a:custGeom>
            <a:solidFill>
              <a:srgbClr val="FFFFFF"/>
            </a:solidFill>
            <a:ln w="9525">
              <a:solidFill>
                <a:schemeClr val="bg1">
                  <a:lumMod val="95000"/>
                </a:schemeClr>
              </a:solidFill>
              <a:round/>
            </a:ln>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93" name="Freeform 123"/>
            <p:cNvSpPr>
              <a:spLocks noEditPoints="1"/>
            </p:cNvSpPr>
            <p:nvPr/>
          </p:nvSpPr>
          <p:spPr bwMode="auto">
            <a:xfrm>
              <a:off x="3136900" y="5457825"/>
              <a:ext cx="1235075" cy="863600"/>
            </a:xfrm>
            <a:custGeom>
              <a:avLst/>
              <a:gdLst>
                <a:gd name="T0" fmla="*/ 1104 w 1911"/>
                <a:gd name="T1" fmla="*/ 78 h 1334"/>
                <a:gd name="T2" fmla="*/ 1144 w 1911"/>
                <a:gd name="T3" fmla="*/ 420 h 1334"/>
                <a:gd name="T4" fmla="*/ 1519 w 1911"/>
                <a:gd name="T5" fmla="*/ 177 h 1334"/>
                <a:gd name="T6" fmla="*/ 1652 w 1911"/>
                <a:gd name="T7" fmla="*/ 118 h 1334"/>
                <a:gd name="T8" fmla="*/ 1796 w 1911"/>
                <a:gd name="T9" fmla="*/ 274 h 1334"/>
                <a:gd name="T10" fmla="*/ 1879 w 1911"/>
                <a:gd name="T11" fmla="*/ 589 h 1334"/>
                <a:gd name="T12" fmla="*/ 1504 w 1911"/>
                <a:gd name="T13" fmla="*/ 1194 h 1334"/>
                <a:gd name="T14" fmla="*/ 807 w 1911"/>
                <a:gd name="T15" fmla="*/ 1277 h 1334"/>
                <a:gd name="T16" fmla="*/ 63 w 1911"/>
                <a:gd name="T17" fmla="*/ 1328 h 1334"/>
                <a:gd name="T18" fmla="*/ 28 w 1911"/>
                <a:gd name="T19" fmla="*/ 1028 h 1334"/>
                <a:gd name="T20" fmla="*/ 181 w 1911"/>
                <a:gd name="T21" fmla="*/ 745 h 1334"/>
                <a:gd name="T22" fmla="*/ 747 w 1911"/>
                <a:gd name="T23" fmla="*/ 392 h 1334"/>
                <a:gd name="T24" fmla="*/ 999 w 1911"/>
                <a:gd name="T25" fmla="*/ 662 h 1334"/>
                <a:gd name="T26" fmla="*/ 1084 w 1911"/>
                <a:gd name="T27" fmla="*/ 171 h 1334"/>
                <a:gd name="T28" fmla="*/ 825 w 1911"/>
                <a:gd name="T29" fmla="*/ 607 h 1334"/>
                <a:gd name="T30" fmla="*/ 969 w 1911"/>
                <a:gd name="T31" fmla="*/ 745 h 1334"/>
                <a:gd name="T32" fmla="*/ 1074 w 1911"/>
                <a:gd name="T33" fmla="*/ 539 h 1334"/>
                <a:gd name="T34" fmla="*/ 1014 w 1911"/>
                <a:gd name="T35" fmla="*/ 971 h 1334"/>
                <a:gd name="T36" fmla="*/ 1559 w 1911"/>
                <a:gd name="T37" fmla="*/ 166 h 1334"/>
                <a:gd name="T38" fmla="*/ 1091 w 1911"/>
                <a:gd name="T39" fmla="*/ 915 h 1334"/>
                <a:gd name="T40" fmla="*/ 949 w 1911"/>
                <a:gd name="T41" fmla="*/ 1081 h 1334"/>
                <a:gd name="T42" fmla="*/ 1233 w 1911"/>
                <a:gd name="T43" fmla="*/ 858 h 1334"/>
                <a:gd name="T44" fmla="*/ 1632 w 1911"/>
                <a:gd name="T45" fmla="*/ 166 h 1334"/>
                <a:gd name="T46" fmla="*/ 1730 w 1911"/>
                <a:gd name="T47" fmla="*/ 224 h 1334"/>
                <a:gd name="T48" fmla="*/ 1682 w 1911"/>
                <a:gd name="T49" fmla="*/ 174 h 1334"/>
                <a:gd name="T50" fmla="*/ 1489 w 1911"/>
                <a:gd name="T51" fmla="*/ 798 h 1334"/>
                <a:gd name="T52" fmla="*/ 1597 w 1911"/>
                <a:gd name="T53" fmla="*/ 445 h 1334"/>
                <a:gd name="T54" fmla="*/ 1572 w 1911"/>
                <a:gd name="T55" fmla="*/ 735 h 1334"/>
                <a:gd name="T56" fmla="*/ 1625 w 1911"/>
                <a:gd name="T57" fmla="*/ 694 h 1334"/>
                <a:gd name="T58" fmla="*/ 1167 w 1911"/>
                <a:gd name="T59" fmla="*/ 1009 h 1334"/>
                <a:gd name="T60" fmla="*/ 1712 w 1911"/>
                <a:gd name="T61" fmla="*/ 533 h 1334"/>
                <a:gd name="T62" fmla="*/ 1670 w 1911"/>
                <a:gd name="T63" fmla="*/ 538 h 1334"/>
                <a:gd name="T64" fmla="*/ 400 w 1911"/>
                <a:gd name="T65" fmla="*/ 445 h 1334"/>
                <a:gd name="T66" fmla="*/ 423 w 1911"/>
                <a:gd name="T67" fmla="*/ 1029 h 1334"/>
                <a:gd name="T68" fmla="*/ 817 w 1911"/>
                <a:gd name="T69" fmla="*/ 622 h 1334"/>
                <a:gd name="T70" fmla="*/ 1821 w 1911"/>
                <a:gd name="T71" fmla="*/ 421 h 1334"/>
                <a:gd name="T72" fmla="*/ 1637 w 1911"/>
                <a:gd name="T73" fmla="*/ 1107 h 1334"/>
                <a:gd name="T74" fmla="*/ 1149 w 1911"/>
                <a:gd name="T75" fmla="*/ 1140 h 1334"/>
                <a:gd name="T76" fmla="*/ 1270 w 1911"/>
                <a:gd name="T77" fmla="*/ 1172 h 1334"/>
                <a:gd name="T78" fmla="*/ 1725 w 1911"/>
                <a:gd name="T79" fmla="*/ 1150 h 1334"/>
                <a:gd name="T80" fmla="*/ 1884 w 1911"/>
                <a:gd name="T81" fmla="*/ 498 h 1334"/>
                <a:gd name="T82" fmla="*/ 1625 w 1911"/>
                <a:gd name="T83" fmla="*/ 926 h 1334"/>
                <a:gd name="T84" fmla="*/ 938 w 1911"/>
                <a:gd name="T85" fmla="*/ 1204 h 1334"/>
                <a:gd name="T86" fmla="*/ 1736 w 1911"/>
                <a:gd name="T87" fmla="*/ 722 h 1334"/>
                <a:gd name="T88" fmla="*/ 1672 w 1911"/>
                <a:gd name="T89" fmla="*/ 513 h 1334"/>
                <a:gd name="T90" fmla="*/ 1110 w 1911"/>
                <a:gd name="T91" fmla="*/ 1031 h 1334"/>
                <a:gd name="T92" fmla="*/ 1439 w 1911"/>
                <a:gd name="T93" fmla="*/ 843 h 1334"/>
                <a:gd name="T94" fmla="*/ 1454 w 1911"/>
                <a:gd name="T95" fmla="*/ 803 h 1334"/>
                <a:gd name="T96" fmla="*/ 31 w 1911"/>
                <a:gd name="T97" fmla="*/ 1009 h 1334"/>
                <a:gd name="T98" fmla="*/ 553 w 1911"/>
                <a:gd name="T99" fmla="*/ 1104 h 1334"/>
                <a:gd name="T100" fmla="*/ 335 w 1911"/>
                <a:gd name="T101" fmla="*/ 1087 h 1334"/>
                <a:gd name="T102" fmla="*/ 551 w 1911"/>
                <a:gd name="T103" fmla="*/ 1087 h 1334"/>
                <a:gd name="T104" fmla="*/ 88 w 1911"/>
                <a:gd name="T105" fmla="*/ 1082 h 1334"/>
                <a:gd name="T106" fmla="*/ 611 w 1911"/>
                <a:gd name="T107" fmla="*/ 1157 h 1334"/>
                <a:gd name="T108" fmla="*/ 451 w 1911"/>
                <a:gd name="T109" fmla="*/ 1145 h 1334"/>
                <a:gd name="T110" fmla="*/ 78 w 1911"/>
                <a:gd name="T111" fmla="*/ 1170 h 1334"/>
                <a:gd name="T112" fmla="*/ 793 w 1911"/>
                <a:gd name="T113" fmla="*/ 1242 h 1334"/>
                <a:gd name="T114" fmla="*/ 315 w 1911"/>
                <a:gd name="T115" fmla="*/ 1260 h 1334"/>
                <a:gd name="T116" fmla="*/ 123 w 1911"/>
                <a:gd name="T117" fmla="*/ 1137 h 1334"/>
                <a:gd name="T118" fmla="*/ 146 w 1911"/>
                <a:gd name="T119" fmla="*/ 1243 h 1334"/>
                <a:gd name="T120" fmla="*/ 740 w 1911"/>
                <a:gd name="T121" fmla="*/ 1213 h 1334"/>
                <a:gd name="T122" fmla="*/ 928 w 1911"/>
                <a:gd name="T123" fmla="*/ 1250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1" h="1334">
                  <a:moveTo>
                    <a:pt x="1011" y="260"/>
                  </a:moveTo>
                  <a:cubicBezTo>
                    <a:pt x="1011" y="259"/>
                    <a:pt x="1011" y="257"/>
                    <a:pt x="1009" y="257"/>
                  </a:cubicBezTo>
                  <a:cubicBezTo>
                    <a:pt x="1009" y="264"/>
                    <a:pt x="1006" y="257"/>
                    <a:pt x="1009" y="255"/>
                  </a:cubicBezTo>
                  <a:cubicBezTo>
                    <a:pt x="1010" y="250"/>
                    <a:pt x="1014" y="256"/>
                    <a:pt x="1014" y="252"/>
                  </a:cubicBezTo>
                  <a:cubicBezTo>
                    <a:pt x="1011" y="249"/>
                    <a:pt x="1018" y="243"/>
                    <a:pt x="1022" y="242"/>
                  </a:cubicBezTo>
                  <a:cubicBezTo>
                    <a:pt x="1026" y="225"/>
                    <a:pt x="1042" y="206"/>
                    <a:pt x="1054" y="192"/>
                  </a:cubicBezTo>
                  <a:cubicBezTo>
                    <a:pt x="1060" y="153"/>
                    <a:pt x="1109" y="124"/>
                    <a:pt x="1104" y="78"/>
                  </a:cubicBezTo>
                  <a:cubicBezTo>
                    <a:pt x="1110" y="79"/>
                    <a:pt x="1119" y="63"/>
                    <a:pt x="1112" y="56"/>
                  </a:cubicBezTo>
                  <a:cubicBezTo>
                    <a:pt x="1127" y="49"/>
                    <a:pt x="1124" y="5"/>
                    <a:pt x="1137" y="0"/>
                  </a:cubicBezTo>
                  <a:cubicBezTo>
                    <a:pt x="1154" y="12"/>
                    <a:pt x="1154" y="42"/>
                    <a:pt x="1159" y="65"/>
                  </a:cubicBezTo>
                  <a:cubicBezTo>
                    <a:pt x="1162" y="79"/>
                    <a:pt x="1168" y="92"/>
                    <a:pt x="1170" y="104"/>
                  </a:cubicBezTo>
                  <a:cubicBezTo>
                    <a:pt x="1174" y="124"/>
                    <a:pt x="1172" y="149"/>
                    <a:pt x="1174" y="174"/>
                  </a:cubicBezTo>
                  <a:cubicBezTo>
                    <a:pt x="1175" y="206"/>
                    <a:pt x="1174" y="238"/>
                    <a:pt x="1179" y="257"/>
                  </a:cubicBezTo>
                  <a:cubicBezTo>
                    <a:pt x="1171" y="314"/>
                    <a:pt x="1161" y="369"/>
                    <a:pt x="1144" y="420"/>
                  </a:cubicBezTo>
                  <a:cubicBezTo>
                    <a:pt x="1178" y="388"/>
                    <a:pt x="1215" y="356"/>
                    <a:pt x="1253" y="325"/>
                  </a:cubicBezTo>
                  <a:cubicBezTo>
                    <a:pt x="1264" y="317"/>
                    <a:pt x="1274" y="306"/>
                    <a:pt x="1285" y="299"/>
                  </a:cubicBezTo>
                  <a:cubicBezTo>
                    <a:pt x="1296" y="291"/>
                    <a:pt x="1312" y="289"/>
                    <a:pt x="1320" y="275"/>
                  </a:cubicBezTo>
                  <a:cubicBezTo>
                    <a:pt x="1322" y="277"/>
                    <a:pt x="1324" y="277"/>
                    <a:pt x="1326" y="275"/>
                  </a:cubicBezTo>
                  <a:cubicBezTo>
                    <a:pt x="1353" y="255"/>
                    <a:pt x="1383" y="248"/>
                    <a:pt x="1409" y="227"/>
                  </a:cubicBezTo>
                  <a:cubicBezTo>
                    <a:pt x="1443" y="217"/>
                    <a:pt x="1470" y="199"/>
                    <a:pt x="1504" y="189"/>
                  </a:cubicBezTo>
                  <a:cubicBezTo>
                    <a:pt x="1508" y="184"/>
                    <a:pt x="1514" y="182"/>
                    <a:pt x="1519" y="177"/>
                  </a:cubicBezTo>
                  <a:cubicBezTo>
                    <a:pt x="1524" y="173"/>
                    <a:pt x="1527" y="166"/>
                    <a:pt x="1531" y="162"/>
                  </a:cubicBezTo>
                  <a:cubicBezTo>
                    <a:pt x="1535" y="159"/>
                    <a:pt x="1541" y="159"/>
                    <a:pt x="1544" y="156"/>
                  </a:cubicBezTo>
                  <a:cubicBezTo>
                    <a:pt x="1560" y="142"/>
                    <a:pt x="1568" y="116"/>
                    <a:pt x="1580" y="96"/>
                  </a:cubicBezTo>
                  <a:cubicBezTo>
                    <a:pt x="1581" y="88"/>
                    <a:pt x="1576" y="81"/>
                    <a:pt x="1582" y="76"/>
                  </a:cubicBezTo>
                  <a:cubicBezTo>
                    <a:pt x="1588" y="76"/>
                    <a:pt x="1587" y="78"/>
                    <a:pt x="1592" y="76"/>
                  </a:cubicBezTo>
                  <a:cubicBezTo>
                    <a:pt x="1595" y="96"/>
                    <a:pt x="1605" y="115"/>
                    <a:pt x="1605" y="133"/>
                  </a:cubicBezTo>
                  <a:cubicBezTo>
                    <a:pt x="1625" y="129"/>
                    <a:pt x="1635" y="121"/>
                    <a:pt x="1652" y="118"/>
                  </a:cubicBezTo>
                  <a:cubicBezTo>
                    <a:pt x="1661" y="130"/>
                    <a:pt x="1671" y="143"/>
                    <a:pt x="1678" y="158"/>
                  </a:cubicBezTo>
                  <a:cubicBezTo>
                    <a:pt x="1686" y="158"/>
                    <a:pt x="1691" y="147"/>
                    <a:pt x="1697" y="151"/>
                  </a:cubicBezTo>
                  <a:cubicBezTo>
                    <a:pt x="1711" y="153"/>
                    <a:pt x="1701" y="180"/>
                    <a:pt x="1713" y="184"/>
                  </a:cubicBezTo>
                  <a:cubicBezTo>
                    <a:pt x="1722" y="180"/>
                    <a:pt x="1735" y="174"/>
                    <a:pt x="1743" y="179"/>
                  </a:cubicBezTo>
                  <a:cubicBezTo>
                    <a:pt x="1758" y="212"/>
                    <a:pt x="1742" y="253"/>
                    <a:pt x="1733" y="285"/>
                  </a:cubicBezTo>
                  <a:cubicBezTo>
                    <a:pt x="1744" y="281"/>
                    <a:pt x="1760" y="285"/>
                    <a:pt x="1773" y="282"/>
                  </a:cubicBezTo>
                  <a:cubicBezTo>
                    <a:pt x="1782" y="280"/>
                    <a:pt x="1788" y="271"/>
                    <a:pt x="1796" y="274"/>
                  </a:cubicBezTo>
                  <a:cubicBezTo>
                    <a:pt x="1801" y="283"/>
                    <a:pt x="1794" y="295"/>
                    <a:pt x="1791" y="305"/>
                  </a:cubicBezTo>
                  <a:cubicBezTo>
                    <a:pt x="1783" y="332"/>
                    <a:pt x="1776" y="362"/>
                    <a:pt x="1768" y="388"/>
                  </a:cubicBezTo>
                  <a:cubicBezTo>
                    <a:pt x="1811" y="388"/>
                    <a:pt x="1846" y="384"/>
                    <a:pt x="1886" y="380"/>
                  </a:cubicBezTo>
                  <a:cubicBezTo>
                    <a:pt x="1905" y="401"/>
                    <a:pt x="1911" y="414"/>
                    <a:pt x="1906" y="448"/>
                  </a:cubicBezTo>
                  <a:cubicBezTo>
                    <a:pt x="1903" y="465"/>
                    <a:pt x="1896" y="485"/>
                    <a:pt x="1893" y="506"/>
                  </a:cubicBezTo>
                  <a:cubicBezTo>
                    <a:pt x="1890" y="522"/>
                    <a:pt x="1892" y="539"/>
                    <a:pt x="1889" y="554"/>
                  </a:cubicBezTo>
                  <a:cubicBezTo>
                    <a:pt x="1887" y="567"/>
                    <a:pt x="1881" y="578"/>
                    <a:pt x="1879" y="589"/>
                  </a:cubicBezTo>
                  <a:cubicBezTo>
                    <a:pt x="1876" y="609"/>
                    <a:pt x="1870" y="626"/>
                    <a:pt x="1864" y="647"/>
                  </a:cubicBezTo>
                  <a:cubicBezTo>
                    <a:pt x="1840" y="739"/>
                    <a:pt x="1819" y="838"/>
                    <a:pt x="1795" y="926"/>
                  </a:cubicBezTo>
                  <a:cubicBezTo>
                    <a:pt x="1787" y="954"/>
                    <a:pt x="1775" y="981"/>
                    <a:pt x="1771" y="1008"/>
                  </a:cubicBezTo>
                  <a:cubicBezTo>
                    <a:pt x="1762" y="1068"/>
                    <a:pt x="1753" y="1121"/>
                    <a:pt x="1731" y="1169"/>
                  </a:cubicBezTo>
                  <a:cubicBezTo>
                    <a:pt x="1726" y="1173"/>
                    <a:pt x="1717" y="1175"/>
                    <a:pt x="1712" y="1179"/>
                  </a:cubicBezTo>
                  <a:cubicBezTo>
                    <a:pt x="1689" y="1183"/>
                    <a:pt x="1666" y="1181"/>
                    <a:pt x="1640" y="1179"/>
                  </a:cubicBezTo>
                  <a:cubicBezTo>
                    <a:pt x="1593" y="1175"/>
                    <a:pt x="1547" y="1191"/>
                    <a:pt x="1504" y="1194"/>
                  </a:cubicBezTo>
                  <a:cubicBezTo>
                    <a:pt x="1487" y="1195"/>
                    <a:pt x="1469" y="1189"/>
                    <a:pt x="1456" y="1200"/>
                  </a:cubicBezTo>
                  <a:cubicBezTo>
                    <a:pt x="1380" y="1205"/>
                    <a:pt x="1296" y="1209"/>
                    <a:pt x="1212" y="1215"/>
                  </a:cubicBezTo>
                  <a:cubicBezTo>
                    <a:pt x="1126" y="1221"/>
                    <a:pt x="1032" y="1231"/>
                    <a:pt x="954" y="1255"/>
                  </a:cubicBezTo>
                  <a:cubicBezTo>
                    <a:pt x="953" y="1256"/>
                    <a:pt x="949" y="1258"/>
                    <a:pt x="948" y="1258"/>
                  </a:cubicBezTo>
                  <a:cubicBezTo>
                    <a:pt x="932" y="1266"/>
                    <a:pt x="919" y="1280"/>
                    <a:pt x="901" y="1283"/>
                  </a:cubicBezTo>
                  <a:cubicBezTo>
                    <a:pt x="883" y="1287"/>
                    <a:pt x="860" y="1286"/>
                    <a:pt x="840" y="1285"/>
                  </a:cubicBezTo>
                  <a:cubicBezTo>
                    <a:pt x="830" y="1284"/>
                    <a:pt x="812" y="1276"/>
                    <a:pt x="807" y="1277"/>
                  </a:cubicBezTo>
                  <a:cubicBezTo>
                    <a:pt x="781" y="1280"/>
                    <a:pt x="751" y="1279"/>
                    <a:pt x="724" y="1280"/>
                  </a:cubicBezTo>
                  <a:cubicBezTo>
                    <a:pt x="685" y="1281"/>
                    <a:pt x="651" y="1287"/>
                    <a:pt x="609" y="1293"/>
                  </a:cubicBezTo>
                  <a:cubicBezTo>
                    <a:pt x="566" y="1300"/>
                    <a:pt x="520" y="1301"/>
                    <a:pt x="476" y="1305"/>
                  </a:cubicBezTo>
                  <a:cubicBezTo>
                    <a:pt x="402" y="1312"/>
                    <a:pt x="329" y="1324"/>
                    <a:pt x="252" y="1325"/>
                  </a:cubicBezTo>
                  <a:cubicBezTo>
                    <a:pt x="243" y="1325"/>
                    <a:pt x="233" y="1322"/>
                    <a:pt x="224" y="1323"/>
                  </a:cubicBezTo>
                  <a:cubicBezTo>
                    <a:pt x="198" y="1325"/>
                    <a:pt x="174" y="1332"/>
                    <a:pt x="149" y="1333"/>
                  </a:cubicBezTo>
                  <a:cubicBezTo>
                    <a:pt x="122" y="1334"/>
                    <a:pt x="91" y="1329"/>
                    <a:pt x="63" y="1328"/>
                  </a:cubicBezTo>
                  <a:cubicBezTo>
                    <a:pt x="45" y="1328"/>
                    <a:pt x="30" y="1323"/>
                    <a:pt x="13" y="1318"/>
                  </a:cubicBezTo>
                  <a:cubicBezTo>
                    <a:pt x="9" y="1309"/>
                    <a:pt x="10" y="1294"/>
                    <a:pt x="3" y="1288"/>
                  </a:cubicBezTo>
                  <a:cubicBezTo>
                    <a:pt x="28" y="1234"/>
                    <a:pt x="58" y="1176"/>
                    <a:pt x="86" y="1130"/>
                  </a:cubicBezTo>
                  <a:cubicBezTo>
                    <a:pt x="62" y="1130"/>
                    <a:pt x="41" y="1136"/>
                    <a:pt x="20" y="1135"/>
                  </a:cubicBezTo>
                  <a:cubicBezTo>
                    <a:pt x="13" y="1116"/>
                    <a:pt x="31" y="1095"/>
                    <a:pt x="38" y="1077"/>
                  </a:cubicBezTo>
                  <a:cubicBezTo>
                    <a:pt x="23" y="1069"/>
                    <a:pt x="12" y="1081"/>
                    <a:pt x="3" y="1072"/>
                  </a:cubicBezTo>
                  <a:cubicBezTo>
                    <a:pt x="0" y="1052"/>
                    <a:pt x="22" y="1045"/>
                    <a:pt x="28" y="1028"/>
                  </a:cubicBezTo>
                  <a:cubicBezTo>
                    <a:pt x="26" y="1028"/>
                    <a:pt x="15" y="1030"/>
                    <a:pt x="13" y="1023"/>
                  </a:cubicBezTo>
                  <a:cubicBezTo>
                    <a:pt x="19" y="1000"/>
                    <a:pt x="36" y="988"/>
                    <a:pt x="45" y="968"/>
                  </a:cubicBezTo>
                  <a:cubicBezTo>
                    <a:pt x="36" y="968"/>
                    <a:pt x="22" y="971"/>
                    <a:pt x="18" y="959"/>
                  </a:cubicBezTo>
                  <a:cubicBezTo>
                    <a:pt x="24" y="940"/>
                    <a:pt x="44" y="936"/>
                    <a:pt x="48" y="915"/>
                  </a:cubicBezTo>
                  <a:cubicBezTo>
                    <a:pt x="53" y="916"/>
                    <a:pt x="53" y="912"/>
                    <a:pt x="56" y="911"/>
                  </a:cubicBezTo>
                  <a:cubicBezTo>
                    <a:pt x="91" y="854"/>
                    <a:pt x="139" y="810"/>
                    <a:pt x="171" y="750"/>
                  </a:cubicBezTo>
                  <a:cubicBezTo>
                    <a:pt x="174" y="749"/>
                    <a:pt x="176" y="745"/>
                    <a:pt x="181" y="745"/>
                  </a:cubicBezTo>
                  <a:cubicBezTo>
                    <a:pt x="193" y="725"/>
                    <a:pt x="203" y="703"/>
                    <a:pt x="222" y="689"/>
                  </a:cubicBezTo>
                  <a:cubicBezTo>
                    <a:pt x="264" y="612"/>
                    <a:pt x="311" y="566"/>
                    <a:pt x="347" y="480"/>
                  </a:cubicBezTo>
                  <a:cubicBezTo>
                    <a:pt x="352" y="477"/>
                    <a:pt x="352" y="477"/>
                    <a:pt x="358" y="478"/>
                  </a:cubicBezTo>
                  <a:cubicBezTo>
                    <a:pt x="380" y="442"/>
                    <a:pt x="405" y="411"/>
                    <a:pt x="426" y="375"/>
                  </a:cubicBezTo>
                  <a:cubicBezTo>
                    <a:pt x="434" y="375"/>
                    <a:pt x="433" y="383"/>
                    <a:pt x="440" y="383"/>
                  </a:cubicBezTo>
                  <a:cubicBezTo>
                    <a:pt x="474" y="375"/>
                    <a:pt x="518" y="378"/>
                    <a:pt x="559" y="382"/>
                  </a:cubicBezTo>
                  <a:cubicBezTo>
                    <a:pt x="622" y="387"/>
                    <a:pt x="688" y="386"/>
                    <a:pt x="747" y="392"/>
                  </a:cubicBezTo>
                  <a:cubicBezTo>
                    <a:pt x="789" y="406"/>
                    <a:pt x="855" y="408"/>
                    <a:pt x="908" y="426"/>
                  </a:cubicBezTo>
                  <a:cubicBezTo>
                    <a:pt x="918" y="409"/>
                    <a:pt x="928" y="392"/>
                    <a:pt x="936" y="373"/>
                  </a:cubicBezTo>
                  <a:cubicBezTo>
                    <a:pt x="941" y="371"/>
                    <a:pt x="941" y="374"/>
                    <a:pt x="944" y="372"/>
                  </a:cubicBezTo>
                  <a:cubicBezTo>
                    <a:pt x="968" y="336"/>
                    <a:pt x="987" y="296"/>
                    <a:pt x="1011" y="260"/>
                  </a:cubicBezTo>
                  <a:close/>
                  <a:moveTo>
                    <a:pt x="976" y="737"/>
                  </a:moveTo>
                  <a:cubicBezTo>
                    <a:pt x="982" y="724"/>
                    <a:pt x="985" y="712"/>
                    <a:pt x="989" y="699"/>
                  </a:cubicBezTo>
                  <a:cubicBezTo>
                    <a:pt x="992" y="691"/>
                    <a:pt x="1001" y="662"/>
                    <a:pt x="999" y="662"/>
                  </a:cubicBezTo>
                  <a:cubicBezTo>
                    <a:pt x="1004" y="661"/>
                    <a:pt x="1008" y="648"/>
                    <a:pt x="1008" y="639"/>
                  </a:cubicBezTo>
                  <a:cubicBezTo>
                    <a:pt x="1032" y="593"/>
                    <a:pt x="1055" y="546"/>
                    <a:pt x="1079" y="500"/>
                  </a:cubicBezTo>
                  <a:cubicBezTo>
                    <a:pt x="1085" y="496"/>
                    <a:pt x="1087" y="498"/>
                    <a:pt x="1092" y="493"/>
                  </a:cubicBezTo>
                  <a:cubicBezTo>
                    <a:pt x="1102" y="470"/>
                    <a:pt x="1117" y="453"/>
                    <a:pt x="1130" y="433"/>
                  </a:cubicBezTo>
                  <a:cubicBezTo>
                    <a:pt x="1162" y="308"/>
                    <a:pt x="1182" y="158"/>
                    <a:pt x="1139" y="38"/>
                  </a:cubicBezTo>
                  <a:cubicBezTo>
                    <a:pt x="1122" y="69"/>
                    <a:pt x="1117" y="103"/>
                    <a:pt x="1106" y="134"/>
                  </a:cubicBezTo>
                  <a:cubicBezTo>
                    <a:pt x="1101" y="147"/>
                    <a:pt x="1090" y="161"/>
                    <a:pt x="1084" y="171"/>
                  </a:cubicBezTo>
                  <a:cubicBezTo>
                    <a:pt x="1081" y="175"/>
                    <a:pt x="1081" y="182"/>
                    <a:pt x="1079" y="186"/>
                  </a:cubicBezTo>
                  <a:cubicBezTo>
                    <a:pt x="1073" y="194"/>
                    <a:pt x="1065" y="201"/>
                    <a:pt x="1059" y="209"/>
                  </a:cubicBezTo>
                  <a:cubicBezTo>
                    <a:pt x="1049" y="224"/>
                    <a:pt x="1039" y="239"/>
                    <a:pt x="1031" y="252"/>
                  </a:cubicBezTo>
                  <a:cubicBezTo>
                    <a:pt x="1019" y="271"/>
                    <a:pt x="1008" y="290"/>
                    <a:pt x="999" y="310"/>
                  </a:cubicBezTo>
                  <a:cubicBezTo>
                    <a:pt x="963" y="349"/>
                    <a:pt x="942" y="404"/>
                    <a:pt x="911" y="448"/>
                  </a:cubicBezTo>
                  <a:cubicBezTo>
                    <a:pt x="915" y="454"/>
                    <a:pt x="908" y="455"/>
                    <a:pt x="910" y="463"/>
                  </a:cubicBezTo>
                  <a:cubicBezTo>
                    <a:pt x="881" y="510"/>
                    <a:pt x="845" y="557"/>
                    <a:pt x="825" y="607"/>
                  </a:cubicBezTo>
                  <a:cubicBezTo>
                    <a:pt x="829" y="632"/>
                    <a:pt x="839" y="651"/>
                    <a:pt x="845" y="672"/>
                  </a:cubicBezTo>
                  <a:cubicBezTo>
                    <a:pt x="887" y="829"/>
                    <a:pt x="832" y="979"/>
                    <a:pt x="856" y="1160"/>
                  </a:cubicBezTo>
                  <a:cubicBezTo>
                    <a:pt x="883" y="1028"/>
                    <a:pt x="910" y="916"/>
                    <a:pt x="951" y="800"/>
                  </a:cubicBezTo>
                  <a:cubicBezTo>
                    <a:pt x="956" y="796"/>
                    <a:pt x="949" y="796"/>
                    <a:pt x="949" y="792"/>
                  </a:cubicBezTo>
                  <a:cubicBezTo>
                    <a:pt x="954" y="793"/>
                    <a:pt x="956" y="795"/>
                    <a:pt x="956" y="788"/>
                  </a:cubicBezTo>
                  <a:cubicBezTo>
                    <a:pt x="961" y="774"/>
                    <a:pt x="968" y="761"/>
                    <a:pt x="973" y="745"/>
                  </a:cubicBezTo>
                  <a:cubicBezTo>
                    <a:pt x="972" y="739"/>
                    <a:pt x="970" y="752"/>
                    <a:pt x="969" y="745"/>
                  </a:cubicBezTo>
                  <a:cubicBezTo>
                    <a:pt x="968" y="739"/>
                    <a:pt x="978" y="744"/>
                    <a:pt x="976" y="737"/>
                  </a:cubicBezTo>
                  <a:close/>
                  <a:moveTo>
                    <a:pt x="1559" y="166"/>
                  </a:moveTo>
                  <a:cubicBezTo>
                    <a:pt x="1540" y="182"/>
                    <a:pt x="1519" y="196"/>
                    <a:pt x="1496" y="207"/>
                  </a:cubicBezTo>
                  <a:cubicBezTo>
                    <a:pt x="1428" y="231"/>
                    <a:pt x="1367" y="262"/>
                    <a:pt x="1315" y="295"/>
                  </a:cubicBezTo>
                  <a:cubicBezTo>
                    <a:pt x="1275" y="321"/>
                    <a:pt x="1241" y="351"/>
                    <a:pt x="1205" y="380"/>
                  </a:cubicBezTo>
                  <a:cubicBezTo>
                    <a:pt x="1169" y="409"/>
                    <a:pt x="1137" y="441"/>
                    <a:pt x="1112" y="481"/>
                  </a:cubicBezTo>
                  <a:cubicBezTo>
                    <a:pt x="1100" y="501"/>
                    <a:pt x="1087" y="520"/>
                    <a:pt x="1074" y="539"/>
                  </a:cubicBezTo>
                  <a:cubicBezTo>
                    <a:pt x="1055" y="567"/>
                    <a:pt x="1042" y="606"/>
                    <a:pt x="1029" y="636"/>
                  </a:cubicBezTo>
                  <a:cubicBezTo>
                    <a:pt x="998" y="709"/>
                    <a:pt x="976" y="783"/>
                    <a:pt x="948" y="857"/>
                  </a:cubicBezTo>
                  <a:cubicBezTo>
                    <a:pt x="915" y="941"/>
                    <a:pt x="896" y="1032"/>
                    <a:pt x="873" y="1124"/>
                  </a:cubicBezTo>
                  <a:cubicBezTo>
                    <a:pt x="879" y="1137"/>
                    <a:pt x="865" y="1155"/>
                    <a:pt x="871" y="1167"/>
                  </a:cubicBezTo>
                  <a:cubicBezTo>
                    <a:pt x="878" y="1150"/>
                    <a:pt x="881" y="1130"/>
                    <a:pt x="896" y="1122"/>
                  </a:cubicBezTo>
                  <a:cubicBezTo>
                    <a:pt x="917" y="1088"/>
                    <a:pt x="943" y="1045"/>
                    <a:pt x="968" y="1018"/>
                  </a:cubicBezTo>
                  <a:cubicBezTo>
                    <a:pt x="981" y="1002"/>
                    <a:pt x="999" y="988"/>
                    <a:pt x="1014" y="971"/>
                  </a:cubicBezTo>
                  <a:cubicBezTo>
                    <a:pt x="1029" y="955"/>
                    <a:pt x="1042" y="936"/>
                    <a:pt x="1057" y="923"/>
                  </a:cubicBezTo>
                  <a:cubicBezTo>
                    <a:pt x="1154" y="842"/>
                    <a:pt x="1261" y="760"/>
                    <a:pt x="1418" y="760"/>
                  </a:cubicBezTo>
                  <a:cubicBezTo>
                    <a:pt x="1426" y="681"/>
                    <a:pt x="1443" y="614"/>
                    <a:pt x="1467" y="534"/>
                  </a:cubicBezTo>
                  <a:cubicBezTo>
                    <a:pt x="1481" y="490"/>
                    <a:pt x="1498" y="445"/>
                    <a:pt x="1514" y="403"/>
                  </a:cubicBezTo>
                  <a:cubicBezTo>
                    <a:pt x="1548" y="310"/>
                    <a:pt x="1619" y="220"/>
                    <a:pt x="1590" y="118"/>
                  </a:cubicBezTo>
                  <a:cubicBezTo>
                    <a:pt x="1590" y="117"/>
                    <a:pt x="1590" y="116"/>
                    <a:pt x="1589" y="116"/>
                  </a:cubicBezTo>
                  <a:cubicBezTo>
                    <a:pt x="1582" y="136"/>
                    <a:pt x="1567" y="147"/>
                    <a:pt x="1559" y="166"/>
                  </a:cubicBezTo>
                  <a:close/>
                  <a:moveTo>
                    <a:pt x="1607" y="141"/>
                  </a:moveTo>
                  <a:cubicBezTo>
                    <a:pt x="1620" y="237"/>
                    <a:pt x="1570" y="305"/>
                    <a:pt x="1536" y="380"/>
                  </a:cubicBezTo>
                  <a:cubicBezTo>
                    <a:pt x="1523" y="408"/>
                    <a:pt x="1514" y="440"/>
                    <a:pt x="1504" y="470"/>
                  </a:cubicBezTo>
                  <a:cubicBezTo>
                    <a:pt x="1472" y="565"/>
                    <a:pt x="1439" y="664"/>
                    <a:pt x="1428" y="774"/>
                  </a:cubicBezTo>
                  <a:cubicBezTo>
                    <a:pt x="1393" y="776"/>
                    <a:pt x="1359" y="777"/>
                    <a:pt x="1326" y="778"/>
                  </a:cubicBezTo>
                  <a:cubicBezTo>
                    <a:pt x="1261" y="798"/>
                    <a:pt x="1199" y="829"/>
                    <a:pt x="1145" y="866"/>
                  </a:cubicBezTo>
                  <a:cubicBezTo>
                    <a:pt x="1124" y="881"/>
                    <a:pt x="1107" y="900"/>
                    <a:pt x="1091" y="915"/>
                  </a:cubicBezTo>
                  <a:cubicBezTo>
                    <a:pt x="1079" y="925"/>
                    <a:pt x="1065" y="932"/>
                    <a:pt x="1054" y="943"/>
                  </a:cubicBezTo>
                  <a:cubicBezTo>
                    <a:pt x="1043" y="954"/>
                    <a:pt x="1034" y="966"/>
                    <a:pt x="1022" y="978"/>
                  </a:cubicBezTo>
                  <a:cubicBezTo>
                    <a:pt x="1001" y="1000"/>
                    <a:pt x="977" y="1021"/>
                    <a:pt x="958" y="1046"/>
                  </a:cubicBezTo>
                  <a:cubicBezTo>
                    <a:pt x="919" y="1096"/>
                    <a:pt x="887" y="1151"/>
                    <a:pt x="860" y="1210"/>
                  </a:cubicBezTo>
                  <a:cubicBezTo>
                    <a:pt x="875" y="1198"/>
                    <a:pt x="882" y="1171"/>
                    <a:pt x="893" y="1152"/>
                  </a:cubicBezTo>
                  <a:cubicBezTo>
                    <a:pt x="900" y="1140"/>
                    <a:pt x="912" y="1132"/>
                    <a:pt x="921" y="1121"/>
                  </a:cubicBezTo>
                  <a:cubicBezTo>
                    <a:pt x="931" y="1108"/>
                    <a:pt x="939" y="1094"/>
                    <a:pt x="949" y="1081"/>
                  </a:cubicBezTo>
                  <a:cubicBezTo>
                    <a:pt x="959" y="1069"/>
                    <a:pt x="966" y="1050"/>
                    <a:pt x="981" y="1047"/>
                  </a:cubicBezTo>
                  <a:cubicBezTo>
                    <a:pt x="958" y="1088"/>
                    <a:pt x="921" y="1123"/>
                    <a:pt x="900" y="1164"/>
                  </a:cubicBezTo>
                  <a:cubicBezTo>
                    <a:pt x="892" y="1178"/>
                    <a:pt x="884" y="1193"/>
                    <a:pt x="881" y="1209"/>
                  </a:cubicBezTo>
                  <a:cubicBezTo>
                    <a:pt x="887" y="1210"/>
                    <a:pt x="894" y="1204"/>
                    <a:pt x="901" y="1205"/>
                  </a:cubicBezTo>
                  <a:cubicBezTo>
                    <a:pt x="964" y="1118"/>
                    <a:pt x="1026" y="1030"/>
                    <a:pt x="1102" y="956"/>
                  </a:cubicBezTo>
                  <a:cubicBezTo>
                    <a:pt x="1107" y="956"/>
                    <a:pt x="1110" y="954"/>
                    <a:pt x="1114" y="953"/>
                  </a:cubicBezTo>
                  <a:cubicBezTo>
                    <a:pt x="1151" y="921"/>
                    <a:pt x="1191" y="887"/>
                    <a:pt x="1233" y="858"/>
                  </a:cubicBezTo>
                  <a:cubicBezTo>
                    <a:pt x="1285" y="823"/>
                    <a:pt x="1338" y="793"/>
                    <a:pt x="1414" y="792"/>
                  </a:cubicBezTo>
                  <a:cubicBezTo>
                    <a:pt x="1432" y="791"/>
                    <a:pt x="1436" y="794"/>
                    <a:pt x="1453" y="792"/>
                  </a:cubicBezTo>
                  <a:cubicBezTo>
                    <a:pt x="1487" y="671"/>
                    <a:pt x="1526" y="557"/>
                    <a:pt x="1550" y="426"/>
                  </a:cubicBezTo>
                  <a:cubicBezTo>
                    <a:pt x="1552" y="420"/>
                    <a:pt x="1558" y="420"/>
                    <a:pt x="1559" y="413"/>
                  </a:cubicBezTo>
                  <a:cubicBezTo>
                    <a:pt x="1577" y="370"/>
                    <a:pt x="1578" y="317"/>
                    <a:pt x="1595" y="275"/>
                  </a:cubicBezTo>
                  <a:cubicBezTo>
                    <a:pt x="1597" y="271"/>
                    <a:pt x="1602" y="268"/>
                    <a:pt x="1604" y="264"/>
                  </a:cubicBezTo>
                  <a:cubicBezTo>
                    <a:pt x="1615" y="232"/>
                    <a:pt x="1622" y="195"/>
                    <a:pt x="1632" y="166"/>
                  </a:cubicBezTo>
                  <a:cubicBezTo>
                    <a:pt x="1635" y="157"/>
                    <a:pt x="1643" y="146"/>
                    <a:pt x="1638" y="136"/>
                  </a:cubicBezTo>
                  <a:cubicBezTo>
                    <a:pt x="1627" y="138"/>
                    <a:pt x="1620" y="144"/>
                    <a:pt x="1607" y="141"/>
                  </a:cubicBezTo>
                  <a:close/>
                  <a:moveTo>
                    <a:pt x="1670" y="538"/>
                  </a:moveTo>
                  <a:cubicBezTo>
                    <a:pt x="1664" y="534"/>
                    <a:pt x="1667" y="542"/>
                    <a:pt x="1662" y="548"/>
                  </a:cubicBezTo>
                  <a:cubicBezTo>
                    <a:pt x="1671" y="473"/>
                    <a:pt x="1691" y="394"/>
                    <a:pt x="1705" y="312"/>
                  </a:cubicBezTo>
                  <a:cubicBezTo>
                    <a:pt x="1708" y="307"/>
                    <a:pt x="1711" y="304"/>
                    <a:pt x="1713" y="299"/>
                  </a:cubicBezTo>
                  <a:cubicBezTo>
                    <a:pt x="1712" y="280"/>
                    <a:pt x="1726" y="248"/>
                    <a:pt x="1730" y="224"/>
                  </a:cubicBezTo>
                  <a:cubicBezTo>
                    <a:pt x="1734" y="220"/>
                    <a:pt x="1737" y="215"/>
                    <a:pt x="1738" y="207"/>
                  </a:cubicBezTo>
                  <a:cubicBezTo>
                    <a:pt x="1733" y="200"/>
                    <a:pt x="1728" y="198"/>
                    <a:pt x="1720" y="196"/>
                  </a:cubicBezTo>
                  <a:cubicBezTo>
                    <a:pt x="1702" y="210"/>
                    <a:pt x="1708" y="249"/>
                    <a:pt x="1693" y="267"/>
                  </a:cubicBezTo>
                  <a:cubicBezTo>
                    <a:pt x="1691" y="251"/>
                    <a:pt x="1700" y="222"/>
                    <a:pt x="1703" y="201"/>
                  </a:cubicBezTo>
                  <a:cubicBezTo>
                    <a:pt x="1696" y="196"/>
                    <a:pt x="1698" y="182"/>
                    <a:pt x="1693" y="174"/>
                  </a:cubicBezTo>
                  <a:cubicBezTo>
                    <a:pt x="1686" y="195"/>
                    <a:pt x="1684" y="222"/>
                    <a:pt x="1672" y="239"/>
                  </a:cubicBezTo>
                  <a:cubicBezTo>
                    <a:pt x="1672" y="215"/>
                    <a:pt x="1682" y="193"/>
                    <a:pt x="1682" y="174"/>
                  </a:cubicBezTo>
                  <a:cubicBezTo>
                    <a:pt x="1672" y="184"/>
                    <a:pt x="1674" y="200"/>
                    <a:pt x="1670" y="214"/>
                  </a:cubicBezTo>
                  <a:cubicBezTo>
                    <a:pt x="1662" y="240"/>
                    <a:pt x="1651" y="268"/>
                    <a:pt x="1647" y="294"/>
                  </a:cubicBezTo>
                  <a:cubicBezTo>
                    <a:pt x="1645" y="308"/>
                    <a:pt x="1645" y="318"/>
                    <a:pt x="1637" y="320"/>
                  </a:cubicBezTo>
                  <a:cubicBezTo>
                    <a:pt x="1642" y="264"/>
                    <a:pt x="1661" y="220"/>
                    <a:pt x="1668" y="162"/>
                  </a:cubicBezTo>
                  <a:cubicBezTo>
                    <a:pt x="1663" y="157"/>
                    <a:pt x="1661" y="149"/>
                    <a:pt x="1653" y="146"/>
                  </a:cubicBezTo>
                  <a:cubicBezTo>
                    <a:pt x="1582" y="349"/>
                    <a:pt x="1535" y="578"/>
                    <a:pt x="1464" y="785"/>
                  </a:cubicBezTo>
                  <a:cubicBezTo>
                    <a:pt x="1470" y="792"/>
                    <a:pt x="1475" y="800"/>
                    <a:pt x="1489" y="798"/>
                  </a:cubicBezTo>
                  <a:cubicBezTo>
                    <a:pt x="1491" y="766"/>
                    <a:pt x="1506" y="738"/>
                    <a:pt x="1514" y="707"/>
                  </a:cubicBezTo>
                  <a:cubicBezTo>
                    <a:pt x="1518" y="691"/>
                    <a:pt x="1515" y="673"/>
                    <a:pt x="1526" y="659"/>
                  </a:cubicBezTo>
                  <a:cubicBezTo>
                    <a:pt x="1523" y="706"/>
                    <a:pt x="1506" y="749"/>
                    <a:pt x="1499" y="797"/>
                  </a:cubicBezTo>
                  <a:cubicBezTo>
                    <a:pt x="1506" y="793"/>
                    <a:pt x="1511" y="799"/>
                    <a:pt x="1516" y="797"/>
                  </a:cubicBezTo>
                  <a:cubicBezTo>
                    <a:pt x="1530" y="722"/>
                    <a:pt x="1557" y="646"/>
                    <a:pt x="1570" y="564"/>
                  </a:cubicBezTo>
                  <a:cubicBezTo>
                    <a:pt x="1580" y="554"/>
                    <a:pt x="1578" y="538"/>
                    <a:pt x="1580" y="521"/>
                  </a:cubicBezTo>
                  <a:cubicBezTo>
                    <a:pt x="1585" y="496"/>
                    <a:pt x="1592" y="471"/>
                    <a:pt x="1597" y="445"/>
                  </a:cubicBezTo>
                  <a:cubicBezTo>
                    <a:pt x="1599" y="432"/>
                    <a:pt x="1604" y="419"/>
                    <a:pt x="1607" y="407"/>
                  </a:cubicBezTo>
                  <a:cubicBezTo>
                    <a:pt x="1610" y="394"/>
                    <a:pt x="1608" y="378"/>
                    <a:pt x="1620" y="372"/>
                  </a:cubicBezTo>
                  <a:cubicBezTo>
                    <a:pt x="1609" y="460"/>
                    <a:pt x="1584" y="561"/>
                    <a:pt x="1560" y="654"/>
                  </a:cubicBezTo>
                  <a:cubicBezTo>
                    <a:pt x="1555" y="674"/>
                    <a:pt x="1554" y="696"/>
                    <a:pt x="1549" y="715"/>
                  </a:cubicBezTo>
                  <a:cubicBezTo>
                    <a:pt x="1540" y="749"/>
                    <a:pt x="1517" y="792"/>
                    <a:pt x="1519" y="825"/>
                  </a:cubicBezTo>
                  <a:cubicBezTo>
                    <a:pt x="1528" y="833"/>
                    <a:pt x="1531" y="831"/>
                    <a:pt x="1544" y="835"/>
                  </a:cubicBezTo>
                  <a:cubicBezTo>
                    <a:pt x="1546" y="798"/>
                    <a:pt x="1563" y="767"/>
                    <a:pt x="1572" y="735"/>
                  </a:cubicBezTo>
                  <a:cubicBezTo>
                    <a:pt x="1580" y="706"/>
                    <a:pt x="1577" y="676"/>
                    <a:pt x="1594" y="651"/>
                  </a:cubicBezTo>
                  <a:cubicBezTo>
                    <a:pt x="1589" y="683"/>
                    <a:pt x="1585" y="740"/>
                    <a:pt x="1565" y="767"/>
                  </a:cubicBezTo>
                  <a:cubicBezTo>
                    <a:pt x="1560" y="789"/>
                    <a:pt x="1555" y="812"/>
                    <a:pt x="1550" y="835"/>
                  </a:cubicBezTo>
                  <a:cubicBezTo>
                    <a:pt x="1559" y="829"/>
                    <a:pt x="1560" y="853"/>
                    <a:pt x="1567" y="858"/>
                  </a:cubicBezTo>
                  <a:cubicBezTo>
                    <a:pt x="1579" y="780"/>
                    <a:pt x="1615" y="707"/>
                    <a:pt x="1630" y="627"/>
                  </a:cubicBezTo>
                  <a:cubicBezTo>
                    <a:pt x="1632" y="620"/>
                    <a:pt x="1627" y="609"/>
                    <a:pt x="1637" y="606"/>
                  </a:cubicBezTo>
                  <a:cubicBezTo>
                    <a:pt x="1638" y="633"/>
                    <a:pt x="1633" y="663"/>
                    <a:pt x="1625" y="694"/>
                  </a:cubicBezTo>
                  <a:cubicBezTo>
                    <a:pt x="1611" y="749"/>
                    <a:pt x="1584" y="813"/>
                    <a:pt x="1574" y="873"/>
                  </a:cubicBezTo>
                  <a:cubicBezTo>
                    <a:pt x="1568" y="875"/>
                    <a:pt x="1565" y="880"/>
                    <a:pt x="1560" y="883"/>
                  </a:cubicBezTo>
                  <a:cubicBezTo>
                    <a:pt x="1541" y="885"/>
                    <a:pt x="1520" y="878"/>
                    <a:pt x="1494" y="883"/>
                  </a:cubicBezTo>
                  <a:cubicBezTo>
                    <a:pt x="1453" y="892"/>
                    <a:pt x="1405" y="907"/>
                    <a:pt x="1363" y="916"/>
                  </a:cubicBezTo>
                  <a:cubicBezTo>
                    <a:pt x="1316" y="927"/>
                    <a:pt x="1277" y="954"/>
                    <a:pt x="1238" y="971"/>
                  </a:cubicBezTo>
                  <a:cubicBezTo>
                    <a:pt x="1219" y="980"/>
                    <a:pt x="1205" y="990"/>
                    <a:pt x="1192" y="998"/>
                  </a:cubicBezTo>
                  <a:cubicBezTo>
                    <a:pt x="1184" y="1002"/>
                    <a:pt x="1174" y="1005"/>
                    <a:pt x="1167" y="1009"/>
                  </a:cubicBezTo>
                  <a:cubicBezTo>
                    <a:pt x="1104" y="1056"/>
                    <a:pt x="1034" y="1096"/>
                    <a:pt x="983" y="1157"/>
                  </a:cubicBezTo>
                  <a:cubicBezTo>
                    <a:pt x="1044" y="1120"/>
                    <a:pt x="1108" y="1087"/>
                    <a:pt x="1174" y="1054"/>
                  </a:cubicBezTo>
                  <a:cubicBezTo>
                    <a:pt x="1180" y="1051"/>
                    <a:pt x="1184" y="1045"/>
                    <a:pt x="1190" y="1042"/>
                  </a:cubicBezTo>
                  <a:cubicBezTo>
                    <a:pt x="1271" y="1006"/>
                    <a:pt x="1368" y="987"/>
                    <a:pt x="1462" y="971"/>
                  </a:cubicBezTo>
                  <a:cubicBezTo>
                    <a:pt x="1509" y="957"/>
                    <a:pt x="1549" y="959"/>
                    <a:pt x="1600" y="953"/>
                  </a:cubicBezTo>
                  <a:cubicBezTo>
                    <a:pt x="1632" y="858"/>
                    <a:pt x="1649" y="770"/>
                    <a:pt x="1672" y="672"/>
                  </a:cubicBezTo>
                  <a:cubicBezTo>
                    <a:pt x="1682" y="627"/>
                    <a:pt x="1701" y="577"/>
                    <a:pt x="1712" y="533"/>
                  </a:cubicBezTo>
                  <a:cubicBezTo>
                    <a:pt x="1718" y="506"/>
                    <a:pt x="1722" y="484"/>
                    <a:pt x="1728" y="456"/>
                  </a:cubicBezTo>
                  <a:cubicBezTo>
                    <a:pt x="1734" y="432"/>
                    <a:pt x="1748" y="410"/>
                    <a:pt x="1750" y="385"/>
                  </a:cubicBezTo>
                  <a:cubicBezTo>
                    <a:pt x="1763" y="362"/>
                    <a:pt x="1769" y="320"/>
                    <a:pt x="1776" y="292"/>
                  </a:cubicBezTo>
                  <a:cubicBezTo>
                    <a:pt x="1760" y="293"/>
                    <a:pt x="1742" y="298"/>
                    <a:pt x="1731" y="300"/>
                  </a:cubicBezTo>
                  <a:cubicBezTo>
                    <a:pt x="1714" y="340"/>
                    <a:pt x="1711" y="395"/>
                    <a:pt x="1695" y="436"/>
                  </a:cubicBezTo>
                  <a:cubicBezTo>
                    <a:pt x="1695" y="435"/>
                    <a:pt x="1694" y="432"/>
                    <a:pt x="1693" y="435"/>
                  </a:cubicBezTo>
                  <a:cubicBezTo>
                    <a:pt x="1691" y="471"/>
                    <a:pt x="1677" y="501"/>
                    <a:pt x="1670" y="538"/>
                  </a:cubicBezTo>
                  <a:close/>
                  <a:moveTo>
                    <a:pt x="745" y="412"/>
                  </a:moveTo>
                  <a:cubicBezTo>
                    <a:pt x="727" y="401"/>
                    <a:pt x="705" y="407"/>
                    <a:pt x="684" y="405"/>
                  </a:cubicBezTo>
                  <a:cubicBezTo>
                    <a:pt x="654" y="402"/>
                    <a:pt x="627" y="392"/>
                    <a:pt x="606" y="397"/>
                  </a:cubicBezTo>
                  <a:cubicBezTo>
                    <a:pt x="607" y="396"/>
                    <a:pt x="608" y="398"/>
                    <a:pt x="606" y="398"/>
                  </a:cubicBezTo>
                  <a:cubicBezTo>
                    <a:pt x="578" y="397"/>
                    <a:pt x="554" y="390"/>
                    <a:pt x="526" y="390"/>
                  </a:cubicBezTo>
                  <a:cubicBezTo>
                    <a:pt x="500" y="390"/>
                    <a:pt x="474" y="390"/>
                    <a:pt x="443" y="390"/>
                  </a:cubicBezTo>
                  <a:cubicBezTo>
                    <a:pt x="425" y="403"/>
                    <a:pt x="413" y="424"/>
                    <a:pt x="400" y="445"/>
                  </a:cubicBezTo>
                  <a:cubicBezTo>
                    <a:pt x="368" y="496"/>
                    <a:pt x="326" y="542"/>
                    <a:pt x="300" y="593"/>
                  </a:cubicBezTo>
                  <a:cubicBezTo>
                    <a:pt x="296" y="597"/>
                    <a:pt x="298" y="588"/>
                    <a:pt x="294" y="593"/>
                  </a:cubicBezTo>
                  <a:cubicBezTo>
                    <a:pt x="271" y="653"/>
                    <a:pt x="218" y="697"/>
                    <a:pt x="191" y="759"/>
                  </a:cubicBezTo>
                  <a:cubicBezTo>
                    <a:pt x="143" y="820"/>
                    <a:pt x="94" y="880"/>
                    <a:pt x="51" y="946"/>
                  </a:cubicBezTo>
                  <a:cubicBezTo>
                    <a:pt x="118" y="950"/>
                    <a:pt x="183" y="967"/>
                    <a:pt x="249" y="984"/>
                  </a:cubicBezTo>
                  <a:cubicBezTo>
                    <a:pt x="276" y="991"/>
                    <a:pt x="302" y="1002"/>
                    <a:pt x="328" y="1009"/>
                  </a:cubicBezTo>
                  <a:cubicBezTo>
                    <a:pt x="362" y="1018"/>
                    <a:pt x="398" y="1028"/>
                    <a:pt x="423" y="1029"/>
                  </a:cubicBezTo>
                  <a:cubicBezTo>
                    <a:pt x="484" y="1047"/>
                    <a:pt x="560" y="1072"/>
                    <a:pt x="629" y="1097"/>
                  </a:cubicBezTo>
                  <a:cubicBezTo>
                    <a:pt x="638" y="1101"/>
                    <a:pt x="646" y="1108"/>
                    <a:pt x="656" y="1112"/>
                  </a:cubicBezTo>
                  <a:cubicBezTo>
                    <a:pt x="690" y="1126"/>
                    <a:pt x="730" y="1126"/>
                    <a:pt x="754" y="1150"/>
                  </a:cubicBezTo>
                  <a:cubicBezTo>
                    <a:pt x="793" y="1158"/>
                    <a:pt x="817" y="1182"/>
                    <a:pt x="848" y="1199"/>
                  </a:cubicBezTo>
                  <a:cubicBezTo>
                    <a:pt x="836" y="1142"/>
                    <a:pt x="837" y="1090"/>
                    <a:pt x="833" y="1041"/>
                  </a:cubicBezTo>
                  <a:cubicBezTo>
                    <a:pt x="843" y="937"/>
                    <a:pt x="846" y="846"/>
                    <a:pt x="843" y="750"/>
                  </a:cubicBezTo>
                  <a:cubicBezTo>
                    <a:pt x="842" y="704"/>
                    <a:pt x="819" y="667"/>
                    <a:pt x="817" y="622"/>
                  </a:cubicBezTo>
                  <a:cubicBezTo>
                    <a:pt x="810" y="613"/>
                    <a:pt x="808" y="606"/>
                    <a:pt x="807" y="598"/>
                  </a:cubicBezTo>
                  <a:cubicBezTo>
                    <a:pt x="843" y="555"/>
                    <a:pt x="872" y="491"/>
                    <a:pt x="903" y="438"/>
                  </a:cubicBezTo>
                  <a:cubicBezTo>
                    <a:pt x="850" y="428"/>
                    <a:pt x="790" y="407"/>
                    <a:pt x="745" y="412"/>
                  </a:cubicBezTo>
                  <a:close/>
                  <a:moveTo>
                    <a:pt x="1831" y="402"/>
                  </a:moveTo>
                  <a:cubicBezTo>
                    <a:pt x="1809" y="402"/>
                    <a:pt x="1795" y="401"/>
                    <a:pt x="1776" y="407"/>
                  </a:cubicBezTo>
                  <a:cubicBezTo>
                    <a:pt x="1768" y="409"/>
                    <a:pt x="1756" y="409"/>
                    <a:pt x="1760" y="421"/>
                  </a:cubicBezTo>
                  <a:cubicBezTo>
                    <a:pt x="1777" y="426"/>
                    <a:pt x="1798" y="427"/>
                    <a:pt x="1821" y="421"/>
                  </a:cubicBezTo>
                  <a:cubicBezTo>
                    <a:pt x="1821" y="425"/>
                    <a:pt x="1823" y="427"/>
                    <a:pt x="1826" y="426"/>
                  </a:cubicBezTo>
                  <a:cubicBezTo>
                    <a:pt x="1825" y="503"/>
                    <a:pt x="1786" y="571"/>
                    <a:pt x="1770" y="637"/>
                  </a:cubicBezTo>
                  <a:cubicBezTo>
                    <a:pt x="1761" y="670"/>
                    <a:pt x="1755" y="705"/>
                    <a:pt x="1746" y="737"/>
                  </a:cubicBezTo>
                  <a:cubicBezTo>
                    <a:pt x="1737" y="772"/>
                    <a:pt x="1725" y="809"/>
                    <a:pt x="1715" y="845"/>
                  </a:cubicBezTo>
                  <a:cubicBezTo>
                    <a:pt x="1705" y="880"/>
                    <a:pt x="1690" y="914"/>
                    <a:pt x="1683" y="948"/>
                  </a:cubicBezTo>
                  <a:cubicBezTo>
                    <a:pt x="1678" y="977"/>
                    <a:pt x="1673" y="1006"/>
                    <a:pt x="1667" y="1034"/>
                  </a:cubicBezTo>
                  <a:cubicBezTo>
                    <a:pt x="1661" y="1059"/>
                    <a:pt x="1655" y="1087"/>
                    <a:pt x="1637" y="1107"/>
                  </a:cubicBezTo>
                  <a:cubicBezTo>
                    <a:pt x="1631" y="1104"/>
                    <a:pt x="1624" y="1103"/>
                    <a:pt x="1619" y="1099"/>
                  </a:cubicBezTo>
                  <a:cubicBezTo>
                    <a:pt x="1570" y="1100"/>
                    <a:pt x="1511" y="1091"/>
                    <a:pt x="1467" y="1101"/>
                  </a:cubicBezTo>
                  <a:cubicBezTo>
                    <a:pt x="1453" y="1090"/>
                    <a:pt x="1446" y="1101"/>
                    <a:pt x="1434" y="1104"/>
                  </a:cubicBezTo>
                  <a:cubicBezTo>
                    <a:pt x="1414" y="1108"/>
                    <a:pt x="1388" y="1107"/>
                    <a:pt x="1366" y="1109"/>
                  </a:cubicBezTo>
                  <a:cubicBezTo>
                    <a:pt x="1347" y="1111"/>
                    <a:pt x="1329" y="1114"/>
                    <a:pt x="1310" y="1116"/>
                  </a:cubicBezTo>
                  <a:cubicBezTo>
                    <a:pt x="1265" y="1120"/>
                    <a:pt x="1217" y="1124"/>
                    <a:pt x="1172" y="1132"/>
                  </a:cubicBezTo>
                  <a:cubicBezTo>
                    <a:pt x="1164" y="1134"/>
                    <a:pt x="1157" y="1139"/>
                    <a:pt x="1149" y="1140"/>
                  </a:cubicBezTo>
                  <a:cubicBezTo>
                    <a:pt x="1095" y="1152"/>
                    <a:pt x="1044" y="1164"/>
                    <a:pt x="1001" y="1194"/>
                  </a:cubicBezTo>
                  <a:cubicBezTo>
                    <a:pt x="1091" y="1180"/>
                    <a:pt x="1183" y="1171"/>
                    <a:pt x="1275" y="1159"/>
                  </a:cubicBezTo>
                  <a:cubicBezTo>
                    <a:pt x="1314" y="1154"/>
                    <a:pt x="1355" y="1143"/>
                    <a:pt x="1396" y="1144"/>
                  </a:cubicBezTo>
                  <a:cubicBezTo>
                    <a:pt x="1423" y="1144"/>
                    <a:pt x="1445" y="1146"/>
                    <a:pt x="1467" y="1145"/>
                  </a:cubicBezTo>
                  <a:cubicBezTo>
                    <a:pt x="1478" y="1145"/>
                    <a:pt x="1498" y="1137"/>
                    <a:pt x="1499" y="1154"/>
                  </a:cubicBezTo>
                  <a:cubicBezTo>
                    <a:pt x="1479" y="1164"/>
                    <a:pt x="1457" y="1156"/>
                    <a:pt x="1436" y="1155"/>
                  </a:cubicBezTo>
                  <a:cubicBezTo>
                    <a:pt x="1377" y="1155"/>
                    <a:pt x="1315" y="1168"/>
                    <a:pt x="1270" y="1172"/>
                  </a:cubicBezTo>
                  <a:cubicBezTo>
                    <a:pt x="1223" y="1176"/>
                    <a:pt x="1190" y="1179"/>
                    <a:pt x="1154" y="1184"/>
                  </a:cubicBezTo>
                  <a:cubicBezTo>
                    <a:pt x="1127" y="1187"/>
                    <a:pt x="1101" y="1196"/>
                    <a:pt x="1076" y="1199"/>
                  </a:cubicBezTo>
                  <a:cubicBezTo>
                    <a:pt x="1021" y="1204"/>
                    <a:pt x="976" y="1207"/>
                    <a:pt x="936" y="1233"/>
                  </a:cubicBezTo>
                  <a:cubicBezTo>
                    <a:pt x="940" y="1235"/>
                    <a:pt x="942" y="1240"/>
                    <a:pt x="941" y="1247"/>
                  </a:cubicBezTo>
                  <a:cubicBezTo>
                    <a:pt x="966" y="1235"/>
                    <a:pt x="995" y="1224"/>
                    <a:pt x="1026" y="1220"/>
                  </a:cubicBezTo>
                  <a:cubicBezTo>
                    <a:pt x="1201" y="1197"/>
                    <a:pt x="1410" y="1192"/>
                    <a:pt x="1597" y="1167"/>
                  </a:cubicBezTo>
                  <a:cubicBezTo>
                    <a:pt x="1642" y="1161"/>
                    <a:pt x="1696" y="1180"/>
                    <a:pt x="1725" y="1150"/>
                  </a:cubicBezTo>
                  <a:cubicBezTo>
                    <a:pt x="1751" y="1082"/>
                    <a:pt x="1756" y="1007"/>
                    <a:pt x="1775" y="935"/>
                  </a:cubicBezTo>
                  <a:cubicBezTo>
                    <a:pt x="1781" y="911"/>
                    <a:pt x="1792" y="889"/>
                    <a:pt x="1798" y="865"/>
                  </a:cubicBezTo>
                  <a:cubicBezTo>
                    <a:pt x="1805" y="839"/>
                    <a:pt x="1812" y="813"/>
                    <a:pt x="1818" y="787"/>
                  </a:cubicBezTo>
                  <a:cubicBezTo>
                    <a:pt x="1823" y="761"/>
                    <a:pt x="1831" y="736"/>
                    <a:pt x="1836" y="710"/>
                  </a:cubicBezTo>
                  <a:cubicBezTo>
                    <a:pt x="1842" y="684"/>
                    <a:pt x="1847" y="656"/>
                    <a:pt x="1854" y="631"/>
                  </a:cubicBezTo>
                  <a:cubicBezTo>
                    <a:pt x="1857" y="621"/>
                    <a:pt x="1864" y="612"/>
                    <a:pt x="1866" y="602"/>
                  </a:cubicBezTo>
                  <a:cubicBezTo>
                    <a:pt x="1874" y="568"/>
                    <a:pt x="1875" y="530"/>
                    <a:pt x="1884" y="498"/>
                  </a:cubicBezTo>
                  <a:cubicBezTo>
                    <a:pt x="1881" y="472"/>
                    <a:pt x="1906" y="427"/>
                    <a:pt x="1886" y="403"/>
                  </a:cubicBezTo>
                  <a:cubicBezTo>
                    <a:pt x="1869" y="396"/>
                    <a:pt x="1850" y="401"/>
                    <a:pt x="1831" y="402"/>
                  </a:cubicBezTo>
                  <a:close/>
                  <a:moveTo>
                    <a:pt x="1755" y="435"/>
                  </a:moveTo>
                  <a:cubicBezTo>
                    <a:pt x="1732" y="509"/>
                    <a:pt x="1720" y="583"/>
                    <a:pt x="1698" y="657"/>
                  </a:cubicBezTo>
                  <a:cubicBezTo>
                    <a:pt x="1692" y="679"/>
                    <a:pt x="1686" y="699"/>
                    <a:pt x="1680" y="720"/>
                  </a:cubicBezTo>
                  <a:cubicBezTo>
                    <a:pt x="1674" y="743"/>
                    <a:pt x="1670" y="765"/>
                    <a:pt x="1665" y="788"/>
                  </a:cubicBezTo>
                  <a:cubicBezTo>
                    <a:pt x="1655" y="835"/>
                    <a:pt x="1637" y="881"/>
                    <a:pt x="1625" y="926"/>
                  </a:cubicBezTo>
                  <a:cubicBezTo>
                    <a:pt x="1623" y="935"/>
                    <a:pt x="1627" y="947"/>
                    <a:pt x="1615" y="953"/>
                  </a:cubicBezTo>
                  <a:cubicBezTo>
                    <a:pt x="1618" y="958"/>
                    <a:pt x="1620" y="963"/>
                    <a:pt x="1615" y="968"/>
                  </a:cubicBezTo>
                  <a:cubicBezTo>
                    <a:pt x="1563" y="969"/>
                    <a:pt x="1506" y="973"/>
                    <a:pt x="1448" y="984"/>
                  </a:cubicBezTo>
                  <a:cubicBezTo>
                    <a:pt x="1360" y="1001"/>
                    <a:pt x="1274" y="1022"/>
                    <a:pt x="1198" y="1056"/>
                  </a:cubicBezTo>
                  <a:cubicBezTo>
                    <a:pt x="1149" y="1078"/>
                    <a:pt x="1103" y="1107"/>
                    <a:pt x="1057" y="1132"/>
                  </a:cubicBezTo>
                  <a:cubicBezTo>
                    <a:pt x="1034" y="1145"/>
                    <a:pt x="1010" y="1158"/>
                    <a:pt x="988" y="1172"/>
                  </a:cubicBezTo>
                  <a:cubicBezTo>
                    <a:pt x="971" y="1183"/>
                    <a:pt x="952" y="1192"/>
                    <a:pt x="938" y="1204"/>
                  </a:cubicBezTo>
                  <a:cubicBezTo>
                    <a:pt x="935" y="1206"/>
                    <a:pt x="927" y="1211"/>
                    <a:pt x="930" y="1217"/>
                  </a:cubicBezTo>
                  <a:cubicBezTo>
                    <a:pt x="937" y="1219"/>
                    <a:pt x="943" y="1208"/>
                    <a:pt x="949" y="1204"/>
                  </a:cubicBezTo>
                  <a:cubicBezTo>
                    <a:pt x="962" y="1195"/>
                    <a:pt x="979" y="1188"/>
                    <a:pt x="994" y="1180"/>
                  </a:cubicBezTo>
                  <a:cubicBezTo>
                    <a:pt x="1009" y="1173"/>
                    <a:pt x="1026" y="1166"/>
                    <a:pt x="1041" y="1159"/>
                  </a:cubicBezTo>
                  <a:cubicBezTo>
                    <a:pt x="1135" y="1115"/>
                    <a:pt x="1249" y="1107"/>
                    <a:pt x="1363" y="1096"/>
                  </a:cubicBezTo>
                  <a:cubicBezTo>
                    <a:pt x="1452" y="1087"/>
                    <a:pt x="1547" y="1072"/>
                    <a:pt x="1638" y="1089"/>
                  </a:cubicBezTo>
                  <a:cubicBezTo>
                    <a:pt x="1666" y="968"/>
                    <a:pt x="1702" y="836"/>
                    <a:pt x="1736" y="722"/>
                  </a:cubicBezTo>
                  <a:cubicBezTo>
                    <a:pt x="1739" y="713"/>
                    <a:pt x="1739" y="704"/>
                    <a:pt x="1741" y="694"/>
                  </a:cubicBezTo>
                  <a:cubicBezTo>
                    <a:pt x="1745" y="681"/>
                    <a:pt x="1753" y="670"/>
                    <a:pt x="1756" y="657"/>
                  </a:cubicBezTo>
                  <a:cubicBezTo>
                    <a:pt x="1761" y="643"/>
                    <a:pt x="1762" y="627"/>
                    <a:pt x="1766" y="612"/>
                  </a:cubicBezTo>
                  <a:cubicBezTo>
                    <a:pt x="1784" y="556"/>
                    <a:pt x="1806" y="496"/>
                    <a:pt x="1811" y="445"/>
                  </a:cubicBezTo>
                  <a:cubicBezTo>
                    <a:pt x="1794" y="440"/>
                    <a:pt x="1773" y="439"/>
                    <a:pt x="1755" y="435"/>
                  </a:cubicBezTo>
                  <a:close/>
                  <a:moveTo>
                    <a:pt x="1668" y="534"/>
                  </a:moveTo>
                  <a:cubicBezTo>
                    <a:pt x="1669" y="528"/>
                    <a:pt x="1675" y="518"/>
                    <a:pt x="1672" y="513"/>
                  </a:cubicBezTo>
                  <a:cubicBezTo>
                    <a:pt x="1670" y="518"/>
                    <a:pt x="1665" y="529"/>
                    <a:pt x="1668" y="534"/>
                  </a:cubicBezTo>
                  <a:close/>
                  <a:moveTo>
                    <a:pt x="1376" y="805"/>
                  </a:moveTo>
                  <a:cubicBezTo>
                    <a:pt x="1316" y="813"/>
                    <a:pt x="1274" y="847"/>
                    <a:pt x="1227" y="875"/>
                  </a:cubicBezTo>
                  <a:cubicBezTo>
                    <a:pt x="1192" y="906"/>
                    <a:pt x="1153" y="931"/>
                    <a:pt x="1117" y="961"/>
                  </a:cubicBezTo>
                  <a:cubicBezTo>
                    <a:pt x="1046" y="1034"/>
                    <a:pt x="974" y="1116"/>
                    <a:pt x="920" y="1200"/>
                  </a:cubicBezTo>
                  <a:cubicBezTo>
                    <a:pt x="963" y="1150"/>
                    <a:pt x="1011" y="1105"/>
                    <a:pt x="1064" y="1064"/>
                  </a:cubicBezTo>
                  <a:cubicBezTo>
                    <a:pt x="1081" y="1060"/>
                    <a:pt x="1096" y="1043"/>
                    <a:pt x="1110" y="1031"/>
                  </a:cubicBezTo>
                  <a:cubicBezTo>
                    <a:pt x="1148" y="1013"/>
                    <a:pt x="1179" y="983"/>
                    <a:pt x="1217" y="963"/>
                  </a:cubicBezTo>
                  <a:cubicBezTo>
                    <a:pt x="1254" y="943"/>
                    <a:pt x="1289" y="921"/>
                    <a:pt x="1333" y="908"/>
                  </a:cubicBezTo>
                  <a:cubicBezTo>
                    <a:pt x="1335" y="904"/>
                    <a:pt x="1341" y="904"/>
                    <a:pt x="1343" y="900"/>
                  </a:cubicBezTo>
                  <a:cubicBezTo>
                    <a:pt x="1400" y="881"/>
                    <a:pt x="1484" y="852"/>
                    <a:pt x="1554" y="868"/>
                  </a:cubicBezTo>
                  <a:cubicBezTo>
                    <a:pt x="1556" y="858"/>
                    <a:pt x="1550" y="857"/>
                    <a:pt x="1549" y="850"/>
                  </a:cubicBezTo>
                  <a:cubicBezTo>
                    <a:pt x="1538" y="849"/>
                    <a:pt x="1529" y="848"/>
                    <a:pt x="1522" y="848"/>
                  </a:cubicBezTo>
                  <a:cubicBezTo>
                    <a:pt x="1500" y="836"/>
                    <a:pt x="1468" y="839"/>
                    <a:pt x="1439" y="843"/>
                  </a:cubicBezTo>
                  <a:cubicBezTo>
                    <a:pt x="1400" y="849"/>
                    <a:pt x="1356" y="862"/>
                    <a:pt x="1326" y="880"/>
                  </a:cubicBezTo>
                  <a:cubicBezTo>
                    <a:pt x="1313" y="888"/>
                    <a:pt x="1303" y="901"/>
                    <a:pt x="1288" y="901"/>
                  </a:cubicBezTo>
                  <a:cubicBezTo>
                    <a:pt x="1293" y="895"/>
                    <a:pt x="1302" y="892"/>
                    <a:pt x="1310" y="888"/>
                  </a:cubicBezTo>
                  <a:cubicBezTo>
                    <a:pt x="1350" y="842"/>
                    <a:pt x="1434" y="832"/>
                    <a:pt x="1509" y="827"/>
                  </a:cubicBezTo>
                  <a:cubicBezTo>
                    <a:pt x="1510" y="820"/>
                    <a:pt x="1509" y="814"/>
                    <a:pt x="1506" y="812"/>
                  </a:cubicBezTo>
                  <a:cubicBezTo>
                    <a:pt x="1447" y="810"/>
                    <a:pt x="1378" y="834"/>
                    <a:pt x="1331" y="850"/>
                  </a:cubicBezTo>
                  <a:cubicBezTo>
                    <a:pt x="1362" y="825"/>
                    <a:pt x="1414" y="814"/>
                    <a:pt x="1454" y="803"/>
                  </a:cubicBezTo>
                  <a:cubicBezTo>
                    <a:pt x="1427" y="803"/>
                    <a:pt x="1401" y="802"/>
                    <a:pt x="1376" y="805"/>
                  </a:cubicBezTo>
                  <a:close/>
                  <a:moveTo>
                    <a:pt x="411" y="1047"/>
                  </a:moveTo>
                  <a:cubicBezTo>
                    <a:pt x="407" y="1046"/>
                    <a:pt x="403" y="1045"/>
                    <a:pt x="398" y="1044"/>
                  </a:cubicBezTo>
                  <a:cubicBezTo>
                    <a:pt x="343" y="1029"/>
                    <a:pt x="290" y="1012"/>
                    <a:pt x="240" y="1001"/>
                  </a:cubicBezTo>
                  <a:cubicBezTo>
                    <a:pt x="184" y="988"/>
                    <a:pt x="124" y="978"/>
                    <a:pt x="74" y="969"/>
                  </a:cubicBezTo>
                  <a:cubicBezTo>
                    <a:pt x="66" y="974"/>
                    <a:pt x="62" y="971"/>
                    <a:pt x="54" y="973"/>
                  </a:cubicBezTo>
                  <a:cubicBezTo>
                    <a:pt x="47" y="986"/>
                    <a:pt x="37" y="995"/>
                    <a:pt x="31" y="1009"/>
                  </a:cubicBezTo>
                  <a:cubicBezTo>
                    <a:pt x="59" y="1010"/>
                    <a:pt x="79" y="1013"/>
                    <a:pt x="103" y="1016"/>
                  </a:cubicBezTo>
                  <a:cubicBezTo>
                    <a:pt x="193" y="1029"/>
                    <a:pt x="282" y="1046"/>
                    <a:pt x="368" y="1057"/>
                  </a:cubicBezTo>
                  <a:cubicBezTo>
                    <a:pt x="405" y="1062"/>
                    <a:pt x="447" y="1065"/>
                    <a:pt x="491" y="1072"/>
                  </a:cubicBezTo>
                  <a:cubicBezTo>
                    <a:pt x="494" y="1073"/>
                    <a:pt x="502" y="1078"/>
                    <a:pt x="504" y="1072"/>
                  </a:cubicBezTo>
                  <a:cubicBezTo>
                    <a:pt x="475" y="1064"/>
                    <a:pt x="441" y="1058"/>
                    <a:pt x="411" y="1047"/>
                  </a:cubicBezTo>
                  <a:close/>
                  <a:moveTo>
                    <a:pt x="617" y="1129"/>
                  </a:moveTo>
                  <a:cubicBezTo>
                    <a:pt x="596" y="1121"/>
                    <a:pt x="576" y="1112"/>
                    <a:pt x="553" y="1104"/>
                  </a:cubicBezTo>
                  <a:cubicBezTo>
                    <a:pt x="543" y="1101"/>
                    <a:pt x="532" y="1096"/>
                    <a:pt x="521" y="1092"/>
                  </a:cubicBezTo>
                  <a:cubicBezTo>
                    <a:pt x="499" y="1086"/>
                    <a:pt x="470" y="1087"/>
                    <a:pt x="445" y="1082"/>
                  </a:cubicBezTo>
                  <a:cubicBezTo>
                    <a:pt x="408" y="1076"/>
                    <a:pt x="366" y="1072"/>
                    <a:pt x="327" y="1067"/>
                  </a:cubicBezTo>
                  <a:cubicBezTo>
                    <a:pt x="229" y="1056"/>
                    <a:pt x="137" y="1030"/>
                    <a:pt x="46" y="1024"/>
                  </a:cubicBezTo>
                  <a:cubicBezTo>
                    <a:pt x="35" y="1032"/>
                    <a:pt x="26" y="1050"/>
                    <a:pt x="23" y="1061"/>
                  </a:cubicBezTo>
                  <a:cubicBezTo>
                    <a:pt x="67" y="1062"/>
                    <a:pt x="112" y="1071"/>
                    <a:pt x="161" y="1076"/>
                  </a:cubicBezTo>
                  <a:cubicBezTo>
                    <a:pt x="214" y="1081"/>
                    <a:pt x="288" y="1081"/>
                    <a:pt x="335" y="1087"/>
                  </a:cubicBezTo>
                  <a:cubicBezTo>
                    <a:pt x="358" y="1091"/>
                    <a:pt x="382" y="1091"/>
                    <a:pt x="402" y="1096"/>
                  </a:cubicBezTo>
                  <a:cubicBezTo>
                    <a:pt x="407" y="1097"/>
                    <a:pt x="412" y="1101"/>
                    <a:pt x="416" y="1102"/>
                  </a:cubicBezTo>
                  <a:cubicBezTo>
                    <a:pt x="446" y="1110"/>
                    <a:pt x="478" y="1107"/>
                    <a:pt x="508" y="1114"/>
                  </a:cubicBezTo>
                  <a:cubicBezTo>
                    <a:pt x="556" y="1126"/>
                    <a:pt x="600" y="1138"/>
                    <a:pt x="642" y="1150"/>
                  </a:cubicBezTo>
                  <a:cubicBezTo>
                    <a:pt x="658" y="1155"/>
                    <a:pt x="674" y="1163"/>
                    <a:pt x="690" y="1160"/>
                  </a:cubicBezTo>
                  <a:cubicBezTo>
                    <a:pt x="662" y="1154"/>
                    <a:pt x="640" y="1137"/>
                    <a:pt x="617" y="1129"/>
                  </a:cubicBezTo>
                  <a:close/>
                  <a:moveTo>
                    <a:pt x="551" y="1087"/>
                  </a:moveTo>
                  <a:cubicBezTo>
                    <a:pt x="537" y="1082"/>
                    <a:pt x="522" y="1077"/>
                    <a:pt x="508" y="1072"/>
                  </a:cubicBezTo>
                  <a:cubicBezTo>
                    <a:pt x="518" y="1080"/>
                    <a:pt x="540" y="1085"/>
                    <a:pt x="551" y="1087"/>
                  </a:cubicBezTo>
                  <a:close/>
                  <a:moveTo>
                    <a:pt x="446" y="1119"/>
                  </a:moveTo>
                  <a:cubicBezTo>
                    <a:pt x="423" y="1116"/>
                    <a:pt x="404" y="1112"/>
                    <a:pt x="378" y="1109"/>
                  </a:cubicBezTo>
                  <a:cubicBezTo>
                    <a:pt x="340" y="1105"/>
                    <a:pt x="301" y="1094"/>
                    <a:pt x="265" y="1092"/>
                  </a:cubicBezTo>
                  <a:cubicBezTo>
                    <a:pt x="211" y="1090"/>
                    <a:pt x="164" y="1092"/>
                    <a:pt x="119" y="1086"/>
                  </a:cubicBezTo>
                  <a:cubicBezTo>
                    <a:pt x="108" y="1084"/>
                    <a:pt x="98" y="1083"/>
                    <a:pt x="88" y="1082"/>
                  </a:cubicBezTo>
                  <a:cubicBezTo>
                    <a:pt x="78" y="1081"/>
                    <a:pt x="60" y="1075"/>
                    <a:pt x="53" y="1077"/>
                  </a:cubicBezTo>
                  <a:cubicBezTo>
                    <a:pt x="38" y="1082"/>
                    <a:pt x="33" y="1108"/>
                    <a:pt x="30" y="1122"/>
                  </a:cubicBezTo>
                  <a:cubicBezTo>
                    <a:pt x="55" y="1116"/>
                    <a:pt x="89" y="1123"/>
                    <a:pt x="101" y="1109"/>
                  </a:cubicBezTo>
                  <a:cubicBezTo>
                    <a:pt x="114" y="1122"/>
                    <a:pt x="141" y="1112"/>
                    <a:pt x="162" y="1112"/>
                  </a:cubicBezTo>
                  <a:cubicBezTo>
                    <a:pt x="171" y="1112"/>
                    <a:pt x="181" y="1117"/>
                    <a:pt x="191" y="1117"/>
                  </a:cubicBezTo>
                  <a:cubicBezTo>
                    <a:pt x="234" y="1119"/>
                    <a:pt x="284" y="1121"/>
                    <a:pt x="332" y="1121"/>
                  </a:cubicBezTo>
                  <a:cubicBezTo>
                    <a:pt x="431" y="1121"/>
                    <a:pt x="525" y="1151"/>
                    <a:pt x="611" y="1157"/>
                  </a:cubicBezTo>
                  <a:cubicBezTo>
                    <a:pt x="563" y="1140"/>
                    <a:pt x="505" y="1126"/>
                    <a:pt x="446" y="1119"/>
                  </a:cubicBezTo>
                  <a:close/>
                  <a:moveTo>
                    <a:pt x="722" y="1155"/>
                  </a:moveTo>
                  <a:cubicBezTo>
                    <a:pt x="755" y="1171"/>
                    <a:pt x="795" y="1189"/>
                    <a:pt x="827" y="1200"/>
                  </a:cubicBezTo>
                  <a:cubicBezTo>
                    <a:pt x="757" y="1159"/>
                    <a:pt x="681" y="1132"/>
                    <a:pt x="597" y="1104"/>
                  </a:cubicBezTo>
                  <a:cubicBezTo>
                    <a:pt x="638" y="1121"/>
                    <a:pt x="680" y="1145"/>
                    <a:pt x="722" y="1155"/>
                  </a:cubicBezTo>
                  <a:close/>
                  <a:moveTo>
                    <a:pt x="519" y="1157"/>
                  </a:moveTo>
                  <a:cubicBezTo>
                    <a:pt x="496" y="1154"/>
                    <a:pt x="474" y="1149"/>
                    <a:pt x="451" y="1145"/>
                  </a:cubicBezTo>
                  <a:cubicBezTo>
                    <a:pt x="358" y="1129"/>
                    <a:pt x="232" y="1131"/>
                    <a:pt x="149" y="1127"/>
                  </a:cubicBezTo>
                  <a:cubicBezTo>
                    <a:pt x="120" y="1147"/>
                    <a:pt x="122" y="1195"/>
                    <a:pt x="101" y="1227"/>
                  </a:cubicBezTo>
                  <a:cubicBezTo>
                    <a:pt x="166" y="1205"/>
                    <a:pt x="245" y="1183"/>
                    <a:pt x="330" y="1177"/>
                  </a:cubicBezTo>
                  <a:cubicBezTo>
                    <a:pt x="472" y="1167"/>
                    <a:pt x="616" y="1184"/>
                    <a:pt x="732" y="1199"/>
                  </a:cubicBezTo>
                  <a:cubicBezTo>
                    <a:pt x="660" y="1178"/>
                    <a:pt x="590" y="1167"/>
                    <a:pt x="519" y="1157"/>
                  </a:cubicBezTo>
                  <a:close/>
                  <a:moveTo>
                    <a:pt x="111" y="1127"/>
                  </a:moveTo>
                  <a:cubicBezTo>
                    <a:pt x="95" y="1138"/>
                    <a:pt x="89" y="1152"/>
                    <a:pt x="78" y="1170"/>
                  </a:cubicBezTo>
                  <a:cubicBezTo>
                    <a:pt x="71" y="1181"/>
                    <a:pt x="64" y="1192"/>
                    <a:pt x="58" y="1204"/>
                  </a:cubicBezTo>
                  <a:cubicBezTo>
                    <a:pt x="38" y="1239"/>
                    <a:pt x="22" y="1266"/>
                    <a:pt x="23" y="1305"/>
                  </a:cubicBezTo>
                  <a:cubicBezTo>
                    <a:pt x="90" y="1333"/>
                    <a:pt x="179" y="1311"/>
                    <a:pt x="244" y="1311"/>
                  </a:cubicBezTo>
                  <a:cubicBezTo>
                    <a:pt x="322" y="1312"/>
                    <a:pt x="402" y="1298"/>
                    <a:pt x="480" y="1292"/>
                  </a:cubicBezTo>
                  <a:cubicBezTo>
                    <a:pt x="522" y="1288"/>
                    <a:pt x="563" y="1283"/>
                    <a:pt x="602" y="1282"/>
                  </a:cubicBezTo>
                  <a:cubicBezTo>
                    <a:pt x="663" y="1264"/>
                    <a:pt x="736" y="1266"/>
                    <a:pt x="800" y="1263"/>
                  </a:cubicBezTo>
                  <a:cubicBezTo>
                    <a:pt x="798" y="1256"/>
                    <a:pt x="796" y="1248"/>
                    <a:pt x="793" y="1242"/>
                  </a:cubicBezTo>
                  <a:cubicBezTo>
                    <a:pt x="700" y="1248"/>
                    <a:pt x="613" y="1249"/>
                    <a:pt x="529" y="1263"/>
                  </a:cubicBezTo>
                  <a:cubicBezTo>
                    <a:pt x="514" y="1266"/>
                    <a:pt x="501" y="1271"/>
                    <a:pt x="486" y="1272"/>
                  </a:cubicBezTo>
                  <a:cubicBezTo>
                    <a:pt x="480" y="1272"/>
                    <a:pt x="474" y="1269"/>
                    <a:pt x="468" y="1270"/>
                  </a:cubicBezTo>
                  <a:cubicBezTo>
                    <a:pt x="397" y="1278"/>
                    <a:pt x="318" y="1298"/>
                    <a:pt x="242" y="1297"/>
                  </a:cubicBezTo>
                  <a:cubicBezTo>
                    <a:pt x="280" y="1281"/>
                    <a:pt x="322" y="1286"/>
                    <a:pt x="362" y="1277"/>
                  </a:cubicBezTo>
                  <a:cubicBezTo>
                    <a:pt x="408" y="1266"/>
                    <a:pt x="456" y="1255"/>
                    <a:pt x="503" y="1253"/>
                  </a:cubicBezTo>
                  <a:cubicBezTo>
                    <a:pt x="447" y="1252"/>
                    <a:pt x="385" y="1252"/>
                    <a:pt x="315" y="1260"/>
                  </a:cubicBezTo>
                  <a:cubicBezTo>
                    <a:pt x="299" y="1262"/>
                    <a:pt x="284" y="1262"/>
                    <a:pt x="269" y="1263"/>
                  </a:cubicBezTo>
                  <a:cubicBezTo>
                    <a:pt x="236" y="1267"/>
                    <a:pt x="204" y="1275"/>
                    <a:pt x="174" y="1275"/>
                  </a:cubicBezTo>
                  <a:cubicBezTo>
                    <a:pt x="151" y="1275"/>
                    <a:pt x="129" y="1271"/>
                    <a:pt x="108" y="1273"/>
                  </a:cubicBezTo>
                  <a:cubicBezTo>
                    <a:pt x="99" y="1274"/>
                    <a:pt x="90" y="1281"/>
                    <a:pt x="81" y="1278"/>
                  </a:cubicBezTo>
                  <a:cubicBezTo>
                    <a:pt x="77" y="1270"/>
                    <a:pt x="82" y="1261"/>
                    <a:pt x="86" y="1257"/>
                  </a:cubicBezTo>
                  <a:cubicBezTo>
                    <a:pt x="83" y="1247"/>
                    <a:pt x="85" y="1231"/>
                    <a:pt x="86" y="1228"/>
                  </a:cubicBezTo>
                  <a:cubicBezTo>
                    <a:pt x="97" y="1202"/>
                    <a:pt x="116" y="1169"/>
                    <a:pt x="123" y="1137"/>
                  </a:cubicBezTo>
                  <a:cubicBezTo>
                    <a:pt x="126" y="1136"/>
                    <a:pt x="138" y="1128"/>
                    <a:pt x="131" y="1127"/>
                  </a:cubicBezTo>
                  <a:cubicBezTo>
                    <a:pt x="126" y="1128"/>
                    <a:pt x="117" y="1128"/>
                    <a:pt x="111" y="1127"/>
                  </a:cubicBezTo>
                  <a:close/>
                  <a:moveTo>
                    <a:pt x="358" y="1187"/>
                  </a:moveTo>
                  <a:cubicBezTo>
                    <a:pt x="356" y="1187"/>
                    <a:pt x="357" y="1190"/>
                    <a:pt x="355" y="1190"/>
                  </a:cubicBezTo>
                  <a:cubicBezTo>
                    <a:pt x="315" y="1190"/>
                    <a:pt x="271" y="1198"/>
                    <a:pt x="227" y="1205"/>
                  </a:cubicBezTo>
                  <a:cubicBezTo>
                    <a:pt x="185" y="1212"/>
                    <a:pt x="141" y="1224"/>
                    <a:pt x="104" y="1243"/>
                  </a:cubicBezTo>
                  <a:cubicBezTo>
                    <a:pt x="118" y="1244"/>
                    <a:pt x="134" y="1239"/>
                    <a:pt x="146" y="1243"/>
                  </a:cubicBezTo>
                  <a:cubicBezTo>
                    <a:pt x="130" y="1253"/>
                    <a:pt x="101" y="1244"/>
                    <a:pt x="98" y="1262"/>
                  </a:cubicBezTo>
                  <a:cubicBezTo>
                    <a:pt x="231" y="1259"/>
                    <a:pt x="378" y="1237"/>
                    <a:pt x="504" y="1238"/>
                  </a:cubicBezTo>
                  <a:cubicBezTo>
                    <a:pt x="610" y="1240"/>
                    <a:pt x="679" y="1236"/>
                    <a:pt x="775" y="1227"/>
                  </a:cubicBezTo>
                  <a:cubicBezTo>
                    <a:pt x="731" y="1225"/>
                    <a:pt x="685" y="1216"/>
                    <a:pt x="627" y="1215"/>
                  </a:cubicBezTo>
                  <a:cubicBezTo>
                    <a:pt x="636" y="1210"/>
                    <a:pt x="653" y="1206"/>
                    <a:pt x="664" y="1209"/>
                  </a:cubicBezTo>
                  <a:cubicBezTo>
                    <a:pt x="557" y="1177"/>
                    <a:pt x="446" y="1195"/>
                    <a:pt x="358" y="1187"/>
                  </a:cubicBezTo>
                  <a:close/>
                  <a:moveTo>
                    <a:pt x="740" y="1213"/>
                  </a:moveTo>
                  <a:cubicBezTo>
                    <a:pt x="727" y="1212"/>
                    <a:pt x="710" y="1207"/>
                    <a:pt x="697" y="1210"/>
                  </a:cubicBezTo>
                  <a:cubicBezTo>
                    <a:pt x="712" y="1211"/>
                    <a:pt x="732" y="1216"/>
                    <a:pt x="740" y="1213"/>
                  </a:cubicBezTo>
                  <a:close/>
                  <a:moveTo>
                    <a:pt x="868" y="1252"/>
                  </a:moveTo>
                  <a:cubicBezTo>
                    <a:pt x="863" y="1253"/>
                    <a:pt x="854" y="1249"/>
                    <a:pt x="858" y="1255"/>
                  </a:cubicBezTo>
                  <a:cubicBezTo>
                    <a:pt x="845" y="1252"/>
                    <a:pt x="823" y="1246"/>
                    <a:pt x="808" y="1242"/>
                  </a:cubicBezTo>
                  <a:cubicBezTo>
                    <a:pt x="806" y="1257"/>
                    <a:pt x="818" y="1259"/>
                    <a:pt x="822" y="1268"/>
                  </a:cubicBezTo>
                  <a:cubicBezTo>
                    <a:pt x="862" y="1274"/>
                    <a:pt x="906" y="1279"/>
                    <a:pt x="928" y="1250"/>
                  </a:cubicBezTo>
                  <a:cubicBezTo>
                    <a:pt x="927" y="1244"/>
                    <a:pt x="923" y="1238"/>
                    <a:pt x="916" y="1230"/>
                  </a:cubicBezTo>
                  <a:cubicBezTo>
                    <a:pt x="908" y="1233"/>
                    <a:pt x="901" y="1236"/>
                    <a:pt x="896" y="1242"/>
                  </a:cubicBezTo>
                  <a:cubicBezTo>
                    <a:pt x="892" y="1235"/>
                    <a:pt x="879" y="1248"/>
                    <a:pt x="868" y="1252"/>
                  </a:cubicBezTo>
                  <a:close/>
                </a:path>
              </a:pathLst>
            </a:custGeom>
            <a:solidFill>
              <a:srgbClr val="FFFFFF"/>
            </a:solidFill>
            <a:ln w="9525">
              <a:solidFill>
                <a:schemeClr val="bg1">
                  <a:lumMod val="95000"/>
                </a:schemeClr>
              </a:solidFill>
              <a:round/>
            </a:ln>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grpSp>
      <p:grpSp>
        <p:nvGrpSpPr>
          <p:cNvPr id="84" name="组合 83"/>
          <p:cNvGrpSpPr/>
          <p:nvPr/>
        </p:nvGrpSpPr>
        <p:grpSpPr>
          <a:xfrm>
            <a:off x="-34322" y="205344"/>
            <a:ext cx="5333376" cy="504056"/>
            <a:chOff x="-34322" y="205344"/>
            <a:chExt cx="5333376" cy="504056"/>
          </a:xfrm>
        </p:grpSpPr>
        <p:grpSp>
          <p:nvGrpSpPr>
            <p:cNvPr id="95" name="组合 94"/>
            <p:cNvGrpSpPr/>
            <p:nvPr/>
          </p:nvGrpSpPr>
          <p:grpSpPr>
            <a:xfrm>
              <a:off x="829774" y="288533"/>
              <a:ext cx="4469280" cy="360040"/>
              <a:chOff x="872912" y="836712"/>
              <a:chExt cx="4469280" cy="360040"/>
            </a:xfrm>
          </p:grpSpPr>
          <p:sp>
            <p:nvSpPr>
              <p:cNvPr id="96" name="矩形 95"/>
              <p:cNvSpPr/>
              <p:nvPr/>
            </p:nvSpPr>
            <p:spPr>
              <a:xfrm>
                <a:off x="872912" y="836712"/>
                <a:ext cx="864096"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sp>
            <p:nvSpPr>
              <p:cNvPr id="97" name="矩形 96"/>
              <p:cNvSpPr/>
              <p:nvPr/>
            </p:nvSpPr>
            <p:spPr>
              <a:xfrm>
                <a:off x="1774208" y="836712"/>
                <a:ext cx="864096"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sp>
            <p:nvSpPr>
              <p:cNvPr id="98" name="矩形 97"/>
              <p:cNvSpPr/>
              <p:nvPr/>
            </p:nvSpPr>
            <p:spPr>
              <a:xfrm>
                <a:off x="2675504" y="836712"/>
                <a:ext cx="864096"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sp>
            <p:nvSpPr>
              <p:cNvPr id="99" name="矩形 98"/>
              <p:cNvSpPr/>
              <p:nvPr/>
            </p:nvSpPr>
            <p:spPr>
              <a:xfrm>
                <a:off x="3576800" y="836712"/>
                <a:ext cx="864096"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sp>
            <p:nvSpPr>
              <p:cNvPr id="100" name="矩形 99"/>
              <p:cNvSpPr/>
              <p:nvPr/>
            </p:nvSpPr>
            <p:spPr>
              <a:xfrm>
                <a:off x="4478096" y="836712"/>
                <a:ext cx="864096"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grpSp>
        <p:sp>
          <p:nvSpPr>
            <p:cNvPr id="86" name="矩形 85"/>
            <p:cNvSpPr/>
            <p:nvPr/>
          </p:nvSpPr>
          <p:spPr>
            <a:xfrm>
              <a:off x="-34322" y="205344"/>
              <a:ext cx="864096" cy="50405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grpSp>
      <p:sp>
        <p:nvSpPr>
          <p:cNvPr id="2" name="Rectangle 1"/>
          <p:cNvSpPr/>
          <p:nvPr/>
        </p:nvSpPr>
        <p:spPr>
          <a:xfrm>
            <a:off x="1409639" y="991087"/>
            <a:ext cx="9167626" cy="646331"/>
          </a:xfrm>
          <a:prstGeom prst="rect">
            <a:avLst/>
          </a:prstGeom>
        </p:spPr>
        <p:txBody>
          <a:bodyPr wrap="square">
            <a:spAutoFit/>
          </a:bodyPr>
          <a:lstStyle/>
          <a:p>
            <a:pPr algn="ctr">
              <a:lnSpc>
                <a:spcPct val="150000"/>
              </a:lnSpc>
            </a:pPr>
            <a:r>
              <a:rPr lang="en-US" sz="2400" b="1">
                <a:solidFill>
                  <a:schemeClr val="bg1"/>
                </a:solidFill>
                <a:latin typeface="Arial" pitchFamily="34" charset="0"/>
                <a:cs typeface="Arial" pitchFamily="34" charset="0"/>
              </a:rPr>
              <a:t>AI THÍCH LOẠI HÌNH GIẢI TRÍ NÀO ?</a:t>
            </a:r>
            <a:endParaRPr lang="vi-VN" sz="2400" b="1">
              <a:solidFill>
                <a:schemeClr val="bg1"/>
              </a:solidFill>
              <a:latin typeface="Arial" pitchFamily="34" charset="0"/>
              <a:cs typeface="Arial" pitchFamily="34" charset="0"/>
            </a:endParaRPr>
          </a:p>
        </p:txBody>
      </p:sp>
      <p:sp>
        <p:nvSpPr>
          <p:cNvPr id="101" name="Freeform 100"/>
          <p:cNvSpPr>
            <a:spLocks noEditPoints="1"/>
          </p:cNvSpPr>
          <p:nvPr/>
        </p:nvSpPr>
        <p:spPr bwMode="auto">
          <a:xfrm>
            <a:off x="8614644" y="2413470"/>
            <a:ext cx="1225772" cy="733425"/>
          </a:xfrm>
          <a:custGeom>
            <a:avLst/>
            <a:gdLst>
              <a:gd name="T0" fmla="*/ 147 w 266"/>
              <a:gd name="T1" fmla="*/ 276 h 297"/>
              <a:gd name="T2" fmla="*/ 184 w 266"/>
              <a:gd name="T3" fmla="*/ 175 h 297"/>
              <a:gd name="T4" fmla="*/ 155 w 266"/>
              <a:gd name="T5" fmla="*/ 13 h 297"/>
              <a:gd name="T6" fmla="*/ 81 w 266"/>
              <a:gd name="T7" fmla="*/ 190 h 297"/>
              <a:gd name="T8" fmla="*/ 19 w 266"/>
              <a:gd name="T9" fmla="*/ 202 h 297"/>
              <a:gd name="T10" fmla="*/ 57 w 266"/>
              <a:gd name="T11" fmla="*/ 39 h 297"/>
              <a:gd name="T12" fmla="*/ 242 w 266"/>
              <a:gd name="T13" fmla="*/ 132 h 297"/>
              <a:gd name="T14" fmla="*/ 218 w 266"/>
              <a:gd name="T15" fmla="*/ 222 h 297"/>
              <a:gd name="T16" fmla="*/ 229 w 266"/>
              <a:gd name="T17" fmla="*/ 209 h 297"/>
              <a:gd name="T18" fmla="*/ 229 w 266"/>
              <a:gd name="T19" fmla="*/ 101 h 297"/>
              <a:gd name="T20" fmla="*/ 144 w 266"/>
              <a:gd name="T21" fmla="*/ 3 h 297"/>
              <a:gd name="T22" fmla="*/ 29 w 266"/>
              <a:gd name="T23" fmla="*/ 195 h 297"/>
              <a:gd name="T24" fmla="*/ 21 w 266"/>
              <a:gd name="T25" fmla="*/ 172 h 297"/>
              <a:gd name="T26" fmla="*/ 206 w 266"/>
              <a:gd name="T27" fmla="*/ 209 h 297"/>
              <a:gd name="T28" fmla="*/ 196 w 266"/>
              <a:gd name="T29" fmla="*/ 278 h 297"/>
              <a:gd name="T30" fmla="*/ 132 w 266"/>
              <a:gd name="T31" fmla="*/ 288 h 297"/>
              <a:gd name="T32" fmla="*/ 225 w 266"/>
              <a:gd name="T33" fmla="*/ 201 h 297"/>
              <a:gd name="T34" fmla="*/ 62 w 266"/>
              <a:gd name="T35" fmla="*/ 203 h 297"/>
              <a:gd name="T36" fmla="*/ 257 w 266"/>
              <a:gd name="T37" fmla="*/ 146 h 297"/>
              <a:gd name="T38" fmla="*/ 219 w 266"/>
              <a:gd name="T39" fmla="*/ 167 h 297"/>
              <a:gd name="T40" fmla="*/ 213 w 266"/>
              <a:gd name="T41" fmla="*/ 193 h 297"/>
              <a:gd name="T42" fmla="*/ 52 w 266"/>
              <a:gd name="T43" fmla="*/ 118 h 297"/>
              <a:gd name="T44" fmla="*/ 207 w 266"/>
              <a:gd name="T45" fmla="*/ 128 h 297"/>
              <a:gd name="T46" fmla="*/ 7 w 266"/>
              <a:gd name="T47" fmla="*/ 165 h 297"/>
              <a:gd name="T48" fmla="*/ 66 w 266"/>
              <a:gd name="T49" fmla="*/ 159 h 297"/>
              <a:gd name="T50" fmla="*/ 220 w 266"/>
              <a:gd name="T51" fmla="*/ 119 h 297"/>
              <a:gd name="T52" fmla="*/ 73 w 266"/>
              <a:gd name="T53" fmla="*/ 150 h 297"/>
              <a:gd name="T54" fmla="*/ 188 w 266"/>
              <a:gd name="T55" fmla="*/ 137 h 297"/>
              <a:gd name="T56" fmla="*/ 209 w 266"/>
              <a:gd name="T57" fmla="*/ 73 h 297"/>
              <a:gd name="T58" fmla="*/ 42 w 266"/>
              <a:gd name="T59" fmla="*/ 128 h 297"/>
              <a:gd name="T60" fmla="*/ 66 w 266"/>
              <a:gd name="T61" fmla="*/ 193 h 297"/>
              <a:gd name="T62" fmla="*/ 63 w 266"/>
              <a:gd name="T63" fmla="*/ 129 h 297"/>
              <a:gd name="T64" fmla="*/ 206 w 266"/>
              <a:gd name="T65" fmla="*/ 162 h 297"/>
              <a:gd name="T66" fmla="*/ 201 w 266"/>
              <a:gd name="T67" fmla="*/ 188 h 297"/>
              <a:gd name="T68" fmla="*/ 215 w 266"/>
              <a:gd name="T69" fmla="*/ 198 h 297"/>
              <a:gd name="T70" fmla="*/ 208 w 266"/>
              <a:gd name="T71" fmla="*/ 190 h 297"/>
              <a:gd name="T72" fmla="*/ 50 w 266"/>
              <a:gd name="T73" fmla="*/ 215 h 297"/>
              <a:gd name="T74" fmla="*/ 34 w 266"/>
              <a:gd name="T75" fmla="*/ 135 h 297"/>
              <a:gd name="T76" fmla="*/ 39 w 266"/>
              <a:gd name="T77" fmla="*/ 202 h 297"/>
              <a:gd name="T78" fmla="*/ 226 w 266"/>
              <a:gd name="T79" fmla="*/ 175 h 297"/>
              <a:gd name="T80" fmla="*/ 64 w 266"/>
              <a:gd name="T81" fmla="*/ 118 h 297"/>
              <a:gd name="T82" fmla="*/ 209 w 266"/>
              <a:gd name="T83" fmla="*/ 75 h 297"/>
              <a:gd name="T84" fmla="*/ 77 w 266"/>
              <a:gd name="T85" fmla="*/ 226 h 297"/>
              <a:gd name="T86" fmla="*/ 40 w 266"/>
              <a:gd name="T87" fmla="*/ 124 h 297"/>
              <a:gd name="T88" fmla="*/ 203 w 266"/>
              <a:gd name="T89" fmla="*/ 106 h 297"/>
              <a:gd name="T90" fmla="*/ 51 w 266"/>
              <a:gd name="T91" fmla="*/ 225 h 297"/>
              <a:gd name="T92" fmla="*/ 57 w 266"/>
              <a:gd name="T93" fmla="*/ 160 h 297"/>
              <a:gd name="T94" fmla="*/ 53 w 266"/>
              <a:gd name="T95" fmla="*/ 163 h 297"/>
              <a:gd name="T96" fmla="*/ 189 w 266"/>
              <a:gd name="T97" fmla="*/ 102 h 297"/>
              <a:gd name="T98" fmla="*/ 252 w 266"/>
              <a:gd name="T99" fmla="*/ 165 h 297"/>
              <a:gd name="T100" fmla="*/ 192 w 266"/>
              <a:gd name="T101" fmla="*/ 207 h 297"/>
              <a:gd name="T102" fmla="*/ 199 w 266"/>
              <a:gd name="T103" fmla="*/ 148 h 297"/>
              <a:gd name="T104" fmla="*/ 50 w 266"/>
              <a:gd name="T105" fmla="*/ 106 h 297"/>
              <a:gd name="T106" fmla="*/ 193 w 266"/>
              <a:gd name="T107" fmla="*/ 202 h 297"/>
              <a:gd name="T108" fmla="*/ 76 w 266"/>
              <a:gd name="T109" fmla="*/ 25 h 297"/>
              <a:gd name="T110" fmla="*/ 68 w 266"/>
              <a:gd name="T111" fmla="*/ 125 h 297"/>
              <a:gd name="T112" fmla="*/ 221 w 266"/>
              <a:gd name="T113" fmla="*/ 127 h 297"/>
              <a:gd name="T114" fmla="*/ 187 w 266"/>
              <a:gd name="T115" fmla="*/ 212 h 297"/>
              <a:gd name="T116" fmla="*/ 203 w 266"/>
              <a:gd name="T117" fmla="*/ 141 h 297"/>
              <a:gd name="T118" fmla="*/ 7 w 266"/>
              <a:gd name="T119" fmla="*/ 158 h 297"/>
              <a:gd name="T120" fmla="*/ 73 w 266"/>
              <a:gd name="T121" fmla="*/ 21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6" h="297">
                <a:moveTo>
                  <a:pt x="216" y="222"/>
                </a:moveTo>
                <a:cubicBezTo>
                  <a:pt x="216" y="224"/>
                  <a:pt x="216" y="225"/>
                  <a:pt x="217" y="227"/>
                </a:cubicBezTo>
                <a:cubicBezTo>
                  <a:pt x="217" y="232"/>
                  <a:pt x="218" y="236"/>
                  <a:pt x="217" y="241"/>
                </a:cubicBezTo>
                <a:cubicBezTo>
                  <a:pt x="217" y="245"/>
                  <a:pt x="216" y="248"/>
                  <a:pt x="215" y="251"/>
                </a:cubicBezTo>
                <a:cubicBezTo>
                  <a:pt x="215" y="253"/>
                  <a:pt x="215" y="254"/>
                  <a:pt x="215" y="255"/>
                </a:cubicBezTo>
                <a:cubicBezTo>
                  <a:pt x="215" y="260"/>
                  <a:pt x="214" y="264"/>
                  <a:pt x="212" y="269"/>
                </a:cubicBezTo>
                <a:cubicBezTo>
                  <a:pt x="211" y="272"/>
                  <a:pt x="209" y="275"/>
                  <a:pt x="207" y="277"/>
                </a:cubicBezTo>
                <a:cubicBezTo>
                  <a:pt x="205" y="278"/>
                  <a:pt x="204" y="278"/>
                  <a:pt x="202" y="279"/>
                </a:cubicBezTo>
                <a:cubicBezTo>
                  <a:pt x="194" y="282"/>
                  <a:pt x="186" y="284"/>
                  <a:pt x="177" y="284"/>
                </a:cubicBezTo>
                <a:cubicBezTo>
                  <a:pt x="173" y="284"/>
                  <a:pt x="169" y="284"/>
                  <a:pt x="165" y="284"/>
                </a:cubicBezTo>
                <a:cubicBezTo>
                  <a:pt x="165" y="284"/>
                  <a:pt x="165" y="285"/>
                  <a:pt x="165" y="285"/>
                </a:cubicBezTo>
                <a:cubicBezTo>
                  <a:pt x="164" y="287"/>
                  <a:pt x="162" y="289"/>
                  <a:pt x="160" y="290"/>
                </a:cubicBezTo>
                <a:cubicBezTo>
                  <a:pt x="154" y="293"/>
                  <a:pt x="148" y="296"/>
                  <a:pt x="142" y="297"/>
                </a:cubicBezTo>
                <a:cubicBezTo>
                  <a:pt x="136" y="297"/>
                  <a:pt x="131" y="297"/>
                  <a:pt x="126" y="296"/>
                </a:cubicBezTo>
                <a:cubicBezTo>
                  <a:pt x="125" y="295"/>
                  <a:pt x="123" y="295"/>
                  <a:pt x="122" y="294"/>
                </a:cubicBezTo>
                <a:cubicBezTo>
                  <a:pt x="122" y="293"/>
                  <a:pt x="121" y="293"/>
                  <a:pt x="120" y="292"/>
                </a:cubicBezTo>
                <a:cubicBezTo>
                  <a:pt x="118" y="290"/>
                  <a:pt x="118" y="288"/>
                  <a:pt x="120" y="285"/>
                </a:cubicBezTo>
                <a:cubicBezTo>
                  <a:pt x="121" y="284"/>
                  <a:pt x="122" y="284"/>
                  <a:pt x="123" y="283"/>
                </a:cubicBezTo>
                <a:cubicBezTo>
                  <a:pt x="123" y="282"/>
                  <a:pt x="124" y="282"/>
                  <a:pt x="124" y="282"/>
                </a:cubicBezTo>
                <a:cubicBezTo>
                  <a:pt x="129" y="279"/>
                  <a:pt x="134" y="277"/>
                  <a:pt x="139" y="276"/>
                </a:cubicBezTo>
                <a:cubicBezTo>
                  <a:pt x="142" y="276"/>
                  <a:pt x="144" y="276"/>
                  <a:pt x="147" y="276"/>
                </a:cubicBezTo>
                <a:cubicBezTo>
                  <a:pt x="148" y="276"/>
                  <a:pt x="149" y="276"/>
                  <a:pt x="151" y="275"/>
                </a:cubicBezTo>
                <a:cubicBezTo>
                  <a:pt x="151" y="275"/>
                  <a:pt x="152" y="276"/>
                  <a:pt x="152" y="276"/>
                </a:cubicBezTo>
                <a:cubicBezTo>
                  <a:pt x="153" y="277"/>
                  <a:pt x="153" y="277"/>
                  <a:pt x="154" y="277"/>
                </a:cubicBezTo>
                <a:cubicBezTo>
                  <a:pt x="156" y="277"/>
                  <a:pt x="158" y="278"/>
                  <a:pt x="160" y="279"/>
                </a:cubicBezTo>
                <a:cubicBezTo>
                  <a:pt x="160" y="279"/>
                  <a:pt x="160" y="279"/>
                  <a:pt x="161" y="279"/>
                </a:cubicBezTo>
                <a:cubicBezTo>
                  <a:pt x="162" y="281"/>
                  <a:pt x="163" y="280"/>
                  <a:pt x="165" y="280"/>
                </a:cubicBezTo>
                <a:cubicBezTo>
                  <a:pt x="173" y="279"/>
                  <a:pt x="182" y="276"/>
                  <a:pt x="190" y="272"/>
                </a:cubicBezTo>
                <a:cubicBezTo>
                  <a:pt x="193" y="271"/>
                  <a:pt x="196" y="269"/>
                  <a:pt x="199" y="267"/>
                </a:cubicBezTo>
                <a:cubicBezTo>
                  <a:pt x="201" y="266"/>
                  <a:pt x="202" y="265"/>
                  <a:pt x="204" y="264"/>
                </a:cubicBezTo>
                <a:cubicBezTo>
                  <a:pt x="207" y="262"/>
                  <a:pt x="209" y="259"/>
                  <a:pt x="210" y="255"/>
                </a:cubicBezTo>
                <a:cubicBezTo>
                  <a:pt x="212" y="249"/>
                  <a:pt x="213" y="242"/>
                  <a:pt x="212" y="235"/>
                </a:cubicBezTo>
                <a:cubicBezTo>
                  <a:pt x="211" y="232"/>
                  <a:pt x="211" y="228"/>
                  <a:pt x="210" y="225"/>
                </a:cubicBezTo>
                <a:cubicBezTo>
                  <a:pt x="210" y="224"/>
                  <a:pt x="209" y="223"/>
                  <a:pt x="207" y="223"/>
                </a:cubicBezTo>
                <a:cubicBezTo>
                  <a:pt x="201" y="224"/>
                  <a:pt x="194" y="224"/>
                  <a:pt x="187" y="225"/>
                </a:cubicBezTo>
                <a:cubicBezTo>
                  <a:pt x="187" y="225"/>
                  <a:pt x="186" y="225"/>
                  <a:pt x="185" y="225"/>
                </a:cubicBezTo>
                <a:cubicBezTo>
                  <a:pt x="184" y="225"/>
                  <a:pt x="183" y="224"/>
                  <a:pt x="183" y="222"/>
                </a:cubicBezTo>
                <a:cubicBezTo>
                  <a:pt x="183" y="221"/>
                  <a:pt x="183" y="220"/>
                  <a:pt x="183" y="219"/>
                </a:cubicBezTo>
                <a:cubicBezTo>
                  <a:pt x="183" y="217"/>
                  <a:pt x="184" y="215"/>
                  <a:pt x="184" y="213"/>
                </a:cubicBezTo>
                <a:cubicBezTo>
                  <a:pt x="184" y="213"/>
                  <a:pt x="184" y="213"/>
                  <a:pt x="184" y="212"/>
                </a:cubicBezTo>
                <a:cubicBezTo>
                  <a:pt x="184" y="211"/>
                  <a:pt x="183" y="209"/>
                  <a:pt x="183" y="207"/>
                </a:cubicBezTo>
                <a:cubicBezTo>
                  <a:pt x="183" y="197"/>
                  <a:pt x="183" y="186"/>
                  <a:pt x="184" y="175"/>
                </a:cubicBezTo>
                <a:cubicBezTo>
                  <a:pt x="184" y="163"/>
                  <a:pt x="185" y="151"/>
                  <a:pt x="185" y="139"/>
                </a:cubicBezTo>
                <a:cubicBezTo>
                  <a:pt x="185" y="131"/>
                  <a:pt x="186" y="123"/>
                  <a:pt x="186" y="115"/>
                </a:cubicBezTo>
                <a:cubicBezTo>
                  <a:pt x="186" y="114"/>
                  <a:pt x="186" y="112"/>
                  <a:pt x="186" y="111"/>
                </a:cubicBezTo>
                <a:cubicBezTo>
                  <a:pt x="186" y="110"/>
                  <a:pt x="186" y="109"/>
                  <a:pt x="186" y="108"/>
                </a:cubicBezTo>
                <a:cubicBezTo>
                  <a:pt x="186" y="108"/>
                  <a:pt x="186" y="107"/>
                  <a:pt x="186" y="107"/>
                </a:cubicBezTo>
                <a:cubicBezTo>
                  <a:pt x="186" y="106"/>
                  <a:pt x="186" y="105"/>
                  <a:pt x="186" y="104"/>
                </a:cubicBezTo>
                <a:cubicBezTo>
                  <a:pt x="186" y="103"/>
                  <a:pt x="186" y="101"/>
                  <a:pt x="186" y="99"/>
                </a:cubicBezTo>
                <a:cubicBezTo>
                  <a:pt x="186" y="98"/>
                  <a:pt x="186" y="98"/>
                  <a:pt x="185" y="97"/>
                </a:cubicBezTo>
                <a:cubicBezTo>
                  <a:pt x="185" y="96"/>
                  <a:pt x="185" y="96"/>
                  <a:pt x="186" y="95"/>
                </a:cubicBezTo>
                <a:cubicBezTo>
                  <a:pt x="186" y="95"/>
                  <a:pt x="186" y="94"/>
                  <a:pt x="185" y="93"/>
                </a:cubicBezTo>
                <a:cubicBezTo>
                  <a:pt x="184" y="92"/>
                  <a:pt x="185" y="90"/>
                  <a:pt x="186" y="89"/>
                </a:cubicBezTo>
                <a:cubicBezTo>
                  <a:pt x="186" y="89"/>
                  <a:pt x="186" y="89"/>
                  <a:pt x="186" y="89"/>
                </a:cubicBezTo>
                <a:cubicBezTo>
                  <a:pt x="187" y="87"/>
                  <a:pt x="188" y="87"/>
                  <a:pt x="190" y="86"/>
                </a:cubicBezTo>
                <a:cubicBezTo>
                  <a:pt x="193" y="85"/>
                  <a:pt x="197" y="85"/>
                  <a:pt x="200" y="86"/>
                </a:cubicBezTo>
                <a:cubicBezTo>
                  <a:pt x="201" y="86"/>
                  <a:pt x="203" y="86"/>
                  <a:pt x="204" y="86"/>
                </a:cubicBezTo>
                <a:cubicBezTo>
                  <a:pt x="204" y="85"/>
                  <a:pt x="204" y="84"/>
                  <a:pt x="204" y="82"/>
                </a:cubicBezTo>
                <a:cubicBezTo>
                  <a:pt x="203" y="74"/>
                  <a:pt x="201" y="66"/>
                  <a:pt x="198" y="58"/>
                </a:cubicBezTo>
                <a:cubicBezTo>
                  <a:pt x="197" y="54"/>
                  <a:pt x="196" y="51"/>
                  <a:pt x="194" y="48"/>
                </a:cubicBezTo>
                <a:cubicBezTo>
                  <a:pt x="193" y="45"/>
                  <a:pt x="190" y="43"/>
                  <a:pt x="188" y="40"/>
                </a:cubicBezTo>
                <a:cubicBezTo>
                  <a:pt x="181" y="32"/>
                  <a:pt x="173" y="24"/>
                  <a:pt x="165" y="18"/>
                </a:cubicBezTo>
                <a:cubicBezTo>
                  <a:pt x="162" y="15"/>
                  <a:pt x="158" y="14"/>
                  <a:pt x="155" y="13"/>
                </a:cubicBezTo>
                <a:cubicBezTo>
                  <a:pt x="149" y="11"/>
                  <a:pt x="143" y="10"/>
                  <a:pt x="137" y="9"/>
                </a:cubicBezTo>
                <a:cubicBezTo>
                  <a:pt x="129" y="9"/>
                  <a:pt x="122" y="9"/>
                  <a:pt x="114" y="10"/>
                </a:cubicBezTo>
                <a:cubicBezTo>
                  <a:pt x="109" y="10"/>
                  <a:pt x="104" y="11"/>
                  <a:pt x="99" y="14"/>
                </a:cubicBezTo>
                <a:cubicBezTo>
                  <a:pt x="91" y="18"/>
                  <a:pt x="83" y="23"/>
                  <a:pt x="77" y="30"/>
                </a:cubicBezTo>
                <a:cubicBezTo>
                  <a:pt x="71" y="38"/>
                  <a:pt x="65" y="45"/>
                  <a:pt x="61" y="54"/>
                </a:cubicBezTo>
                <a:cubicBezTo>
                  <a:pt x="58" y="62"/>
                  <a:pt x="56" y="70"/>
                  <a:pt x="55" y="78"/>
                </a:cubicBezTo>
                <a:cubicBezTo>
                  <a:pt x="55" y="82"/>
                  <a:pt x="55" y="85"/>
                  <a:pt x="55" y="89"/>
                </a:cubicBezTo>
                <a:cubicBezTo>
                  <a:pt x="55" y="90"/>
                  <a:pt x="55" y="92"/>
                  <a:pt x="56" y="94"/>
                </a:cubicBezTo>
                <a:cubicBezTo>
                  <a:pt x="57" y="94"/>
                  <a:pt x="58" y="94"/>
                  <a:pt x="59" y="94"/>
                </a:cubicBezTo>
                <a:cubicBezTo>
                  <a:pt x="59" y="94"/>
                  <a:pt x="59" y="93"/>
                  <a:pt x="59" y="93"/>
                </a:cubicBezTo>
                <a:cubicBezTo>
                  <a:pt x="60" y="92"/>
                  <a:pt x="62" y="91"/>
                  <a:pt x="63" y="92"/>
                </a:cubicBezTo>
                <a:cubicBezTo>
                  <a:pt x="64" y="93"/>
                  <a:pt x="65" y="93"/>
                  <a:pt x="66" y="93"/>
                </a:cubicBezTo>
                <a:cubicBezTo>
                  <a:pt x="67" y="93"/>
                  <a:pt x="69" y="94"/>
                  <a:pt x="70" y="94"/>
                </a:cubicBezTo>
                <a:cubicBezTo>
                  <a:pt x="72" y="96"/>
                  <a:pt x="74" y="97"/>
                  <a:pt x="74" y="100"/>
                </a:cubicBezTo>
                <a:cubicBezTo>
                  <a:pt x="74" y="102"/>
                  <a:pt x="74" y="104"/>
                  <a:pt x="74" y="106"/>
                </a:cubicBezTo>
                <a:cubicBezTo>
                  <a:pt x="74" y="110"/>
                  <a:pt x="74" y="114"/>
                  <a:pt x="74" y="118"/>
                </a:cubicBezTo>
                <a:cubicBezTo>
                  <a:pt x="74" y="123"/>
                  <a:pt x="74" y="128"/>
                  <a:pt x="75" y="133"/>
                </a:cubicBezTo>
                <a:cubicBezTo>
                  <a:pt x="75" y="136"/>
                  <a:pt x="75" y="140"/>
                  <a:pt x="75" y="144"/>
                </a:cubicBezTo>
                <a:cubicBezTo>
                  <a:pt x="76" y="149"/>
                  <a:pt x="76" y="154"/>
                  <a:pt x="77" y="160"/>
                </a:cubicBezTo>
                <a:cubicBezTo>
                  <a:pt x="77" y="164"/>
                  <a:pt x="78" y="168"/>
                  <a:pt x="78" y="173"/>
                </a:cubicBezTo>
                <a:cubicBezTo>
                  <a:pt x="79" y="179"/>
                  <a:pt x="80" y="185"/>
                  <a:pt x="81" y="190"/>
                </a:cubicBezTo>
                <a:cubicBezTo>
                  <a:pt x="81" y="195"/>
                  <a:pt x="82" y="199"/>
                  <a:pt x="82" y="203"/>
                </a:cubicBezTo>
                <a:cubicBezTo>
                  <a:pt x="82" y="205"/>
                  <a:pt x="82" y="207"/>
                  <a:pt x="82" y="210"/>
                </a:cubicBezTo>
                <a:cubicBezTo>
                  <a:pt x="82" y="212"/>
                  <a:pt x="82" y="214"/>
                  <a:pt x="82" y="217"/>
                </a:cubicBezTo>
                <a:cubicBezTo>
                  <a:pt x="82" y="220"/>
                  <a:pt x="82" y="223"/>
                  <a:pt x="82" y="226"/>
                </a:cubicBezTo>
                <a:cubicBezTo>
                  <a:pt x="82" y="227"/>
                  <a:pt x="81" y="227"/>
                  <a:pt x="81" y="228"/>
                </a:cubicBezTo>
                <a:cubicBezTo>
                  <a:pt x="81" y="228"/>
                  <a:pt x="81" y="229"/>
                  <a:pt x="82" y="229"/>
                </a:cubicBezTo>
                <a:cubicBezTo>
                  <a:pt x="82" y="230"/>
                  <a:pt x="82" y="231"/>
                  <a:pt x="81" y="232"/>
                </a:cubicBezTo>
                <a:cubicBezTo>
                  <a:pt x="80" y="233"/>
                  <a:pt x="78" y="233"/>
                  <a:pt x="77" y="232"/>
                </a:cubicBezTo>
                <a:cubicBezTo>
                  <a:pt x="76" y="231"/>
                  <a:pt x="76" y="231"/>
                  <a:pt x="75" y="231"/>
                </a:cubicBezTo>
                <a:cubicBezTo>
                  <a:pt x="71" y="232"/>
                  <a:pt x="67" y="232"/>
                  <a:pt x="63" y="231"/>
                </a:cubicBezTo>
                <a:cubicBezTo>
                  <a:pt x="61" y="231"/>
                  <a:pt x="60" y="231"/>
                  <a:pt x="58" y="231"/>
                </a:cubicBezTo>
                <a:cubicBezTo>
                  <a:pt x="54" y="232"/>
                  <a:pt x="51" y="231"/>
                  <a:pt x="48" y="231"/>
                </a:cubicBezTo>
                <a:cubicBezTo>
                  <a:pt x="46" y="231"/>
                  <a:pt x="44" y="230"/>
                  <a:pt x="43" y="230"/>
                </a:cubicBezTo>
                <a:cubicBezTo>
                  <a:pt x="42" y="230"/>
                  <a:pt x="40" y="229"/>
                  <a:pt x="39" y="229"/>
                </a:cubicBezTo>
                <a:cubicBezTo>
                  <a:pt x="37" y="227"/>
                  <a:pt x="36" y="226"/>
                  <a:pt x="35" y="223"/>
                </a:cubicBezTo>
                <a:cubicBezTo>
                  <a:pt x="35" y="221"/>
                  <a:pt x="34" y="219"/>
                  <a:pt x="34" y="218"/>
                </a:cubicBezTo>
                <a:cubicBezTo>
                  <a:pt x="34" y="217"/>
                  <a:pt x="33" y="216"/>
                  <a:pt x="33" y="215"/>
                </a:cubicBezTo>
                <a:cubicBezTo>
                  <a:pt x="32" y="215"/>
                  <a:pt x="32" y="214"/>
                  <a:pt x="32" y="213"/>
                </a:cubicBezTo>
                <a:cubicBezTo>
                  <a:pt x="31" y="210"/>
                  <a:pt x="31" y="207"/>
                  <a:pt x="30" y="204"/>
                </a:cubicBezTo>
                <a:cubicBezTo>
                  <a:pt x="30" y="203"/>
                  <a:pt x="30" y="203"/>
                  <a:pt x="29" y="203"/>
                </a:cubicBezTo>
                <a:cubicBezTo>
                  <a:pt x="25" y="202"/>
                  <a:pt x="22" y="202"/>
                  <a:pt x="19" y="202"/>
                </a:cubicBezTo>
                <a:cubicBezTo>
                  <a:pt x="17" y="202"/>
                  <a:pt x="15" y="202"/>
                  <a:pt x="13" y="201"/>
                </a:cubicBezTo>
                <a:cubicBezTo>
                  <a:pt x="9" y="200"/>
                  <a:pt x="8" y="198"/>
                  <a:pt x="8" y="195"/>
                </a:cubicBezTo>
                <a:cubicBezTo>
                  <a:pt x="8" y="192"/>
                  <a:pt x="7" y="191"/>
                  <a:pt x="6" y="189"/>
                </a:cubicBezTo>
                <a:cubicBezTo>
                  <a:pt x="2" y="184"/>
                  <a:pt x="0" y="178"/>
                  <a:pt x="0" y="172"/>
                </a:cubicBezTo>
                <a:cubicBezTo>
                  <a:pt x="0" y="165"/>
                  <a:pt x="1" y="159"/>
                  <a:pt x="4" y="153"/>
                </a:cubicBezTo>
                <a:cubicBezTo>
                  <a:pt x="5" y="152"/>
                  <a:pt x="6" y="150"/>
                  <a:pt x="6" y="149"/>
                </a:cubicBezTo>
                <a:cubicBezTo>
                  <a:pt x="7" y="148"/>
                  <a:pt x="8" y="146"/>
                  <a:pt x="9" y="145"/>
                </a:cubicBezTo>
                <a:cubicBezTo>
                  <a:pt x="11" y="143"/>
                  <a:pt x="13" y="141"/>
                  <a:pt x="15" y="140"/>
                </a:cubicBezTo>
                <a:cubicBezTo>
                  <a:pt x="17" y="139"/>
                  <a:pt x="20" y="138"/>
                  <a:pt x="22" y="138"/>
                </a:cubicBezTo>
                <a:cubicBezTo>
                  <a:pt x="23" y="138"/>
                  <a:pt x="23" y="138"/>
                  <a:pt x="24" y="138"/>
                </a:cubicBezTo>
                <a:cubicBezTo>
                  <a:pt x="24" y="136"/>
                  <a:pt x="24" y="134"/>
                  <a:pt x="24" y="132"/>
                </a:cubicBezTo>
                <a:cubicBezTo>
                  <a:pt x="24" y="127"/>
                  <a:pt x="25" y="123"/>
                  <a:pt x="26" y="118"/>
                </a:cubicBezTo>
                <a:cubicBezTo>
                  <a:pt x="27" y="116"/>
                  <a:pt x="27" y="114"/>
                  <a:pt x="28" y="112"/>
                </a:cubicBezTo>
                <a:cubicBezTo>
                  <a:pt x="29" y="111"/>
                  <a:pt x="30" y="109"/>
                  <a:pt x="30" y="107"/>
                </a:cubicBezTo>
                <a:cubicBezTo>
                  <a:pt x="31" y="103"/>
                  <a:pt x="33" y="101"/>
                  <a:pt x="36" y="99"/>
                </a:cubicBezTo>
                <a:cubicBezTo>
                  <a:pt x="38" y="98"/>
                  <a:pt x="40" y="97"/>
                  <a:pt x="42" y="97"/>
                </a:cubicBezTo>
                <a:cubicBezTo>
                  <a:pt x="43" y="97"/>
                  <a:pt x="43" y="97"/>
                  <a:pt x="44" y="96"/>
                </a:cubicBezTo>
                <a:cubicBezTo>
                  <a:pt x="44" y="96"/>
                  <a:pt x="44" y="95"/>
                  <a:pt x="44" y="95"/>
                </a:cubicBezTo>
                <a:cubicBezTo>
                  <a:pt x="44" y="89"/>
                  <a:pt x="44" y="84"/>
                  <a:pt x="45" y="78"/>
                </a:cubicBezTo>
                <a:cubicBezTo>
                  <a:pt x="45" y="74"/>
                  <a:pt x="45" y="70"/>
                  <a:pt x="46" y="65"/>
                </a:cubicBezTo>
                <a:cubicBezTo>
                  <a:pt x="48" y="56"/>
                  <a:pt x="52" y="47"/>
                  <a:pt x="57" y="39"/>
                </a:cubicBezTo>
                <a:cubicBezTo>
                  <a:pt x="59" y="36"/>
                  <a:pt x="62" y="33"/>
                  <a:pt x="64" y="30"/>
                </a:cubicBezTo>
                <a:cubicBezTo>
                  <a:pt x="66" y="27"/>
                  <a:pt x="69" y="24"/>
                  <a:pt x="72" y="21"/>
                </a:cubicBezTo>
                <a:cubicBezTo>
                  <a:pt x="81" y="13"/>
                  <a:pt x="91" y="8"/>
                  <a:pt x="102" y="6"/>
                </a:cubicBezTo>
                <a:cubicBezTo>
                  <a:pt x="106" y="5"/>
                  <a:pt x="110" y="5"/>
                  <a:pt x="113" y="4"/>
                </a:cubicBezTo>
                <a:cubicBezTo>
                  <a:pt x="126" y="0"/>
                  <a:pt x="139" y="0"/>
                  <a:pt x="152" y="1"/>
                </a:cubicBezTo>
                <a:cubicBezTo>
                  <a:pt x="156" y="2"/>
                  <a:pt x="160" y="2"/>
                  <a:pt x="164" y="4"/>
                </a:cubicBezTo>
                <a:cubicBezTo>
                  <a:pt x="169" y="5"/>
                  <a:pt x="174" y="8"/>
                  <a:pt x="179" y="11"/>
                </a:cubicBezTo>
                <a:cubicBezTo>
                  <a:pt x="186" y="16"/>
                  <a:pt x="192" y="23"/>
                  <a:pt x="196" y="31"/>
                </a:cubicBezTo>
                <a:cubicBezTo>
                  <a:pt x="199" y="34"/>
                  <a:pt x="201" y="38"/>
                  <a:pt x="203" y="42"/>
                </a:cubicBezTo>
                <a:cubicBezTo>
                  <a:pt x="203" y="43"/>
                  <a:pt x="204" y="44"/>
                  <a:pt x="204" y="45"/>
                </a:cubicBezTo>
                <a:cubicBezTo>
                  <a:pt x="207" y="50"/>
                  <a:pt x="210" y="56"/>
                  <a:pt x="212" y="62"/>
                </a:cubicBezTo>
                <a:cubicBezTo>
                  <a:pt x="212" y="64"/>
                  <a:pt x="213" y="67"/>
                  <a:pt x="213" y="69"/>
                </a:cubicBezTo>
                <a:cubicBezTo>
                  <a:pt x="213" y="69"/>
                  <a:pt x="213" y="70"/>
                  <a:pt x="214" y="71"/>
                </a:cubicBezTo>
                <a:cubicBezTo>
                  <a:pt x="216" y="76"/>
                  <a:pt x="217" y="82"/>
                  <a:pt x="218" y="88"/>
                </a:cubicBezTo>
                <a:cubicBezTo>
                  <a:pt x="218" y="88"/>
                  <a:pt x="218" y="88"/>
                  <a:pt x="218" y="88"/>
                </a:cubicBezTo>
                <a:cubicBezTo>
                  <a:pt x="218" y="90"/>
                  <a:pt x="218" y="91"/>
                  <a:pt x="220" y="91"/>
                </a:cubicBezTo>
                <a:cubicBezTo>
                  <a:pt x="223" y="92"/>
                  <a:pt x="225" y="94"/>
                  <a:pt x="227" y="95"/>
                </a:cubicBezTo>
                <a:cubicBezTo>
                  <a:pt x="231" y="99"/>
                  <a:pt x="234" y="103"/>
                  <a:pt x="236" y="107"/>
                </a:cubicBezTo>
                <a:cubicBezTo>
                  <a:pt x="239" y="114"/>
                  <a:pt x="241" y="122"/>
                  <a:pt x="241" y="129"/>
                </a:cubicBezTo>
                <a:cubicBezTo>
                  <a:pt x="242" y="130"/>
                  <a:pt x="242" y="131"/>
                  <a:pt x="242" y="132"/>
                </a:cubicBezTo>
                <a:cubicBezTo>
                  <a:pt x="242" y="132"/>
                  <a:pt x="242" y="132"/>
                  <a:pt x="242" y="132"/>
                </a:cubicBezTo>
                <a:cubicBezTo>
                  <a:pt x="242" y="132"/>
                  <a:pt x="243" y="132"/>
                  <a:pt x="243" y="132"/>
                </a:cubicBezTo>
                <a:cubicBezTo>
                  <a:pt x="246" y="132"/>
                  <a:pt x="249" y="132"/>
                  <a:pt x="252" y="133"/>
                </a:cubicBezTo>
                <a:cubicBezTo>
                  <a:pt x="253" y="133"/>
                  <a:pt x="255" y="133"/>
                  <a:pt x="256" y="134"/>
                </a:cubicBezTo>
                <a:cubicBezTo>
                  <a:pt x="257" y="134"/>
                  <a:pt x="258" y="135"/>
                  <a:pt x="259" y="136"/>
                </a:cubicBezTo>
                <a:cubicBezTo>
                  <a:pt x="259" y="136"/>
                  <a:pt x="259" y="137"/>
                  <a:pt x="260" y="137"/>
                </a:cubicBezTo>
                <a:cubicBezTo>
                  <a:pt x="262" y="139"/>
                  <a:pt x="263" y="141"/>
                  <a:pt x="264" y="144"/>
                </a:cubicBezTo>
                <a:cubicBezTo>
                  <a:pt x="266" y="148"/>
                  <a:pt x="265" y="152"/>
                  <a:pt x="264" y="156"/>
                </a:cubicBezTo>
                <a:cubicBezTo>
                  <a:pt x="263" y="159"/>
                  <a:pt x="263" y="161"/>
                  <a:pt x="263" y="163"/>
                </a:cubicBezTo>
                <a:cubicBezTo>
                  <a:pt x="263" y="165"/>
                  <a:pt x="263" y="168"/>
                  <a:pt x="263" y="171"/>
                </a:cubicBezTo>
                <a:cubicBezTo>
                  <a:pt x="263" y="172"/>
                  <a:pt x="263" y="173"/>
                  <a:pt x="263" y="174"/>
                </a:cubicBezTo>
                <a:cubicBezTo>
                  <a:pt x="263" y="178"/>
                  <a:pt x="260" y="181"/>
                  <a:pt x="256" y="182"/>
                </a:cubicBezTo>
                <a:cubicBezTo>
                  <a:pt x="255" y="183"/>
                  <a:pt x="253" y="183"/>
                  <a:pt x="251" y="183"/>
                </a:cubicBezTo>
                <a:cubicBezTo>
                  <a:pt x="248" y="183"/>
                  <a:pt x="245" y="184"/>
                  <a:pt x="242" y="184"/>
                </a:cubicBezTo>
                <a:cubicBezTo>
                  <a:pt x="241" y="184"/>
                  <a:pt x="240" y="184"/>
                  <a:pt x="239" y="185"/>
                </a:cubicBezTo>
                <a:cubicBezTo>
                  <a:pt x="238" y="185"/>
                  <a:pt x="238" y="185"/>
                  <a:pt x="238" y="186"/>
                </a:cubicBezTo>
                <a:cubicBezTo>
                  <a:pt x="238" y="189"/>
                  <a:pt x="238" y="191"/>
                  <a:pt x="238" y="194"/>
                </a:cubicBezTo>
                <a:cubicBezTo>
                  <a:pt x="238" y="198"/>
                  <a:pt x="237" y="203"/>
                  <a:pt x="236" y="207"/>
                </a:cubicBezTo>
                <a:cubicBezTo>
                  <a:pt x="235" y="209"/>
                  <a:pt x="234" y="211"/>
                  <a:pt x="233" y="213"/>
                </a:cubicBezTo>
                <a:cubicBezTo>
                  <a:pt x="233" y="213"/>
                  <a:pt x="232" y="214"/>
                  <a:pt x="232" y="214"/>
                </a:cubicBezTo>
                <a:cubicBezTo>
                  <a:pt x="230" y="218"/>
                  <a:pt x="227" y="220"/>
                  <a:pt x="222" y="221"/>
                </a:cubicBezTo>
                <a:cubicBezTo>
                  <a:pt x="221" y="221"/>
                  <a:pt x="219" y="222"/>
                  <a:pt x="218" y="222"/>
                </a:cubicBezTo>
                <a:cubicBezTo>
                  <a:pt x="217" y="222"/>
                  <a:pt x="217" y="222"/>
                  <a:pt x="216" y="222"/>
                </a:cubicBezTo>
                <a:close/>
                <a:moveTo>
                  <a:pt x="63" y="40"/>
                </a:moveTo>
                <a:cubicBezTo>
                  <a:pt x="63" y="40"/>
                  <a:pt x="63" y="40"/>
                  <a:pt x="63" y="39"/>
                </a:cubicBezTo>
                <a:cubicBezTo>
                  <a:pt x="63" y="40"/>
                  <a:pt x="63" y="40"/>
                  <a:pt x="63" y="40"/>
                </a:cubicBezTo>
                <a:cubicBezTo>
                  <a:pt x="62" y="41"/>
                  <a:pt x="62" y="41"/>
                  <a:pt x="62" y="42"/>
                </a:cubicBezTo>
                <a:cubicBezTo>
                  <a:pt x="62" y="41"/>
                  <a:pt x="62" y="41"/>
                  <a:pt x="63" y="40"/>
                </a:cubicBezTo>
                <a:close/>
                <a:moveTo>
                  <a:pt x="78" y="189"/>
                </a:moveTo>
                <a:cubicBezTo>
                  <a:pt x="78" y="188"/>
                  <a:pt x="78" y="188"/>
                  <a:pt x="78" y="187"/>
                </a:cubicBezTo>
                <a:cubicBezTo>
                  <a:pt x="78" y="187"/>
                  <a:pt x="78" y="187"/>
                  <a:pt x="78" y="187"/>
                </a:cubicBezTo>
                <a:cubicBezTo>
                  <a:pt x="78" y="188"/>
                  <a:pt x="78" y="188"/>
                  <a:pt x="78" y="189"/>
                </a:cubicBezTo>
                <a:cubicBezTo>
                  <a:pt x="78" y="191"/>
                  <a:pt x="78" y="193"/>
                  <a:pt x="78" y="196"/>
                </a:cubicBezTo>
                <a:cubicBezTo>
                  <a:pt x="79" y="196"/>
                  <a:pt x="79" y="195"/>
                  <a:pt x="79" y="195"/>
                </a:cubicBezTo>
                <a:cubicBezTo>
                  <a:pt x="79" y="193"/>
                  <a:pt x="78" y="191"/>
                  <a:pt x="78" y="189"/>
                </a:cubicBezTo>
                <a:cubicBezTo>
                  <a:pt x="78" y="189"/>
                  <a:pt x="78" y="189"/>
                  <a:pt x="78" y="189"/>
                </a:cubicBezTo>
                <a:close/>
                <a:moveTo>
                  <a:pt x="220" y="218"/>
                </a:moveTo>
                <a:cubicBezTo>
                  <a:pt x="220" y="218"/>
                  <a:pt x="220" y="218"/>
                  <a:pt x="221" y="218"/>
                </a:cubicBezTo>
                <a:cubicBezTo>
                  <a:pt x="224" y="216"/>
                  <a:pt x="227" y="215"/>
                  <a:pt x="229" y="213"/>
                </a:cubicBezTo>
                <a:cubicBezTo>
                  <a:pt x="229" y="212"/>
                  <a:pt x="230" y="212"/>
                  <a:pt x="230" y="212"/>
                </a:cubicBezTo>
                <a:cubicBezTo>
                  <a:pt x="230" y="210"/>
                  <a:pt x="231" y="209"/>
                  <a:pt x="231" y="207"/>
                </a:cubicBezTo>
                <a:cubicBezTo>
                  <a:pt x="230" y="207"/>
                  <a:pt x="230" y="207"/>
                  <a:pt x="230" y="207"/>
                </a:cubicBezTo>
                <a:cubicBezTo>
                  <a:pt x="230" y="208"/>
                  <a:pt x="230" y="208"/>
                  <a:pt x="229" y="209"/>
                </a:cubicBezTo>
                <a:cubicBezTo>
                  <a:pt x="227" y="212"/>
                  <a:pt x="224" y="215"/>
                  <a:pt x="221" y="217"/>
                </a:cubicBezTo>
                <a:cubicBezTo>
                  <a:pt x="220" y="217"/>
                  <a:pt x="220" y="217"/>
                  <a:pt x="220" y="218"/>
                </a:cubicBezTo>
                <a:cubicBezTo>
                  <a:pt x="220" y="218"/>
                  <a:pt x="220" y="218"/>
                  <a:pt x="219" y="218"/>
                </a:cubicBezTo>
                <a:cubicBezTo>
                  <a:pt x="219" y="218"/>
                  <a:pt x="219" y="218"/>
                  <a:pt x="219" y="218"/>
                </a:cubicBezTo>
                <a:cubicBezTo>
                  <a:pt x="220" y="218"/>
                  <a:pt x="220" y="218"/>
                  <a:pt x="220" y="218"/>
                </a:cubicBezTo>
                <a:close/>
                <a:moveTo>
                  <a:pt x="63" y="214"/>
                </a:moveTo>
                <a:cubicBezTo>
                  <a:pt x="63" y="214"/>
                  <a:pt x="63" y="214"/>
                  <a:pt x="63" y="214"/>
                </a:cubicBezTo>
                <a:cubicBezTo>
                  <a:pt x="59" y="216"/>
                  <a:pt x="55" y="219"/>
                  <a:pt x="51" y="221"/>
                </a:cubicBezTo>
                <a:cubicBezTo>
                  <a:pt x="54" y="223"/>
                  <a:pt x="56" y="224"/>
                  <a:pt x="59" y="224"/>
                </a:cubicBezTo>
                <a:cubicBezTo>
                  <a:pt x="62" y="224"/>
                  <a:pt x="64" y="224"/>
                  <a:pt x="67" y="224"/>
                </a:cubicBezTo>
                <a:cubicBezTo>
                  <a:pt x="69" y="223"/>
                  <a:pt x="70" y="223"/>
                  <a:pt x="71" y="222"/>
                </a:cubicBezTo>
                <a:cubicBezTo>
                  <a:pt x="71" y="220"/>
                  <a:pt x="70" y="219"/>
                  <a:pt x="70" y="217"/>
                </a:cubicBezTo>
                <a:cubicBezTo>
                  <a:pt x="70" y="217"/>
                  <a:pt x="69" y="218"/>
                  <a:pt x="69" y="218"/>
                </a:cubicBezTo>
                <a:cubicBezTo>
                  <a:pt x="68" y="219"/>
                  <a:pt x="66" y="219"/>
                  <a:pt x="65" y="220"/>
                </a:cubicBezTo>
                <a:cubicBezTo>
                  <a:pt x="64" y="221"/>
                  <a:pt x="63" y="221"/>
                  <a:pt x="62" y="222"/>
                </a:cubicBezTo>
                <a:cubicBezTo>
                  <a:pt x="61" y="222"/>
                  <a:pt x="60" y="222"/>
                  <a:pt x="59" y="221"/>
                </a:cubicBezTo>
                <a:cubicBezTo>
                  <a:pt x="59" y="221"/>
                  <a:pt x="59" y="220"/>
                  <a:pt x="59" y="219"/>
                </a:cubicBezTo>
                <a:cubicBezTo>
                  <a:pt x="60" y="218"/>
                  <a:pt x="61" y="217"/>
                  <a:pt x="61" y="217"/>
                </a:cubicBezTo>
                <a:cubicBezTo>
                  <a:pt x="62" y="216"/>
                  <a:pt x="63" y="215"/>
                  <a:pt x="63" y="214"/>
                </a:cubicBezTo>
                <a:close/>
                <a:moveTo>
                  <a:pt x="229" y="101"/>
                </a:moveTo>
                <a:cubicBezTo>
                  <a:pt x="229" y="101"/>
                  <a:pt x="229" y="101"/>
                  <a:pt x="229" y="101"/>
                </a:cubicBezTo>
                <a:cubicBezTo>
                  <a:pt x="229" y="101"/>
                  <a:pt x="229" y="102"/>
                  <a:pt x="229" y="102"/>
                </a:cubicBezTo>
                <a:cubicBezTo>
                  <a:pt x="230" y="104"/>
                  <a:pt x="231" y="106"/>
                  <a:pt x="231" y="107"/>
                </a:cubicBezTo>
                <a:cubicBezTo>
                  <a:pt x="233" y="114"/>
                  <a:pt x="235" y="121"/>
                  <a:pt x="235" y="128"/>
                </a:cubicBezTo>
                <a:cubicBezTo>
                  <a:pt x="235" y="130"/>
                  <a:pt x="236" y="131"/>
                  <a:pt x="236" y="133"/>
                </a:cubicBezTo>
                <a:cubicBezTo>
                  <a:pt x="236" y="133"/>
                  <a:pt x="237" y="133"/>
                  <a:pt x="237" y="132"/>
                </a:cubicBezTo>
                <a:cubicBezTo>
                  <a:pt x="238" y="132"/>
                  <a:pt x="238" y="132"/>
                  <a:pt x="239" y="132"/>
                </a:cubicBezTo>
                <a:cubicBezTo>
                  <a:pt x="239" y="132"/>
                  <a:pt x="239" y="131"/>
                  <a:pt x="239" y="131"/>
                </a:cubicBezTo>
                <a:cubicBezTo>
                  <a:pt x="238" y="123"/>
                  <a:pt x="236" y="115"/>
                  <a:pt x="233" y="108"/>
                </a:cubicBezTo>
                <a:cubicBezTo>
                  <a:pt x="232" y="106"/>
                  <a:pt x="231" y="104"/>
                  <a:pt x="230" y="102"/>
                </a:cubicBezTo>
                <a:cubicBezTo>
                  <a:pt x="230" y="102"/>
                  <a:pt x="229" y="101"/>
                  <a:pt x="229" y="101"/>
                </a:cubicBezTo>
                <a:close/>
                <a:moveTo>
                  <a:pt x="144" y="3"/>
                </a:moveTo>
                <a:cubicBezTo>
                  <a:pt x="144" y="3"/>
                  <a:pt x="144" y="4"/>
                  <a:pt x="144" y="4"/>
                </a:cubicBezTo>
                <a:cubicBezTo>
                  <a:pt x="146" y="4"/>
                  <a:pt x="150" y="5"/>
                  <a:pt x="152" y="5"/>
                </a:cubicBezTo>
                <a:cubicBezTo>
                  <a:pt x="155" y="6"/>
                  <a:pt x="158" y="7"/>
                  <a:pt x="161" y="7"/>
                </a:cubicBezTo>
                <a:cubicBezTo>
                  <a:pt x="164" y="8"/>
                  <a:pt x="167" y="10"/>
                  <a:pt x="170" y="11"/>
                </a:cubicBezTo>
                <a:cubicBezTo>
                  <a:pt x="173" y="12"/>
                  <a:pt x="175" y="14"/>
                  <a:pt x="178" y="15"/>
                </a:cubicBezTo>
                <a:cubicBezTo>
                  <a:pt x="180" y="17"/>
                  <a:pt x="183" y="19"/>
                  <a:pt x="185" y="20"/>
                </a:cubicBezTo>
                <a:cubicBezTo>
                  <a:pt x="183" y="18"/>
                  <a:pt x="180" y="15"/>
                  <a:pt x="177" y="13"/>
                </a:cubicBezTo>
                <a:cubicBezTo>
                  <a:pt x="171" y="9"/>
                  <a:pt x="165" y="6"/>
                  <a:pt x="159" y="5"/>
                </a:cubicBezTo>
                <a:cubicBezTo>
                  <a:pt x="154" y="4"/>
                  <a:pt x="149" y="4"/>
                  <a:pt x="144" y="3"/>
                </a:cubicBezTo>
                <a:cubicBezTo>
                  <a:pt x="144" y="3"/>
                  <a:pt x="144" y="3"/>
                  <a:pt x="144" y="3"/>
                </a:cubicBezTo>
                <a:close/>
                <a:moveTo>
                  <a:pt x="249" y="180"/>
                </a:moveTo>
                <a:cubicBezTo>
                  <a:pt x="249" y="180"/>
                  <a:pt x="249" y="180"/>
                  <a:pt x="249" y="180"/>
                </a:cubicBezTo>
                <a:cubicBezTo>
                  <a:pt x="252" y="180"/>
                  <a:pt x="254" y="180"/>
                  <a:pt x="256" y="179"/>
                </a:cubicBezTo>
                <a:cubicBezTo>
                  <a:pt x="258" y="179"/>
                  <a:pt x="260" y="178"/>
                  <a:pt x="260" y="175"/>
                </a:cubicBezTo>
                <a:cubicBezTo>
                  <a:pt x="261" y="172"/>
                  <a:pt x="260" y="170"/>
                  <a:pt x="260" y="167"/>
                </a:cubicBezTo>
                <a:cubicBezTo>
                  <a:pt x="258" y="172"/>
                  <a:pt x="255" y="177"/>
                  <a:pt x="249" y="180"/>
                </a:cubicBezTo>
                <a:close/>
                <a:moveTo>
                  <a:pt x="213" y="217"/>
                </a:moveTo>
                <a:cubicBezTo>
                  <a:pt x="219" y="216"/>
                  <a:pt x="223" y="213"/>
                  <a:pt x="226" y="209"/>
                </a:cubicBezTo>
                <a:cubicBezTo>
                  <a:pt x="225" y="208"/>
                  <a:pt x="225" y="207"/>
                  <a:pt x="224" y="206"/>
                </a:cubicBezTo>
                <a:cubicBezTo>
                  <a:pt x="223" y="208"/>
                  <a:pt x="222" y="209"/>
                  <a:pt x="220" y="210"/>
                </a:cubicBezTo>
                <a:cubicBezTo>
                  <a:pt x="218" y="212"/>
                  <a:pt x="215" y="213"/>
                  <a:pt x="213" y="215"/>
                </a:cubicBezTo>
                <a:cubicBezTo>
                  <a:pt x="213" y="215"/>
                  <a:pt x="212" y="215"/>
                  <a:pt x="212" y="216"/>
                </a:cubicBezTo>
                <a:cubicBezTo>
                  <a:pt x="213" y="216"/>
                  <a:pt x="213" y="217"/>
                  <a:pt x="213" y="217"/>
                </a:cubicBezTo>
                <a:close/>
                <a:moveTo>
                  <a:pt x="29" y="195"/>
                </a:moveTo>
                <a:cubicBezTo>
                  <a:pt x="29" y="190"/>
                  <a:pt x="28" y="184"/>
                  <a:pt x="26" y="179"/>
                </a:cubicBezTo>
                <a:cubicBezTo>
                  <a:pt x="26" y="180"/>
                  <a:pt x="26" y="180"/>
                  <a:pt x="26" y="181"/>
                </a:cubicBezTo>
                <a:cubicBezTo>
                  <a:pt x="26" y="184"/>
                  <a:pt x="25" y="188"/>
                  <a:pt x="25" y="192"/>
                </a:cubicBezTo>
                <a:cubicBezTo>
                  <a:pt x="25" y="192"/>
                  <a:pt x="25" y="193"/>
                  <a:pt x="24" y="194"/>
                </a:cubicBezTo>
                <a:cubicBezTo>
                  <a:pt x="24" y="195"/>
                  <a:pt x="23" y="195"/>
                  <a:pt x="22" y="195"/>
                </a:cubicBezTo>
                <a:cubicBezTo>
                  <a:pt x="22" y="195"/>
                  <a:pt x="21" y="195"/>
                  <a:pt x="21" y="195"/>
                </a:cubicBezTo>
                <a:cubicBezTo>
                  <a:pt x="24" y="195"/>
                  <a:pt x="26" y="196"/>
                  <a:pt x="29" y="195"/>
                </a:cubicBezTo>
                <a:close/>
                <a:moveTo>
                  <a:pt x="244" y="147"/>
                </a:moveTo>
                <a:cubicBezTo>
                  <a:pt x="244" y="149"/>
                  <a:pt x="243" y="160"/>
                  <a:pt x="244" y="162"/>
                </a:cubicBezTo>
                <a:cubicBezTo>
                  <a:pt x="245" y="160"/>
                  <a:pt x="246" y="159"/>
                  <a:pt x="247" y="157"/>
                </a:cubicBezTo>
                <a:cubicBezTo>
                  <a:pt x="247" y="157"/>
                  <a:pt x="248" y="156"/>
                  <a:pt x="248" y="155"/>
                </a:cubicBezTo>
                <a:cubicBezTo>
                  <a:pt x="248" y="152"/>
                  <a:pt x="248" y="149"/>
                  <a:pt x="244" y="147"/>
                </a:cubicBezTo>
                <a:close/>
                <a:moveTo>
                  <a:pt x="63" y="183"/>
                </a:moveTo>
                <a:cubicBezTo>
                  <a:pt x="63" y="183"/>
                  <a:pt x="63" y="183"/>
                  <a:pt x="63" y="183"/>
                </a:cubicBezTo>
                <a:cubicBezTo>
                  <a:pt x="61" y="184"/>
                  <a:pt x="60" y="185"/>
                  <a:pt x="59" y="186"/>
                </a:cubicBezTo>
                <a:cubicBezTo>
                  <a:pt x="58" y="187"/>
                  <a:pt x="58" y="187"/>
                  <a:pt x="58" y="188"/>
                </a:cubicBezTo>
                <a:cubicBezTo>
                  <a:pt x="58" y="190"/>
                  <a:pt x="58" y="191"/>
                  <a:pt x="58" y="193"/>
                </a:cubicBezTo>
                <a:cubicBezTo>
                  <a:pt x="58" y="193"/>
                  <a:pt x="58" y="193"/>
                  <a:pt x="58" y="194"/>
                </a:cubicBezTo>
                <a:cubicBezTo>
                  <a:pt x="60" y="193"/>
                  <a:pt x="61" y="192"/>
                  <a:pt x="63" y="191"/>
                </a:cubicBezTo>
                <a:cubicBezTo>
                  <a:pt x="63" y="191"/>
                  <a:pt x="63" y="190"/>
                  <a:pt x="63" y="190"/>
                </a:cubicBezTo>
                <a:cubicBezTo>
                  <a:pt x="63" y="188"/>
                  <a:pt x="63" y="185"/>
                  <a:pt x="63" y="183"/>
                </a:cubicBezTo>
                <a:close/>
                <a:moveTo>
                  <a:pt x="23" y="188"/>
                </a:moveTo>
                <a:cubicBezTo>
                  <a:pt x="23" y="188"/>
                  <a:pt x="23" y="188"/>
                  <a:pt x="23" y="188"/>
                </a:cubicBezTo>
                <a:cubicBezTo>
                  <a:pt x="23" y="178"/>
                  <a:pt x="22" y="169"/>
                  <a:pt x="22" y="160"/>
                </a:cubicBezTo>
                <a:cubicBezTo>
                  <a:pt x="21" y="161"/>
                  <a:pt x="20" y="161"/>
                  <a:pt x="20" y="162"/>
                </a:cubicBezTo>
                <a:cubicBezTo>
                  <a:pt x="21" y="165"/>
                  <a:pt x="21" y="168"/>
                  <a:pt x="21" y="170"/>
                </a:cubicBezTo>
                <a:cubicBezTo>
                  <a:pt x="21" y="171"/>
                  <a:pt x="21" y="171"/>
                  <a:pt x="21" y="172"/>
                </a:cubicBezTo>
                <a:cubicBezTo>
                  <a:pt x="21" y="172"/>
                  <a:pt x="21" y="172"/>
                  <a:pt x="21" y="172"/>
                </a:cubicBezTo>
                <a:cubicBezTo>
                  <a:pt x="22" y="173"/>
                  <a:pt x="23" y="174"/>
                  <a:pt x="22" y="175"/>
                </a:cubicBezTo>
                <a:cubicBezTo>
                  <a:pt x="22" y="175"/>
                  <a:pt x="22" y="175"/>
                  <a:pt x="22" y="175"/>
                </a:cubicBezTo>
                <a:cubicBezTo>
                  <a:pt x="21" y="176"/>
                  <a:pt x="21" y="177"/>
                  <a:pt x="21" y="177"/>
                </a:cubicBezTo>
                <a:cubicBezTo>
                  <a:pt x="22" y="181"/>
                  <a:pt x="22" y="184"/>
                  <a:pt x="22" y="187"/>
                </a:cubicBezTo>
                <a:cubicBezTo>
                  <a:pt x="22" y="187"/>
                  <a:pt x="22" y="188"/>
                  <a:pt x="23" y="188"/>
                </a:cubicBezTo>
                <a:close/>
                <a:moveTo>
                  <a:pt x="47" y="201"/>
                </a:moveTo>
                <a:cubicBezTo>
                  <a:pt x="50" y="199"/>
                  <a:pt x="52" y="198"/>
                  <a:pt x="55" y="196"/>
                </a:cubicBezTo>
                <a:cubicBezTo>
                  <a:pt x="55" y="196"/>
                  <a:pt x="55" y="195"/>
                  <a:pt x="55" y="195"/>
                </a:cubicBezTo>
                <a:cubicBezTo>
                  <a:pt x="55" y="194"/>
                  <a:pt x="55" y="193"/>
                  <a:pt x="55" y="192"/>
                </a:cubicBezTo>
                <a:cubicBezTo>
                  <a:pt x="55" y="191"/>
                  <a:pt x="55" y="190"/>
                  <a:pt x="55" y="190"/>
                </a:cubicBezTo>
                <a:cubicBezTo>
                  <a:pt x="54" y="190"/>
                  <a:pt x="54" y="190"/>
                  <a:pt x="54" y="190"/>
                </a:cubicBezTo>
                <a:cubicBezTo>
                  <a:pt x="53" y="191"/>
                  <a:pt x="52" y="193"/>
                  <a:pt x="51" y="194"/>
                </a:cubicBezTo>
                <a:cubicBezTo>
                  <a:pt x="50" y="194"/>
                  <a:pt x="50" y="195"/>
                  <a:pt x="50" y="195"/>
                </a:cubicBezTo>
                <a:cubicBezTo>
                  <a:pt x="50" y="196"/>
                  <a:pt x="50" y="197"/>
                  <a:pt x="50" y="198"/>
                </a:cubicBezTo>
                <a:cubicBezTo>
                  <a:pt x="49" y="199"/>
                  <a:pt x="48" y="200"/>
                  <a:pt x="47" y="199"/>
                </a:cubicBezTo>
                <a:cubicBezTo>
                  <a:pt x="47" y="198"/>
                  <a:pt x="47" y="198"/>
                  <a:pt x="46" y="198"/>
                </a:cubicBezTo>
                <a:cubicBezTo>
                  <a:pt x="46" y="199"/>
                  <a:pt x="46" y="199"/>
                  <a:pt x="47" y="201"/>
                </a:cubicBezTo>
                <a:close/>
                <a:moveTo>
                  <a:pt x="217" y="200"/>
                </a:moveTo>
                <a:cubicBezTo>
                  <a:pt x="216" y="201"/>
                  <a:pt x="216" y="201"/>
                  <a:pt x="216" y="201"/>
                </a:cubicBezTo>
                <a:cubicBezTo>
                  <a:pt x="213" y="203"/>
                  <a:pt x="210" y="205"/>
                  <a:pt x="207" y="206"/>
                </a:cubicBezTo>
                <a:cubicBezTo>
                  <a:pt x="206" y="207"/>
                  <a:pt x="206" y="208"/>
                  <a:pt x="206" y="209"/>
                </a:cubicBezTo>
                <a:cubicBezTo>
                  <a:pt x="206" y="209"/>
                  <a:pt x="206" y="209"/>
                  <a:pt x="206" y="209"/>
                </a:cubicBezTo>
                <a:cubicBezTo>
                  <a:pt x="209" y="208"/>
                  <a:pt x="212" y="207"/>
                  <a:pt x="215" y="206"/>
                </a:cubicBezTo>
                <a:cubicBezTo>
                  <a:pt x="215" y="205"/>
                  <a:pt x="215" y="205"/>
                  <a:pt x="216" y="205"/>
                </a:cubicBezTo>
                <a:cubicBezTo>
                  <a:pt x="216" y="203"/>
                  <a:pt x="216" y="202"/>
                  <a:pt x="217" y="200"/>
                </a:cubicBezTo>
                <a:close/>
                <a:moveTo>
                  <a:pt x="58" y="182"/>
                </a:moveTo>
                <a:cubicBezTo>
                  <a:pt x="59" y="181"/>
                  <a:pt x="61" y="180"/>
                  <a:pt x="62" y="179"/>
                </a:cubicBezTo>
                <a:cubicBezTo>
                  <a:pt x="63" y="178"/>
                  <a:pt x="63" y="178"/>
                  <a:pt x="63" y="178"/>
                </a:cubicBezTo>
                <a:cubicBezTo>
                  <a:pt x="63" y="177"/>
                  <a:pt x="63" y="176"/>
                  <a:pt x="63" y="175"/>
                </a:cubicBezTo>
                <a:cubicBezTo>
                  <a:pt x="62" y="174"/>
                  <a:pt x="62" y="173"/>
                  <a:pt x="62" y="172"/>
                </a:cubicBezTo>
                <a:cubicBezTo>
                  <a:pt x="61" y="173"/>
                  <a:pt x="59" y="175"/>
                  <a:pt x="58" y="176"/>
                </a:cubicBezTo>
                <a:cubicBezTo>
                  <a:pt x="57" y="176"/>
                  <a:pt x="57" y="177"/>
                  <a:pt x="57" y="177"/>
                </a:cubicBezTo>
                <a:cubicBezTo>
                  <a:pt x="57" y="178"/>
                  <a:pt x="57" y="180"/>
                  <a:pt x="58" y="182"/>
                </a:cubicBezTo>
                <a:close/>
                <a:moveTo>
                  <a:pt x="215" y="210"/>
                </a:moveTo>
                <a:cubicBezTo>
                  <a:pt x="213" y="210"/>
                  <a:pt x="211" y="211"/>
                  <a:pt x="210" y="212"/>
                </a:cubicBezTo>
                <a:cubicBezTo>
                  <a:pt x="206" y="213"/>
                  <a:pt x="203" y="214"/>
                  <a:pt x="200" y="216"/>
                </a:cubicBezTo>
                <a:cubicBezTo>
                  <a:pt x="199" y="216"/>
                  <a:pt x="198" y="217"/>
                  <a:pt x="197" y="218"/>
                </a:cubicBezTo>
                <a:cubicBezTo>
                  <a:pt x="200" y="217"/>
                  <a:pt x="202" y="217"/>
                  <a:pt x="205" y="216"/>
                </a:cubicBezTo>
                <a:cubicBezTo>
                  <a:pt x="208" y="215"/>
                  <a:pt x="211" y="213"/>
                  <a:pt x="215" y="211"/>
                </a:cubicBezTo>
                <a:cubicBezTo>
                  <a:pt x="215" y="211"/>
                  <a:pt x="215" y="210"/>
                  <a:pt x="215" y="210"/>
                </a:cubicBezTo>
                <a:close/>
                <a:moveTo>
                  <a:pt x="210" y="267"/>
                </a:moveTo>
                <a:cubicBezTo>
                  <a:pt x="205" y="271"/>
                  <a:pt x="201" y="275"/>
                  <a:pt x="196" y="278"/>
                </a:cubicBezTo>
                <a:cubicBezTo>
                  <a:pt x="197" y="278"/>
                  <a:pt x="198" y="278"/>
                  <a:pt x="198" y="278"/>
                </a:cubicBezTo>
                <a:cubicBezTo>
                  <a:pt x="201" y="277"/>
                  <a:pt x="203" y="276"/>
                  <a:pt x="205" y="274"/>
                </a:cubicBezTo>
                <a:cubicBezTo>
                  <a:pt x="208" y="273"/>
                  <a:pt x="209" y="270"/>
                  <a:pt x="210" y="267"/>
                </a:cubicBezTo>
                <a:close/>
                <a:moveTo>
                  <a:pt x="48" y="137"/>
                </a:moveTo>
                <a:cubicBezTo>
                  <a:pt x="47" y="137"/>
                  <a:pt x="47" y="137"/>
                  <a:pt x="47" y="137"/>
                </a:cubicBezTo>
                <a:cubicBezTo>
                  <a:pt x="45" y="138"/>
                  <a:pt x="43" y="140"/>
                  <a:pt x="41" y="140"/>
                </a:cubicBezTo>
                <a:cubicBezTo>
                  <a:pt x="40" y="141"/>
                  <a:pt x="39" y="142"/>
                  <a:pt x="40" y="143"/>
                </a:cubicBezTo>
                <a:cubicBezTo>
                  <a:pt x="40" y="144"/>
                  <a:pt x="40" y="144"/>
                  <a:pt x="40" y="145"/>
                </a:cubicBezTo>
                <a:cubicBezTo>
                  <a:pt x="40" y="145"/>
                  <a:pt x="40" y="146"/>
                  <a:pt x="40" y="146"/>
                </a:cubicBezTo>
                <a:cubicBezTo>
                  <a:pt x="42" y="144"/>
                  <a:pt x="45" y="142"/>
                  <a:pt x="47" y="140"/>
                </a:cubicBezTo>
                <a:cubicBezTo>
                  <a:pt x="48" y="139"/>
                  <a:pt x="48" y="138"/>
                  <a:pt x="48" y="137"/>
                </a:cubicBezTo>
                <a:close/>
                <a:moveTo>
                  <a:pt x="214" y="163"/>
                </a:moveTo>
                <a:cubicBezTo>
                  <a:pt x="215" y="162"/>
                  <a:pt x="216" y="161"/>
                  <a:pt x="217" y="161"/>
                </a:cubicBezTo>
                <a:cubicBezTo>
                  <a:pt x="219" y="160"/>
                  <a:pt x="220" y="159"/>
                  <a:pt x="219" y="157"/>
                </a:cubicBezTo>
                <a:cubicBezTo>
                  <a:pt x="219" y="156"/>
                  <a:pt x="219" y="155"/>
                  <a:pt x="219" y="154"/>
                </a:cubicBezTo>
                <a:cubicBezTo>
                  <a:pt x="217" y="156"/>
                  <a:pt x="215" y="157"/>
                  <a:pt x="213" y="158"/>
                </a:cubicBezTo>
                <a:cubicBezTo>
                  <a:pt x="213" y="159"/>
                  <a:pt x="214" y="161"/>
                  <a:pt x="214" y="163"/>
                </a:cubicBezTo>
                <a:close/>
                <a:moveTo>
                  <a:pt x="137" y="292"/>
                </a:moveTo>
                <a:cubicBezTo>
                  <a:pt x="137" y="292"/>
                  <a:pt x="137" y="292"/>
                  <a:pt x="137" y="292"/>
                </a:cubicBezTo>
                <a:cubicBezTo>
                  <a:pt x="137" y="292"/>
                  <a:pt x="137" y="292"/>
                  <a:pt x="136" y="292"/>
                </a:cubicBezTo>
                <a:cubicBezTo>
                  <a:pt x="134" y="291"/>
                  <a:pt x="133" y="290"/>
                  <a:pt x="132" y="288"/>
                </a:cubicBezTo>
                <a:cubicBezTo>
                  <a:pt x="131" y="288"/>
                  <a:pt x="131" y="287"/>
                  <a:pt x="131" y="287"/>
                </a:cubicBezTo>
                <a:cubicBezTo>
                  <a:pt x="129" y="287"/>
                  <a:pt x="128" y="286"/>
                  <a:pt x="127" y="285"/>
                </a:cubicBezTo>
                <a:cubicBezTo>
                  <a:pt x="126" y="288"/>
                  <a:pt x="126" y="289"/>
                  <a:pt x="129" y="290"/>
                </a:cubicBezTo>
                <a:cubicBezTo>
                  <a:pt x="129" y="290"/>
                  <a:pt x="129" y="290"/>
                  <a:pt x="129" y="291"/>
                </a:cubicBezTo>
                <a:cubicBezTo>
                  <a:pt x="131" y="292"/>
                  <a:pt x="134" y="292"/>
                  <a:pt x="137" y="292"/>
                </a:cubicBezTo>
                <a:close/>
                <a:moveTo>
                  <a:pt x="16" y="184"/>
                </a:moveTo>
                <a:cubicBezTo>
                  <a:pt x="15" y="186"/>
                  <a:pt x="14" y="187"/>
                  <a:pt x="13" y="189"/>
                </a:cubicBezTo>
                <a:cubicBezTo>
                  <a:pt x="12" y="190"/>
                  <a:pt x="13" y="191"/>
                  <a:pt x="14" y="191"/>
                </a:cubicBezTo>
                <a:cubicBezTo>
                  <a:pt x="15" y="191"/>
                  <a:pt x="15" y="191"/>
                  <a:pt x="15" y="191"/>
                </a:cubicBezTo>
                <a:cubicBezTo>
                  <a:pt x="17" y="190"/>
                  <a:pt x="18" y="190"/>
                  <a:pt x="19" y="190"/>
                </a:cubicBezTo>
                <a:cubicBezTo>
                  <a:pt x="19" y="189"/>
                  <a:pt x="20" y="189"/>
                  <a:pt x="20" y="189"/>
                </a:cubicBezTo>
                <a:cubicBezTo>
                  <a:pt x="18" y="188"/>
                  <a:pt x="17" y="186"/>
                  <a:pt x="16" y="184"/>
                </a:cubicBezTo>
                <a:close/>
                <a:moveTo>
                  <a:pt x="228" y="195"/>
                </a:moveTo>
                <a:cubicBezTo>
                  <a:pt x="228" y="195"/>
                  <a:pt x="228" y="195"/>
                  <a:pt x="228" y="195"/>
                </a:cubicBezTo>
                <a:cubicBezTo>
                  <a:pt x="227" y="195"/>
                  <a:pt x="227" y="195"/>
                  <a:pt x="226" y="195"/>
                </a:cubicBezTo>
                <a:cubicBezTo>
                  <a:pt x="224" y="196"/>
                  <a:pt x="222" y="197"/>
                  <a:pt x="222" y="199"/>
                </a:cubicBezTo>
                <a:cubicBezTo>
                  <a:pt x="222" y="200"/>
                  <a:pt x="222" y="200"/>
                  <a:pt x="222" y="200"/>
                </a:cubicBezTo>
                <a:cubicBezTo>
                  <a:pt x="221" y="201"/>
                  <a:pt x="221" y="202"/>
                  <a:pt x="219" y="202"/>
                </a:cubicBezTo>
                <a:cubicBezTo>
                  <a:pt x="219" y="202"/>
                  <a:pt x="219" y="203"/>
                  <a:pt x="219" y="204"/>
                </a:cubicBezTo>
                <a:cubicBezTo>
                  <a:pt x="221" y="203"/>
                  <a:pt x="222" y="202"/>
                  <a:pt x="224" y="202"/>
                </a:cubicBezTo>
                <a:cubicBezTo>
                  <a:pt x="224" y="201"/>
                  <a:pt x="224" y="201"/>
                  <a:pt x="225" y="201"/>
                </a:cubicBezTo>
                <a:cubicBezTo>
                  <a:pt x="226" y="199"/>
                  <a:pt x="227" y="197"/>
                  <a:pt x="228" y="195"/>
                </a:cubicBezTo>
                <a:close/>
                <a:moveTo>
                  <a:pt x="26" y="150"/>
                </a:moveTo>
                <a:cubicBezTo>
                  <a:pt x="26" y="152"/>
                  <a:pt x="26" y="154"/>
                  <a:pt x="26" y="156"/>
                </a:cubicBezTo>
                <a:cubicBezTo>
                  <a:pt x="26" y="156"/>
                  <a:pt x="26" y="156"/>
                  <a:pt x="26" y="156"/>
                </a:cubicBezTo>
                <a:cubicBezTo>
                  <a:pt x="27" y="157"/>
                  <a:pt x="28" y="158"/>
                  <a:pt x="27" y="159"/>
                </a:cubicBezTo>
                <a:cubicBezTo>
                  <a:pt x="27" y="162"/>
                  <a:pt x="27" y="164"/>
                  <a:pt x="27" y="166"/>
                </a:cubicBezTo>
                <a:cubicBezTo>
                  <a:pt x="27" y="167"/>
                  <a:pt x="27" y="169"/>
                  <a:pt x="27" y="170"/>
                </a:cubicBezTo>
                <a:cubicBezTo>
                  <a:pt x="27" y="170"/>
                  <a:pt x="28" y="170"/>
                  <a:pt x="28" y="170"/>
                </a:cubicBezTo>
                <a:cubicBezTo>
                  <a:pt x="28" y="170"/>
                  <a:pt x="28" y="169"/>
                  <a:pt x="28" y="168"/>
                </a:cubicBezTo>
                <a:cubicBezTo>
                  <a:pt x="28" y="164"/>
                  <a:pt x="28" y="159"/>
                  <a:pt x="28" y="155"/>
                </a:cubicBezTo>
                <a:cubicBezTo>
                  <a:pt x="28" y="153"/>
                  <a:pt x="28" y="151"/>
                  <a:pt x="28" y="150"/>
                </a:cubicBezTo>
                <a:cubicBezTo>
                  <a:pt x="27" y="150"/>
                  <a:pt x="27" y="150"/>
                  <a:pt x="26" y="150"/>
                </a:cubicBezTo>
                <a:cubicBezTo>
                  <a:pt x="26" y="150"/>
                  <a:pt x="26" y="150"/>
                  <a:pt x="26" y="150"/>
                </a:cubicBezTo>
                <a:close/>
                <a:moveTo>
                  <a:pt x="10" y="177"/>
                </a:moveTo>
                <a:cubicBezTo>
                  <a:pt x="10" y="181"/>
                  <a:pt x="10" y="184"/>
                  <a:pt x="10" y="187"/>
                </a:cubicBezTo>
                <a:cubicBezTo>
                  <a:pt x="10" y="187"/>
                  <a:pt x="10" y="187"/>
                  <a:pt x="11" y="187"/>
                </a:cubicBezTo>
                <a:cubicBezTo>
                  <a:pt x="12" y="185"/>
                  <a:pt x="13" y="183"/>
                  <a:pt x="14" y="181"/>
                </a:cubicBezTo>
                <a:cubicBezTo>
                  <a:pt x="14" y="180"/>
                  <a:pt x="13" y="178"/>
                  <a:pt x="12" y="177"/>
                </a:cubicBezTo>
                <a:cubicBezTo>
                  <a:pt x="12" y="177"/>
                  <a:pt x="11" y="177"/>
                  <a:pt x="10" y="177"/>
                </a:cubicBezTo>
                <a:close/>
                <a:moveTo>
                  <a:pt x="59" y="205"/>
                </a:moveTo>
                <a:cubicBezTo>
                  <a:pt x="60" y="204"/>
                  <a:pt x="61" y="204"/>
                  <a:pt x="62" y="203"/>
                </a:cubicBezTo>
                <a:cubicBezTo>
                  <a:pt x="62" y="203"/>
                  <a:pt x="62" y="202"/>
                  <a:pt x="63" y="202"/>
                </a:cubicBezTo>
                <a:cubicBezTo>
                  <a:pt x="63" y="200"/>
                  <a:pt x="63" y="199"/>
                  <a:pt x="63" y="197"/>
                </a:cubicBezTo>
                <a:cubicBezTo>
                  <a:pt x="63" y="197"/>
                  <a:pt x="63" y="196"/>
                  <a:pt x="63" y="196"/>
                </a:cubicBezTo>
                <a:cubicBezTo>
                  <a:pt x="61" y="197"/>
                  <a:pt x="60" y="198"/>
                  <a:pt x="59" y="199"/>
                </a:cubicBezTo>
                <a:cubicBezTo>
                  <a:pt x="59" y="199"/>
                  <a:pt x="59" y="200"/>
                  <a:pt x="59" y="200"/>
                </a:cubicBezTo>
                <a:cubicBezTo>
                  <a:pt x="59" y="201"/>
                  <a:pt x="59" y="203"/>
                  <a:pt x="59" y="205"/>
                </a:cubicBezTo>
                <a:close/>
                <a:moveTo>
                  <a:pt x="218" y="146"/>
                </a:moveTo>
                <a:cubicBezTo>
                  <a:pt x="218" y="147"/>
                  <a:pt x="218" y="148"/>
                  <a:pt x="218" y="149"/>
                </a:cubicBezTo>
                <a:cubicBezTo>
                  <a:pt x="218" y="150"/>
                  <a:pt x="218" y="151"/>
                  <a:pt x="217" y="151"/>
                </a:cubicBezTo>
                <a:cubicBezTo>
                  <a:pt x="216" y="151"/>
                  <a:pt x="216" y="150"/>
                  <a:pt x="215" y="149"/>
                </a:cubicBezTo>
                <a:cubicBezTo>
                  <a:pt x="215" y="149"/>
                  <a:pt x="215" y="148"/>
                  <a:pt x="215" y="148"/>
                </a:cubicBezTo>
                <a:cubicBezTo>
                  <a:pt x="214" y="148"/>
                  <a:pt x="214" y="149"/>
                  <a:pt x="213" y="149"/>
                </a:cubicBezTo>
                <a:cubicBezTo>
                  <a:pt x="213" y="151"/>
                  <a:pt x="213" y="152"/>
                  <a:pt x="213" y="154"/>
                </a:cubicBezTo>
                <a:cubicBezTo>
                  <a:pt x="214" y="153"/>
                  <a:pt x="215" y="153"/>
                  <a:pt x="216" y="153"/>
                </a:cubicBezTo>
                <a:cubicBezTo>
                  <a:pt x="217" y="152"/>
                  <a:pt x="218" y="152"/>
                  <a:pt x="219" y="151"/>
                </a:cubicBezTo>
                <a:cubicBezTo>
                  <a:pt x="219" y="150"/>
                  <a:pt x="219" y="149"/>
                  <a:pt x="219" y="148"/>
                </a:cubicBezTo>
                <a:cubicBezTo>
                  <a:pt x="219" y="147"/>
                  <a:pt x="219" y="147"/>
                  <a:pt x="219" y="146"/>
                </a:cubicBezTo>
                <a:cubicBezTo>
                  <a:pt x="219" y="146"/>
                  <a:pt x="218" y="146"/>
                  <a:pt x="218" y="146"/>
                </a:cubicBezTo>
                <a:close/>
                <a:moveTo>
                  <a:pt x="256" y="147"/>
                </a:moveTo>
                <a:cubicBezTo>
                  <a:pt x="256" y="147"/>
                  <a:pt x="257" y="147"/>
                  <a:pt x="258" y="147"/>
                </a:cubicBezTo>
                <a:cubicBezTo>
                  <a:pt x="257" y="147"/>
                  <a:pt x="257" y="146"/>
                  <a:pt x="257" y="146"/>
                </a:cubicBezTo>
                <a:cubicBezTo>
                  <a:pt x="255" y="143"/>
                  <a:pt x="252" y="142"/>
                  <a:pt x="250" y="140"/>
                </a:cubicBezTo>
                <a:cubicBezTo>
                  <a:pt x="248" y="139"/>
                  <a:pt x="246" y="139"/>
                  <a:pt x="244" y="140"/>
                </a:cubicBezTo>
                <a:cubicBezTo>
                  <a:pt x="244" y="140"/>
                  <a:pt x="244" y="140"/>
                  <a:pt x="243" y="140"/>
                </a:cubicBezTo>
                <a:cubicBezTo>
                  <a:pt x="249" y="141"/>
                  <a:pt x="253" y="143"/>
                  <a:pt x="256" y="147"/>
                </a:cubicBezTo>
                <a:close/>
                <a:moveTo>
                  <a:pt x="55" y="140"/>
                </a:moveTo>
                <a:cubicBezTo>
                  <a:pt x="57" y="139"/>
                  <a:pt x="58" y="138"/>
                  <a:pt x="60" y="137"/>
                </a:cubicBezTo>
                <a:cubicBezTo>
                  <a:pt x="60" y="137"/>
                  <a:pt x="60" y="137"/>
                  <a:pt x="60" y="136"/>
                </a:cubicBezTo>
                <a:cubicBezTo>
                  <a:pt x="60" y="135"/>
                  <a:pt x="60" y="133"/>
                  <a:pt x="60" y="132"/>
                </a:cubicBezTo>
                <a:cubicBezTo>
                  <a:pt x="60" y="132"/>
                  <a:pt x="59" y="132"/>
                  <a:pt x="59" y="132"/>
                </a:cubicBezTo>
                <a:cubicBezTo>
                  <a:pt x="58" y="133"/>
                  <a:pt x="56" y="135"/>
                  <a:pt x="55" y="136"/>
                </a:cubicBezTo>
                <a:cubicBezTo>
                  <a:pt x="55" y="136"/>
                  <a:pt x="55" y="136"/>
                  <a:pt x="55" y="137"/>
                </a:cubicBezTo>
                <a:cubicBezTo>
                  <a:pt x="55" y="138"/>
                  <a:pt x="55" y="139"/>
                  <a:pt x="55" y="140"/>
                </a:cubicBezTo>
                <a:close/>
                <a:moveTo>
                  <a:pt x="59" y="122"/>
                </a:moveTo>
                <a:cubicBezTo>
                  <a:pt x="59" y="122"/>
                  <a:pt x="59" y="122"/>
                  <a:pt x="59" y="122"/>
                </a:cubicBezTo>
                <a:cubicBezTo>
                  <a:pt x="57" y="123"/>
                  <a:pt x="56" y="125"/>
                  <a:pt x="54" y="126"/>
                </a:cubicBezTo>
                <a:cubicBezTo>
                  <a:pt x="54" y="126"/>
                  <a:pt x="54" y="126"/>
                  <a:pt x="54" y="127"/>
                </a:cubicBezTo>
                <a:cubicBezTo>
                  <a:pt x="54" y="128"/>
                  <a:pt x="54" y="129"/>
                  <a:pt x="54" y="130"/>
                </a:cubicBezTo>
                <a:cubicBezTo>
                  <a:pt x="56" y="129"/>
                  <a:pt x="58" y="127"/>
                  <a:pt x="60" y="126"/>
                </a:cubicBezTo>
                <a:cubicBezTo>
                  <a:pt x="59" y="125"/>
                  <a:pt x="59" y="123"/>
                  <a:pt x="59" y="122"/>
                </a:cubicBezTo>
                <a:close/>
                <a:moveTo>
                  <a:pt x="219" y="171"/>
                </a:moveTo>
                <a:cubicBezTo>
                  <a:pt x="219" y="170"/>
                  <a:pt x="219" y="168"/>
                  <a:pt x="219" y="167"/>
                </a:cubicBezTo>
                <a:cubicBezTo>
                  <a:pt x="219" y="166"/>
                  <a:pt x="219" y="165"/>
                  <a:pt x="219" y="163"/>
                </a:cubicBezTo>
                <a:cubicBezTo>
                  <a:pt x="218" y="164"/>
                  <a:pt x="216" y="165"/>
                  <a:pt x="215" y="165"/>
                </a:cubicBezTo>
                <a:cubicBezTo>
                  <a:pt x="214" y="166"/>
                  <a:pt x="214" y="166"/>
                  <a:pt x="215" y="167"/>
                </a:cubicBezTo>
                <a:cubicBezTo>
                  <a:pt x="217" y="168"/>
                  <a:pt x="217" y="168"/>
                  <a:pt x="217" y="170"/>
                </a:cubicBezTo>
                <a:cubicBezTo>
                  <a:pt x="217" y="171"/>
                  <a:pt x="217" y="171"/>
                  <a:pt x="217" y="172"/>
                </a:cubicBezTo>
                <a:cubicBezTo>
                  <a:pt x="218" y="172"/>
                  <a:pt x="218" y="171"/>
                  <a:pt x="219" y="171"/>
                </a:cubicBezTo>
                <a:close/>
                <a:moveTo>
                  <a:pt x="59" y="143"/>
                </a:moveTo>
                <a:cubicBezTo>
                  <a:pt x="58" y="144"/>
                  <a:pt x="57" y="145"/>
                  <a:pt x="56" y="146"/>
                </a:cubicBezTo>
                <a:cubicBezTo>
                  <a:pt x="56" y="146"/>
                  <a:pt x="56" y="146"/>
                  <a:pt x="56" y="146"/>
                </a:cubicBezTo>
                <a:cubicBezTo>
                  <a:pt x="56" y="148"/>
                  <a:pt x="56" y="149"/>
                  <a:pt x="56" y="151"/>
                </a:cubicBezTo>
                <a:cubicBezTo>
                  <a:pt x="57" y="150"/>
                  <a:pt x="58" y="149"/>
                  <a:pt x="59" y="149"/>
                </a:cubicBezTo>
                <a:cubicBezTo>
                  <a:pt x="60" y="148"/>
                  <a:pt x="60" y="147"/>
                  <a:pt x="60" y="147"/>
                </a:cubicBezTo>
                <a:cubicBezTo>
                  <a:pt x="60" y="145"/>
                  <a:pt x="60" y="144"/>
                  <a:pt x="59" y="143"/>
                </a:cubicBezTo>
                <a:close/>
                <a:moveTo>
                  <a:pt x="56" y="202"/>
                </a:moveTo>
                <a:cubicBezTo>
                  <a:pt x="56" y="202"/>
                  <a:pt x="56" y="202"/>
                  <a:pt x="55" y="202"/>
                </a:cubicBezTo>
                <a:cubicBezTo>
                  <a:pt x="54" y="204"/>
                  <a:pt x="52" y="206"/>
                  <a:pt x="50" y="207"/>
                </a:cubicBezTo>
                <a:cubicBezTo>
                  <a:pt x="50" y="208"/>
                  <a:pt x="51" y="209"/>
                  <a:pt x="51" y="210"/>
                </a:cubicBezTo>
                <a:cubicBezTo>
                  <a:pt x="53" y="209"/>
                  <a:pt x="54" y="208"/>
                  <a:pt x="55" y="207"/>
                </a:cubicBezTo>
                <a:cubicBezTo>
                  <a:pt x="56" y="207"/>
                  <a:pt x="56" y="207"/>
                  <a:pt x="56" y="206"/>
                </a:cubicBezTo>
                <a:cubicBezTo>
                  <a:pt x="56" y="205"/>
                  <a:pt x="56" y="204"/>
                  <a:pt x="56" y="202"/>
                </a:cubicBezTo>
                <a:close/>
                <a:moveTo>
                  <a:pt x="213" y="193"/>
                </a:moveTo>
                <a:cubicBezTo>
                  <a:pt x="213" y="193"/>
                  <a:pt x="213" y="193"/>
                  <a:pt x="212" y="193"/>
                </a:cubicBezTo>
                <a:cubicBezTo>
                  <a:pt x="211" y="194"/>
                  <a:pt x="210" y="195"/>
                  <a:pt x="208" y="196"/>
                </a:cubicBezTo>
                <a:cubicBezTo>
                  <a:pt x="208" y="196"/>
                  <a:pt x="208" y="196"/>
                  <a:pt x="208" y="196"/>
                </a:cubicBezTo>
                <a:cubicBezTo>
                  <a:pt x="208" y="198"/>
                  <a:pt x="208" y="199"/>
                  <a:pt x="207" y="201"/>
                </a:cubicBezTo>
                <a:cubicBezTo>
                  <a:pt x="208" y="200"/>
                  <a:pt x="209" y="200"/>
                  <a:pt x="210" y="200"/>
                </a:cubicBezTo>
                <a:cubicBezTo>
                  <a:pt x="211" y="198"/>
                  <a:pt x="212" y="196"/>
                  <a:pt x="213" y="193"/>
                </a:cubicBezTo>
                <a:close/>
                <a:moveTo>
                  <a:pt x="20" y="156"/>
                </a:moveTo>
                <a:cubicBezTo>
                  <a:pt x="21" y="156"/>
                  <a:pt x="22" y="155"/>
                  <a:pt x="23" y="155"/>
                </a:cubicBezTo>
                <a:cubicBezTo>
                  <a:pt x="23" y="153"/>
                  <a:pt x="23" y="149"/>
                  <a:pt x="23" y="148"/>
                </a:cubicBezTo>
                <a:cubicBezTo>
                  <a:pt x="22" y="148"/>
                  <a:pt x="21" y="148"/>
                  <a:pt x="20" y="149"/>
                </a:cubicBezTo>
                <a:cubicBezTo>
                  <a:pt x="20" y="152"/>
                  <a:pt x="20" y="154"/>
                  <a:pt x="20" y="156"/>
                </a:cubicBezTo>
                <a:close/>
                <a:moveTo>
                  <a:pt x="60" y="163"/>
                </a:moveTo>
                <a:cubicBezTo>
                  <a:pt x="59" y="164"/>
                  <a:pt x="58" y="165"/>
                  <a:pt x="57" y="165"/>
                </a:cubicBezTo>
                <a:cubicBezTo>
                  <a:pt x="57" y="166"/>
                  <a:pt x="57" y="166"/>
                  <a:pt x="57" y="166"/>
                </a:cubicBezTo>
                <a:cubicBezTo>
                  <a:pt x="57" y="167"/>
                  <a:pt x="57" y="169"/>
                  <a:pt x="57" y="170"/>
                </a:cubicBezTo>
                <a:cubicBezTo>
                  <a:pt x="59" y="169"/>
                  <a:pt x="60" y="168"/>
                  <a:pt x="61" y="167"/>
                </a:cubicBezTo>
                <a:cubicBezTo>
                  <a:pt x="61" y="166"/>
                  <a:pt x="60" y="165"/>
                  <a:pt x="60" y="163"/>
                </a:cubicBezTo>
                <a:close/>
                <a:moveTo>
                  <a:pt x="53" y="121"/>
                </a:moveTo>
                <a:cubicBezTo>
                  <a:pt x="55" y="119"/>
                  <a:pt x="56" y="118"/>
                  <a:pt x="58" y="117"/>
                </a:cubicBezTo>
                <a:cubicBezTo>
                  <a:pt x="58" y="116"/>
                  <a:pt x="58" y="115"/>
                  <a:pt x="57" y="114"/>
                </a:cubicBezTo>
                <a:cubicBezTo>
                  <a:pt x="55" y="115"/>
                  <a:pt x="53" y="117"/>
                  <a:pt x="52" y="118"/>
                </a:cubicBezTo>
                <a:cubicBezTo>
                  <a:pt x="52" y="119"/>
                  <a:pt x="53" y="120"/>
                  <a:pt x="53" y="121"/>
                </a:cubicBezTo>
                <a:close/>
                <a:moveTo>
                  <a:pt x="217" y="143"/>
                </a:moveTo>
                <a:cubicBezTo>
                  <a:pt x="219" y="142"/>
                  <a:pt x="219" y="142"/>
                  <a:pt x="219" y="141"/>
                </a:cubicBezTo>
                <a:cubicBezTo>
                  <a:pt x="219" y="140"/>
                  <a:pt x="219" y="140"/>
                  <a:pt x="219" y="139"/>
                </a:cubicBezTo>
                <a:cubicBezTo>
                  <a:pt x="219" y="138"/>
                  <a:pt x="219" y="136"/>
                  <a:pt x="219" y="135"/>
                </a:cubicBezTo>
                <a:cubicBezTo>
                  <a:pt x="218" y="135"/>
                  <a:pt x="217" y="136"/>
                  <a:pt x="216" y="136"/>
                </a:cubicBezTo>
                <a:cubicBezTo>
                  <a:pt x="217" y="139"/>
                  <a:pt x="217" y="141"/>
                  <a:pt x="217" y="143"/>
                </a:cubicBezTo>
                <a:close/>
                <a:moveTo>
                  <a:pt x="217" y="185"/>
                </a:moveTo>
                <a:cubicBezTo>
                  <a:pt x="218" y="182"/>
                  <a:pt x="219" y="179"/>
                  <a:pt x="219" y="176"/>
                </a:cubicBezTo>
                <a:cubicBezTo>
                  <a:pt x="218" y="176"/>
                  <a:pt x="218" y="176"/>
                  <a:pt x="217" y="177"/>
                </a:cubicBezTo>
                <a:cubicBezTo>
                  <a:pt x="217" y="177"/>
                  <a:pt x="216" y="177"/>
                  <a:pt x="216" y="178"/>
                </a:cubicBezTo>
                <a:cubicBezTo>
                  <a:pt x="216" y="180"/>
                  <a:pt x="216" y="183"/>
                  <a:pt x="217" y="185"/>
                </a:cubicBezTo>
                <a:close/>
                <a:moveTo>
                  <a:pt x="208" y="141"/>
                </a:moveTo>
                <a:cubicBezTo>
                  <a:pt x="206" y="142"/>
                  <a:pt x="205" y="143"/>
                  <a:pt x="203" y="144"/>
                </a:cubicBezTo>
                <a:cubicBezTo>
                  <a:pt x="203" y="144"/>
                  <a:pt x="203" y="144"/>
                  <a:pt x="203" y="145"/>
                </a:cubicBezTo>
                <a:cubicBezTo>
                  <a:pt x="203" y="145"/>
                  <a:pt x="203" y="146"/>
                  <a:pt x="203" y="147"/>
                </a:cubicBezTo>
                <a:cubicBezTo>
                  <a:pt x="204" y="147"/>
                  <a:pt x="206" y="147"/>
                  <a:pt x="207" y="146"/>
                </a:cubicBezTo>
                <a:cubicBezTo>
                  <a:pt x="207" y="146"/>
                  <a:pt x="207" y="146"/>
                  <a:pt x="207" y="145"/>
                </a:cubicBezTo>
                <a:cubicBezTo>
                  <a:pt x="208" y="144"/>
                  <a:pt x="208" y="143"/>
                  <a:pt x="208" y="141"/>
                </a:cubicBezTo>
                <a:close/>
                <a:moveTo>
                  <a:pt x="202" y="129"/>
                </a:moveTo>
                <a:cubicBezTo>
                  <a:pt x="204" y="129"/>
                  <a:pt x="205" y="128"/>
                  <a:pt x="207" y="128"/>
                </a:cubicBezTo>
                <a:cubicBezTo>
                  <a:pt x="209" y="127"/>
                  <a:pt x="209" y="127"/>
                  <a:pt x="210" y="125"/>
                </a:cubicBezTo>
                <a:cubicBezTo>
                  <a:pt x="210" y="125"/>
                  <a:pt x="210" y="124"/>
                  <a:pt x="210" y="124"/>
                </a:cubicBezTo>
                <a:cubicBezTo>
                  <a:pt x="207" y="125"/>
                  <a:pt x="205" y="126"/>
                  <a:pt x="203" y="128"/>
                </a:cubicBezTo>
                <a:cubicBezTo>
                  <a:pt x="202" y="128"/>
                  <a:pt x="202" y="128"/>
                  <a:pt x="202" y="129"/>
                </a:cubicBezTo>
                <a:close/>
                <a:moveTo>
                  <a:pt x="65" y="154"/>
                </a:moveTo>
                <a:cubicBezTo>
                  <a:pt x="68" y="153"/>
                  <a:pt x="68" y="153"/>
                  <a:pt x="68" y="150"/>
                </a:cubicBezTo>
                <a:cubicBezTo>
                  <a:pt x="68" y="149"/>
                  <a:pt x="68" y="148"/>
                  <a:pt x="67" y="148"/>
                </a:cubicBezTo>
                <a:cubicBezTo>
                  <a:pt x="67" y="148"/>
                  <a:pt x="67" y="147"/>
                  <a:pt x="67" y="147"/>
                </a:cubicBezTo>
                <a:cubicBezTo>
                  <a:pt x="66" y="147"/>
                  <a:pt x="66" y="148"/>
                  <a:pt x="65" y="149"/>
                </a:cubicBezTo>
                <a:cubicBezTo>
                  <a:pt x="65" y="149"/>
                  <a:pt x="65" y="149"/>
                  <a:pt x="65" y="150"/>
                </a:cubicBezTo>
                <a:cubicBezTo>
                  <a:pt x="65" y="151"/>
                  <a:pt x="65" y="153"/>
                  <a:pt x="65" y="154"/>
                </a:cubicBezTo>
                <a:close/>
                <a:moveTo>
                  <a:pt x="41" y="156"/>
                </a:moveTo>
                <a:cubicBezTo>
                  <a:pt x="41" y="156"/>
                  <a:pt x="41" y="156"/>
                  <a:pt x="41" y="156"/>
                </a:cubicBezTo>
                <a:cubicBezTo>
                  <a:pt x="43" y="154"/>
                  <a:pt x="45" y="152"/>
                  <a:pt x="48" y="150"/>
                </a:cubicBezTo>
                <a:cubicBezTo>
                  <a:pt x="48" y="149"/>
                  <a:pt x="48" y="149"/>
                  <a:pt x="48" y="148"/>
                </a:cubicBezTo>
                <a:cubicBezTo>
                  <a:pt x="45" y="150"/>
                  <a:pt x="43" y="151"/>
                  <a:pt x="40" y="153"/>
                </a:cubicBezTo>
                <a:cubicBezTo>
                  <a:pt x="41" y="154"/>
                  <a:pt x="41" y="155"/>
                  <a:pt x="41" y="156"/>
                </a:cubicBezTo>
                <a:close/>
                <a:moveTo>
                  <a:pt x="5" y="174"/>
                </a:moveTo>
                <a:cubicBezTo>
                  <a:pt x="7" y="171"/>
                  <a:pt x="7" y="171"/>
                  <a:pt x="7" y="168"/>
                </a:cubicBezTo>
                <a:cubicBezTo>
                  <a:pt x="7" y="167"/>
                  <a:pt x="7" y="167"/>
                  <a:pt x="7" y="166"/>
                </a:cubicBezTo>
                <a:cubicBezTo>
                  <a:pt x="7" y="166"/>
                  <a:pt x="7" y="165"/>
                  <a:pt x="7" y="165"/>
                </a:cubicBezTo>
                <a:cubicBezTo>
                  <a:pt x="6" y="165"/>
                  <a:pt x="6" y="165"/>
                  <a:pt x="5" y="165"/>
                </a:cubicBezTo>
                <a:cubicBezTo>
                  <a:pt x="5" y="168"/>
                  <a:pt x="5" y="170"/>
                  <a:pt x="5" y="174"/>
                </a:cubicBezTo>
                <a:close/>
                <a:moveTo>
                  <a:pt x="14" y="174"/>
                </a:moveTo>
                <a:cubicBezTo>
                  <a:pt x="15" y="174"/>
                  <a:pt x="15" y="173"/>
                  <a:pt x="16" y="173"/>
                </a:cubicBezTo>
                <a:cubicBezTo>
                  <a:pt x="16" y="171"/>
                  <a:pt x="16" y="167"/>
                  <a:pt x="15" y="166"/>
                </a:cubicBezTo>
                <a:cubicBezTo>
                  <a:pt x="15" y="167"/>
                  <a:pt x="14" y="167"/>
                  <a:pt x="13" y="168"/>
                </a:cubicBezTo>
                <a:cubicBezTo>
                  <a:pt x="13" y="168"/>
                  <a:pt x="13" y="168"/>
                  <a:pt x="13" y="169"/>
                </a:cubicBezTo>
                <a:cubicBezTo>
                  <a:pt x="13" y="170"/>
                  <a:pt x="14" y="172"/>
                  <a:pt x="14" y="174"/>
                </a:cubicBezTo>
                <a:close/>
                <a:moveTo>
                  <a:pt x="233" y="205"/>
                </a:moveTo>
                <a:cubicBezTo>
                  <a:pt x="236" y="200"/>
                  <a:pt x="235" y="195"/>
                  <a:pt x="235" y="189"/>
                </a:cubicBezTo>
                <a:cubicBezTo>
                  <a:pt x="235" y="189"/>
                  <a:pt x="235" y="189"/>
                  <a:pt x="235" y="189"/>
                </a:cubicBezTo>
                <a:cubicBezTo>
                  <a:pt x="235" y="189"/>
                  <a:pt x="235" y="190"/>
                  <a:pt x="235" y="190"/>
                </a:cubicBezTo>
                <a:cubicBezTo>
                  <a:pt x="235" y="193"/>
                  <a:pt x="234" y="197"/>
                  <a:pt x="234" y="200"/>
                </a:cubicBezTo>
                <a:cubicBezTo>
                  <a:pt x="233" y="200"/>
                  <a:pt x="233" y="201"/>
                  <a:pt x="233" y="201"/>
                </a:cubicBezTo>
                <a:cubicBezTo>
                  <a:pt x="233" y="203"/>
                  <a:pt x="233" y="204"/>
                  <a:pt x="233" y="205"/>
                </a:cubicBezTo>
                <a:close/>
                <a:moveTo>
                  <a:pt x="66" y="164"/>
                </a:moveTo>
                <a:cubicBezTo>
                  <a:pt x="67" y="164"/>
                  <a:pt x="68" y="163"/>
                  <a:pt x="68" y="162"/>
                </a:cubicBezTo>
                <a:cubicBezTo>
                  <a:pt x="68" y="161"/>
                  <a:pt x="68" y="160"/>
                  <a:pt x="68" y="159"/>
                </a:cubicBezTo>
                <a:cubicBezTo>
                  <a:pt x="68" y="158"/>
                  <a:pt x="68" y="157"/>
                  <a:pt x="68" y="156"/>
                </a:cubicBezTo>
                <a:cubicBezTo>
                  <a:pt x="67" y="156"/>
                  <a:pt x="67" y="157"/>
                  <a:pt x="66" y="158"/>
                </a:cubicBezTo>
                <a:cubicBezTo>
                  <a:pt x="66" y="158"/>
                  <a:pt x="65" y="158"/>
                  <a:pt x="66" y="159"/>
                </a:cubicBezTo>
                <a:cubicBezTo>
                  <a:pt x="66" y="160"/>
                  <a:pt x="66" y="162"/>
                  <a:pt x="66" y="164"/>
                </a:cubicBezTo>
                <a:close/>
                <a:moveTo>
                  <a:pt x="214" y="115"/>
                </a:moveTo>
                <a:cubicBezTo>
                  <a:pt x="214" y="116"/>
                  <a:pt x="215" y="117"/>
                  <a:pt x="215" y="118"/>
                </a:cubicBezTo>
                <a:cubicBezTo>
                  <a:pt x="217" y="117"/>
                  <a:pt x="218" y="117"/>
                  <a:pt x="219" y="116"/>
                </a:cubicBezTo>
                <a:cubicBezTo>
                  <a:pt x="218" y="115"/>
                  <a:pt x="218" y="114"/>
                  <a:pt x="217" y="113"/>
                </a:cubicBezTo>
                <a:cubicBezTo>
                  <a:pt x="216" y="113"/>
                  <a:pt x="215" y="114"/>
                  <a:pt x="214" y="115"/>
                </a:cubicBezTo>
                <a:close/>
                <a:moveTo>
                  <a:pt x="66" y="138"/>
                </a:moveTo>
                <a:cubicBezTo>
                  <a:pt x="65" y="138"/>
                  <a:pt x="64" y="139"/>
                  <a:pt x="64" y="139"/>
                </a:cubicBezTo>
                <a:cubicBezTo>
                  <a:pt x="62" y="140"/>
                  <a:pt x="62" y="140"/>
                  <a:pt x="64" y="141"/>
                </a:cubicBezTo>
                <a:cubicBezTo>
                  <a:pt x="65" y="142"/>
                  <a:pt x="65" y="143"/>
                  <a:pt x="65" y="144"/>
                </a:cubicBezTo>
                <a:cubicBezTo>
                  <a:pt x="65" y="144"/>
                  <a:pt x="65" y="145"/>
                  <a:pt x="64" y="145"/>
                </a:cubicBezTo>
                <a:cubicBezTo>
                  <a:pt x="65" y="144"/>
                  <a:pt x="66" y="144"/>
                  <a:pt x="67" y="144"/>
                </a:cubicBezTo>
                <a:cubicBezTo>
                  <a:pt x="66" y="142"/>
                  <a:pt x="66" y="140"/>
                  <a:pt x="66" y="138"/>
                </a:cubicBezTo>
                <a:close/>
                <a:moveTo>
                  <a:pt x="191" y="99"/>
                </a:moveTo>
                <a:cubicBezTo>
                  <a:pt x="194" y="98"/>
                  <a:pt x="197" y="97"/>
                  <a:pt x="200" y="96"/>
                </a:cubicBezTo>
                <a:cubicBezTo>
                  <a:pt x="199" y="96"/>
                  <a:pt x="198" y="95"/>
                  <a:pt x="197" y="95"/>
                </a:cubicBezTo>
                <a:cubicBezTo>
                  <a:pt x="196" y="95"/>
                  <a:pt x="192" y="98"/>
                  <a:pt x="191" y="99"/>
                </a:cubicBezTo>
                <a:close/>
                <a:moveTo>
                  <a:pt x="217" y="120"/>
                </a:moveTo>
                <a:cubicBezTo>
                  <a:pt x="218" y="121"/>
                  <a:pt x="218" y="122"/>
                  <a:pt x="219" y="123"/>
                </a:cubicBezTo>
                <a:cubicBezTo>
                  <a:pt x="220" y="123"/>
                  <a:pt x="221" y="123"/>
                  <a:pt x="222" y="123"/>
                </a:cubicBezTo>
                <a:cubicBezTo>
                  <a:pt x="221" y="121"/>
                  <a:pt x="221" y="120"/>
                  <a:pt x="220" y="119"/>
                </a:cubicBezTo>
                <a:cubicBezTo>
                  <a:pt x="219" y="119"/>
                  <a:pt x="218" y="119"/>
                  <a:pt x="217" y="120"/>
                </a:cubicBezTo>
                <a:close/>
                <a:moveTo>
                  <a:pt x="48" y="153"/>
                </a:moveTo>
                <a:cubicBezTo>
                  <a:pt x="46" y="155"/>
                  <a:pt x="44" y="157"/>
                  <a:pt x="42" y="159"/>
                </a:cubicBezTo>
                <a:cubicBezTo>
                  <a:pt x="42" y="159"/>
                  <a:pt x="42" y="160"/>
                  <a:pt x="41" y="160"/>
                </a:cubicBezTo>
                <a:cubicBezTo>
                  <a:pt x="42" y="160"/>
                  <a:pt x="42" y="160"/>
                  <a:pt x="43" y="160"/>
                </a:cubicBezTo>
                <a:cubicBezTo>
                  <a:pt x="44" y="159"/>
                  <a:pt x="45" y="158"/>
                  <a:pt x="46" y="157"/>
                </a:cubicBezTo>
                <a:cubicBezTo>
                  <a:pt x="48" y="156"/>
                  <a:pt x="48" y="156"/>
                  <a:pt x="48" y="153"/>
                </a:cubicBezTo>
                <a:cubicBezTo>
                  <a:pt x="48" y="153"/>
                  <a:pt x="48" y="153"/>
                  <a:pt x="48" y="153"/>
                </a:cubicBezTo>
                <a:close/>
                <a:moveTo>
                  <a:pt x="48" y="164"/>
                </a:moveTo>
                <a:cubicBezTo>
                  <a:pt x="47" y="165"/>
                  <a:pt x="45" y="167"/>
                  <a:pt x="44" y="168"/>
                </a:cubicBezTo>
                <a:cubicBezTo>
                  <a:pt x="43" y="169"/>
                  <a:pt x="43" y="169"/>
                  <a:pt x="44" y="170"/>
                </a:cubicBezTo>
                <a:cubicBezTo>
                  <a:pt x="44" y="170"/>
                  <a:pt x="44" y="170"/>
                  <a:pt x="44" y="170"/>
                </a:cubicBezTo>
                <a:cubicBezTo>
                  <a:pt x="45" y="169"/>
                  <a:pt x="46" y="168"/>
                  <a:pt x="47" y="167"/>
                </a:cubicBezTo>
                <a:cubicBezTo>
                  <a:pt x="49" y="166"/>
                  <a:pt x="49" y="166"/>
                  <a:pt x="49" y="164"/>
                </a:cubicBezTo>
                <a:cubicBezTo>
                  <a:pt x="49" y="164"/>
                  <a:pt x="49" y="164"/>
                  <a:pt x="48" y="164"/>
                </a:cubicBezTo>
                <a:close/>
                <a:moveTo>
                  <a:pt x="70" y="211"/>
                </a:moveTo>
                <a:cubicBezTo>
                  <a:pt x="68" y="212"/>
                  <a:pt x="65" y="216"/>
                  <a:pt x="64" y="217"/>
                </a:cubicBezTo>
                <a:cubicBezTo>
                  <a:pt x="64" y="217"/>
                  <a:pt x="64" y="217"/>
                  <a:pt x="65" y="217"/>
                </a:cubicBezTo>
                <a:cubicBezTo>
                  <a:pt x="66" y="217"/>
                  <a:pt x="67" y="216"/>
                  <a:pt x="68" y="215"/>
                </a:cubicBezTo>
                <a:cubicBezTo>
                  <a:pt x="70" y="214"/>
                  <a:pt x="70" y="214"/>
                  <a:pt x="70" y="211"/>
                </a:cubicBezTo>
                <a:close/>
                <a:moveTo>
                  <a:pt x="73" y="150"/>
                </a:moveTo>
                <a:cubicBezTo>
                  <a:pt x="73" y="145"/>
                  <a:pt x="72" y="140"/>
                  <a:pt x="72" y="135"/>
                </a:cubicBezTo>
                <a:cubicBezTo>
                  <a:pt x="72" y="137"/>
                  <a:pt x="72" y="139"/>
                  <a:pt x="72" y="141"/>
                </a:cubicBezTo>
                <a:cubicBezTo>
                  <a:pt x="72" y="142"/>
                  <a:pt x="72" y="143"/>
                  <a:pt x="72" y="144"/>
                </a:cubicBezTo>
                <a:cubicBezTo>
                  <a:pt x="72" y="146"/>
                  <a:pt x="72" y="148"/>
                  <a:pt x="72" y="150"/>
                </a:cubicBezTo>
                <a:cubicBezTo>
                  <a:pt x="72" y="150"/>
                  <a:pt x="72" y="150"/>
                  <a:pt x="73" y="150"/>
                </a:cubicBezTo>
                <a:close/>
                <a:moveTo>
                  <a:pt x="43" y="165"/>
                </a:moveTo>
                <a:cubicBezTo>
                  <a:pt x="45" y="164"/>
                  <a:pt x="46" y="162"/>
                  <a:pt x="48" y="160"/>
                </a:cubicBezTo>
                <a:cubicBezTo>
                  <a:pt x="48" y="160"/>
                  <a:pt x="49" y="160"/>
                  <a:pt x="48" y="159"/>
                </a:cubicBezTo>
                <a:cubicBezTo>
                  <a:pt x="46" y="160"/>
                  <a:pt x="44" y="162"/>
                  <a:pt x="42" y="163"/>
                </a:cubicBezTo>
                <a:cubicBezTo>
                  <a:pt x="42" y="164"/>
                  <a:pt x="42" y="164"/>
                  <a:pt x="42" y="165"/>
                </a:cubicBezTo>
                <a:cubicBezTo>
                  <a:pt x="42" y="165"/>
                  <a:pt x="42" y="165"/>
                  <a:pt x="43" y="165"/>
                </a:cubicBezTo>
                <a:close/>
                <a:moveTo>
                  <a:pt x="189" y="275"/>
                </a:moveTo>
                <a:cubicBezTo>
                  <a:pt x="189" y="276"/>
                  <a:pt x="189" y="276"/>
                  <a:pt x="189" y="276"/>
                </a:cubicBezTo>
                <a:cubicBezTo>
                  <a:pt x="194" y="274"/>
                  <a:pt x="198" y="272"/>
                  <a:pt x="202" y="270"/>
                </a:cubicBezTo>
                <a:cubicBezTo>
                  <a:pt x="202" y="269"/>
                  <a:pt x="203" y="269"/>
                  <a:pt x="203" y="268"/>
                </a:cubicBezTo>
                <a:cubicBezTo>
                  <a:pt x="203" y="268"/>
                  <a:pt x="203" y="268"/>
                  <a:pt x="203" y="268"/>
                </a:cubicBezTo>
                <a:cubicBezTo>
                  <a:pt x="198" y="271"/>
                  <a:pt x="194" y="273"/>
                  <a:pt x="189" y="275"/>
                </a:cubicBezTo>
                <a:close/>
                <a:moveTo>
                  <a:pt x="187" y="151"/>
                </a:moveTo>
                <a:cubicBezTo>
                  <a:pt x="189" y="150"/>
                  <a:pt x="188" y="149"/>
                  <a:pt x="188" y="148"/>
                </a:cubicBezTo>
                <a:cubicBezTo>
                  <a:pt x="188" y="146"/>
                  <a:pt x="188" y="144"/>
                  <a:pt x="188" y="143"/>
                </a:cubicBezTo>
                <a:cubicBezTo>
                  <a:pt x="188" y="141"/>
                  <a:pt x="188" y="139"/>
                  <a:pt x="188" y="137"/>
                </a:cubicBezTo>
                <a:cubicBezTo>
                  <a:pt x="188" y="137"/>
                  <a:pt x="188" y="137"/>
                  <a:pt x="188" y="137"/>
                </a:cubicBezTo>
                <a:cubicBezTo>
                  <a:pt x="188" y="142"/>
                  <a:pt x="187" y="147"/>
                  <a:pt x="187" y="151"/>
                </a:cubicBezTo>
                <a:close/>
                <a:moveTo>
                  <a:pt x="230" y="185"/>
                </a:moveTo>
                <a:cubicBezTo>
                  <a:pt x="230" y="185"/>
                  <a:pt x="230" y="185"/>
                  <a:pt x="230" y="185"/>
                </a:cubicBezTo>
                <a:cubicBezTo>
                  <a:pt x="229" y="185"/>
                  <a:pt x="229" y="185"/>
                  <a:pt x="229" y="186"/>
                </a:cubicBezTo>
                <a:cubicBezTo>
                  <a:pt x="229" y="187"/>
                  <a:pt x="229" y="188"/>
                  <a:pt x="229" y="188"/>
                </a:cubicBezTo>
                <a:cubicBezTo>
                  <a:pt x="228" y="189"/>
                  <a:pt x="228" y="190"/>
                  <a:pt x="227" y="190"/>
                </a:cubicBezTo>
                <a:cubicBezTo>
                  <a:pt x="227" y="190"/>
                  <a:pt x="226" y="190"/>
                  <a:pt x="226" y="190"/>
                </a:cubicBezTo>
                <a:cubicBezTo>
                  <a:pt x="225" y="191"/>
                  <a:pt x="225" y="192"/>
                  <a:pt x="225" y="193"/>
                </a:cubicBezTo>
                <a:cubicBezTo>
                  <a:pt x="226" y="192"/>
                  <a:pt x="228" y="191"/>
                  <a:pt x="229" y="191"/>
                </a:cubicBezTo>
                <a:cubicBezTo>
                  <a:pt x="229" y="191"/>
                  <a:pt x="229" y="190"/>
                  <a:pt x="230" y="190"/>
                </a:cubicBezTo>
                <a:cubicBezTo>
                  <a:pt x="230" y="188"/>
                  <a:pt x="230" y="187"/>
                  <a:pt x="230" y="185"/>
                </a:cubicBezTo>
                <a:close/>
                <a:moveTo>
                  <a:pt x="49" y="127"/>
                </a:moveTo>
                <a:cubicBezTo>
                  <a:pt x="48" y="127"/>
                  <a:pt x="48" y="127"/>
                  <a:pt x="48" y="127"/>
                </a:cubicBezTo>
                <a:cubicBezTo>
                  <a:pt x="46" y="128"/>
                  <a:pt x="44" y="130"/>
                  <a:pt x="41" y="131"/>
                </a:cubicBezTo>
                <a:cubicBezTo>
                  <a:pt x="41" y="131"/>
                  <a:pt x="41" y="132"/>
                  <a:pt x="41" y="132"/>
                </a:cubicBezTo>
                <a:cubicBezTo>
                  <a:pt x="41" y="133"/>
                  <a:pt x="41" y="133"/>
                  <a:pt x="40" y="134"/>
                </a:cubicBezTo>
                <a:cubicBezTo>
                  <a:pt x="43" y="132"/>
                  <a:pt x="46" y="129"/>
                  <a:pt x="49" y="127"/>
                </a:cubicBezTo>
                <a:close/>
                <a:moveTo>
                  <a:pt x="209" y="73"/>
                </a:moveTo>
                <a:cubicBezTo>
                  <a:pt x="209" y="68"/>
                  <a:pt x="206" y="60"/>
                  <a:pt x="204" y="57"/>
                </a:cubicBezTo>
                <a:cubicBezTo>
                  <a:pt x="205" y="62"/>
                  <a:pt x="208" y="67"/>
                  <a:pt x="209" y="73"/>
                </a:cubicBezTo>
                <a:close/>
                <a:moveTo>
                  <a:pt x="208" y="133"/>
                </a:moveTo>
                <a:cubicBezTo>
                  <a:pt x="206" y="134"/>
                  <a:pt x="205" y="135"/>
                  <a:pt x="203" y="136"/>
                </a:cubicBezTo>
                <a:cubicBezTo>
                  <a:pt x="202" y="137"/>
                  <a:pt x="202" y="137"/>
                  <a:pt x="203" y="138"/>
                </a:cubicBezTo>
                <a:cubicBezTo>
                  <a:pt x="204" y="137"/>
                  <a:pt x="206" y="137"/>
                  <a:pt x="207" y="136"/>
                </a:cubicBezTo>
                <a:cubicBezTo>
                  <a:pt x="208" y="136"/>
                  <a:pt x="208" y="136"/>
                  <a:pt x="208" y="134"/>
                </a:cubicBezTo>
                <a:cubicBezTo>
                  <a:pt x="208" y="134"/>
                  <a:pt x="208" y="134"/>
                  <a:pt x="208" y="133"/>
                </a:cubicBezTo>
                <a:close/>
                <a:moveTo>
                  <a:pt x="73" y="152"/>
                </a:moveTo>
                <a:cubicBezTo>
                  <a:pt x="72" y="153"/>
                  <a:pt x="72" y="153"/>
                  <a:pt x="72" y="154"/>
                </a:cubicBezTo>
                <a:cubicBezTo>
                  <a:pt x="72" y="156"/>
                  <a:pt x="72" y="158"/>
                  <a:pt x="72" y="159"/>
                </a:cubicBezTo>
                <a:cubicBezTo>
                  <a:pt x="72" y="160"/>
                  <a:pt x="72" y="161"/>
                  <a:pt x="73" y="161"/>
                </a:cubicBezTo>
                <a:cubicBezTo>
                  <a:pt x="73" y="158"/>
                  <a:pt x="73" y="155"/>
                  <a:pt x="73" y="152"/>
                </a:cubicBezTo>
                <a:close/>
                <a:moveTo>
                  <a:pt x="49" y="172"/>
                </a:moveTo>
                <a:cubicBezTo>
                  <a:pt x="48" y="174"/>
                  <a:pt x="47" y="175"/>
                  <a:pt x="46" y="176"/>
                </a:cubicBezTo>
                <a:cubicBezTo>
                  <a:pt x="45" y="176"/>
                  <a:pt x="45" y="176"/>
                  <a:pt x="46" y="178"/>
                </a:cubicBezTo>
                <a:cubicBezTo>
                  <a:pt x="47" y="177"/>
                  <a:pt x="48" y="176"/>
                  <a:pt x="50" y="175"/>
                </a:cubicBezTo>
                <a:cubicBezTo>
                  <a:pt x="49" y="174"/>
                  <a:pt x="49" y="173"/>
                  <a:pt x="49" y="172"/>
                </a:cubicBezTo>
                <a:close/>
                <a:moveTo>
                  <a:pt x="45" y="104"/>
                </a:moveTo>
                <a:cubicBezTo>
                  <a:pt x="42" y="104"/>
                  <a:pt x="38" y="108"/>
                  <a:pt x="38" y="110"/>
                </a:cubicBezTo>
                <a:cubicBezTo>
                  <a:pt x="40" y="109"/>
                  <a:pt x="44" y="104"/>
                  <a:pt x="45" y="104"/>
                </a:cubicBezTo>
                <a:close/>
                <a:moveTo>
                  <a:pt x="49" y="121"/>
                </a:moveTo>
                <a:cubicBezTo>
                  <a:pt x="47" y="122"/>
                  <a:pt x="43" y="126"/>
                  <a:pt x="42" y="128"/>
                </a:cubicBezTo>
                <a:cubicBezTo>
                  <a:pt x="42" y="127"/>
                  <a:pt x="43" y="127"/>
                  <a:pt x="43" y="127"/>
                </a:cubicBezTo>
                <a:cubicBezTo>
                  <a:pt x="44" y="126"/>
                  <a:pt x="46" y="125"/>
                  <a:pt x="48" y="124"/>
                </a:cubicBezTo>
                <a:cubicBezTo>
                  <a:pt x="49" y="124"/>
                  <a:pt x="49" y="123"/>
                  <a:pt x="49" y="121"/>
                </a:cubicBezTo>
                <a:close/>
                <a:moveTo>
                  <a:pt x="48" y="188"/>
                </a:moveTo>
                <a:cubicBezTo>
                  <a:pt x="49" y="187"/>
                  <a:pt x="50" y="187"/>
                  <a:pt x="50" y="187"/>
                </a:cubicBezTo>
                <a:cubicBezTo>
                  <a:pt x="51" y="186"/>
                  <a:pt x="51" y="186"/>
                  <a:pt x="51" y="186"/>
                </a:cubicBezTo>
                <a:cubicBezTo>
                  <a:pt x="51" y="185"/>
                  <a:pt x="51" y="184"/>
                  <a:pt x="50" y="183"/>
                </a:cubicBezTo>
                <a:cubicBezTo>
                  <a:pt x="50" y="183"/>
                  <a:pt x="49" y="183"/>
                  <a:pt x="49" y="184"/>
                </a:cubicBezTo>
                <a:cubicBezTo>
                  <a:pt x="48" y="185"/>
                  <a:pt x="48" y="185"/>
                  <a:pt x="48" y="187"/>
                </a:cubicBezTo>
                <a:cubicBezTo>
                  <a:pt x="48" y="187"/>
                  <a:pt x="48" y="188"/>
                  <a:pt x="48" y="188"/>
                </a:cubicBezTo>
                <a:close/>
                <a:moveTo>
                  <a:pt x="41" y="149"/>
                </a:moveTo>
                <a:cubicBezTo>
                  <a:pt x="41" y="149"/>
                  <a:pt x="41" y="149"/>
                  <a:pt x="41" y="149"/>
                </a:cubicBezTo>
                <a:cubicBezTo>
                  <a:pt x="43" y="148"/>
                  <a:pt x="45" y="147"/>
                  <a:pt x="47" y="146"/>
                </a:cubicBezTo>
                <a:cubicBezTo>
                  <a:pt x="48" y="145"/>
                  <a:pt x="48" y="145"/>
                  <a:pt x="48" y="143"/>
                </a:cubicBezTo>
                <a:cubicBezTo>
                  <a:pt x="45" y="145"/>
                  <a:pt x="43" y="147"/>
                  <a:pt x="41" y="149"/>
                </a:cubicBezTo>
                <a:close/>
                <a:moveTo>
                  <a:pt x="42" y="137"/>
                </a:moveTo>
                <a:cubicBezTo>
                  <a:pt x="42" y="137"/>
                  <a:pt x="42" y="137"/>
                  <a:pt x="42" y="137"/>
                </a:cubicBezTo>
                <a:cubicBezTo>
                  <a:pt x="44" y="136"/>
                  <a:pt x="45" y="135"/>
                  <a:pt x="47" y="134"/>
                </a:cubicBezTo>
                <a:cubicBezTo>
                  <a:pt x="48" y="133"/>
                  <a:pt x="48" y="133"/>
                  <a:pt x="48" y="131"/>
                </a:cubicBezTo>
                <a:cubicBezTo>
                  <a:pt x="46" y="133"/>
                  <a:pt x="44" y="135"/>
                  <a:pt x="42" y="137"/>
                </a:cubicBezTo>
                <a:close/>
                <a:moveTo>
                  <a:pt x="66" y="193"/>
                </a:moveTo>
                <a:cubicBezTo>
                  <a:pt x="66" y="193"/>
                  <a:pt x="66" y="194"/>
                  <a:pt x="66" y="194"/>
                </a:cubicBezTo>
                <a:cubicBezTo>
                  <a:pt x="66" y="196"/>
                  <a:pt x="65" y="198"/>
                  <a:pt x="65" y="200"/>
                </a:cubicBezTo>
                <a:cubicBezTo>
                  <a:pt x="65" y="200"/>
                  <a:pt x="65" y="200"/>
                  <a:pt x="65" y="201"/>
                </a:cubicBezTo>
                <a:cubicBezTo>
                  <a:pt x="66" y="200"/>
                  <a:pt x="67" y="200"/>
                  <a:pt x="67" y="199"/>
                </a:cubicBezTo>
                <a:cubicBezTo>
                  <a:pt x="67" y="197"/>
                  <a:pt x="67" y="195"/>
                  <a:pt x="66" y="193"/>
                </a:cubicBezTo>
                <a:close/>
                <a:moveTo>
                  <a:pt x="73" y="163"/>
                </a:moveTo>
                <a:cubicBezTo>
                  <a:pt x="73" y="163"/>
                  <a:pt x="72" y="164"/>
                  <a:pt x="73" y="164"/>
                </a:cubicBezTo>
                <a:cubicBezTo>
                  <a:pt x="73" y="167"/>
                  <a:pt x="73" y="170"/>
                  <a:pt x="74" y="173"/>
                </a:cubicBezTo>
                <a:cubicBezTo>
                  <a:pt x="74" y="173"/>
                  <a:pt x="74" y="174"/>
                  <a:pt x="74" y="174"/>
                </a:cubicBezTo>
                <a:cubicBezTo>
                  <a:pt x="74" y="174"/>
                  <a:pt x="74" y="174"/>
                  <a:pt x="74" y="174"/>
                </a:cubicBezTo>
                <a:cubicBezTo>
                  <a:pt x="74" y="170"/>
                  <a:pt x="74" y="167"/>
                  <a:pt x="73" y="163"/>
                </a:cubicBezTo>
                <a:close/>
                <a:moveTo>
                  <a:pt x="200" y="175"/>
                </a:moveTo>
                <a:cubicBezTo>
                  <a:pt x="199" y="175"/>
                  <a:pt x="198" y="176"/>
                  <a:pt x="197" y="176"/>
                </a:cubicBezTo>
                <a:cubicBezTo>
                  <a:pt x="197" y="176"/>
                  <a:pt x="197" y="177"/>
                  <a:pt x="197" y="177"/>
                </a:cubicBezTo>
                <a:cubicBezTo>
                  <a:pt x="197" y="178"/>
                  <a:pt x="197" y="179"/>
                  <a:pt x="197" y="180"/>
                </a:cubicBezTo>
                <a:cubicBezTo>
                  <a:pt x="198" y="180"/>
                  <a:pt x="198" y="180"/>
                  <a:pt x="199" y="179"/>
                </a:cubicBezTo>
                <a:cubicBezTo>
                  <a:pt x="199" y="179"/>
                  <a:pt x="199" y="179"/>
                  <a:pt x="199" y="179"/>
                </a:cubicBezTo>
                <a:cubicBezTo>
                  <a:pt x="199" y="177"/>
                  <a:pt x="200" y="176"/>
                  <a:pt x="200" y="175"/>
                </a:cubicBezTo>
                <a:close/>
                <a:moveTo>
                  <a:pt x="65" y="134"/>
                </a:moveTo>
                <a:cubicBezTo>
                  <a:pt x="64" y="132"/>
                  <a:pt x="64" y="130"/>
                  <a:pt x="63" y="129"/>
                </a:cubicBezTo>
                <a:cubicBezTo>
                  <a:pt x="63" y="129"/>
                  <a:pt x="63" y="129"/>
                  <a:pt x="63" y="129"/>
                </a:cubicBezTo>
                <a:cubicBezTo>
                  <a:pt x="63" y="129"/>
                  <a:pt x="62" y="129"/>
                  <a:pt x="62" y="130"/>
                </a:cubicBezTo>
                <a:cubicBezTo>
                  <a:pt x="62" y="131"/>
                  <a:pt x="63" y="133"/>
                  <a:pt x="63" y="135"/>
                </a:cubicBezTo>
                <a:cubicBezTo>
                  <a:pt x="63" y="135"/>
                  <a:pt x="64" y="134"/>
                  <a:pt x="65" y="134"/>
                </a:cubicBezTo>
                <a:close/>
                <a:moveTo>
                  <a:pt x="205" y="157"/>
                </a:moveTo>
                <a:cubicBezTo>
                  <a:pt x="205" y="157"/>
                  <a:pt x="206" y="157"/>
                  <a:pt x="207" y="156"/>
                </a:cubicBezTo>
                <a:cubicBezTo>
                  <a:pt x="207" y="155"/>
                  <a:pt x="207" y="154"/>
                  <a:pt x="207" y="152"/>
                </a:cubicBezTo>
                <a:cubicBezTo>
                  <a:pt x="206" y="153"/>
                  <a:pt x="205" y="154"/>
                  <a:pt x="204" y="154"/>
                </a:cubicBezTo>
                <a:cubicBezTo>
                  <a:pt x="204" y="155"/>
                  <a:pt x="204" y="156"/>
                  <a:pt x="205" y="157"/>
                </a:cubicBezTo>
                <a:close/>
                <a:moveTo>
                  <a:pt x="16" y="152"/>
                </a:moveTo>
                <a:cubicBezTo>
                  <a:pt x="16" y="152"/>
                  <a:pt x="16" y="152"/>
                  <a:pt x="16" y="152"/>
                </a:cubicBezTo>
                <a:cubicBezTo>
                  <a:pt x="14" y="154"/>
                  <a:pt x="14" y="157"/>
                  <a:pt x="14" y="159"/>
                </a:cubicBezTo>
                <a:cubicBezTo>
                  <a:pt x="14" y="159"/>
                  <a:pt x="15" y="159"/>
                  <a:pt x="16" y="159"/>
                </a:cubicBezTo>
                <a:cubicBezTo>
                  <a:pt x="16" y="157"/>
                  <a:pt x="16" y="154"/>
                  <a:pt x="16" y="152"/>
                </a:cubicBezTo>
                <a:close/>
                <a:moveTo>
                  <a:pt x="191" y="211"/>
                </a:moveTo>
                <a:cubicBezTo>
                  <a:pt x="191" y="214"/>
                  <a:pt x="191" y="215"/>
                  <a:pt x="193" y="217"/>
                </a:cubicBezTo>
                <a:cubicBezTo>
                  <a:pt x="194" y="217"/>
                  <a:pt x="194" y="217"/>
                  <a:pt x="195" y="216"/>
                </a:cubicBezTo>
                <a:cubicBezTo>
                  <a:pt x="193" y="216"/>
                  <a:pt x="193" y="215"/>
                  <a:pt x="193" y="214"/>
                </a:cubicBezTo>
                <a:cubicBezTo>
                  <a:pt x="192" y="213"/>
                  <a:pt x="192" y="212"/>
                  <a:pt x="191" y="211"/>
                </a:cubicBezTo>
                <a:close/>
                <a:moveTo>
                  <a:pt x="204" y="167"/>
                </a:moveTo>
                <a:cubicBezTo>
                  <a:pt x="205" y="167"/>
                  <a:pt x="206" y="166"/>
                  <a:pt x="206" y="166"/>
                </a:cubicBezTo>
                <a:cubicBezTo>
                  <a:pt x="206" y="165"/>
                  <a:pt x="206" y="163"/>
                  <a:pt x="206" y="162"/>
                </a:cubicBezTo>
                <a:cubicBezTo>
                  <a:pt x="204" y="163"/>
                  <a:pt x="204" y="163"/>
                  <a:pt x="204" y="165"/>
                </a:cubicBezTo>
                <a:cubicBezTo>
                  <a:pt x="204" y="166"/>
                  <a:pt x="204" y="166"/>
                  <a:pt x="204" y="167"/>
                </a:cubicBezTo>
                <a:close/>
                <a:moveTo>
                  <a:pt x="10" y="155"/>
                </a:moveTo>
                <a:cubicBezTo>
                  <a:pt x="11" y="153"/>
                  <a:pt x="13" y="152"/>
                  <a:pt x="14" y="150"/>
                </a:cubicBezTo>
                <a:cubicBezTo>
                  <a:pt x="14" y="150"/>
                  <a:pt x="14" y="150"/>
                  <a:pt x="14" y="150"/>
                </a:cubicBezTo>
                <a:cubicBezTo>
                  <a:pt x="13" y="150"/>
                  <a:pt x="12" y="150"/>
                  <a:pt x="11" y="151"/>
                </a:cubicBezTo>
                <a:cubicBezTo>
                  <a:pt x="10" y="152"/>
                  <a:pt x="10" y="153"/>
                  <a:pt x="10" y="155"/>
                </a:cubicBezTo>
                <a:close/>
                <a:moveTo>
                  <a:pt x="67" y="204"/>
                </a:moveTo>
                <a:cubicBezTo>
                  <a:pt x="67" y="205"/>
                  <a:pt x="66" y="206"/>
                  <a:pt x="66" y="207"/>
                </a:cubicBezTo>
                <a:cubicBezTo>
                  <a:pt x="66" y="208"/>
                  <a:pt x="65" y="208"/>
                  <a:pt x="65" y="209"/>
                </a:cubicBezTo>
                <a:cubicBezTo>
                  <a:pt x="65" y="209"/>
                  <a:pt x="65" y="209"/>
                  <a:pt x="65" y="209"/>
                </a:cubicBezTo>
                <a:cubicBezTo>
                  <a:pt x="66" y="208"/>
                  <a:pt x="68" y="207"/>
                  <a:pt x="69" y="207"/>
                </a:cubicBezTo>
                <a:cubicBezTo>
                  <a:pt x="69" y="206"/>
                  <a:pt x="69" y="205"/>
                  <a:pt x="69" y="205"/>
                </a:cubicBezTo>
                <a:cubicBezTo>
                  <a:pt x="68" y="205"/>
                  <a:pt x="68" y="205"/>
                  <a:pt x="67" y="204"/>
                </a:cubicBezTo>
                <a:close/>
                <a:moveTo>
                  <a:pt x="202" y="123"/>
                </a:moveTo>
                <a:cubicBezTo>
                  <a:pt x="203" y="123"/>
                  <a:pt x="206" y="121"/>
                  <a:pt x="208" y="120"/>
                </a:cubicBezTo>
                <a:cubicBezTo>
                  <a:pt x="207" y="120"/>
                  <a:pt x="207" y="119"/>
                  <a:pt x="207" y="119"/>
                </a:cubicBezTo>
                <a:cubicBezTo>
                  <a:pt x="205" y="120"/>
                  <a:pt x="202" y="122"/>
                  <a:pt x="202" y="123"/>
                </a:cubicBezTo>
                <a:close/>
                <a:moveTo>
                  <a:pt x="200" y="193"/>
                </a:moveTo>
                <a:cubicBezTo>
                  <a:pt x="201" y="193"/>
                  <a:pt x="201" y="193"/>
                  <a:pt x="201" y="192"/>
                </a:cubicBezTo>
                <a:cubicBezTo>
                  <a:pt x="201" y="191"/>
                  <a:pt x="201" y="189"/>
                  <a:pt x="201" y="188"/>
                </a:cubicBezTo>
                <a:cubicBezTo>
                  <a:pt x="201" y="187"/>
                  <a:pt x="201" y="187"/>
                  <a:pt x="201" y="187"/>
                </a:cubicBezTo>
                <a:cubicBezTo>
                  <a:pt x="200" y="187"/>
                  <a:pt x="200" y="187"/>
                  <a:pt x="200" y="188"/>
                </a:cubicBezTo>
                <a:cubicBezTo>
                  <a:pt x="200" y="189"/>
                  <a:pt x="200" y="189"/>
                  <a:pt x="199" y="190"/>
                </a:cubicBezTo>
                <a:cubicBezTo>
                  <a:pt x="199" y="191"/>
                  <a:pt x="199" y="192"/>
                  <a:pt x="200" y="193"/>
                </a:cubicBezTo>
                <a:close/>
                <a:moveTo>
                  <a:pt x="237" y="161"/>
                </a:moveTo>
                <a:cubicBezTo>
                  <a:pt x="237" y="161"/>
                  <a:pt x="237" y="161"/>
                  <a:pt x="237" y="161"/>
                </a:cubicBezTo>
                <a:cubicBezTo>
                  <a:pt x="237" y="164"/>
                  <a:pt x="237" y="167"/>
                  <a:pt x="237" y="170"/>
                </a:cubicBezTo>
                <a:cubicBezTo>
                  <a:pt x="239" y="167"/>
                  <a:pt x="238" y="164"/>
                  <a:pt x="237" y="161"/>
                </a:cubicBezTo>
                <a:close/>
                <a:moveTo>
                  <a:pt x="234" y="148"/>
                </a:moveTo>
                <a:cubicBezTo>
                  <a:pt x="234" y="148"/>
                  <a:pt x="234" y="148"/>
                  <a:pt x="234" y="148"/>
                </a:cubicBezTo>
                <a:cubicBezTo>
                  <a:pt x="234" y="154"/>
                  <a:pt x="234" y="160"/>
                  <a:pt x="234" y="166"/>
                </a:cubicBezTo>
                <a:cubicBezTo>
                  <a:pt x="234" y="161"/>
                  <a:pt x="234" y="155"/>
                  <a:pt x="234" y="149"/>
                </a:cubicBezTo>
                <a:cubicBezTo>
                  <a:pt x="234" y="149"/>
                  <a:pt x="234" y="148"/>
                  <a:pt x="234" y="148"/>
                </a:cubicBezTo>
                <a:close/>
                <a:moveTo>
                  <a:pt x="214" y="138"/>
                </a:moveTo>
                <a:cubicBezTo>
                  <a:pt x="214" y="138"/>
                  <a:pt x="214" y="138"/>
                  <a:pt x="213" y="138"/>
                </a:cubicBezTo>
                <a:cubicBezTo>
                  <a:pt x="213" y="138"/>
                  <a:pt x="213" y="138"/>
                  <a:pt x="213" y="139"/>
                </a:cubicBezTo>
                <a:cubicBezTo>
                  <a:pt x="213" y="141"/>
                  <a:pt x="213" y="142"/>
                  <a:pt x="213" y="144"/>
                </a:cubicBezTo>
                <a:cubicBezTo>
                  <a:pt x="213" y="144"/>
                  <a:pt x="214" y="144"/>
                  <a:pt x="214" y="144"/>
                </a:cubicBezTo>
                <a:cubicBezTo>
                  <a:pt x="214" y="142"/>
                  <a:pt x="214" y="140"/>
                  <a:pt x="214" y="138"/>
                </a:cubicBezTo>
                <a:close/>
                <a:moveTo>
                  <a:pt x="216" y="194"/>
                </a:moveTo>
                <a:cubicBezTo>
                  <a:pt x="215" y="196"/>
                  <a:pt x="215" y="197"/>
                  <a:pt x="215" y="198"/>
                </a:cubicBezTo>
                <a:cubicBezTo>
                  <a:pt x="215" y="197"/>
                  <a:pt x="216" y="197"/>
                  <a:pt x="217" y="197"/>
                </a:cubicBezTo>
                <a:cubicBezTo>
                  <a:pt x="218" y="196"/>
                  <a:pt x="218" y="196"/>
                  <a:pt x="218" y="194"/>
                </a:cubicBezTo>
                <a:cubicBezTo>
                  <a:pt x="218" y="194"/>
                  <a:pt x="217" y="194"/>
                  <a:pt x="216" y="194"/>
                </a:cubicBezTo>
                <a:close/>
                <a:moveTo>
                  <a:pt x="135" y="285"/>
                </a:moveTo>
                <a:cubicBezTo>
                  <a:pt x="136" y="286"/>
                  <a:pt x="136" y="286"/>
                  <a:pt x="137" y="285"/>
                </a:cubicBezTo>
                <a:cubicBezTo>
                  <a:pt x="138" y="285"/>
                  <a:pt x="139" y="284"/>
                  <a:pt x="139" y="284"/>
                </a:cubicBezTo>
                <a:cubicBezTo>
                  <a:pt x="140" y="284"/>
                  <a:pt x="140" y="284"/>
                  <a:pt x="140" y="283"/>
                </a:cubicBezTo>
                <a:cubicBezTo>
                  <a:pt x="137" y="283"/>
                  <a:pt x="135" y="283"/>
                  <a:pt x="135" y="285"/>
                </a:cubicBezTo>
                <a:close/>
                <a:moveTo>
                  <a:pt x="219" y="132"/>
                </a:moveTo>
                <a:cubicBezTo>
                  <a:pt x="218" y="131"/>
                  <a:pt x="217" y="130"/>
                  <a:pt x="217" y="129"/>
                </a:cubicBezTo>
                <a:cubicBezTo>
                  <a:pt x="216" y="129"/>
                  <a:pt x="215" y="130"/>
                  <a:pt x="216" y="130"/>
                </a:cubicBezTo>
                <a:cubicBezTo>
                  <a:pt x="216" y="131"/>
                  <a:pt x="216" y="132"/>
                  <a:pt x="216" y="133"/>
                </a:cubicBezTo>
                <a:cubicBezTo>
                  <a:pt x="217" y="133"/>
                  <a:pt x="218" y="132"/>
                  <a:pt x="219" y="132"/>
                </a:cubicBezTo>
                <a:close/>
                <a:moveTo>
                  <a:pt x="17" y="199"/>
                </a:moveTo>
                <a:cubicBezTo>
                  <a:pt x="17" y="199"/>
                  <a:pt x="17" y="199"/>
                  <a:pt x="17" y="199"/>
                </a:cubicBezTo>
                <a:cubicBezTo>
                  <a:pt x="15" y="198"/>
                  <a:pt x="12" y="197"/>
                  <a:pt x="10" y="195"/>
                </a:cubicBezTo>
                <a:cubicBezTo>
                  <a:pt x="11" y="197"/>
                  <a:pt x="11" y="198"/>
                  <a:pt x="13" y="198"/>
                </a:cubicBezTo>
                <a:cubicBezTo>
                  <a:pt x="14" y="199"/>
                  <a:pt x="15" y="199"/>
                  <a:pt x="17" y="199"/>
                </a:cubicBezTo>
                <a:close/>
                <a:moveTo>
                  <a:pt x="209" y="184"/>
                </a:moveTo>
                <a:cubicBezTo>
                  <a:pt x="208" y="184"/>
                  <a:pt x="208" y="184"/>
                  <a:pt x="208" y="184"/>
                </a:cubicBezTo>
                <a:cubicBezTo>
                  <a:pt x="208" y="186"/>
                  <a:pt x="208" y="188"/>
                  <a:pt x="208" y="190"/>
                </a:cubicBezTo>
                <a:cubicBezTo>
                  <a:pt x="209" y="190"/>
                  <a:pt x="210" y="190"/>
                  <a:pt x="210" y="190"/>
                </a:cubicBezTo>
                <a:cubicBezTo>
                  <a:pt x="210" y="188"/>
                  <a:pt x="209" y="186"/>
                  <a:pt x="209" y="184"/>
                </a:cubicBezTo>
                <a:close/>
                <a:moveTo>
                  <a:pt x="64" y="101"/>
                </a:moveTo>
                <a:cubicBezTo>
                  <a:pt x="66" y="100"/>
                  <a:pt x="67" y="101"/>
                  <a:pt x="68" y="102"/>
                </a:cubicBezTo>
                <a:cubicBezTo>
                  <a:pt x="68" y="103"/>
                  <a:pt x="68" y="104"/>
                  <a:pt x="68" y="104"/>
                </a:cubicBezTo>
                <a:cubicBezTo>
                  <a:pt x="68" y="101"/>
                  <a:pt x="67" y="99"/>
                  <a:pt x="65" y="98"/>
                </a:cubicBezTo>
                <a:cubicBezTo>
                  <a:pt x="64" y="99"/>
                  <a:pt x="64" y="100"/>
                  <a:pt x="64" y="101"/>
                </a:cubicBezTo>
                <a:close/>
                <a:moveTo>
                  <a:pt x="212" y="102"/>
                </a:moveTo>
                <a:cubicBezTo>
                  <a:pt x="212" y="102"/>
                  <a:pt x="211" y="102"/>
                  <a:pt x="211" y="102"/>
                </a:cubicBezTo>
                <a:cubicBezTo>
                  <a:pt x="210" y="102"/>
                  <a:pt x="209" y="103"/>
                  <a:pt x="207" y="104"/>
                </a:cubicBezTo>
                <a:cubicBezTo>
                  <a:pt x="208" y="105"/>
                  <a:pt x="208" y="105"/>
                  <a:pt x="208" y="106"/>
                </a:cubicBezTo>
                <a:cubicBezTo>
                  <a:pt x="208" y="106"/>
                  <a:pt x="209" y="106"/>
                  <a:pt x="209" y="106"/>
                </a:cubicBezTo>
                <a:cubicBezTo>
                  <a:pt x="210" y="106"/>
                  <a:pt x="210" y="106"/>
                  <a:pt x="210" y="105"/>
                </a:cubicBezTo>
                <a:cubicBezTo>
                  <a:pt x="210" y="103"/>
                  <a:pt x="210" y="103"/>
                  <a:pt x="212" y="102"/>
                </a:cubicBezTo>
                <a:close/>
                <a:moveTo>
                  <a:pt x="198" y="167"/>
                </a:moveTo>
                <a:cubicBezTo>
                  <a:pt x="198" y="168"/>
                  <a:pt x="198" y="169"/>
                  <a:pt x="198" y="170"/>
                </a:cubicBezTo>
                <a:cubicBezTo>
                  <a:pt x="199" y="169"/>
                  <a:pt x="200" y="169"/>
                  <a:pt x="201" y="169"/>
                </a:cubicBezTo>
                <a:cubicBezTo>
                  <a:pt x="201" y="168"/>
                  <a:pt x="200" y="167"/>
                  <a:pt x="200" y="166"/>
                </a:cubicBezTo>
                <a:cubicBezTo>
                  <a:pt x="200" y="166"/>
                  <a:pt x="199" y="167"/>
                  <a:pt x="198" y="167"/>
                </a:cubicBezTo>
                <a:close/>
                <a:moveTo>
                  <a:pt x="47" y="218"/>
                </a:moveTo>
                <a:cubicBezTo>
                  <a:pt x="48" y="217"/>
                  <a:pt x="49" y="216"/>
                  <a:pt x="50" y="215"/>
                </a:cubicBezTo>
                <a:cubicBezTo>
                  <a:pt x="50" y="214"/>
                  <a:pt x="49" y="214"/>
                  <a:pt x="49" y="214"/>
                </a:cubicBezTo>
                <a:cubicBezTo>
                  <a:pt x="48" y="214"/>
                  <a:pt x="47" y="215"/>
                  <a:pt x="46" y="216"/>
                </a:cubicBezTo>
                <a:cubicBezTo>
                  <a:pt x="47" y="216"/>
                  <a:pt x="47" y="217"/>
                  <a:pt x="47" y="218"/>
                </a:cubicBezTo>
                <a:close/>
                <a:moveTo>
                  <a:pt x="251" y="163"/>
                </a:moveTo>
                <a:cubicBezTo>
                  <a:pt x="253" y="160"/>
                  <a:pt x="254" y="157"/>
                  <a:pt x="254" y="155"/>
                </a:cubicBezTo>
                <a:cubicBezTo>
                  <a:pt x="253" y="158"/>
                  <a:pt x="252" y="160"/>
                  <a:pt x="251" y="163"/>
                </a:cubicBezTo>
                <a:close/>
                <a:moveTo>
                  <a:pt x="205" y="177"/>
                </a:moveTo>
                <a:cubicBezTo>
                  <a:pt x="206" y="177"/>
                  <a:pt x="206" y="176"/>
                  <a:pt x="206" y="176"/>
                </a:cubicBezTo>
                <a:cubicBezTo>
                  <a:pt x="206" y="174"/>
                  <a:pt x="206" y="173"/>
                  <a:pt x="206" y="172"/>
                </a:cubicBezTo>
                <a:cubicBezTo>
                  <a:pt x="206" y="171"/>
                  <a:pt x="206" y="171"/>
                  <a:pt x="206" y="171"/>
                </a:cubicBezTo>
                <a:cubicBezTo>
                  <a:pt x="205" y="171"/>
                  <a:pt x="205" y="171"/>
                  <a:pt x="205" y="172"/>
                </a:cubicBezTo>
                <a:cubicBezTo>
                  <a:pt x="205" y="174"/>
                  <a:pt x="205" y="175"/>
                  <a:pt x="205" y="177"/>
                </a:cubicBezTo>
                <a:close/>
                <a:moveTo>
                  <a:pt x="197" y="151"/>
                </a:moveTo>
                <a:cubicBezTo>
                  <a:pt x="197" y="153"/>
                  <a:pt x="197" y="154"/>
                  <a:pt x="198" y="155"/>
                </a:cubicBezTo>
                <a:cubicBezTo>
                  <a:pt x="200" y="154"/>
                  <a:pt x="200" y="153"/>
                  <a:pt x="199" y="151"/>
                </a:cubicBezTo>
                <a:cubicBezTo>
                  <a:pt x="199" y="151"/>
                  <a:pt x="198" y="151"/>
                  <a:pt x="198" y="151"/>
                </a:cubicBezTo>
                <a:cubicBezTo>
                  <a:pt x="198" y="151"/>
                  <a:pt x="198" y="151"/>
                  <a:pt x="197" y="151"/>
                </a:cubicBezTo>
                <a:close/>
                <a:moveTo>
                  <a:pt x="250" y="150"/>
                </a:moveTo>
                <a:cubicBezTo>
                  <a:pt x="251" y="147"/>
                  <a:pt x="249" y="145"/>
                  <a:pt x="247" y="145"/>
                </a:cubicBezTo>
                <a:cubicBezTo>
                  <a:pt x="248" y="147"/>
                  <a:pt x="249" y="148"/>
                  <a:pt x="250" y="150"/>
                </a:cubicBezTo>
                <a:close/>
                <a:moveTo>
                  <a:pt x="34" y="135"/>
                </a:moveTo>
                <a:cubicBezTo>
                  <a:pt x="34" y="135"/>
                  <a:pt x="34" y="135"/>
                  <a:pt x="33" y="135"/>
                </a:cubicBezTo>
                <a:cubicBezTo>
                  <a:pt x="33" y="141"/>
                  <a:pt x="33" y="146"/>
                  <a:pt x="33" y="152"/>
                </a:cubicBezTo>
                <a:cubicBezTo>
                  <a:pt x="34" y="152"/>
                  <a:pt x="34" y="152"/>
                  <a:pt x="34" y="152"/>
                </a:cubicBezTo>
                <a:cubicBezTo>
                  <a:pt x="34" y="146"/>
                  <a:pt x="34" y="141"/>
                  <a:pt x="34" y="135"/>
                </a:cubicBezTo>
                <a:close/>
                <a:moveTo>
                  <a:pt x="197" y="137"/>
                </a:moveTo>
                <a:cubicBezTo>
                  <a:pt x="199" y="136"/>
                  <a:pt x="199" y="135"/>
                  <a:pt x="199" y="133"/>
                </a:cubicBezTo>
                <a:cubicBezTo>
                  <a:pt x="198" y="133"/>
                  <a:pt x="198" y="133"/>
                  <a:pt x="197" y="133"/>
                </a:cubicBezTo>
                <a:cubicBezTo>
                  <a:pt x="197" y="134"/>
                  <a:pt x="197" y="135"/>
                  <a:pt x="197" y="137"/>
                </a:cubicBezTo>
                <a:close/>
                <a:moveTo>
                  <a:pt x="198" y="102"/>
                </a:moveTo>
                <a:cubicBezTo>
                  <a:pt x="198" y="102"/>
                  <a:pt x="198" y="102"/>
                  <a:pt x="198" y="102"/>
                </a:cubicBezTo>
                <a:cubicBezTo>
                  <a:pt x="198" y="102"/>
                  <a:pt x="199" y="103"/>
                  <a:pt x="199" y="103"/>
                </a:cubicBezTo>
                <a:cubicBezTo>
                  <a:pt x="200" y="102"/>
                  <a:pt x="202" y="102"/>
                  <a:pt x="203" y="101"/>
                </a:cubicBezTo>
                <a:cubicBezTo>
                  <a:pt x="203" y="101"/>
                  <a:pt x="202" y="100"/>
                  <a:pt x="202" y="100"/>
                </a:cubicBezTo>
                <a:cubicBezTo>
                  <a:pt x="201" y="100"/>
                  <a:pt x="199" y="101"/>
                  <a:pt x="198" y="102"/>
                </a:cubicBezTo>
                <a:close/>
                <a:moveTo>
                  <a:pt x="36" y="189"/>
                </a:moveTo>
                <a:cubicBezTo>
                  <a:pt x="36" y="189"/>
                  <a:pt x="36" y="189"/>
                  <a:pt x="36" y="189"/>
                </a:cubicBezTo>
                <a:cubicBezTo>
                  <a:pt x="36" y="188"/>
                  <a:pt x="36" y="188"/>
                  <a:pt x="36" y="187"/>
                </a:cubicBezTo>
                <a:cubicBezTo>
                  <a:pt x="36" y="185"/>
                  <a:pt x="35" y="182"/>
                  <a:pt x="35" y="180"/>
                </a:cubicBezTo>
                <a:cubicBezTo>
                  <a:pt x="35" y="183"/>
                  <a:pt x="35" y="186"/>
                  <a:pt x="36" y="189"/>
                </a:cubicBezTo>
                <a:close/>
                <a:moveTo>
                  <a:pt x="39" y="202"/>
                </a:moveTo>
                <a:cubicBezTo>
                  <a:pt x="39" y="202"/>
                  <a:pt x="39" y="202"/>
                  <a:pt x="39" y="202"/>
                </a:cubicBezTo>
                <a:cubicBezTo>
                  <a:pt x="39" y="201"/>
                  <a:pt x="39" y="201"/>
                  <a:pt x="39" y="201"/>
                </a:cubicBezTo>
                <a:cubicBezTo>
                  <a:pt x="39" y="199"/>
                  <a:pt x="39" y="198"/>
                  <a:pt x="39" y="196"/>
                </a:cubicBezTo>
                <a:cubicBezTo>
                  <a:pt x="38" y="196"/>
                  <a:pt x="37" y="197"/>
                  <a:pt x="38" y="198"/>
                </a:cubicBezTo>
                <a:cubicBezTo>
                  <a:pt x="38" y="199"/>
                  <a:pt x="38" y="200"/>
                  <a:pt x="39" y="202"/>
                </a:cubicBezTo>
                <a:close/>
                <a:moveTo>
                  <a:pt x="61" y="153"/>
                </a:moveTo>
                <a:cubicBezTo>
                  <a:pt x="61" y="153"/>
                  <a:pt x="61" y="153"/>
                  <a:pt x="60" y="153"/>
                </a:cubicBezTo>
                <a:cubicBezTo>
                  <a:pt x="60" y="153"/>
                  <a:pt x="59" y="154"/>
                  <a:pt x="59" y="154"/>
                </a:cubicBezTo>
                <a:cubicBezTo>
                  <a:pt x="60" y="155"/>
                  <a:pt x="60" y="156"/>
                  <a:pt x="61" y="157"/>
                </a:cubicBezTo>
                <a:cubicBezTo>
                  <a:pt x="61" y="157"/>
                  <a:pt x="61" y="157"/>
                  <a:pt x="61" y="157"/>
                </a:cubicBezTo>
                <a:cubicBezTo>
                  <a:pt x="61" y="156"/>
                  <a:pt x="61" y="154"/>
                  <a:pt x="61" y="153"/>
                </a:cubicBezTo>
                <a:close/>
                <a:moveTo>
                  <a:pt x="126" y="293"/>
                </a:moveTo>
                <a:cubicBezTo>
                  <a:pt x="124" y="291"/>
                  <a:pt x="122" y="290"/>
                  <a:pt x="122" y="287"/>
                </a:cubicBezTo>
                <a:cubicBezTo>
                  <a:pt x="121" y="288"/>
                  <a:pt x="121" y="288"/>
                  <a:pt x="122" y="289"/>
                </a:cubicBezTo>
                <a:cubicBezTo>
                  <a:pt x="123" y="292"/>
                  <a:pt x="124" y="292"/>
                  <a:pt x="126" y="293"/>
                </a:cubicBezTo>
                <a:close/>
                <a:moveTo>
                  <a:pt x="47" y="117"/>
                </a:moveTo>
                <a:cubicBezTo>
                  <a:pt x="48" y="116"/>
                  <a:pt x="48" y="116"/>
                  <a:pt x="49" y="115"/>
                </a:cubicBezTo>
                <a:cubicBezTo>
                  <a:pt x="50" y="115"/>
                  <a:pt x="51" y="114"/>
                  <a:pt x="51" y="113"/>
                </a:cubicBezTo>
                <a:cubicBezTo>
                  <a:pt x="49" y="114"/>
                  <a:pt x="47" y="115"/>
                  <a:pt x="47" y="117"/>
                </a:cubicBezTo>
                <a:close/>
                <a:moveTo>
                  <a:pt x="228" y="171"/>
                </a:moveTo>
                <a:cubicBezTo>
                  <a:pt x="227" y="171"/>
                  <a:pt x="227" y="171"/>
                  <a:pt x="227" y="172"/>
                </a:cubicBezTo>
                <a:cubicBezTo>
                  <a:pt x="227" y="173"/>
                  <a:pt x="226" y="174"/>
                  <a:pt x="226" y="175"/>
                </a:cubicBezTo>
                <a:cubicBezTo>
                  <a:pt x="226" y="176"/>
                  <a:pt x="226" y="177"/>
                  <a:pt x="226" y="178"/>
                </a:cubicBezTo>
                <a:cubicBezTo>
                  <a:pt x="226" y="178"/>
                  <a:pt x="226" y="178"/>
                  <a:pt x="227" y="178"/>
                </a:cubicBezTo>
                <a:cubicBezTo>
                  <a:pt x="227" y="175"/>
                  <a:pt x="228" y="173"/>
                  <a:pt x="228" y="171"/>
                </a:cubicBezTo>
                <a:close/>
                <a:moveTo>
                  <a:pt x="53" y="200"/>
                </a:moveTo>
                <a:cubicBezTo>
                  <a:pt x="53" y="200"/>
                  <a:pt x="53" y="200"/>
                  <a:pt x="53" y="200"/>
                </a:cubicBezTo>
                <a:cubicBezTo>
                  <a:pt x="51" y="201"/>
                  <a:pt x="50" y="202"/>
                  <a:pt x="48" y="204"/>
                </a:cubicBezTo>
                <a:cubicBezTo>
                  <a:pt x="48" y="204"/>
                  <a:pt x="48" y="204"/>
                  <a:pt x="49" y="205"/>
                </a:cubicBezTo>
                <a:cubicBezTo>
                  <a:pt x="50" y="203"/>
                  <a:pt x="52" y="202"/>
                  <a:pt x="53" y="200"/>
                </a:cubicBezTo>
                <a:close/>
                <a:moveTo>
                  <a:pt x="41" y="113"/>
                </a:moveTo>
                <a:cubicBezTo>
                  <a:pt x="42" y="112"/>
                  <a:pt x="44" y="112"/>
                  <a:pt x="45" y="111"/>
                </a:cubicBezTo>
                <a:cubicBezTo>
                  <a:pt x="45" y="111"/>
                  <a:pt x="46" y="110"/>
                  <a:pt x="45" y="110"/>
                </a:cubicBezTo>
                <a:cubicBezTo>
                  <a:pt x="43" y="110"/>
                  <a:pt x="42" y="111"/>
                  <a:pt x="41" y="113"/>
                </a:cubicBezTo>
                <a:close/>
                <a:moveTo>
                  <a:pt x="7" y="182"/>
                </a:moveTo>
                <a:cubicBezTo>
                  <a:pt x="7" y="182"/>
                  <a:pt x="7" y="182"/>
                  <a:pt x="8" y="182"/>
                </a:cubicBezTo>
                <a:cubicBezTo>
                  <a:pt x="8" y="180"/>
                  <a:pt x="8" y="179"/>
                  <a:pt x="8" y="178"/>
                </a:cubicBezTo>
                <a:cubicBezTo>
                  <a:pt x="7" y="177"/>
                  <a:pt x="6" y="177"/>
                  <a:pt x="6" y="177"/>
                </a:cubicBezTo>
                <a:cubicBezTo>
                  <a:pt x="6" y="179"/>
                  <a:pt x="7" y="180"/>
                  <a:pt x="7" y="182"/>
                </a:cubicBezTo>
                <a:close/>
                <a:moveTo>
                  <a:pt x="63" y="119"/>
                </a:moveTo>
                <a:cubicBezTo>
                  <a:pt x="63" y="120"/>
                  <a:pt x="64" y="122"/>
                  <a:pt x="64" y="123"/>
                </a:cubicBezTo>
                <a:cubicBezTo>
                  <a:pt x="65" y="123"/>
                  <a:pt x="65" y="123"/>
                  <a:pt x="65" y="123"/>
                </a:cubicBezTo>
                <a:cubicBezTo>
                  <a:pt x="65" y="121"/>
                  <a:pt x="64" y="120"/>
                  <a:pt x="64" y="118"/>
                </a:cubicBezTo>
                <a:cubicBezTo>
                  <a:pt x="64" y="118"/>
                  <a:pt x="63" y="118"/>
                  <a:pt x="63" y="119"/>
                </a:cubicBezTo>
                <a:close/>
                <a:moveTo>
                  <a:pt x="202" y="134"/>
                </a:moveTo>
                <a:cubicBezTo>
                  <a:pt x="204" y="132"/>
                  <a:pt x="206" y="132"/>
                  <a:pt x="208" y="131"/>
                </a:cubicBezTo>
                <a:cubicBezTo>
                  <a:pt x="208" y="130"/>
                  <a:pt x="208" y="130"/>
                  <a:pt x="208" y="130"/>
                </a:cubicBezTo>
                <a:cubicBezTo>
                  <a:pt x="206" y="131"/>
                  <a:pt x="204" y="131"/>
                  <a:pt x="202" y="132"/>
                </a:cubicBezTo>
                <a:cubicBezTo>
                  <a:pt x="202" y="132"/>
                  <a:pt x="202" y="133"/>
                  <a:pt x="202" y="134"/>
                </a:cubicBezTo>
                <a:close/>
                <a:moveTo>
                  <a:pt x="47" y="182"/>
                </a:moveTo>
                <a:cubicBezTo>
                  <a:pt x="48" y="181"/>
                  <a:pt x="49" y="180"/>
                  <a:pt x="50" y="180"/>
                </a:cubicBezTo>
                <a:cubicBezTo>
                  <a:pt x="50" y="179"/>
                  <a:pt x="50" y="179"/>
                  <a:pt x="50" y="178"/>
                </a:cubicBezTo>
                <a:cubicBezTo>
                  <a:pt x="49" y="179"/>
                  <a:pt x="47" y="180"/>
                  <a:pt x="46" y="181"/>
                </a:cubicBezTo>
                <a:cubicBezTo>
                  <a:pt x="47" y="181"/>
                  <a:pt x="47" y="181"/>
                  <a:pt x="47" y="182"/>
                </a:cubicBezTo>
                <a:close/>
                <a:moveTo>
                  <a:pt x="158" y="286"/>
                </a:moveTo>
                <a:cubicBezTo>
                  <a:pt x="157" y="286"/>
                  <a:pt x="156" y="286"/>
                  <a:pt x="155" y="287"/>
                </a:cubicBezTo>
                <a:cubicBezTo>
                  <a:pt x="154" y="288"/>
                  <a:pt x="153" y="288"/>
                  <a:pt x="152" y="289"/>
                </a:cubicBezTo>
                <a:cubicBezTo>
                  <a:pt x="154" y="289"/>
                  <a:pt x="156" y="288"/>
                  <a:pt x="158" y="286"/>
                </a:cubicBezTo>
                <a:close/>
                <a:moveTo>
                  <a:pt x="64" y="105"/>
                </a:moveTo>
                <a:cubicBezTo>
                  <a:pt x="63" y="104"/>
                  <a:pt x="63" y="103"/>
                  <a:pt x="61" y="102"/>
                </a:cubicBezTo>
                <a:cubicBezTo>
                  <a:pt x="62" y="103"/>
                  <a:pt x="62" y="105"/>
                  <a:pt x="62" y="106"/>
                </a:cubicBezTo>
                <a:cubicBezTo>
                  <a:pt x="63" y="106"/>
                  <a:pt x="63" y="106"/>
                  <a:pt x="64" y="105"/>
                </a:cubicBezTo>
                <a:close/>
                <a:moveTo>
                  <a:pt x="209" y="75"/>
                </a:moveTo>
                <a:cubicBezTo>
                  <a:pt x="209" y="75"/>
                  <a:pt x="209" y="75"/>
                  <a:pt x="209" y="75"/>
                </a:cubicBezTo>
                <a:cubicBezTo>
                  <a:pt x="209" y="78"/>
                  <a:pt x="209" y="81"/>
                  <a:pt x="209" y="84"/>
                </a:cubicBezTo>
                <a:cubicBezTo>
                  <a:pt x="209" y="84"/>
                  <a:pt x="210" y="83"/>
                  <a:pt x="210" y="82"/>
                </a:cubicBezTo>
                <a:cubicBezTo>
                  <a:pt x="210" y="80"/>
                  <a:pt x="209" y="77"/>
                  <a:pt x="209" y="75"/>
                </a:cubicBezTo>
                <a:close/>
                <a:moveTo>
                  <a:pt x="37" y="218"/>
                </a:moveTo>
                <a:cubicBezTo>
                  <a:pt x="37" y="218"/>
                  <a:pt x="37" y="218"/>
                  <a:pt x="37" y="218"/>
                </a:cubicBezTo>
                <a:cubicBezTo>
                  <a:pt x="38" y="221"/>
                  <a:pt x="40" y="224"/>
                  <a:pt x="43" y="226"/>
                </a:cubicBezTo>
                <a:cubicBezTo>
                  <a:pt x="43" y="225"/>
                  <a:pt x="42" y="224"/>
                  <a:pt x="41" y="223"/>
                </a:cubicBezTo>
                <a:cubicBezTo>
                  <a:pt x="40" y="223"/>
                  <a:pt x="39" y="222"/>
                  <a:pt x="39" y="221"/>
                </a:cubicBezTo>
                <a:cubicBezTo>
                  <a:pt x="38" y="220"/>
                  <a:pt x="38" y="219"/>
                  <a:pt x="37" y="218"/>
                </a:cubicBezTo>
                <a:close/>
                <a:moveTo>
                  <a:pt x="236" y="137"/>
                </a:moveTo>
                <a:cubicBezTo>
                  <a:pt x="237" y="137"/>
                  <a:pt x="239" y="137"/>
                  <a:pt x="239" y="135"/>
                </a:cubicBezTo>
                <a:cubicBezTo>
                  <a:pt x="238" y="135"/>
                  <a:pt x="237" y="135"/>
                  <a:pt x="236" y="135"/>
                </a:cubicBezTo>
                <a:cubicBezTo>
                  <a:pt x="236" y="136"/>
                  <a:pt x="236" y="137"/>
                  <a:pt x="236" y="137"/>
                </a:cubicBezTo>
                <a:close/>
                <a:moveTo>
                  <a:pt x="53" y="149"/>
                </a:moveTo>
                <a:cubicBezTo>
                  <a:pt x="52" y="149"/>
                  <a:pt x="52" y="149"/>
                  <a:pt x="52" y="150"/>
                </a:cubicBezTo>
                <a:cubicBezTo>
                  <a:pt x="52" y="151"/>
                  <a:pt x="52" y="152"/>
                  <a:pt x="52" y="153"/>
                </a:cubicBezTo>
                <a:cubicBezTo>
                  <a:pt x="53" y="153"/>
                  <a:pt x="53" y="153"/>
                  <a:pt x="53" y="152"/>
                </a:cubicBezTo>
                <a:cubicBezTo>
                  <a:pt x="53" y="151"/>
                  <a:pt x="53" y="150"/>
                  <a:pt x="53" y="149"/>
                </a:cubicBezTo>
                <a:close/>
                <a:moveTo>
                  <a:pt x="75" y="223"/>
                </a:moveTo>
                <a:cubicBezTo>
                  <a:pt x="77" y="224"/>
                  <a:pt x="77" y="225"/>
                  <a:pt x="76" y="226"/>
                </a:cubicBezTo>
                <a:cubicBezTo>
                  <a:pt x="77" y="226"/>
                  <a:pt x="77" y="226"/>
                  <a:pt x="77" y="226"/>
                </a:cubicBezTo>
                <a:cubicBezTo>
                  <a:pt x="77" y="224"/>
                  <a:pt x="77" y="223"/>
                  <a:pt x="77" y="222"/>
                </a:cubicBezTo>
                <a:cubicBezTo>
                  <a:pt x="77" y="222"/>
                  <a:pt x="76" y="222"/>
                  <a:pt x="76" y="222"/>
                </a:cubicBezTo>
                <a:cubicBezTo>
                  <a:pt x="76" y="222"/>
                  <a:pt x="75" y="223"/>
                  <a:pt x="75" y="223"/>
                </a:cubicBezTo>
                <a:close/>
                <a:moveTo>
                  <a:pt x="214" y="108"/>
                </a:moveTo>
                <a:cubicBezTo>
                  <a:pt x="213" y="109"/>
                  <a:pt x="212" y="109"/>
                  <a:pt x="213" y="111"/>
                </a:cubicBezTo>
                <a:cubicBezTo>
                  <a:pt x="214" y="110"/>
                  <a:pt x="215" y="110"/>
                  <a:pt x="216" y="110"/>
                </a:cubicBezTo>
                <a:cubicBezTo>
                  <a:pt x="215" y="109"/>
                  <a:pt x="215" y="108"/>
                  <a:pt x="214" y="108"/>
                </a:cubicBezTo>
                <a:close/>
                <a:moveTo>
                  <a:pt x="197" y="142"/>
                </a:moveTo>
                <a:cubicBezTo>
                  <a:pt x="197" y="143"/>
                  <a:pt x="197" y="143"/>
                  <a:pt x="197" y="144"/>
                </a:cubicBezTo>
                <a:cubicBezTo>
                  <a:pt x="197" y="144"/>
                  <a:pt x="197" y="144"/>
                  <a:pt x="197" y="145"/>
                </a:cubicBezTo>
                <a:cubicBezTo>
                  <a:pt x="199" y="144"/>
                  <a:pt x="199" y="144"/>
                  <a:pt x="199" y="142"/>
                </a:cubicBezTo>
                <a:cubicBezTo>
                  <a:pt x="198" y="142"/>
                  <a:pt x="198" y="142"/>
                  <a:pt x="197" y="142"/>
                </a:cubicBezTo>
                <a:close/>
                <a:moveTo>
                  <a:pt x="220" y="102"/>
                </a:moveTo>
                <a:cubicBezTo>
                  <a:pt x="218" y="100"/>
                  <a:pt x="217" y="99"/>
                  <a:pt x="216" y="99"/>
                </a:cubicBezTo>
                <a:cubicBezTo>
                  <a:pt x="217" y="100"/>
                  <a:pt x="218" y="102"/>
                  <a:pt x="219" y="103"/>
                </a:cubicBezTo>
                <a:cubicBezTo>
                  <a:pt x="219" y="102"/>
                  <a:pt x="220" y="102"/>
                  <a:pt x="220" y="102"/>
                </a:cubicBezTo>
                <a:close/>
                <a:moveTo>
                  <a:pt x="40" y="218"/>
                </a:moveTo>
                <a:cubicBezTo>
                  <a:pt x="41" y="220"/>
                  <a:pt x="42" y="221"/>
                  <a:pt x="44" y="222"/>
                </a:cubicBezTo>
                <a:cubicBezTo>
                  <a:pt x="43" y="221"/>
                  <a:pt x="42" y="219"/>
                  <a:pt x="41" y="218"/>
                </a:cubicBezTo>
                <a:cubicBezTo>
                  <a:pt x="41" y="218"/>
                  <a:pt x="41" y="218"/>
                  <a:pt x="40" y="218"/>
                </a:cubicBezTo>
                <a:close/>
                <a:moveTo>
                  <a:pt x="40" y="124"/>
                </a:moveTo>
                <a:cubicBezTo>
                  <a:pt x="37" y="125"/>
                  <a:pt x="37" y="126"/>
                  <a:pt x="38" y="127"/>
                </a:cubicBezTo>
                <a:cubicBezTo>
                  <a:pt x="39" y="127"/>
                  <a:pt x="39" y="126"/>
                  <a:pt x="40" y="124"/>
                </a:cubicBezTo>
                <a:close/>
                <a:moveTo>
                  <a:pt x="200" y="157"/>
                </a:moveTo>
                <a:cubicBezTo>
                  <a:pt x="198" y="158"/>
                  <a:pt x="198" y="158"/>
                  <a:pt x="198" y="160"/>
                </a:cubicBezTo>
                <a:cubicBezTo>
                  <a:pt x="199" y="159"/>
                  <a:pt x="199" y="159"/>
                  <a:pt x="200" y="159"/>
                </a:cubicBezTo>
                <a:cubicBezTo>
                  <a:pt x="200" y="158"/>
                  <a:pt x="200" y="158"/>
                  <a:pt x="200" y="157"/>
                </a:cubicBezTo>
                <a:close/>
                <a:moveTo>
                  <a:pt x="67" y="121"/>
                </a:moveTo>
                <a:cubicBezTo>
                  <a:pt x="67" y="121"/>
                  <a:pt x="68" y="121"/>
                  <a:pt x="68" y="121"/>
                </a:cubicBezTo>
                <a:cubicBezTo>
                  <a:pt x="68" y="121"/>
                  <a:pt x="68" y="120"/>
                  <a:pt x="68" y="119"/>
                </a:cubicBezTo>
                <a:cubicBezTo>
                  <a:pt x="68" y="119"/>
                  <a:pt x="68" y="118"/>
                  <a:pt x="68" y="117"/>
                </a:cubicBezTo>
                <a:cubicBezTo>
                  <a:pt x="68" y="117"/>
                  <a:pt x="68" y="116"/>
                  <a:pt x="67" y="115"/>
                </a:cubicBezTo>
                <a:cubicBezTo>
                  <a:pt x="67" y="115"/>
                  <a:pt x="67" y="115"/>
                  <a:pt x="67" y="116"/>
                </a:cubicBezTo>
                <a:cubicBezTo>
                  <a:pt x="67" y="117"/>
                  <a:pt x="67" y="119"/>
                  <a:pt x="67" y="121"/>
                </a:cubicBezTo>
                <a:close/>
                <a:moveTo>
                  <a:pt x="222" y="168"/>
                </a:moveTo>
                <a:cubicBezTo>
                  <a:pt x="223" y="165"/>
                  <a:pt x="223" y="163"/>
                  <a:pt x="222" y="162"/>
                </a:cubicBezTo>
                <a:cubicBezTo>
                  <a:pt x="222" y="163"/>
                  <a:pt x="222" y="166"/>
                  <a:pt x="222" y="168"/>
                </a:cubicBezTo>
                <a:close/>
                <a:moveTo>
                  <a:pt x="11" y="157"/>
                </a:moveTo>
                <a:cubicBezTo>
                  <a:pt x="10" y="158"/>
                  <a:pt x="9" y="159"/>
                  <a:pt x="10" y="161"/>
                </a:cubicBezTo>
                <a:cubicBezTo>
                  <a:pt x="10" y="161"/>
                  <a:pt x="11" y="161"/>
                  <a:pt x="11" y="160"/>
                </a:cubicBezTo>
                <a:cubicBezTo>
                  <a:pt x="11" y="159"/>
                  <a:pt x="11" y="158"/>
                  <a:pt x="11" y="157"/>
                </a:cubicBezTo>
                <a:close/>
                <a:moveTo>
                  <a:pt x="203" y="106"/>
                </a:moveTo>
                <a:cubicBezTo>
                  <a:pt x="205" y="108"/>
                  <a:pt x="205" y="108"/>
                  <a:pt x="206" y="107"/>
                </a:cubicBezTo>
                <a:cubicBezTo>
                  <a:pt x="206" y="107"/>
                  <a:pt x="205" y="106"/>
                  <a:pt x="205" y="105"/>
                </a:cubicBezTo>
                <a:cubicBezTo>
                  <a:pt x="204" y="106"/>
                  <a:pt x="204" y="106"/>
                  <a:pt x="203" y="106"/>
                </a:cubicBezTo>
                <a:close/>
                <a:moveTo>
                  <a:pt x="67" y="174"/>
                </a:moveTo>
                <a:cubicBezTo>
                  <a:pt x="67" y="174"/>
                  <a:pt x="67" y="174"/>
                  <a:pt x="67" y="174"/>
                </a:cubicBezTo>
                <a:cubicBezTo>
                  <a:pt x="67" y="172"/>
                  <a:pt x="67" y="170"/>
                  <a:pt x="67" y="168"/>
                </a:cubicBezTo>
                <a:cubicBezTo>
                  <a:pt x="67" y="168"/>
                  <a:pt x="66" y="168"/>
                  <a:pt x="66" y="169"/>
                </a:cubicBezTo>
                <a:cubicBezTo>
                  <a:pt x="67" y="171"/>
                  <a:pt x="67" y="172"/>
                  <a:pt x="67" y="174"/>
                </a:cubicBezTo>
                <a:close/>
                <a:moveTo>
                  <a:pt x="51" y="142"/>
                </a:moveTo>
                <a:cubicBezTo>
                  <a:pt x="51" y="142"/>
                  <a:pt x="52" y="142"/>
                  <a:pt x="52" y="142"/>
                </a:cubicBezTo>
                <a:cubicBezTo>
                  <a:pt x="52" y="142"/>
                  <a:pt x="52" y="142"/>
                  <a:pt x="52" y="142"/>
                </a:cubicBezTo>
                <a:cubicBezTo>
                  <a:pt x="52" y="141"/>
                  <a:pt x="52" y="140"/>
                  <a:pt x="52" y="139"/>
                </a:cubicBezTo>
                <a:cubicBezTo>
                  <a:pt x="51" y="140"/>
                  <a:pt x="51" y="141"/>
                  <a:pt x="51" y="142"/>
                </a:cubicBezTo>
                <a:close/>
                <a:moveTo>
                  <a:pt x="221" y="105"/>
                </a:moveTo>
                <a:cubicBezTo>
                  <a:pt x="221" y="105"/>
                  <a:pt x="222" y="106"/>
                  <a:pt x="222" y="106"/>
                </a:cubicBezTo>
                <a:cubicBezTo>
                  <a:pt x="223" y="107"/>
                  <a:pt x="223" y="107"/>
                  <a:pt x="224" y="106"/>
                </a:cubicBezTo>
                <a:cubicBezTo>
                  <a:pt x="223" y="105"/>
                  <a:pt x="222" y="105"/>
                  <a:pt x="222" y="104"/>
                </a:cubicBezTo>
                <a:cubicBezTo>
                  <a:pt x="221" y="104"/>
                  <a:pt x="221" y="105"/>
                  <a:pt x="221" y="105"/>
                </a:cubicBezTo>
                <a:close/>
                <a:moveTo>
                  <a:pt x="51" y="225"/>
                </a:moveTo>
                <a:cubicBezTo>
                  <a:pt x="53" y="227"/>
                  <a:pt x="56" y="227"/>
                  <a:pt x="58" y="227"/>
                </a:cubicBezTo>
                <a:cubicBezTo>
                  <a:pt x="56" y="226"/>
                  <a:pt x="53" y="226"/>
                  <a:pt x="51" y="225"/>
                </a:cubicBezTo>
                <a:close/>
                <a:moveTo>
                  <a:pt x="12" y="174"/>
                </a:moveTo>
                <a:cubicBezTo>
                  <a:pt x="11" y="173"/>
                  <a:pt x="11" y="172"/>
                  <a:pt x="11" y="171"/>
                </a:cubicBezTo>
                <a:cubicBezTo>
                  <a:pt x="10" y="172"/>
                  <a:pt x="10" y="173"/>
                  <a:pt x="10" y="175"/>
                </a:cubicBezTo>
                <a:cubicBezTo>
                  <a:pt x="11" y="175"/>
                  <a:pt x="11" y="175"/>
                  <a:pt x="12" y="174"/>
                </a:cubicBezTo>
                <a:close/>
                <a:moveTo>
                  <a:pt x="199" y="119"/>
                </a:moveTo>
                <a:cubicBezTo>
                  <a:pt x="198" y="119"/>
                  <a:pt x="197" y="120"/>
                  <a:pt x="197" y="120"/>
                </a:cubicBezTo>
                <a:cubicBezTo>
                  <a:pt x="197" y="121"/>
                  <a:pt x="197" y="121"/>
                  <a:pt x="197" y="122"/>
                </a:cubicBezTo>
                <a:cubicBezTo>
                  <a:pt x="199" y="121"/>
                  <a:pt x="199" y="121"/>
                  <a:pt x="199" y="119"/>
                </a:cubicBezTo>
                <a:close/>
                <a:moveTo>
                  <a:pt x="58" y="100"/>
                </a:moveTo>
                <a:cubicBezTo>
                  <a:pt x="58" y="100"/>
                  <a:pt x="57" y="100"/>
                  <a:pt x="56" y="100"/>
                </a:cubicBezTo>
                <a:cubicBezTo>
                  <a:pt x="56" y="101"/>
                  <a:pt x="56" y="101"/>
                  <a:pt x="56" y="102"/>
                </a:cubicBezTo>
                <a:cubicBezTo>
                  <a:pt x="57" y="101"/>
                  <a:pt x="58" y="101"/>
                  <a:pt x="58" y="100"/>
                </a:cubicBezTo>
                <a:close/>
                <a:moveTo>
                  <a:pt x="197" y="115"/>
                </a:moveTo>
                <a:cubicBezTo>
                  <a:pt x="198" y="114"/>
                  <a:pt x="200" y="113"/>
                  <a:pt x="201" y="112"/>
                </a:cubicBezTo>
                <a:cubicBezTo>
                  <a:pt x="201" y="112"/>
                  <a:pt x="201" y="112"/>
                  <a:pt x="201" y="112"/>
                </a:cubicBezTo>
                <a:cubicBezTo>
                  <a:pt x="199" y="112"/>
                  <a:pt x="198" y="113"/>
                  <a:pt x="197" y="113"/>
                </a:cubicBezTo>
                <a:cubicBezTo>
                  <a:pt x="197" y="114"/>
                  <a:pt x="197" y="114"/>
                  <a:pt x="197" y="115"/>
                </a:cubicBezTo>
                <a:close/>
                <a:moveTo>
                  <a:pt x="57" y="157"/>
                </a:moveTo>
                <a:cubicBezTo>
                  <a:pt x="57" y="157"/>
                  <a:pt x="57" y="157"/>
                  <a:pt x="57" y="157"/>
                </a:cubicBezTo>
                <a:cubicBezTo>
                  <a:pt x="57" y="158"/>
                  <a:pt x="57" y="159"/>
                  <a:pt x="57" y="160"/>
                </a:cubicBezTo>
                <a:cubicBezTo>
                  <a:pt x="57" y="160"/>
                  <a:pt x="57" y="160"/>
                  <a:pt x="57" y="160"/>
                </a:cubicBezTo>
                <a:cubicBezTo>
                  <a:pt x="57" y="160"/>
                  <a:pt x="58" y="159"/>
                  <a:pt x="58" y="159"/>
                </a:cubicBezTo>
                <a:cubicBezTo>
                  <a:pt x="58" y="158"/>
                  <a:pt x="58" y="158"/>
                  <a:pt x="57" y="157"/>
                </a:cubicBezTo>
                <a:close/>
                <a:moveTo>
                  <a:pt x="36" y="167"/>
                </a:moveTo>
                <a:cubicBezTo>
                  <a:pt x="36" y="167"/>
                  <a:pt x="36" y="167"/>
                  <a:pt x="36" y="167"/>
                </a:cubicBezTo>
                <a:cubicBezTo>
                  <a:pt x="36" y="168"/>
                  <a:pt x="36" y="170"/>
                  <a:pt x="36" y="172"/>
                </a:cubicBezTo>
                <a:cubicBezTo>
                  <a:pt x="36" y="172"/>
                  <a:pt x="36" y="172"/>
                  <a:pt x="37" y="172"/>
                </a:cubicBezTo>
                <a:cubicBezTo>
                  <a:pt x="37" y="171"/>
                  <a:pt x="37" y="171"/>
                  <a:pt x="37" y="171"/>
                </a:cubicBezTo>
                <a:cubicBezTo>
                  <a:pt x="37" y="169"/>
                  <a:pt x="37" y="168"/>
                  <a:pt x="36" y="167"/>
                </a:cubicBezTo>
                <a:close/>
                <a:moveTo>
                  <a:pt x="223" y="133"/>
                </a:moveTo>
                <a:cubicBezTo>
                  <a:pt x="223" y="135"/>
                  <a:pt x="223" y="137"/>
                  <a:pt x="224" y="139"/>
                </a:cubicBezTo>
                <a:cubicBezTo>
                  <a:pt x="224" y="137"/>
                  <a:pt x="224" y="134"/>
                  <a:pt x="223" y="133"/>
                </a:cubicBezTo>
                <a:close/>
                <a:moveTo>
                  <a:pt x="203" y="150"/>
                </a:moveTo>
                <a:cubicBezTo>
                  <a:pt x="203" y="151"/>
                  <a:pt x="203" y="151"/>
                  <a:pt x="203" y="151"/>
                </a:cubicBezTo>
                <a:cubicBezTo>
                  <a:pt x="205" y="150"/>
                  <a:pt x="206" y="150"/>
                  <a:pt x="207" y="149"/>
                </a:cubicBezTo>
                <a:cubicBezTo>
                  <a:pt x="206" y="149"/>
                  <a:pt x="205" y="150"/>
                  <a:pt x="203" y="150"/>
                </a:cubicBezTo>
                <a:close/>
                <a:moveTo>
                  <a:pt x="214" y="87"/>
                </a:moveTo>
                <a:cubicBezTo>
                  <a:pt x="214" y="89"/>
                  <a:pt x="214" y="89"/>
                  <a:pt x="215" y="89"/>
                </a:cubicBezTo>
                <a:cubicBezTo>
                  <a:pt x="215" y="88"/>
                  <a:pt x="215" y="87"/>
                  <a:pt x="215" y="86"/>
                </a:cubicBezTo>
                <a:cubicBezTo>
                  <a:pt x="214" y="87"/>
                  <a:pt x="214" y="87"/>
                  <a:pt x="214" y="87"/>
                </a:cubicBezTo>
                <a:close/>
                <a:moveTo>
                  <a:pt x="53" y="159"/>
                </a:moveTo>
                <a:cubicBezTo>
                  <a:pt x="52" y="160"/>
                  <a:pt x="53" y="161"/>
                  <a:pt x="53" y="163"/>
                </a:cubicBezTo>
                <a:cubicBezTo>
                  <a:pt x="54" y="162"/>
                  <a:pt x="53" y="160"/>
                  <a:pt x="53" y="159"/>
                </a:cubicBezTo>
                <a:close/>
                <a:moveTo>
                  <a:pt x="245" y="169"/>
                </a:moveTo>
                <a:cubicBezTo>
                  <a:pt x="247" y="168"/>
                  <a:pt x="247" y="167"/>
                  <a:pt x="247" y="166"/>
                </a:cubicBezTo>
                <a:cubicBezTo>
                  <a:pt x="246" y="167"/>
                  <a:pt x="246" y="168"/>
                  <a:pt x="245" y="169"/>
                </a:cubicBezTo>
                <a:close/>
                <a:moveTo>
                  <a:pt x="256" y="140"/>
                </a:moveTo>
                <a:cubicBezTo>
                  <a:pt x="256" y="141"/>
                  <a:pt x="258" y="142"/>
                  <a:pt x="259" y="144"/>
                </a:cubicBezTo>
                <a:cubicBezTo>
                  <a:pt x="258" y="142"/>
                  <a:pt x="257" y="141"/>
                  <a:pt x="256" y="140"/>
                </a:cubicBezTo>
                <a:close/>
                <a:moveTo>
                  <a:pt x="200" y="108"/>
                </a:moveTo>
                <a:cubicBezTo>
                  <a:pt x="199" y="109"/>
                  <a:pt x="198" y="109"/>
                  <a:pt x="197" y="110"/>
                </a:cubicBezTo>
                <a:cubicBezTo>
                  <a:pt x="197" y="110"/>
                  <a:pt x="197" y="110"/>
                  <a:pt x="197" y="110"/>
                </a:cubicBezTo>
                <a:cubicBezTo>
                  <a:pt x="198" y="110"/>
                  <a:pt x="199" y="110"/>
                  <a:pt x="201" y="109"/>
                </a:cubicBezTo>
                <a:cubicBezTo>
                  <a:pt x="200" y="109"/>
                  <a:pt x="200" y="109"/>
                  <a:pt x="200" y="109"/>
                </a:cubicBezTo>
                <a:cubicBezTo>
                  <a:pt x="200" y="109"/>
                  <a:pt x="200" y="108"/>
                  <a:pt x="200" y="108"/>
                </a:cubicBezTo>
                <a:close/>
                <a:moveTo>
                  <a:pt x="40" y="189"/>
                </a:moveTo>
                <a:cubicBezTo>
                  <a:pt x="40" y="187"/>
                  <a:pt x="40" y="185"/>
                  <a:pt x="39" y="184"/>
                </a:cubicBezTo>
                <a:cubicBezTo>
                  <a:pt x="39" y="185"/>
                  <a:pt x="39" y="185"/>
                  <a:pt x="39" y="185"/>
                </a:cubicBezTo>
                <a:cubicBezTo>
                  <a:pt x="39" y="186"/>
                  <a:pt x="39" y="187"/>
                  <a:pt x="40" y="189"/>
                </a:cubicBezTo>
                <a:close/>
                <a:moveTo>
                  <a:pt x="190" y="104"/>
                </a:moveTo>
                <a:cubicBezTo>
                  <a:pt x="191" y="103"/>
                  <a:pt x="192" y="102"/>
                  <a:pt x="193" y="102"/>
                </a:cubicBezTo>
                <a:cubicBezTo>
                  <a:pt x="193" y="102"/>
                  <a:pt x="193" y="102"/>
                  <a:pt x="193" y="102"/>
                </a:cubicBezTo>
                <a:cubicBezTo>
                  <a:pt x="192" y="102"/>
                  <a:pt x="191" y="102"/>
                  <a:pt x="189" y="102"/>
                </a:cubicBezTo>
                <a:cubicBezTo>
                  <a:pt x="190" y="103"/>
                  <a:pt x="190" y="103"/>
                  <a:pt x="190" y="104"/>
                </a:cubicBezTo>
                <a:close/>
                <a:moveTo>
                  <a:pt x="46" y="211"/>
                </a:moveTo>
                <a:cubicBezTo>
                  <a:pt x="45" y="212"/>
                  <a:pt x="45" y="212"/>
                  <a:pt x="45" y="213"/>
                </a:cubicBezTo>
                <a:cubicBezTo>
                  <a:pt x="46" y="213"/>
                  <a:pt x="46" y="212"/>
                  <a:pt x="47" y="212"/>
                </a:cubicBezTo>
                <a:cubicBezTo>
                  <a:pt x="47" y="211"/>
                  <a:pt x="47" y="211"/>
                  <a:pt x="46" y="211"/>
                </a:cubicBezTo>
                <a:close/>
                <a:moveTo>
                  <a:pt x="54" y="108"/>
                </a:moveTo>
                <a:cubicBezTo>
                  <a:pt x="55" y="108"/>
                  <a:pt x="55" y="109"/>
                  <a:pt x="56" y="109"/>
                </a:cubicBezTo>
                <a:cubicBezTo>
                  <a:pt x="56" y="108"/>
                  <a:pt x="55" y="108"/>
                  <a:pt x="55" y="107"/>
                </a:cubicBezTo>
                <a:cubicBezTo>
                  <a:pt x="54" y="107"/>
                  <a:pt x="54" y="107"/>
                  <a:pt x="54" y="108"/>
                </a:cubicBezTo>
                <a:close/>
                <a:moveTo>
                  <a:pt x="58" y="211"/>
                </a:moveTo>
                <a:cubicBezTo>
                  <a:pt x="60" y="211"/>
                  <a:pt x="61" y="210"/>
                  <a:pt x="61" y="208"/>
                </a:cubicBezTo>
                <a:cubicBezTo>
                  <a:pt x="60" y="209"/>
                  <a:pt x="59" y="210"/>
                  <a:pt x="58" y="211"/>
                </a:cubicBezTo>
                <a:close/>
                <a:moveTo>
                  <a:pt x="13" y="164"/>
                </a:moveTo>
                <a:cubicBezTo>
                  <a:pt x="14" y="163"/>
                  <a:pt x="15" y="163"/>
                  <a:pt x="15" y="162"/>
                </a:cubicBezTo>
                <a:cubicBezTo>
                  <a:pt x="15" y="162"/>
                  <a:pt x="14" y="162"/>
                  <a:pt x="13" y="163"/>
                </a:cubicBezTo>
                <a:cubicBezTo>
                  <a:pt x="13" y="163"/>
                  <a:pt x="13" y="164"/>
                  <a:pt x="13" y="164"/>
                </a:cubicBezTo>
                <a:close/>
                <a:moveTo>
                  <a:pt x="55" y="215"/>
                </a:moveTo>
                <a:cubicBezTo>
                  <a:pt x="54" y="215"/>
                  <a:pt x="52" y="217"/>
                  <a:pt x="52" y="218"/>
                </a:cubicBezTo>
                <a:cubicBezTo>
                  <a:pt x="53" y="217"/>
                  <a:pt x="54" y="216"/>
                  <a:pt x="55" y="215"/>
                </a:cubicBezTo>
                <a:close/>
                <a:moveTo>
                  <a:pt x="253" y="166"/>
                </a:moveTo>
                <a:cubicBezTo>
                  <a:pt x="253" y="166"/>
                  <a:pt x="253" y="165"/>
                  <a:pt x="252" y="165"/>
                </a:cubicBezTo>
                <a:cubicBezTo>
                  <a:pt x="252" y="166"/>
                  <a:pt x="251" y="167"/>
                  <a:pt x="250" y="168"/>
                </a:cubicBezTo>
                <a:cubicBezTo>
                  <a:pt x="250" y="168"/>
                  <a:pt x="250" y="169"/>
                  <a:pt x="250" y="169"/>
                </a:cubicBezTo>
                <a:cubicBezTo>
                  <a:pt x="250" y="169"/>
                  <a:pt x="250" y="169"/>
                  <a:pt x="250" y="169"/>
                </a:cubicBezTo>
                <a:cubicBezTo>
                  <a:pt x="251" y="168"/>
                  <a:pt x="252" y="167"/>
                  <a:pt x="253" y="166"/>
                </a:cubicBezTo>
                <a:close/>
                <a:moveTo>
                  <a:pt x="59" y="104"/>
                </a:moveTo>
                <a:cubicBezTo>
                  <a:pt x="58" y="104"/>
                  <a:pt x="58" y="105"/>
                  <a:pt x="57" y="105"/>
                </a:cubicBezTo>
                <a:cubicBezTo>
                  <a:pt x="58" y="105"/>
                  <a:pt x="59" y="106"/>
                  <a:pt x="60" y="106"/>
                </a:cubicBezTo>
                <a:cubicBezTo>
                  <a:pt x="59" y="105"/>
                  <a:pt x="59" y="105"/>
                  <a:pt x="59" y="104"/>
                </a:cubicBezTo>
                <a:close/>
                <a:moveTo>
                  <a:pt x="240" y="140"/>
                </a:moveTo>
                <a:cubicBezTo>
                  <a:pt x="240" y="140"/>
                  <a:pt x="239" y="139"/>
                  <a:pt x="239" y="139"/>
                </a:cubicBezTo>
                <a:cubicBezTo>
                  <a:pt x="238" y="139"/>
                  <a:pt x="237" y="140"/>
                  <a:pt x="237" y="141"/>
                </a:cubicBezTo>
                <a:cubicBezTo>
                  <a:pt x="238" y="140"/>
                  <a:pt x="239" y="140"/>
                  <a:pt x="240" y="140"/>
                </a:cubicBezTo>
                <a:close/>
                <a:moveTo>
                  <a:pt x="38" y="180"/>
                </a:moveTo>
                <a:cubicBezTo>
                  <a:pt x="39" y="179"/>
                  <a:pt x="38" y="178"/>
                  <a:pt x="38" y="177"/>
                </a:cubicBezTo>
                <a:cubicBezTo>
                  <a:pt x="37" y="178"/>
                  <a:pt x="37" y="178"/>
                  <a:pt x="38" y="180"/>
                </a:cubicBezTo>
                <a:close/>
                <a:moveTo>
                  <a:pt x="186" y="217"/>
                </a:moveTo>
                <a:cubicBezTo>
                  <a:pt x="186" y="217"/>
                  <a:pt x="186" y="217"/>
                  <a:pt x="186" y="217"/>
                </a:cubicBezTo>
                <a:cubicBezTo>
                  <a:pt x="186" y="219"/>
                  <a:pt x="185" y="221"/>
                  <a:pt x="185" y="223"/>
                </a:cubicBezTo>
                <a:cubicBezTo>
                  <a:pt x="186" y="221"/>
                  <a:pt x="186" y="219"/>
                  <a:pt x="186" y="217"/>
                </a:cubicBezTo>
                <a:close/>
                <a:moveTo>
                  <a:pt x="193" y="205"/>
                </a:moveTo>
                <a:cubicBezTo>
                  <a:pt x="192" y="206"/>
                  <a:pt x="192" y="206"/>
                  <a:pt x="192" y="207"/>
                </a:cubicBezTo>
                <a:cubicBezTo>
                  <a:pt x="194" y="207"/>
                  <a:pt x="194" y="207"/>
                  <a:pt x="193" y="205"/>
                </a:cubicBezTo>
                <a:close/>
                <a:moveTo>
                  <a:pt x="15" y="176"/>
                </a:moveTo>
                <a:cubicBezTo>
                  <a:pt x="15" y="177"/>
                  <a:pt x="16" y="178"/>
                  <a:pt x="16" y="178"/>
                </a:cubicBezTo>
                <a:cubicBezTo>
                  <a:pt x="17" y="178"/>
                  <a:pt x="16" y="177"/>
                  <a:pt x="16" y="176"/>
                </a:cubicBezTo>
                <a:cubicBezTo>
                  <a:pt x="16" y="176"/>
                  <a:pt x="16" y="176"/>
                  <a:pt x="15" y="176"/>
                </a:cubicBezTo>
                <a:close/>
                <a:moveTo>
                  <a:pt x="198" y="164"/>
                </a:moveTo>
                <a:cubicBezTo>
                  <a:pt x="200" y="163"/>
                  <a:pt x="200" y="163"/>
                  <a:pt x="200" y="162"/>
                </a:cubicBezTo>
                <a:cubicBezTo>
                  <a:pt x="198" y="162"/>
                  <a:pt x="198" y="162"/>
                  <a:pt x="198" y="164"/>
                </a:cubicBezTo>
                <a:close/>
                <a:moveTo>
                  <a:pt x="10" y="167"/>
                </a:moveTo>
                <a:cubicBezTo>
                  <a:pt x="10" y="167"/>
                  <a:pt x="10" y="167"/>
                  <a:pt x="10" y="167"/>
                </a:cubicBezTo>
                <a:cubicBezTo>
                  <a:pt x="10" y="166"/>
                  <a:pt x="10" y="165"/>
                  <a:pt x="10" y="164"/>
                </a:cubicBezTo>
                <a:cubicBezTo>
                  <a:pt x="10" y="164"/>
                  <a:pt x="10" y="164"/>
                  <a:pt x="10" y="164"/>
                </a:cubicBezTo>
                <a:cubicBezTo>
                  <a:pt x="10" y="165"/>
                  <a:pt x="10" y="166"/>
                  <a:pt x="10" y="167"/>
                </a:cubicBezTo>
                <a:close/>
                <a:moveTo>
                  <a:pt x="194" y="42"/>
                </a:moveTo>
                <a:cubicBezTo>
                  <a:pt x="195" y="43"/>
                  <a:pt x="195" y="44"/>
                  <a:pt x="196" y="46"/>
                </a:cubicBezTo>
                <a:cubicBezTo>
                  <a:pt x="196" y="44"/>
                  <a:pt x="195" y="43"/>
                  <a:pt x="194" y="42"/>
                </a:cubicBezTo>
                <a:close/>
                <a:moveTo>
                  <a:pt x="199" y="148"/>
                </a:moveTo>
                <a:cubicBezTo>
                  <a:pt x="199" y="148"/>
                  <a:pt x="199" y="147"/>
                  <a:pt x="199" y="147"/>
                </a:cubicBezTo>
                <a:cubicBezTo>
                  <a:pt x="198" y="147"/>
                  <a:pt x="198" y="148"/>
                  <a:pt x="197" y="148"/>
                </a:cubicBezTo>
                <a:cubicBezTo>
                  <a:pt x="197" y="148"/>
                  <a:pt x="197" y="148"/>
                  <a:pt x="197" y="149"/>
                </a:cubicBezTo>
                <a:cubicBezTo>
                  <a:pt x="198" y="148"/>
                  <a:pt x="198" y="148"/>
                  <a:pt x="199" y="148"/>
                </a:cubicBezTo>
                <a:close/>
                <a:moveTo>
                  <a:pt x="44" y="206"/>
                </a:moveTo>
                <a:cubicBezTo>
                  <a:pt x="44" y="206"/>
                  <a:pt x="43" y="206"/>
                  <a:pt x="43" y="206"/>
                </a:cubicBezTo>
                <a:cubicBezTo>
                  <a:pt x="43" y="207"/>
                  <a:pt x="44" y="208"/>
                  <a:pt x="44" y="209"/>
                </a:cubicBezTo>
                <a:cubicBezTo>
                  <a:pt x="44" y="209"/>
                  <a:pt x="45" y="209"/>
                  <a:pt x="45" y="208"/>
                </a:cubicBezTo>
                <a:cubicBezTo>
                  <a:pt x="44" y="208"/>
                  <a:pt x="44" y="207"/>
                  <a:pt x="44" y="206"/>
                </a:cubicBezTo>
                <a:close/>
                <a:moveTo>
                  <a:pt x="207" y="218"/>
                </a:moveTo>
                <a:cubicBezTo>
                  <a:pt x="207" y="218"/>
                  <a:pt x="207" y="218"/>
                  <a:pt x="207" y="218"/>
                </a:cubicBezTo>
                <a:cubicBezTo>
                  <a:pt x="207" y="218"/>
                  <a:pt x="207" y="218"/>
                  <a:pt x="207" y="218"/>
                </a:cubicBezTo>
                <a:cubicBezTo>
                  <a:pt x="208" y="218"/>
                  <a:pt x="209" y="218"/>
                  <a:pt x="209" y="218"/>
                </a:cubicBezTo>
                <a:cubicBezTo>
                  <a:pt x="210" y="218"/>
                  <a:pt x="210" y="217"/>
                  <a:pt x="210" y="217"/>
                </a:cubicBezTo>
                <a:cubicBezTo>
                  <a:pt x="209" y="217"/>
                  <a:pt x="208" y="218"/>
                  <a:pt x="207" y="218"/>
                </a:cubicBezTo>
                <a:close/>
                <a:moveTo>
                  <a:pt x="202" y="119"/>
                </a:moveTo>
                <a:cubicBezTo>
                  <a:pt x="203" y="118"/>
                  <a:pt x="203" y="118"/>
                  <a:pt x="204" y="117"/>
                </a:cubicBezTo>
                <a:cubicBezTo>
                  <a:pt x="202" y="118"/>
                  <a:pt x="202" y="118"/>
                  <a:pt x="202" y="119"/>
                </a:cubicBezTo>
                <a:close/>
                <a:moveTo>
                  <a:pt x="34" y="109"/>
                </a:moveTo>
                <a:cubicBezTo>
                  <a:pt x="33" y="109"/>
                  <a:pt x="33" y="109"/>
                  <a:pt x="33" y="109"/>
                </a:cubicBezTo>
                <a:cubicBezTo>
                  <a:pt x="33" y="110"/>
                  <a:pt x="32" y="111"/>
                  <a:pt x="32" y="112"/>
                </a:cubicBezTo>
                <a:cubicBezTo>
                  <a:pt x="33" y="111"/>
                  <a:pt x="33" y="110"/>
                  <a:pt x="34" y="109"/>
                </a:cubicBezTo>
                <a:close/>
                <a:moveTo>
                  <a:pt x="52" y="105"/>
                </a:moveTo>
                <a:cubicBezTo>
                  <a:pt x="52" y="105"/>
                  <a:pt x="52" y="105"/>
                  <a:pt x="52" y="105"/>
                </a:cubicBezTo>
                <a:cubicBezTo>
                  <a:pt x="51" y="105"/>
                  <a:pt x="51" y="106"/>
                  <a:pt x="50" y="106"/>
                </a:cubicBezTo>
                <a:cubicBezTo>
                  <a:pt x="51" y="107"/>
                  <a:pt x="52" y="106"/>
                  <a:pt x="52" y="105"/>
                </a:cubicBezTo>
                <a:close/>
                <a:moveTo>
                  <a:pt x="228" y="151"/>
                </a:moveTo>
                <a:cubicBezTo>
                  <a:pt x="227" y="152"/>
                  <a:pt x="227" y="154"/>
                  <a:pt x="227" y="155"/>
                </a:cubicBezTo>
                <a:cubicBezTo>
                  <a:pt x="227" y="154"/>
                  <a:pt x="228" y="153"/>
                  <a:pt x="228" y="151"/>
                </a:cubicBezTo>
                <a:cubicBezTo>
                  <a:pt x="228" y="151"/>
                  <a:pt x="228" y="151"/>
                  <a:pt x="228" y="151"/>
                </a:cubicBezTo>
                <a:close/>
                <a:moveTo>
                  <a:pt x="72" y="196"/>
                </a:moveTo>
                <a:cubicBezTo>
                  <a:pt x="73" y="195"/>
                  <a:pt x="73" y="194"/>
                  <a:pt x="72" y="192"/>
                </a:cubicBezTo>
                <a:cubicBezTo>
                  <a:pt x="72" y="194"/>
                  <a:pt x="72" y="195"/>
                  <a:pt x="72" y="196"/>
                </a:cubicBezTo>
                <a:close/>
                <a:moveTo>
                  <a:pt x="235" y="180"/>
                </a:moveTo>
                <a:cubicBezTo>
                  <a:pt x="235" y="180"/>
                  <a:pt x="235" y="180"/>
                  <a:pt x="235" y="180"/>
                </a:cubicBezTo>
                <a:cubicBezTo>
                  <a:pt x="235" y="178"/>
                  <a:pt x="235" y="177"/>
                  <a:pt x="235" y="176"/>
                </a:cubicBezTo>
                <a:cubicBezTo>
                  <a:pt x="235" y="176"/>
                  <a:pt x="235" y="176"/>
                  <a:pt x="235" y="176"/>
                </a:cubicBezTo>
                <a:cubicBezTo>
                  <a:pt x="235" y="177"/>
                  <a:pt x="235" y="178"/>
                  <a:pt x="235" y="180"/>
                </a:cubicBezTo>
                <a:close/>
                <a:moveTo>
                  <a:pt x="34" y="127"/>
                </a:moveTo>
                <a:cubicBezTo>
                  <a:pt x="34" y="129"/>
                  <a:pt x="34" y="130"/>
                  <a:pt x="34" y="131"/>
                </a:cubicBezTo>
                <a:cubicBezTo>
                  <a:pt x="34" y="130"/>
                  <a:pt x="34" y="129"/>
                  <a:pt x="34" y="127"/>
                </a:cubicBezTo>
                <a:close/>
                <a:moveTo>
                  <a:pt x="198" y="185"/>
                </a:moveTo>
                <a:cubicBezTo>
                  <a:pt x="198" y="185"/>
                  <a:pt x="198" y="185"/>
                  <a:pt x="198" y="185"/>
                </a:cubicBezTo>
                <a:cubicBezTo>
                  <a:pt x="198" y="184"/>
                  <a:pt x="198" y="183"/>
                  <a:pt x="198" y="182"/>
                </a:cubicBezTo>
                <a:cubicBezTo>
                  <a:pt x="197" y="183"/>
                  <a:pt x="198" y="184"/>
                  <a:pt x="198" y="185"/>
                </a:cubicBezTo>
                <a:close/>
                <a:moveTo>
                  <a:pt x="193" y="202"/>
                </a:moveTo>
                <a:cubicBezTo>
                  <a:pt x="193" y="201"/>
                  <a:pt x="193" y="200"/>
                  <a:pt x="193" y="199"/>
                </a:cubicBezTo>
                <a:cubicBezTo>
                  <a:pt x="193" y="200"/>
                  <a:pt x="193" y="201"/>
                  <a:pt x="193" y="202"/>
                </a:cubicBezTo>
                <a:close/>
                <a:moveTo>
                  <a:pt x="131" y="284"/>
                </a:moveTo>
                <a:cubicBezTo>
                  <a:pt x="131" y="284"/>
                  <a:pt x="131" y="284"/>
                  <a:pt x="131" y="283"/>
                </a:cubicBezTo>
                <a:cubicBezTo>
                  <a:pt x="131" y="283"/>
                  <a:pt x="131" y="283"/>
                  <a:pt x="132" y="282"/>
                </a:cubicBezTo>
                <a:cubicBezTo>
                  <a:pt x="132" y="282"/>
                  <a:pt x="131" y="282"/>
                  <a:pt x="131" y="282"/>
                </a:cubicBezTo>
                <a:cubicBezTo>
                  <a:pt x="131" y="283"/>
                  <a:pt x="130" y="283"/>
                  <a:pt x="130" y="284"/>
                </a:cubicBezTo>
                <a:cubicBezTo>
                  <a:pt x="130" y="284"/>
                  <a:pt x="131" y="284"/>
                  <a:pt x="131" y="284"/>
                </a:cubicBezTo>
                <a:close/>
                <a:moveTo>
                  <a:pt x="27" y="133"/>
                </a:moveTo>
                <a:cubicBezTo>
                  <a:pt x="27" y="133"/>
                  <a:pt x="27" y="133"/>
                  <a:pt x="27" y="133"/>
                </a:cubicBezTo>
                <a:cubicBezTo>
                  <a:pt x="26" y="134"/>
                  <a:pt x="26" y="135"/>
                  <a:pt x="26" y="137"/>
                </a:cubicBezTo>
                <a:cubicBezTo>
                  <a:pt x="26" y="137"/>
                  <a:pt x="26" y="137"/>
                  <a:pt x="26" y="137"/>
                </a:cubicBezTo>
                <a:cubicBezTo>
                  <a:pt x="26" y="137"/>
                  <a:pt x="26" y="137"/>
                  <a:pt x="27" y="137"/>
                </a:cubicBezTo>
                <a:cubicBezTo>
                  <a:pt x="27" y="135"/>
                  <a:pt x="27" y="134"/>
                  <a:pt x="27" y="133"/>
                </a:cubicBezTo>
                <a:close/>
                <a:moveTo>
                  <a:pt x="209" y="117"/>
                </a:moveTo>
                <a:cubicBezTo>
                  <a:pt x="210" y="119"/>
                  <a:pt x="210" y="119"/>
                  <a:pt x="211" y="119"/>
                </a:cubicBezTo>
                <a:cubicBezTo>
                  <a:pt x="211" y="118"/>
                  <a:pt x="210" y="118"/>
                  <a:pt x="209" y="117"/>
                </a:cubicBezTo>
                <a:close/>
                <a:moveTo>
                  <a:pt x="204" y="114"/>
                </a:moveTo>
                <a:cubicBezTo>
                  <a:pt x="203" y="114"/>
                  <a:pt x="203" y="114"/>
                  <a:pt x="202" y="115"/>
                </a:cubicBezTo>
                <a:cubicBezTo>
                  <a:pt x="203" y="115"/>
                  <a:pt x="203" y="114"/>
                  <a:pt x="204" y="114"/>
                </a:cubicBezTo>
                <a:close/>
                <a:moveTo>
                  <a:pt x="76" y="25"/>
                </a:moveTo>
                <a:cubicBezTo>
                  <a:pt x="76" y="25"/>
                  <a:pt x="76" y="25"/>
                  <a:pt x="76" y="25"/>
                </a:cubicBezTo>
                <a:cubicBezTo>
                  <a:pt x="75" y="25"/>
                  <a:pt x="74" y="26"/>
                  <a:pt x="73" y="27"/>
                </a:cubicBezTo>
                <a:cubicBezTo>
                  <a:pt x="73" y="27"/>
                  <a:pt x="74" y="27"/>
                  <a:pt x="74" y="27"/>
                </a:cubicBezTo>
                <a:cubicBezTo>
                  <a:pt x="74" y="26"/>
                  <a:pt x="75" y="25"/>
                  <a:pt x="76" y="25"/>
                </a:cubicBezTo>
                <a:close/>
                <a:moveTo>
                  <a:pt x="74" y="210"/>
                </a:moveTo>
                <a:cubicBezTo>
                  <a:pt x="74" y="209"/>
                  <a:pt x="74" y="208"/>
                  <a:pt x="74" y="207"/>
                </a:cubicBezTo>
                <a:cubicBezTo>
                  <a:pt x="73" y="208"/>
                  <a:pt x="73" y="208"/>
                  <a:pt x="74" y="210"/>
                </a:cubicBezTo>
                <a:close/>
                <a:moveTo>
                  <a:pt x="64" y="109"/>
                </a:moveTo>
                <a:cubicBezTo>
                  <a:pt x="63" y="109"/>
                  <a:pt x="63" y="110"/>
                  <a:pt x="64" y="111"/>
                </a:cubicBezTo>
                <a:cubicBezTo>
                  <a:pt x="64" y="110"/>
                  <a:pt x="64" y="110"/>
                  <a:pt x="64" y="109"/>
                </a:cubicBezTo>
                <a:close/>
                <a:moveTo>
                  <a:pt x="53" y="112"/>
                </a:moveTo>
                <a:cubicBezTo>
                  <a:pt x="54" y="112"/>
                  <a:pt x="54" y="112"/>
                  <a:pt x="55" y="112"/>
                </a:cubicBezTo>
                <a:cubicBezTo>
                  <a:pt x="54" y="111"/>
                  <a:pt x="54" y="111"/>
                  <a:pt x="53" y="111"/>
                </a:cubicBezTo>
                <a:cubicBezTo>
                  <a:pt x="53" y="111"/>
                  <a:pt x="53" y="112"/>
                  <a:pt x="53" y="112"/>
                </a:cubicBezTo>
                <a:close/>
                <a:moveTo>
                  <a:pt x="222" y="155"/>
                </a:moveTo>
                <a:cubicBezTo>
                  <a:pt x="222" y="155"/>
                  <a:pt x="222" y="155"/>
                  <a:pt x="222" y="155"/>
                </a:cubicBezTo>
                <a:cubicBezTo>
                  <a:pt x="222" y="156"/>
                  <a:pt x="222" y="157"/>
                  <a:pt x="222" y="158"/>
                </a:cubicBezTo>
                <a:cubicBezTo>
                  <a:pt x="222" y="158"/>
                  <a:pt x="222" y="158"/>
                  <a:pt x="222" y="158"/>
                </a:cubicBezTo>
                <a:cubicBezTo>
                  <a:pt x="222" y="157"/>
                  <a:pt x="222" y="156"/>
                  <a:pt x="222" y="155"/>
                </a:cubicBezTo>
                <a:close/>
                <a:moveTo>
                  <a:pt x="68" y="125"/>
                </a:moveTo>
                <a:cubicBezTo>
                  <a:pt x="68" y="125"/>
                  <a:pt x="68" y="125"/>
                  <a:pt x="68" y="125"/>
                </a:cubicBezTo>
                <a:cubicBezTo>
                  <a:pt x="68" y="126"/>
                  <a:pt x="68" y="126"/>
                  <a:pt x="68" y="127"/>
                </a:cubicBezTo>
                <a:cubicBezTo>
                  <a:pt x="68" y="127"/>
                  <a:pt x="68" y="127"/>
                  <a:pt x="68" y="127"/>
                </a:cubicBezTo>
                <a:cubicBezTo>
                  <a:pt x="68" y="126"/>
                  <a:pt x="68" y="126"/>
                  <a:pt x="68" y="125"/>
                </a:cubicBezTo>
                <a:close/>
                <a:moveTo>
                  <a:pt x="45" y="194"/>
                </a:moveTo>
                <a:cubicBezTo>
                  <a:pt x="44" y="194"/>
                  <a:pt x="44" y="194"/>
                  <a:pt x="44" y="194"/>
                </a:cubicBezTo>
                <a:cubicBezTo>
                  <a:pt x="44" y="194"/>
                  <a:pt x="44" y="195"/>
                  <a:pt x="45" y="195"/>
                </a:cubicBezTo>
                <a:cubicBezTo>
                  <a:pt x="45" y="195"/>
                  <a:pt x="45" y="194"/>
                  <a:pt x="45" y="194"/>
                </a:cubicBezTo>
                <a:close/>
                <a:moveTo>
                  <a:pt x="44" y="184"/>
                </a:moveTo>
                <a:cubicBezTo>
                  <a:pt x="44" y="184"/>
                  <a:pt x="44" y="184"/>
                  <a:pt x="45" y="184"/>
                </a:cubicBezTo>
                <a:cubicBezTo>
                  <a:pt x="44" y="183"/>
                  <a:pt x="44" y="183"/>
                  <a:pt x="44" y="182"/>
                </a:cubicBezTo>
                <a:cubicBezTo>
                  <a:pt x="44" y="182"/>
                  <a:pt x="44" y="182"/>
                  <a:pt x="44" y="182"/>
                </a:cubicBezTo>
                <a:cubicBezTo>
                  <a:pt x="44" y="183"/>
                  <a:pt x="44" y="183"/>
                  <a:pt x="44" y="184"/>
                </a:cubicBezTo>
                <a:close/>
                <a:moveTo>
                  <a:pt x="72" y="229"/>
                </a:moveTo>
                <a:cubicBezTo>
                  <a:pt x="72" y="229"/>
                  <a:pt x="72" y="229"/>
                  <a:pt x="72" y="229"/>
                </a:cubicBezTo>
                <a:cubicBezTo>
                  <a:pt x="72" y="229"/>
                  <a:pt x="73" y="229"/>
                  <a:pt x="73" y="229"/>
                </a:cubicBezTo>
                <a:cubicBezTo>
                  <a:pt x="73" y="229"/>
                  <a:pt x="73" y="229"/>
                  <a:pt x="73" y="229"/>
                </a:cubicBezTo>
                <a:cubicBezTo>
                  <a:pt x="73" y="229"/>
                  <a:pt x="72" y="229"/>
                  <a:pt x="72" y="229"/>
                </a:cubicBezTo>
                <a:close/>
                <a:moveTo>
                  <a:pt x="221" y="127"/>
                </a:moveTo>
                <a:cubicBezTo>
                  <a:pt x="222" y="127"/>
                  <a:pt x="222" y="127"/>
                  <a:pt x="222" y="128"/>
                </a:cubicBezTo>
                <a:cubicBezTo>
                  <a:pt x="222" y="127"/>
                  <a:pt x="222" y="127"/>
                  <a:pt x="222" y="126"/>
                </a:cubicBezTo>
                <a:cubicBezTo>
                  <a:pt x="222" y="126"/>
                  <a:pt x="222" y="126"/>
                  <a:pt x="221" y="127"/>
                </a:cubicBezTo>
                <a:close/>
                <a:moveTo>
                  <a:pt x="73" y="27"/>
                </a:moveTo>
                <a:cubicBezTo>
                  <a:pt x="73" y="27"/>
                  <a:pt x="73" y="27"/>
                  <a:pt x="73" y="27"/>
                </a:cubicBezTo>
                <a:cubicBezTo>
                  <a:pt x="73" y="28"/>
                  <a:pt x="72" y="28"/>
                  <a:pt x="72" y="28"/>
                </a:cubicBezTo>
                <a:cubicBezTo>
                  <a:pt x="72" y="28"/>
                  <a:pt x="72" y="28"/>
                  <a:pt x="72" y="28"/>
                </a:cubicBezTo>
                <a:cubicBezTo>
                  <a:pt x="72" y="28"/>
                  <a:pt x="73" y="28"/>
                  <a:pt x="73" y="27"/>
                </a:cubicBezTo>
                <a:close/>
                <a:moveTo>
                  <a:pt x="28" y="123"/>
                </a:moveTo>
                <a:cubicBezTo>
                  <a:pt x="28" y="123"/>
                  <a:pt x="28" y="123"/>
                  <a:pt x="28" y="123"/>
                </a:cubicBezTo>
                <a:cubicBezTo>
                  <a:pt x="28" y="123"/>
                  <a:pt x="28" y="123"/>
                  <a:pt x="28" y="123"/>
                </a:cubicBezTo>
                <a:cubicBezTo>
                  <a:pt x="28" y="122"/>
                  <a:pt x="28" y="122"/>
                  <a:pt x="28" y="121"/>
                </a:cubicBezTo>
                <a:cubicBezTo>
                  <a:pt x="28" y="121"/>
                  <a:pt x="28" y="121"/>
                  <a:pt x="28" y="121"/>
                </a:cubicBezTo>
                <a:cubicBezTo>
                  <a:pt x="28" y="122"/>
                  <a:pt x="28" y="122"/>
                  <a:pt x="28" y="123"/>
                </a:cubicBezTo>
                <a:close/>
                <a:moveTo>
                  <a:pt x="225" y="109"/>
                </a:moveTo>
                <a:cubicBezTo>
                  <a:pt x="225" y="109"/>
                  <a:pt x="225" y="109"/>
                  <a:pt x="225" y="109"/>
                </a:cubicBezTo>
                <a:cubicBezTo>
                  <a:pt x="225" y="110"/>
                  <a:pt x="225" y="110"/>
                  <a:pt x="226" y="111"/>
                </a:cubicBezTo>
                <a:cubicBezTo>
                  <a:pt x="226" y="110"/>
                  <a:pt x="225" y="110"/>
                  <a:pt x="225" y="109"/>
                </a:cubicBezTo>
                <a:close/>
                <a:moveTo>
                  <a:pt x="50" y="190"/>
                </a:moveTo>
                <a:cubicBezTo>
                  <a:pt x="50" y="190"/>
                  <a:pt x="49" y="190"/>
                  <a:pt x="49" y="191"/>
                </a:cubicBezTo>
                <a:cubicBezTo>
                  <a:pt x="50" y="191"/>
                  <a:pt x="50" y="190"/>
                  <a:pt x="50" y="190"/>
                </a:cubicBezTo>
                <a:close/>
                <a:moveTo>
                  <a:pt x="187" y="212"/>
                </a:moveTo>
                <a:cubicBezTo>
                  <a:pt x="187" y="213"/>
                  <a:pt x="187" y="213"/>
                  <a:pt x="187" y="213"/>
                </a:cubicBezTo>
                <a:cubicBezTo>
                  <a:pt x="187" y="213"/>
                  <a:pt x="187" y="212"/>
                  <a:pt x="187" y="212"/>
                </a:cubicBezTo>
                <a:close/>
                <a:moveTo>
                  <a:pt x="45" y="172"/>
                </a:moveTo>
                <a:cubicBezTo>
                  <a:pt x="45" y="172"/>
                  <a:pt x="45" y="172"/>
                  <a:pt x="45" y="172"/>
                </a:cubicBezTo>
                <a:cubicBezTo>
                  <a:pt x="45" y="172"/>
                  <a:pt x="45" y="173"/>
                  <a:pt x="44" y="173"/>
                </a:cubicBezTo>
                <a:cubicBezTo>
                  <a:pt x="44" y="173"/>
                  <a:pt x="44" y="173"/>
                  <a:pt x="45" y="173"/>
                </a:cubicBezTo>
                <a:cubicBezTo>
                  <a:pt x="45" y="173"/>
                  <a:pt x="45" y="173"/>
                  <a:pt x="45" y="172"/>
                </a:cubicBezTo>
                <a:close/>
                <a:moveTo>
                  <a:pt x="53" y="101"/>
                </a:moveTo>
                <a:cubicBezTo>
                  <a:pt x="53" y="101"/>
                  <a:pt x="53" y="101"/>
                  <a:pt x="52" y="101"/>
                </a:cubicBezTo>
                <a:cubicBezTo>
                  <a:pt x="53" y="102"/>
                  <a:pt x="53" y="102"/>
                  <a:pt x="54" y="102"/>
                </a:cubicBezTo>
                <a:cubicBezTo>
                  <a:pt x="53" y="102"/>
                  <a:pt x="53" y="101"/>
                  <a:pt x="53" y="101"/>
                </a:cubicBezTo>
                <a:close/>
                <a:moveTo>
                  <a:pt x="73" y="188"/>
                </a:moveTo>
                <a:cubicBezTo>
                  <a:pt x="73" y="188"/>
                  <a:pt x="72" y="188"/>
                  <a:pt x="72" y="188"/>
                </a:cubicBezTo>
                <a:cubicBezTo>
                  <a:pt x="72" y="188"/>
                  <a:pt x="72" y="189"/>
                  <a:pt x="73" y="189"/>
                </a:cubicBezTo>
                <a:cubicBezTo>
                  <a:pt x="73" y="189"/>
                  <a:pt x="73" y="188"/>
                  <a:pt x="73" y="188"/>
                </a:cubicBezTo>
                <a:close/>
                <a:moveTo>
                  <a:pt x="67" y="111"/>
                </a:moveTo>
                <a:cubicBezTo>
                  <a:pt x="67" y="111"/>
                  <a:pt x="67" y="111"/>
                  <a:pt x="67" y="111"/>
                </a:cubicBezTo>
                <a:cubicBezTo>
                  <a:pt x="67" y="111"/>
                  <a:pt x="67" y="110"/>
                  <a:pt x="67" y="109"/>
                </a:cubicBezTo>
                <a:cubicBezTo>
                  <a:pt x="67" y="109"/>
                  <a:pt x="67" y="109"/>
                  <a:pt x="67" y="109"/>
                </a:cubicBezTo>
                <a:cubicBezTo>
                  <a:pt x="67" y="110"/>
                  <a:pt x="67" y="111"/>
                  <a:pt x="67" y="111"/>
                </a:cubicBezTo>
                <a:close/>
                <a:moveTo>
                  <a:pt x="203" y="141"/>
                </a:moveTo>
                <a:cubicBezTo>
                  <a:pt x="203" y="141"/>
                  <a:pt x="204" y="141"/>
                  <a:pt x="204" y="140"/>
                </a:cubicBezTo>
                <a:cubicBezTo>
                  <a:pt x="203" y="140"/>
                  <a:pt x="203" y="140"/>
                  <a:pt x="203" y="141"/>
                </a:cubicBezTo>
                <a:close/>
                <a:moveTo>
                  <a:pt x="51" y="131"/>
                </a:moveTo>
                <a:cubicBezTo>
                  <a:pt x="51" y="131"/>
                  <a:pt x="51" y="131"/>
                  <a:pt x="51" y="131"/>
                </a:cubicBezTo>
                <a:cubicBezTo>
                  <a:pt x="51" y="131"/>
                  <a:pt x="51" y="130"/>
                  <a:pt x="51" y="130"/>
                </a:cubicBezTo>
                <a:cubicBezTo>
                  <a:pt x="51" y="130"/>
                  <a:pt x="51" y="130"/>
                  <a:pt x="51" y="130"/>
                </a:cubicBezTo>
                <a:cubicBezTo>
                  <a:pt x="51" y="130"/>
                  <a:pt x="51" y="131"/>
                  <a:pt x="51" y="131"/>
                </a:cubicBezTo>
                <a:close/>
                <a:moveTo>
                  <a:pt x="205" y="180"/>
                </a:moveTo>
                <a:cubicBezTo>
                  <a:pt x="205" y="180"/>
                  <a:pt x="205" y="180"/>
                  <a:pt x="206" y="180"/>
                </a:cubicBezTo>
                <a:cubicBezTo>
                  <a:pt x="206" y="180"/>
                  <a:pt x="206" y="180"/>
                  <a:pt x="206" y="179"/>
                </a:cubicBezTo>
                <a:cubicBezTo>
                  <a:pt x="205" y="180"/>
                  <a:pt x="205" y="180"/>
                  <a:pt x="205" y="180"/>
                </a:cubicBezTo>
                <a:cubicBezTo>
                  <a:pt x="205" y="180"/>
                  <a:pt x="205" y="180"/>
                  <a:pt x="205" y="180"/>
                </a:cubicBezTo>
                <a:close/>
                <a:moveTo>
                  <a:pt x="52" y="135"/>
                </a:moveTo>
                <a:cubicBezTo>
                  <a:pt x="52" y="135"/>
                  <a:pt x="51" y="135"/>
                  <a:pt x="51" y="135"/>
                </a:cubicBezTo>
                <a:cubicBezTo>
                  <a:pt x="51" y="135"/>
                  <a:pt x="51" y="135"/>
                  <a:pt x="51" y="135"/>
                </a:cubicBezTo>
                <a:cubicBezTo>
                  <a:pt x="51" y="135"/>
                  <a:pt x="51" y="135"/>
                  <a:pt x="51" y="135"/>
                </a:cubicBezTo>
                <a:cubicBezTo>
                  <a:pt x="52" y="135"/>
                  <a:pt x="52" y="135"/>
                  <a:pt x="52" y="135"/>
                </a:cubicBezTo>
                <a:close/>
                <a:moveTo>
                  <a:pt x="258" y="161"/>
                </a:moveTo>
                <a:cubicBezTo>
                  <a:pt x="258" y="161"/>
                  <a:pt x="258" y="160"/>
                  <a:pt x="258" y="160"/>
                </a:cubicBezTo>
                <a:cubicBezTo>
                  <a:pt x="257" y="161"/>
                  <a:pt x="257" y="161"/>
                  <a:pt x="257" y="162"/>
                </a:cubicBezTo>
                <a:cubicBezTo>
                  <a:pt x="257" y="162"/>
                  <a:pt x="257" y="162"/>
                  <a:pt x="257" y="162"/>
                </a:cubicBezTo>
                <a:cubicBezTo>
                  <a:pt x="258" y="161"/>
                  <a:pt x="258" y="161"/>
                  <a:pt x="258" y="161"/>
                </a:cubicBezTo>
                <a:close/>
                <a:moveTo>
                  <a:pt x="7" y="158"/>
                </a:moveTo>
                <a:cubicBezTo>
                  <a:pt x="7" y="158"/>
                  <a:pt x="7" y="158"/>
                  <a:pt x="7" y="158"/>
                </a:cubicBezTo>
                <a:cubicBezTo>
                  <a:pt x="7" y="158"/>
                  <a:pt x="7" y="157"/>
                  <a:pt x="7" y="157"/>
                </a:cubicBezTo>
                <a:cubicBezTo>
                  <a:pt x="7" y="157"/>
                  <a:pt x="7" y="157"/>
                  <a:pt x="7" y="157"/>
                </a:cubicBezTo>
                <a:cubicBezTo>
                  <a:pt x="7" y="157"/>
                  <a:pt x="7" y="158"/>
                  <a:pt x="7" y="158"/>
                </a:cubicBezTo>
                <a:close/>
                <a:moveTo>
                  <a:pt x="27" y="131"/>
                </a:moveTo>
                <a:cubicBezTo>
                  <a:pt x="27" y="131"/>
                  <a:pt x="27" y="131"/>
                  <a:pt x="27" y="131"/>
                </a:cubicBezTo>
                <a:cubicBezTo>
                  <a:pt x="27" y="131"/>
                  <a:pt x="27" y="130"/>
                  <a:pt x="27" y="130"/>
                </a:cubicBezTo>
                <a:cubicBezTo>
                  <a:pt x="27" y="130"/>
                  <a:pt x="27" y="130"/>
                  <a:pt x="27" y="130"/>
                </a:cubicBezTo>
                <a:cubicBezTo>
                  <a:pt x="27" y="130"/>
                  <a:pt x="27" y="131"/>
                  <a:pt x="27" y="131"/>
                </a:cubicBezTo>
                <a:close/>
                <a:moveTo>
                  <a:pt x="194" y="211"/>
                </a:moveTo>
                <a:cubicBezTo>
                  <a:pt x="194" y="211"/>
                  <a:pt x="194" y="210"/>
                  <a:pt x="194" y="210"/>
                </a:cubicBezTo>
                <a:cubicBezTo>
                  <a:pt x="194" y="210"/>
                  <a:pt x="194" y="210"/>
                  <a:pt x="194" y="210"/>
                </a:cubicBezTo>
                <a:cubicBezTo>
                  <a:pt x="194" y="210"/>
                  <a:pt x="193" y="210"/>
                  <a:pt x="193" y="210"/>
                </a:cubicBezTo>
                <a:cubicBezTo>
                  <a:pt x="193" y="210"/>
                  <a:pt x="194" y="210"/>
                  <a:pt x="194" y="211"/>
                </a:cubicBezTo>
                <a:close/>
                <a:moveTo>
                  <a:pt x="213" y="133"/>
                </a:moveTo>
                <a:cubicBezTo>
                  <a:pt x="213" y="133"/>
                  <a:pt x="213" y="134"/>
                  <a:pt x="213" y="134"/>
                </a:cubicBezTo>
                <a:cubicBezTo>
                  <a:pt x="213" y="134"/>
                  <a:pt x="213" y="134"/>
                  <a:pt x="213" y="134"/>
                </a:cubicBezTo>
                <a:cubicBezTo>
                  <a:pt x="213" y="134"/>
                  <a:pt x="213" y="134"/>
                  <a:pt x="213" y="134"/>
                </a:cubicBezTo>
                <a:cubicBezTo>
                  <a:pt x="213" y="134"/>
                  <a:pt x="213" y="133"/>
                  <a:pt x="213" y="133"/>
                </a:cubicBezTo>
                <a:close/>
                <a:moveTo>
                  <a:pt x="73" y="217"/>
                </a:moveTo>
                <a:cubicBezTo>
                  <a:pt x="73" y="217"/>
                  <a:pt x="73" y="217"/>
                  <a:pt x="73" y="217"/>
                </a:cubicBezTo>
                <a:cubicBezTo>
                  <a:pt x="73" y="217"/>
                  <a:pt x="73" y="216"/>
                  <a:pt x="73" y="216"/>
                </a:cubicBezTo>
                <a:cubicBezTo>
                  <a:pt x="73" y="216"/>
                  <a:pt x="73" y="216"/>
                  <a:pt x="73" y="216"/>
                </a:cubicBezTo>
                <a:cubicBezTo>
                  <a:pt x="73" y="216"/>
                  <a:pt x="73" y="217"/>
                  <a:pt x="73" y="217"/>
                </a:cubicBezTo>
                <a:close/>
                <a:moveTo>
                  <a:pt x="49" y="106"/>
                </a:moveTo>
                <a:cubicBezTo>
                  <a:pt x="49" y="105"/>
                  <a:pt x="49" y="105"/>
                  <a:pt x="49" y="105"/>
                </a:cubicBezTo>
                <a:cubicBezTo>
                  <a:pt x="49" y="105"/>
                  <a:pt x="49" y="105"/>
                  <a:pt x="48" y="105"/>
                </a:cubicBezTo>
                <a:cubicBezTo>
                  <a:pt x="48" y="105"/>
                  <a:pt x="48" y="105"/>
                  <a:pt x="48" y="105"/>
                </a:cubicBezTo>
                <a:cubicBezTo>
                  <a:pt x="48" y="105"/>
                  <a:pt x="48" y="105"/>
                  <a:pt x="49" y="106"/>
                </a:cubicBezTo>
                <a:close/>
                <a:moveTo>
                  <a:pt x="144" y="285"/>
                </a:moveTo>
                <a:cubicBezTo>
                  <a:pt x="144" y="285"/>
                  <a:pt x="144" y="285"/>
                  <a:pt x="144" y="286"/>
                </a:cubicBezTo>
                <a:cubicBezTo>
                  <a:pt x="144" y="286"/>
                  <a:pt x="144" y="286"/>
                  <a:pt x="144" y="286"/>
                </a:cubicBezTo>
                <a:cubicBezTo>
                  <a:pt x="144" y="286"/>
                  <a:pt x="145" y="286"/>
                  <a:pt x="145" y="285"/>
                </a:cubicBezTo>
                <a:cubicBezTo>
                  <a:pt x="145" y="285"/>
                  <a:pt x="145" y="285"/>
                  <a:pt x="145" y="285"/>
                </a:cubicBezTo>
                <a:cubicBezTo>
                  <a:pt x="144" y="285"/>
                  <a:pt x="144" y="285"/>
                  <a:pt x="144" y="285"/>
                </a:cubicBezTo>
                <a:close/>
                <a:moveTo>
                  <a:pt x="224" y="103"/>
                </a:moveTo>
                <a:cubicBezTo>
                  <a:pt x="224" y="103"/>
                  <a:pt x="224" y="103"/>
                  <a:pt x="224" y="103"/>
                </a:cubicBezTo>
                <a:cubicBezTo>
                  <a:pt x="225" y="103"/>
                  <a:pt x="225" y="103"/>
                  <a:pt x="225" y="103"/>
                </a:cubicBezTo>
                <a:cubicBezTo>
                  <a:pt x="225" y="103"/>
                  <a:pt x="225" y="103"/>
                  <a:pt x="225" y="103"/>
                </a:cubicBezTo>
                <a:cubicBezTo>
                  <a:pt x="225" y="103"/>
                  <a:pt x="225" y="103"/>
                  <a:pt x="224" y="103"/>
                </a:cubicBezTo>
                <a:close/>
              </a:path>
            </a:pathLst>
          </a:custGeom>
          <a:solidFill>
            <a:schemeClr val="bg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2" name="Freeform 101"/>
          <p:cNvSpPr>
            <a:spLocks noEditPoints="1"/>
          </p:cNvSpPr>
          <p:nvPr/>
        </p:nvSpPr>
        <p:spPr bwMode="auto">
          <a:xfrm>
            <a:off x="1980655" y="4394238"/>
            <a:ext cx="1229022" cy="1116384"/>
          </a:xfrm>
          <a:custGeom>
            <a:avLst/>
            <a:gdLst>
              <a:gd name="T0" fmla="*/ 44 w 293"/>
              <a:gd name="T1" fmla="*/ 143 h 279"/>
              <a:gd name="T2" fmla="*/ 165 w 293"/>
              <a:gd name="T3" fmla="*/ 1 h 279"/>
              <a:gd name="T4" fmla="*/ 250 w 293"/>
              <a:gd name="T5" fmla="*/ 96 h 279"/>
              <a:gd name="T6" fmla="*/ 214 w 293"/>
              <a:gd name="T7" fmla="*/ 184 h 279"/>
              <a:gd name="T8" fmla="*/ 289 w 293"/>
              <a:gd name="T9" fmla="*/ 234 h 279"/>
              <a:gd name="T10" fmla="*/ 52 w 293"/>
              <a:gd name="T11" fmla="*/ 278 h 279"/>
              <a:gd name="T12" fmla="*/ 11 w 293"/>
              <a:gd name="T13" fmla="*/ 227 h 279"/>
              <a:gd name="T14" fmla="*/ 31 w 293"/>
              <a:gd name="T15" fmla="*/ 252 h 279"/>
              <a:gd name="T16" fmla="*/ 283 w 293"/>
              <a:gd name="T17" fmla="*/ 231 h 279"/>
              <a:gd name="T18" fmla="*/ 149 w 293"/>
              <a:gd name="T19" fmla="*/ 197 h 279"/>
              <a:gd name="T20" fmla="*/ 12 w 293"/>
              <a:gd name="T21" fmla="*/ 249 h 279"/>
              <a:gd name="T22" fmla="*/ 220 w 293"/>
              <a:gd name="T23" fmla="*/ 15 h 279"/>
              <a:gd name="T24" fmla="*/ 55 w 293"/>
              <a:gd name="T25" fmla="*/ 50 h 279"/>
              <a:gd name="T26" fmla="*/ 177 w 293"/>
              <a:gd name="T27" fmla="*/ 167 h 279"/>
              <a:gd name="T28" fmla="*/ 160 w 293"/>
              <a:gd name="T29" fmla="*/ 271 h 279"/>
              <a:gd name="T30" fmla="*/ 208 w 293"/>
              <a:gd name="T31" fmla="*/ 275 h 279"/>
              <a:gd name="T32" fmla="*/ 178 w 293"/>
              <a:gd name="T33" fmla="*/ 270 h 279"/>
              <a:gd name="T34" fmla="*/ 15 w 293"/>
              <a:gd name="T35" fmla="*/ 237 h 279"/>
              <a:gd name="T36" fmla="*/ 8 w 293"/>
              <a:gd name="T37" fmla="*/ 250 h 279"/>
              <a:gd name="T38" fmla="*/ 94 w 293"/>
              <a:gd name="T39" fmla="*/ 270 h 279"/>
              <a:gd name="T40" fmla="*/ 96 w 293"/>
              <a:gd name="T41" fmla="*/ 161 h 279"/>
              <a:gd name="T42" fmla="*/ 243 w 293"/>
              <a:gd name="T43" fmla="*/ 36 h 279"/>
              <a:gd name="T44" fmla="*/ 166 w 293"/>
              <a:gd name="T45" fmla="*/ 164 h 279"/>
              <a:gd name="T46" fmla="*/ 121 w 293"/>
              <a:gd name="T47" fmla="*/ 8 h 279"/>
              <a:gd name="T48" fmla="*/ 254 w 293"/>
              <a:gd name="T49" fmla="*/ 270 h 279"/>
              <a:gd name="T50" fmla="*/ 251 w 293"/>
              <a:gd name="T51" fmla="*/ 205 h 279"/>
              <a:gd name="T52" fmla="*/ 51 w 293"/>
              <a:gd name="T53" fmla="*/ 97 h 279"/>
              <a:gd name="T54" fmla="*/ 194 w 293"/>
              <a:gd name="T55" fmla="*/ 269 h 279"/>
              <a:gd name="T56" fmla="*/ 60 w 293"/>
              <a:gd name="T57" fmla="*/ 258 h 279"/>
              <a:gd name="T58" fmla="*/ 90 w 293"/>
              <a:gd name="T59" fmla="*/ 172 h 279"/>
              <a:gd name="T60" fmla="*/ 101 w 293"/>
              <a:gd name="T61" fmla="*/ 168 h 279"/>
              <a:gd name="T62" fmla="*/ 145 w 293"/>
              <a:gd name="T63" fmla="*/ 270 h 279"/>
              <a:gd name="T64" fmla="*/ 134 w 293"/>
              <a:gd name="T65" fmla="*/ 264 h 279"/>
              <a:gd name="T66" fmla="*/ 263 w 293"/>
              <a:gd name="T67" fmla="*/ 255 h 279"/>
              <a:gd name="T68" fmla="*/ 11 w 293"/>
              <a:gd name="T69" fmla="*/ 262 h 279"/>
              <a:gd name="T70" fmla="*/ 271 w 293"/>
              <a:gd name="T71" fmla="*/ 213 h 279"/>
              <a:gd name="T72" fmla="*/ 174 w 293"/>
              <a:gd name="T73" fmla="*/ 259 h 279"/>
              <a:gd name="T74" fmla="*/ 220 w 293"/>
              <a:gd name="T75" fmla="*/ 258 h 279"/>
              <a:gd name="T76" fmla="*/ 203 w 293"/>
              <a:gd name="T77" fmla="*/ 172 h 279"/>
              <a:gd name="T78" fmla="*/ 48 w 293"/>
              <a:gd name="T79" fmla="*/ 120 h 279"/>
              <a:gd name="T80" fmla="*/ 225 w 293"/>
              <a:gd name="T81" fmla="*/ 268 h 279"/>
              <a:gd name="T82" fmla="*/ 214 w 293"/>
              <a:gd name="T83" fmla="*/ 267 h 279"/>
              <a:gd name="T84" fmla="*/ 246 w 293"/>
              <a:gd name="T85" fmla="*/ 264 h 279"/>
              <a:gd name="T86" fmla="*/ 278 w 293"/>
              <a:gd name="T87" fmla="*/ 262 h 279"/>
              <a:gd name="T88" fmla="*/ 92 w 293"/>
              <a:gd name="T89" fmla="*/ 187 h 279"/>
              <a:gd name="T90" fmla="*/ 225 w 293"/>
              <a:gd name="T91" fmla="*/ 258 h 279"/>
              <a:gd name="T92" fmla="*/ 8 w 293"/>
              <a:gd name="T93" fmla="*/ 258 h 279"/>
              <a:gd name="T94" fmla="*/ 190 w 293"/>
              <a:gd name="T95" fmla="*/ 178 h 279"/>
              <a:gd name="T96" fmla="*/ 197 w 293"/>
              <a:gd name="T97" fmla="*/ 167 h 279"/>
              <a:gd name="T98" fmla="*/ 192 w 293"/>
              <a:gd name="T99" fmla="*/ 185 h 279"/>
              <a:gd name="T100" fmla="*/ 256 w 293"/>
              <a:gd name="T101" fmla="*/ 264 h 279"/>
              <a:gd name="T102" fmla="*/ 203 w 293"/>
              <a:gd name="T103" fmla="*/ 268 h 279"/>
              <a:gd name="T104" fmla="*/ 24 w 293"/>
              <a:gd name="T105" fmla="*/ 264 h 279"/>
              <a:gd name="T106" fmla="*/ 201 w 293"/>
              <a:gd name="T107" fmla="*/ 181 h 279"/>
              <a:gd name="T108" fmla="*/ 203 w 293"/>
              <a:gd name="T109" fmla="*/ 271 h 279"/>
              <a:gd name="T110" fmla="*/ 57 w 293"/>
              <a:gd name="T111" fmla="*/ 269 h 279"/>
              <a:gd name="T112" fmla="*/ 103 w 293"/>
              <a:gd name="T113" fmla="*/ 192 h 279"/>
              <a:gd name="T114" fmla="*/ 66 w 293"/>
              <a:gd name="T115" fmla="*/ 270 h 279"/>
              <a:gd name="T116" fmla="*/ 86 w 293"/>
              <a:gd name="T117" fmla="*/ 179 h 279"/>
              <a:gd name="T118" fmla="*/ 246 w 293"/>
              <a:gd name="T119" fmla="*/ 113 h 279"/>
              <a:gd name="T120" fmla="*/ 64 w 293"/>
              <a:gd name="T121" fmla="*/ 194 h 279"/>
              <a:gd name="T122" fmla="*/ 83 w 293"/>
              <a:gd name="T123" fmla="*/ 18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 h="279">
                <a:moveTo>
                  <a:pt x="76" y="190"/>
                </a:moveTo>
                <a:cubicBezTo>
                  <a:pt x="76" y="190"/>
                  <a:pt x="76" y="190"/>
                  <a:pt x="76" y="190"/>
                </a:cubicBezTo>
                <a:cubicBezTo>
                  <a:pt x="76" y="188"/>
                  <a:pt x="76" y="186"/>
                  <a:pt x="76" y="185"/>
                </a:cubicBezTo>
                <a:cubicBezTo>
                  <a:pt x="76" y="184"/>
                  <a:pt x="76" y="183"/>
                  <a:pt x="75" y="183"/>
                </a:cubicBezTo>
                <a:cubicBezTo>
                  <a:pt x="75" y="182"/>
                  <a:pt x="75" y="182"/>
                  <a:pt x="75" y="181"/>
                </a:cubicBezTo>
                <a:cubicBezTo>
                  <a:pt x="75" y="181"/>
                  <a:pt x="75" y="180"/>
                  <a:pt x="75" y="179"/>
                </a:cubicBezTo>
                <a:cubicBezTo>
                  <a:pt x="75" y="176"/>
                  <a:pt x="74" y="172"/>
                  <a:pt x="74" y="169"/>
                </a:cubicBezTo>
                <a:cubicBezTo>
                  <a:pt x="74" y="168"/>
                  <a:pt x="74" y="167"/>
                  <a:pt x="74" y="166"/>
                </a:cubicBezTo>
                <a:cubicBezTo>
                  <a:pt x="73" y="165"/>
                  <a:pt x="73" y="164"/>
                  <a:pt x="72" y="164"/>
                </a:cubicBezTo>
                <a:cubicBezTo>
                  <a:pt x="71" y="163"/>
                  <a:pt x="70" y="163"/>
                  <a:pt x="69" y="162"/>
                </a:cubicBezTo>
                <a:cubicBezTo>
                  <a:pt x="66" y="162"/>
                  <a:pt x="62" y="160"/>
                  <a:pt x="59" y="159"/>
                </a:cubicBezTo>
                <a:cubicBezTo>
                  <a:pt x="59" y="159"/>
                  <a:pt x="58" y="158"/>
                  <a:pt x="57" y="158"/>
                </a:cubicBezTo>
                <a:cubicBezTo>
                  <a:pt x="56" y="158"/>
                  <a:pt x="56" y="157"/>
                  <a:pt x="55" y="157"/>
                </a:cubicBezTo>
                <a:cubicBezTo>
                  <a:pt x="49" y="154"/>
                  <a:pt x="46" y="150"/>
                  <a:pt x="44" y="143"/>
                </a:cubicBezTo>
                <a:cubicBezTo>
                  <a:pt x="43" y="138"/>
                  <a:pt x="44" y="132"/>
                  <a:pt x="44" y="127"/>
                </a:cubicBezTo>
                <a:cubicBezTo>
                  <a:pt x="44" y="119"/>
                  <a:pt x="44" y="111"/>
                  <a:pt x="45" y="103"/>
                </a:cubicBezTo>
                <a:cubicBezTo>
                  <a:pt x="45" y="99"/>
                  <a:pt x="46" y="94"/>
                  <a:pt x="46" y="89"/>
                </a:cubicBezTo>
                <a:cubicBezTo>
                  <a:pt x="47" y="86"/>
                  <a:pt x="46" y="84"/>
                  <a:pt x="46" y="81"/>
                </a:cubicBezTo>
                <a:cubicBezTo>
                  <a:pt x="45" y="70"/>
                  <a:pt x="45" y="58"/>
                  <a:pt x="45" y="47"/>
                </a:cubicBezTo>
                <a:cubicBezTo>
                  <a:pt x="46" y="40"/>
                  <a:pt x="47" y="34"/>
                  <a:pt x="49" y="28"/>
                </a:cubicBezTo>
                <a:cubicBezTo>
                  <a:pt x="50" y="24"/>
                  <a:pt x="51" y="20"/>
                  <a:pt x="53" y="16"/>
                </a:cubicBezTo>
                <a:cubicBezTo>
                  <a:pt x="53" y="14"/>
                  <a:pt x="54" y="13"/>
                  <a:pt x="56" y="11"/>
                </a:cubicBezTo>
                <a:cubicBezTo>
                  <a:pt x="57" y="10"/>
                  <a:pt x="58" y="9"/>
                  <a:pt x="58" y="8"/>
                </a:cubicBezTo>
                <a:cubicBezTo>
                  <a:pt x="61" y="5"/>
                  <a:pt x="64" y="2"/>
                  <a:pt x="68" y="1"/>
                </a:cubicBezTo>
                <a:cubicBezTo>
                  <a:pt x="70" y="0"/>
                  <a:pt x="72" y="0"/>
                  <a:pt x="75" y="0"/>
                </a:cubicBezTo>
                <a:cubicBezTo>
                  <a:pt x="80" y="0"/>
                  <a:pt x="85" y="0"/>
                  <a:pt x="90" y="0"/>
                </a:cubicBezTo>
                <a:cubicBezTo>
                  <a:pt x="102" y="0"/>
                  <a:pt x="115" y="0"/>
                  <a:pt x="128" y="0"/>
                </a:cubicBezTo>
                <a:cubicBezTo>
                  <a:pt x="140" y="0"/>
                  <a:pt x="152" y="0"/>
                  <a:pt x="165" y="1"/>
                </a:cubicBezTo>
                <a:cubicBezTo>
                  <a:pt x="171" y="1"/>
                  <a:pt x="178" y="1"/>
                  <a:pt x="185" y="2"/>
                </a:cubicBezTo>
                <a:cubicBezTo>
                  <a:pt x="188" y="3"/>
                  <a:pt x="192" y="3"/>
                  <a:pt x="195" y="3"/>
                </a:cubicBezTo>
                <a:cubicBezTo>
                  <a:pt x="196" y="3"/>
                  <a:pt x="198" y="3"/>
                  <a:pt x="199" y="3"/>
                </a:cubicBezTo>
                <a:cubicBezTo>
                  <a:pt x="199" y="4"/>
                  <a:pt x="200" y="4"/>
                  <a:pt x="201" y="4"/>
                </a:cubicBezTo>
                <a:cubicBezTo>
                  <a:pt x="201" y="5"/>
                  <a:pt x="202" y="5"/>
                  <a:pt x="203" y="5"/>
                </a:cubicBezTo>
                <a:cubicBezTo>
                  <a:pt x="209" y="7"/>
                  <a:pt x="216" y="8"/>
                  <a:pt x="222" y="10"/>
                </a:cubicBezTo>
                <a:cubicBezTo>
                  <a:pt x="226" y="11"/>
                  <a:pt x="230" y="13"/>
                  <a:pt x="234" y="15"/>
                </a:cubicBezTo>
                <a:cubicBezTo>
                  <a:pt x="237" y="16"/>
                  <a:pt x="240" y="18"/>
                  <a:pt x="243" y="19"/>
                </a:cubicBezTo>
                <a:cubicBezTo>
                  <a:pt x="245" y="20"/>
                  <a:pt x="246" y="22"/>
                  <a:pt x="248" y="23"/>
                </a:cubicBezTo>
                <a:cubicBezTo>
                  <a:pt x="250" y="25"/>
                  <a:pt x="251" y="27"/>
                  <a:pt x="251" y="30"/>
                </a:cubicBezTo>
                <a:cubicBezTo>
                  <a:pt x="251" y="33"/>
                  <a:pt x="251" y="36"/>
                  <a:pt x="252" y="39"/>
                </a:cubicBezTo>
                <a:cubicBezTo>
                  <a:pt x="253" y="42"/>
                  <a:pt x="253" y="45"/>
                  <a:pt x="253" y="48"/>
                </a:cubicBezTo>
                <a:cubicBezTo>
                  <a:pt x="252" y="58"/>
                  <a:pt x="252" y="68"/>
                  <a:pt x="251" y="77"/>
                </a:cubicBezTo>
                <a:cubicBezTo>
                  <a:pt x="251" y="83"/>
                  <a:pt x="250" y="90"/>
                  <a:pt x="250" y="96"/>
                </a:cubicBezTo>
                <a:cubicBezTo>
                  <a:pt x="249" y="102"/>
                  <a:pt x="249" y="108"/>
                  <a:pt x="249" y="114"/>
                </a:cubicBezTo>
                <a:cubicBezTo>
                  <a:pt x="249" y="121"/>
                  <a:pt x="249" y="127"/>
                  <a:pt x="248" y="134"/>
                </a:cubicBezTo>
                <a:cubicBezTo>
                  <a:pt x="248" y="138"/>
                  <a:pt x="248" y="142"/>
                  <a:pt x="247" y="146"/>
                </a:cubicBezTo>
                <a:cubicBezTo>
                  <a:pt x="246" y="151"/>
                  <a:pt x="244" y="155"/>
                  <a:pt x="240" y="159"/>
                </a:cubicBezTo>
                <a:cubicBezTo>
                  <a:pt x="238" y="163"/>
                  <a:pt x="234" y="164"/>
                  <a:pt x="230" y="165"/>
                </a:cubicBezTo>
                <a:cubicBezTo>
                  <a:pt x="225" y="166"/>
                  <a:pt x="219" y="167"/>
                  <a:pt x="214" y="167"/>
                </a:cubicBezTo>
                <a:cubicBezTo>
                  <a:pt x="213" y="167"/>
                  <a:pt x="212" y="167"/>
                  <a:pt x="212" y="168"/>
                </a:cubicBezTo>
                <a:cubicBezTo>
                  <a:pt x="211" y="168"/>
                  <a:pt x="211" y="168"/>
                  <a:pt x="210" y="168"/>
                </a:cubicBezTo>
                <a:cubicBezTo>
                  <a:pt x="210" y="168"/>
                  <a:pt x="210" y="168"/>
                  <a:pt x="210" y="168"/>
                </a:cubicBezTo>
                <a:cubicBezTo>
                  <a:pt x="210" y="168"/>
                  <a:pt x="211" y="168"/>
                  <a:pt x="211" y="168"/>
                </a:cubicBezTo>
                <a:cubicBezTo>
                  <a:pt x="212" y="169"/>
                  <a:pt x="212" y="169"/>
                  <a:pt x="211" y="171"/>
                </a:cubicBezTo>
                <a:cubicBezTo>
                  <a:pt x="211" y="171"/>
                  <a:pt x="211" y="171"/>
                  <a:pt x="211" y="172"/>
                </a:cubicBezTo>
                <a:cubicBezTo>
                  <a:pt x="212" y="175"/>
                  <a:pt x="213" y="178"/>
                  <a:pt x="213" y="181"/>
                </a:cubicBezTo>
                <a:cubicBezTo>
                  <a:pt x="213" y="182"/>
                  <a:pt x="213" y="183"/>
                  <a:pt x="214" y="184"/>
                </a:cubicBezTo>
                <a:cubicBezTo>
                  <a:pt x="214" y="186"/>
                  <a:pt x="213" y="188"/>
                  <a:pt x="211" y="188"/>
                </a:cubicBezTo>
                <a:cubicBezTo>
                  <a:pt x="211" y="188"/>
                  <a:pt x="211" y="188"/>
                  <a:pt x="210" y="188"/>
                </a:cubicBezTo>
                <a:cubicBezTo>
                  <a:pt x="210" y="188"/>
                  <a:pt x="210" y="189"/>
                  <a:pt x="210" y="189"/>
                </a:cubicBezTo>
                <a:cubicBezTo>
                  <a:pt x="212" y="190"/>
                  <a:pt x="213" y="190"/>
                  <a:pt x="214" y="190"/>
                </a:cubicBezTo>
                <a:cubicBezTo>
                  <a:pt x="218" y="190"/>
                  <a:pt x="222" y="190"/>
                  <a:pt x="226" y="191"/>
                </a:cubicBezTo>
                <a:cubicBezTo>
                  <a:pt x="229" y="191"/>
                  <a:pt x="232" y="191"/>
                  <a:pt x="235" y="191"/>
                </a:cubicBezTo>
                <a:cubicBezTo>
                  <a:pt x="236" y="191"/>
                  <a:pt x="237" y="191"/>
                  <a:pt x="239" y="191"/>
                </a:cubicBezTo>
                <a:cubicBezTo>
                  <a:pt x="241" y="192"/>
                  <a:pt x="242" y="192"/>
                  <a:pt x="244" y="193"/>
                </a:cubicBezTo>
                <a:cubicBezTo>
                  <a:pt x="248" y="196"/>
                  <a:pt x="251" y="198"/>
                  <a:pt x="255" y="200"/>
                </a:cubicBezTo>
                <a:cubicBezTo>
                  <a:pt x="259" y="202"/>
                  <a:pt x="262" y="204"/>
                  <a:pt x="266" y="206"/>
                </a:cubicBezTo>
                <a:cubicBezTo>
                  <a:pt x="271" y="209"/>
                  <a:pt x="276" y="213"/>
                  <a:pt x="280" y="217"/>
                </a:cubicBezTo>
                <a:cubicBezTo>
                  <a:pt x="283" y="220"/>
                  <a:pt x="285" y="222"/>
                  <a:pt x="286" y="226"/>
                </a:cubicBezTo>
                <a:cubicBezTo>
                  <a:pt x="287" y="227"/>
                  <a:pt x="287" y="229"/>
                  <a:pt x="288" y="231"/>
                </a:cubicBezTo>
                <a:cubicBezTo>
                  <a:pt x="288" y="232"/>
                  <a:pt x="289" y="233"/>
                  <a:pt x="289" y="234"/>
                </a:cubicBezTo>
                <a:cubicBezTo>
                  <a:pt x="292" y="238"/>
                  <a:pt x="293" y="242"/>
                  <a:pt x="292" y="246"/>
                </a:cubicBezTo>
                <a:cubicBezTo>
                  <a:pt x="291" y="249"/>
                  <a:pt x="290" y="251"/>
                  <a:pt x="290" y="253"/>
                </a:cubicBezTo>
                <a:cubicBezTo>
                  <a:pt x="289" y="256"/>
                  <a:pt x="288" y="259"/>
                  <a:pt x="287" y="262"/>
                </a:cubicBezTo>
                <a:cubicBezTo>
                  <a:pt x="286" y="263"/>
                  <a:pt x="286" y="264"/>
                  <a:pt x="286" y="265"/>
                </a:cubicBezTo>
                <a:cubicBezTo>
                  <a:pt x="283" y="271"/>
                  <a:pt x="279" y="274"/>
                  <a:pt x="273" y="274"/>
                </a:cubicBezTo>
                <a:cubicBezTo>
                  <a:pt x="268" y="275"/>
                  <a:pt x="264" y="276"/>
                  <a:pt x="259" y="276"/>
                </a:cubicBezTo>
                <a:cubicBezTo>
                  <a:pt x="250" y="277"/>
                  <a:pt x="240" y="278"/>
                  <a:pt x="230" y="278"/>
                </a:cubicBezTo>
                <a:cubicBezTo>
                  <a:pt x="226" y="278"/>
                  <a:pt x="221" y="279"/>
                  <a:pt x="216" y="279"/>
                </a:cubicBezTo>
                <a:cubicBezTo>
                  <a:pt x="210" y="279"/>
                  <a:pt x="204" y="279"/>
                  <a:pt x="199" y="279"/>
                </a:cubicBezTo>
                <a:cubicBezTo>
                  <a:pt x="190" y="279"/>
                  <a:pt x="181" y="279"/>
                  <a:pt x="172" y="279"/>
                </a:cubicBezTo>
                <a:cubicBezTo>
                  <a:pt x="152" y="279"/>
                  <a:pt x="133" y="279"/>
                  <a:pt x="113" y="279"/>
                </a:cubicBezTo>
                <a:cubicBezTo>
                  <a:pt x="105" y="279"/>
                  <a:pt x="97" y="279"/>
                  <a:pt x="90" y="278"/>
                </a:cubicBezTo>
                <a:cubicBezTo>
                  <a:pt x="88" y="278"/>
                  <a:pt x="86" y="278"/>
                  <a:pt x="84" y="278"/>
                </a:cubicBezTo>
                <a:cubicBezTo>
                  <a:pt x="73" y="278"/>
                  <a:pt x="63" y="278"/>
                  <a:pt x="52" y="278"/>
                </a:cubicBezTo>
                <a:cubicBezTo>
                  <a:pt x="45" y="278"/>
                  <a:pt x="37" y="278"/>
                  <a:pt x="29" y="277"/>
                </a:cubicBezTo>
                <a:cubicBezTo>
                  <a:pt x="25" y="277"/>
                  <a:pt x="22" y="276"/>
                  <a:pt x="18" y="276"/>
                </a:cubicBezTo>
                <a:cubicBezTo>
                  <a:pt x="16" y="275"/>
                  <a:pt x="14" y="274"/>
                  <a:pt x="12" y="273"/>
                </a:cubicBezTo>
                <a:cubicBezTo>
                  <a:pt x="11" y="273"/>
                  <a:pt x="10" y="272"/>
                  <a:pt x="9" y="271"/>
                </a:cubicBezTo>
                <a:cubicBezTo>
                  <a:pt x="9" y="270"/>
                  <a:pt x="8" y="269"/>
                  <a:pt x="8" y="269"/>
                </a:cubicBezTo>
                <a:cubicBezTo>
                  <a:pt x="6" y="267"/>
                  <a:pt x="4" y="265"/>
                  <a:pt x="3" y="263"/>
                </a:cubicBezTo>
                <a:cubicBezTo>
                  <a:pt x="3" y="259"/>
                  <a:pt x="2" y="256"/>
                  <a:pt x="2" y="253"/>
                </a:cubicBezTo>
                <a:cubicBezTo>
                  <a:pt x="2" y="252"/>
                  <a:pt x="2" y="251"/>
                  <a:pt x="1" y="251"/>
                </a:cubicBezTo>
                <a:cubicBezTo>
                  <a:pt x="1" y="250"/>
                  <a:pt x="1" y="250"/>
                  <a:pt x="1" y="250"/>
                </a:cubicBezTo>
                <a:cubicBezTo>
                  <a:pt x="1" y="249"/>
                  <a:pt x="0" y="247"/>
                  <a:pt x="0" y="246"/>
                </a:cubicBezTo>
                <a:cubicBezTo>
                  <a:pt x="0" y="246"/>
                  <a:pt x="1" y="245"/>
                  <a:pt x="0" y="245"/>
                </a:cubicBezTo>
                <a:cubicBezTo>
                  <a:pt x="0" y="244"/>
                  <a:pt x="1" y="243"/>
                  <a:pt x="1" y="242"/>
                </a:cubicBezTo>
                <a:cubicBezTo>
                  <a:pt x="3" y="239"/>
                  <a:pt x="4" y="237"/>
                  <a:pt x="5" y="234"/>
                </a:cubicBezTo>
                <a:cubicBezTo>
                  <a:pt x="7" y="232"/>
                  <a:pt x="9" y="229"/>
                  <a:pt x="11" y="227"/>
                </a:cubicBezTo>
                <a:cubicBezTo>
                  <a:pt x="18" y="220"/>
                  <a:pt x="25" y="213"/>
                  <a:pt x="32" y="205"/>
                </a:cubicBezTo>
                <a:cubicBezTo>
                  <a:pt x="33" y="203"/>
                  <a:pt x="35" y="200"/>
                  <a:pt x="37" y="198"/>
                </a:cubicBezTo>
                <a:cubicBezTo>
                  <a:pt x="38" y="197"/>
                  <a:pt x="38" y="196"/>
                  <a:pt x="40" y="196"/>
                </a:cubicBezTo>
                <a:cubicBezTo>
                  <a:pt x="40" y="196"/>
                  <a:pt x="41" y="196"/>
                  <a:pt x="41" y="196"/>
                </a:cubicBezTo>
                <a:cubicBezTo>
                  <a:pt x="42" y="195"/>
                  <a:pt x="42" y="195"/>
                  <a:pt x="43" y="194"/>
                </a:cubicBezTo>
                <a:cubicBezTo>
                  <a:pt x="45" y="193"/>
                  <a:pt x="46" y="192"/>
                  <a:pt x="47" y="191"/>
                </a:cubicBezTo>
                <a:cubicBezTo>
                  <a:pt x="49" y="189"/>
                  <a:pt x="52" y="188"/>
                  <a:pt x="55" y="189"/>
                </a:cubicBezTo>
                <a:cubicBezTo>
                  <a:pt x="60" y="189"/>
                  <a:pt x="65" y="190"/>
                  <a:pt x="70" y="190"/>
                </a:cubicBezTo>
                <a:cubicBezTo>
                  <a:pt x="72" y="190"/>
                  <a:pt x="74" y="190"/>
                  <a:pt x="76" y="190"/>
                </a:cubicBezTo>
                <a:close/>
                <a:moveTo>
                  <a:pt x="12" y="249"/>
                </a:moveTo>
                <a:cubicBezTo>
                  <a:pt x="12" y="249"/>
                  <a:pt x="13" y="250"/>
                  <a:pt x="14" y="250"/>
                </a:cubicBezTo>
                <a:cubicBezTo>
                  <a:pt x="15" y="251"/>
                  <a:pt x="16" y="251"/>
                  <a:pt x="18" y="251"/>
                </a:cubicBezTo>
                <a:cubicBezTo>
                  <a:pt x="19" y="252"/>
                  <a:pt x="21" y="252"/>
                  <a:pt x="22" y="252"/>
                </a:cubicBezTo>
                <a:cubicBezTo>
                  <a:pt x="25" y="252"/>
                  <a:pt x="28" y="252"/>
                  <a:pt x="31" y="252"/>
                </a:cubicBezTo>
                <a:cubicBezTo>
                  <a:pt x="39" y="253"/>
                  <a:pt x="47" y="253"/>
                  <a:pt x="55" y="253"/>
                </a:cubicBezTo>
                <a:cubicBezTo>
                  <a:pt x="65" y="254"/>
                  <a:pt x="74" y="254"/>
                  <a:pt x="83" y="254"/>
                </a:cubicBezTo>
                <a:cubicBezTo>
                  <a:pt x="101" y="254"/>
                  <a:pt x="118" y="254"/>
                  <a:pt x="135" y="254"/>
                </a:cubicBezTo>
                <a:cubicBezTo>
                  <a:pt x="150" y="254"/>
                  <a:pt x="165" y="255"/>
                  <a:pt x="180" y="255"/>
                </a:cubicBezTo>
                <a:cubicBezTo>
                  <a:pt x="189" y="255"/>
                  <a:pt x="198" y="255"/>
                  <a:pt x="207" y="255"/>
                </a:cubicBezTo>
                <a:cubicBezTo>
                  <a:pt x="209" y="255"/>
                  <a:pt x="212" y="255"/>
                  <a:pt x="214" y="255"/>
                </a:cubicBezTo>
                <a:cubicBezTo>
                  <a:pt x="218" y="254"/>
                  <a:pt x="221" y="254"/>
                  <a:pt x="224" y="254"/>
                </a:cubicBezTo>
                <a:cubicBezTo>
                  <a:pt x="229" y="254"/>
                  <a:pt x="233" y="254"/>
                  <a:pt x="237" y="253"/>
                </a:cubicBezTo>
                <a:cubicBezTo>
                  <a:pt x="245" y="253"/>
                  <a:pt x="253" y="253"/>
                  <a:pt x="261" y="252"/>
                </a:cubicBezTo>
                <a:cubicBezTo>
                  <a:pt x="267" y="252"/>
                  <a:pt x="272" y="251"/>
                  <a:pt x="278" y="250"/>
                </a:cubicBezTo>
                <a:cubicBezTo>
                  <a:pt x="279" y="249"/>
                  <a:pt x="281" y="248"/>
                  <a:pt x="282" y="247"/>
                </a:cubicBezTo>
                <a:cubicBezTo>
                  <a:pt x="283" y="245"/>
                  <a:pt x="283" y="244"/>
                  <a:pt x="284" y="243"/>
                </a:cubicBezTo>
                <a:cubicBezTo>
                  <a:pt x="285" y="240"/>
                  <a:pt x="286" y="238"/>
                  <a:pt x="285" y="236"/>
                </a:cubicBezTo>
                <a:cubicBezTo>
                  <a:pt x="285" y="234"/>
                  <a:pt x="285" y="233"/>
                  <a:pt x="283" y="231"/>
                </a:cubicBezTo>
                <a:cubicBezTo>
                  <a:pt x="282" y="230"/>
                  <a:pt x="280" y="229"/>
                  <a:pt x="279" y="228"/>
                </a:cubicBezTo>
                <a:cubicBezTo>
                  <a:pt x="275" y="226"/>
                  <a:pt x="272" y="224"/>
                  <a:pt x="269" y="222"/>
                </a:cubicBezTo>
                <a:cubicBezTo>
                  <a:pt x="261" y="217"/>
                  <a:pt x="254" y="212"/>
                  <a:pt x="248" y="205"/>
                </a:cubicBezTo>
                <a:cubicBezTo>
                  <a:pt x="245" y="203"/>
                  <a:pt x="243" y="201"/>
                  <a:pt x="240" y="199"/>
                </a:cubicBezTo>
                <a:cubicBezTo>
                  <a:pt x="238" y="197"/>
                  <a:pt x="236" y="196"/>
                  <a:pt x="233" y="196"/>
                </a:cubicBezTo>
                <a:cubicBezTo>
                  <a:pt x="233" y="196"/>
                  <a:pt x="233" y="196"/>
                  <a:pt x="232" y="196"/>
                </a:cubicBezTo>
                <a:cubicBezTo>
                  <a:pt x="231" y="197"/>
                  <a:pt x="231" y="197"/>
                  <a:pt x="230" y="197"/>
                </a:cubicBezTo>
                <a:cubicBezTo>
                  <a:pt x="229" y="197"/>
                  <a:pt x="228" y="197"/>
                  <a:pt x="227" y="197"/>
                </a:cubicBezTo>
                <a:cubicBezTo>
                  <a:pt x="224" y="196"/>
                  <a:pt x="221" y="196"/>
                  <a:pt x="218" y="196"/>
                </a:cubicBezTo>
                <a:cubicBezTo>
                  <a:pt x="214" y="196"/>
                  <a:pt x="210" y="197"/>
                  <a:pt x="206" y="197"/>
                </a:cubicBezTo>
                <a:cubicBezTo>
                  <a:pt x="205" y="197"/>
                  <a:pt x="205" y="197"/>
                  <a:pt x="204" y="198"/>
                </a:cubicBezTo>
                <a:cubicBezTo>
                  <a:pt x="204" y="198"/>
                  <a:pt x="203" y="198"/>
                  <a:pt x="203" y="198"/>
                </a:cubicBezTo>
                <a:cubicBezTo>
                  <a:pt x="202" y="197"/>
                  <a:pt x="202" y="197"/>
                  <a:pt x="201" y="197"/>
                </a:cubicBezTo>
                <a:cubicBezTo>
                  <a:pt x="183" y="197"/>
                  <a:pt x="166" y="197"/>
                  <a:pt x="149" y="197"/>
                </a:cubicBezTo>
                <a:cubicBezTo>
                  <a:pt x="139" y="197"/>
                  <a:pt x="129" y="196"/>
                  <a:pt x="119" y="196"/>
                </a:cubicBezTo>
                <a:cubicBezTo>
                  <a:pt x="100" y="196"/>
                  <a:pt x="81" y="196"/>
                  <a:pt x="61" y="196"/>
                </a:cubicBezTo>
                <a:cubicBezTo>
                  <a:pt x="61" y="196"/>
                  <a:pt x="60" y="196"/>
                  <a:pt x="60" y="196"/>
                </a:cubicBezTo>
                <a:cubicBezTo>
                  <a:pt x="59" y="196"/>
                  <a:pt x="59" y="197"/>
                  <a:pt x="58" y="197"/>
                </a:cubicBezTo>
                <a:cubicBezTo>
                  <a:pt x="57" y="198"/>
                  <a:pt x="56" y="199"/>
                  <a:pt x="55" y="198"/>
                </a:cubicBezTo>
                <a:cubicBezTo>
                  <a:pt x="55" y="197"/>
                  <a:pt x="54" y="196"/>
                  <a:pt x="53" y="197"/>
                </a:cubicBezTo>
                <a:cubicBezTo>
                  <a:pt x="53" y="197"/>
                  <a:pt x="53" y="197"/>
                  <a:pt x="53" y="197"/>
                </a:cubicBezTo>
                <a:cubicBezTo>
                  <a:pt x="51" y="198"/>
                  <a:pt x="50" y="200"/>
                  <a:pt x="48" y="201"/>
                </a:cubicBezTo>
                <a:cubicBezTo>
                  <a:pt x="47" y="202"/>
                  <a:pt x="46" y="203"/>
                  <a:pt x="45" y="205"/>
                </a:cubicBezTo>
                <a:cubicBezTo>
                  <a:pt x="40" y="210"/>
                  <a:pt x="36" y="216"/>
                  <a:pt x="32" y="221"/>
                </a:cubicBezTo>
                <a:cubicBezTo>
                  <a:pt x="29" y="225"/>
                  <a:pt x="26" y="229"/>
                  <a:pt x="23" y="232"/>
                </a:cubicBezTo>
                <a:cubicBezTo>
                  <a:pt x="21" y="233"/>
                  <a:pt x="20" y="235"/>
                  <a:pt x="19" y="237"/>
                </a:cubicBezTo>
                <a:cubicBezTo>
                  <a:pt x="17" y="240"/>
                  <a:pt x="15" y="243"/>
                  <a:pt x="13" y="246"/>
                </a:cubicBezTo>
                <a:cubicBezTo>
                  <a:pt x="12" y="247"/>
                  <a:pt x="12" y="248"/>
                  <a:pt x="12" y="249"/>
                </a:cubicBezTo>
                <a:close/>
                <a:moveTo>
                  <a:pt x="139" y="163"/>
                </a:moveTo>
                <a:cubicBezTo>
                  <a:pt x="152" y="163"/>
                  <a:pt x="165" y="161"/>
                  <a:pt x="177" y="161"/>
                </a:cubicBezTo>
                <a:cubicBezTo>
                  <a:pt x="184" y="160"/>
                  <a:pt x="190" y="160"/>
                  <a:pt x="196" y="159"/>
                </a:cubicBezTo>
                <a:cubicBezTo>
                  <a:pt x="203" y="159"/>
                  <a:pt x="210" y="159"/>
                  <a:pt x="216" y="157"/>
                </a:cubicBezTo>
                <a:cubicBezTo>
                  <a:pt x="220" y="157"/>
                  <a:pt x="223" y="156"/>
                  <a:pt x="226" y="155"/>
                </a:cubicBezTo>
                <a:cubicBezTo>
                  <a:pt x="231" y="153"/>
                  <a:pt x="235" y="150"/>
                  <a:pt x="237" y="145"/>
                </a:cubicBezTo>
                <a:cubicBezTo>
                  <a:pt x="240" y="138"/>
                  <a:pt x="241" y="130"/>
                  <a:pt x="242" y="122"/>
                </a:cubicBezTo>
                <a:cubicBezTo>
                  <a:pt x="243" y="116"/>
                  <a:pt x="243" y="110"/>
                  <a:pt x="243" y="104"/>
                </a:cubicBezTo>
                <a:cubicBezTo>
                  <a:pt x="243" y="95"/>
                  <a:pt x="244" y="86"/>
                  <a:pt x="243" y="77"/>
                </a:cubicBezTo>
                <a:cubicBezTo>
                  <a:pt x="243" y="70"/>
                  <a:pt x="243" y="64"/>
                  <a:pt x="242" y="57"/>
                </a:cubicBezTo>
                <a:cubicBezTo>
                  <a:pt x="242" y="52"/>
                  <a:pt x="242" y="48"/>
                  <a:pt x="241" y="43"/>
                </a:cubicBezTo>
                <a:cubicBezTo>
                  <a:pt x="241" y="40"/>
                  <a:pt x="241" y="36"/>
                  <a:pt x="240" y="33"/>
                </a:cubicBezTo>
                <a:cubicBezTo>
                  <a:pt x="239" y="30"/>
                  <a:pt x="237" y="26"/>
                  <a:pt x="235" y="23"/>
                </a:cubicBezTo>
                <a:cubicBezTo>
                  <a:pt x="231" y="19"/>
                  <a:pt x="226" y="16"/>
                  <a:pt x="220" y="15"/>
                </a:cubicBezTo>
                <a:cubicBezTo>
                  <a:pt x="217" y="14"/>
                  <a:pt x="214" y="14"/>
                  <a:pt x="211" y="14"/>
                </a:cubicBezTo>
                <a:cubicBezTo>
                  <a:pt x="205" y="13"/>
                  <a:pt x="198" y="13"/>
                  <a:pt x="191" y="13"/>
                </a:cubicBezTo>
                <a:cubicBezTo>
                  <a:pt x="174" y="12"/>
                  <a:pt x="157" y="12"/>
                  <a:pt x="140" y="12"/>
                </a:cubicBezTo>
                <a:cubicBezTo>
                  <a:pt x="133" y="11"/>
                  <a:pt x="126" y="11"/>
                  <a:pt x="119" y="10"/>
                </a:cubicBezTo>
                <a:cubicBezTo>
                  <a:pt x="112" y="9"/>
                  <a:pt x="106" y="8"/>
                  <a:pt x="100" y="8"/>
                </a:cubicBezTo>
                <a:cubicBezTo>
                  <a:pt x="97" y="7"/>
                  <a:pt x="94" y="7"/>
                  <a:pt x="90" y="7"/>
                </a:cubicBezTo>
                <a:cubicBezTo>
                  <a:pt x="86" y="7"/>
                  <a:pt x="81" y="8"/>
                  <a:pt x="77" y="8"/>
                </a:cubicBezTo>
                <a:cubicBezTo>
                  <a:pt x="76" y="8"/>
                  <a:pt x="75" y="8"/>
                  <a:pt x="75" y="8"/>
                </a:cubicBezTo>
                <a:cubicBezTo>
                  <a:pt x="74" y="7"/>
                  <a:pt x="74" y="7"/>
                  <a:pt x="73" y="7"/>
                </a:cubicBezTo>
                <a:cubicBezTo>
                  <a:pt x="71" y="8"/>
                  <a:pt x="69" y="8"/>
                  <a:pt x="68" y="9"/>
                </a:cubicBezTo>
                <a:cubicBezTo>
                  <a:pt x="63" y="12"/>
                  <a:pt x="59" y="15"/>
                  <a:pt x="58" y="21"/>
                </a:cubicBezTo>
                <a:cubicBezTo>
                  <a:pt x="57" y="24"/>
                  <a:pt x="56" y="27"/>
                  <a:pt x="56" y="30"/>
                </a:cubicBezTo>
                <a:cubicBezTo>
                  <a:pt x="56" y="37"/>
                  <a:pt x="55" y="43"/>
                  <a:pt x="55" y="49"/>
                </a:cubicBezTo>
                <a:cubicBezTo>
                  <a:pt x="55" y="50"/>
                  <a:pt x="55" y="50"/>
                  <a:pt x="55" y="50"/>
                </a:cubicBezTo>
                <a:cubicBezTo>
                  <a:pt x="54" y="51"/>
                  <a:pt x="54" y="52"/>
                  <a:pt x="54" y="54"/>
                </a:cubicBezTo>
                <a:cubicBezTo>
                  <a:pt x="54" y="55"/>
                  <a:pt x="54" y="57"/>
                  <a:pt x="54" y="59"/>
                </a:cubicBezTo>
                <a:cubicBezTo>
                  <a:pt x="54" y="62"/>
                  <a:pt x="54" y="66"/>
                  <a:pt x="54" y="69"/>
                </a:cubicBezTo>
                <a:cubicBezTo>
                  <a:pt x="54" y="74"/>
                  <a:pt x="54" y="80"/>
                  <a:pt x="54" y="85"/>
                </a:cubicBezTo>
                <a:cubicBezTo>
                  <a:pt x="55" y="94"/>
                  <a:pt x="55" y="103"/>
                  <a:pt x="55" y="111"/>
                </a:cubicBezTo>
                <a:cubicBezTo>
                  <a:pt x="55" y="115"/>
                  <a:pt x="54" y="119"/>
                  <a:pt x="54" y="123"/>
                </a:cubicBezTo>
                <a:cubicBezTo>
                  <a:pt x="54" y="128"/>
                  <a:pt x="54" y="134"/>
                  <a:pt x="53" y="139"/>
                </a:cubicBezTo>
                <a:cubicBezTo>
                  <a:pt x="53" y="141"/>
                  <a:pt x="54" y="143"/>
                  <a:pt x="55" y="144"/>
                </a:cubicBezTo>
                <a:cubicBezTo>
                  <a:pt x="56" y="145"/>
                  <a:pt x="57" y="145"/>
                  <a:pt x="58" y="146"/>
                </a:cubicBezTo>
                <a:cubicBezTo>
                  <a:pt x="60" y="147"/>
                  <a:pt x="62" y="148"/>
                  <a:pt x="64" y="148"/>
                </a:cubicBezTo>
                <a:cubicBezTo>
                  <a:pt x="76" y="153"/>
                  <a:pt x="88" y="157"/>
                  <a:pt x="101" y="160"/>
                </a:cubicBezTo>
                <a:cubicBezTo>
                  <a:pt x="106" y="160"/>
                  <a:pt x="111" y="162"/>
                  <a:pt x="116" y="162"/>
                </a:cubicBezTo>
                <a:cubicBezTo>
                  <a:pt x="124" y="162"/>
                  <a:pt x="131" y="162"/>
                  <a:pt x="139" y="163"/>
                </a:cubicBezTo>
                <a:close/>
                <a:moveTo>
                  <a:pt x="177" y="167"/>
                </a:moveTo>
                <a:cubicBezTo>
                  <a:pt x="154" y="167"/>
                  <a:pt x="131" y="168"/>
                  <a:pt x="108" y="167"/>
                </a:cubicBezTo>
                <a:cubicBezTo>
                  <a:pt x="108" y="168"/>
                  <a:pt x="109" y="169"/>
                  <a:pt x="109" y="169"/>
                </a:cubicBezTo>
                <a:cubicBezTo>
                  <a:pt x="109" y="176"/>
                  <a:pt x="109" y="182"/>
                  <a:pt x="109" y="188"/>
                </a:cubicBezTo>
                <a:cubicBezTo>
                  <a:pt x="110" y="189"/>
                  <a:pt x="110" y="189"/>
                  <a:pt x="111" y="189"/>
                </a:cubicBezTo>
                <a:cubicBezTo>
                  <a:pt x="111" y="189"/>
                  <a:pt x="111" y="189"/>
                  <a:pt x="112" y="189"/>
                </a:cubicBezTo>
                <a:cubicBezTo>
                  <a:pt x="120" y="189"/>
                  <a:pt x="129" y="188"/>
                  <a:pt x="137" y="188"/>
                </a:cubicBezTo>
                <a:cubicBezTo>
                  <a:pt x="150" y="188"/>
                  <a:pt x="163" y="188"/>
                  <a:pt x="175" y="188"/>
                </a:cubicBezTo>
                <a:cubicBezTo>
                  <a:pt x="176" y="188"/>
                  <a:pt x="176" y="188"/>
                  <a:pt x="177" y="188"/>
                </a:cubicBezTo>
                <a:cubicBezTo>
                  <a:pt x="177" y="188"/>
                  <a:pt x="177" y="187"/>
                  <a:pt x="177" y="187"/>
                </a:cubicBezTo>
                <a:cubicBezTo>
                  <a:pt x="178" y="181"/>
                  <a:pt x="177" y="174"/>
                  <a:pt x="177" y="167"/>
                </a:cubicBezTo>
                <a:close/>
                <a:moveTo>
                  <a:pt x="169" y="263"/>
                </a:moveTo>
                <a:cubicBezTo>
                  <a:pt x="169" y="263"/>
                  <a:pt x="168" y="263"/>
                  <a:pt x="168" y="262"/>
                </a:cubicBezTo>
                <a:cubicBezTo>
                  <a:pt x="168" y="263"/>
                  <a:pt x="167" y="263"/>
                  <a:pt x="167" y="264"/>
                </a:cubicBezTo>
                <a:cubicBezTo>
                  <a:pt x="164" y="266"/>
                  <a:pt x="162" y="269"/>
                  <a:pt x="160" y="271"/>
                </a:cubicBezTo>
                <a:cubicBezTo>
                  <a:pt x="159" y="272"/>
                  <a:pt x="158" y="273"/>
                  <a:pt x="157" y="273"/>
                </a:cubicBezTo>
                <a:cubicBezTo>
                  <a:pt x="157" y="274"/>
                  <a:pt x="156" y="274"/>
                  <a:pt x="155" y="273"/>
                </a:cubicBezTo>
                <a:cubicBezTo>
                  <a:pt x="155" y="273"/>
                  <a:pt x="155" y="272"/>
                  <a:pt x="155" y="271"/>
                </a:cubicBezTo>
                <a:cubicBezTo>
                  <a:pt x="155" y="270"/>
                  <a:pt x="155" y="270"/>
                  <a:pt x="156" y="269"/>
                </a:cubicBezTo>
                <a:cubicBezTo>
                  <a:pt x="157" y="266"/>
                  <a:pt x="158" y="264"/>
                  <a:pt x="160" y="261"/>
                </a:cubicBezTo>
                <a:cubicBezTo>
                  <a:pt x="160" y="260"/>
                  <a:pt x="160" y="260"/>
                  <a:pt x="160" y="259"/>
                </a:cubicBezTo>
                <a:cubicBezTo>
                  <a:pt x="157" y="261"/>
                  <a:pt x="145" y="274"/>
                  <a:pt x="144" y="276"/>
                </a:cubicBezTo>
                <a:cubicBezTo>
                  <a:pt x="144" y="276"/>
                  <a:pt x="145" y="276"/>
                  <a:pt x="145" y="276"/>
                </a:cubicBezTo>
                <a:cubicBezTo>
                  <a:pt x="153" y="276"/>
                  <a:pt x="162" y="276"/>
                  <a:pt x="170" y="276"/>
                </a:cubicBezTo>
                <a:cubicBezTo>
                  <a:pt x="173" y="276"/>
                  <a:pt x="177" y="276"/>
                  <a:pt x="180" y="276"/>
                </a:cubicBezTo>
                <a:cubicBezTo>
                  <a:pt x="183" y="276"/>
                  <a:pt x="187" y="276"/>
                  <a:pt x="190" y="276"/>
                </a:cubicBezTo>
                <a:cubicBezTo>
                  <a:pt x="197" y="276"/>
                  <a:pt x="205" y="276"/>
                  <a:pt x="212" y="275"/>
                </a:cubicBezTo>
                <a:cubicBezTo>
                  <a:pt x="213" y="275"/>
                  <a:pt x="213" y="275"/>
                  <a:pt x="214" y="275"/>
                </a:cubicBezTo>
                <a:cubicBezTo>
                  <a:pt x="212" y="275"/>
                  <a:pt x="210" y="275"/>
                  <a:pt x="208" y="275"/>
                </a:cubicBezTo>
                <a:cubicBezTo>
                  <a:pt x="202" y="274"/>
                  <a:pt x="196" y="274"/>
                  <a:pt x="190" y="274"/>
                </a:cubicBezTo>
                <a:cubicBezTo>
                  <a:pt x="189" y="274"/>
                  <a:pt x="187" y="274"/>
                  <a:pt x="186" y="273"/>
                </a:cubicBezTo>
                <a:cubicBezTo>
                  <a:pt x="185" y="273"/>
                  <a:pt x="185" y="273"/>
                  <a:pt x="185" y="272"/>
                </a:cubicBezTo>
                <a:cubicBezTo>
                  <a:pt x="185" y="271"/>
                  <a:pt x="185" y="271"/>
                  <a:pt x="186" y="270"/>
                </a:cubicBezTo>
                <a:cubicBezTo>
                  <a:pt x="187" y="270"/>
                  <a:pt x="187" y="270"/>
                  <a:pt x="187" y="270"/>
                </a:cubicBezTo>
                <a:cubicBezTo>
                  <a:pt x="188" y="270"/>
                  <a:pt x="189" y="270"/>
                  <a:pt x="190" y="269"/>
                </a:cubicBezTo>
                <a:cubicBezTo>
                  <a:pt x="191" y="268"/>
                  <a:pt x="192" y="267"/>
                  <a:pt x="192" y="265"/>
                </a:cubicBezTo>
                <a:cubicBezTo>
                  <a:pt x="193" y="264"/>
                  <a:pt x="193" y="263"/>
                  <a:pt x="194" y="261"/>
                </a:cubicBezTo>
                <a:cubicBezTo>
                  <a:pt x="193" y="261"/>
                  <a:pt x="193" y="262"/>
                  <a:pt x="192" y="262"/>
                </a:cubicBezTo>
                <a:cubicBezTo>
                  <a:pt x="191" y="263"/>
                  <a:pt x="189" y="265"/>
                  <a:pt x="188" y="266"/>
                </a:cubicBezTo>
                <a:cubicBezTo>
                  <a:pt x="185" y="268"/>
                  <a:pt x="183" y="270"/>
                  <a:pt x="181" y="272"/>
                </a:cubicBezTo>
                <a:cubicBezTo>
                  <a:pt x="180" y="273"/>
                  <a:pt x="180" y="273"/>
                  <a:pt x="179" y="273"/>
                </a:cubicBezTo>
                <a:cubicBezTo>
                  <a:pt x="178" y="274"/>
                  <a:pt x="177" y="273"/>
                  <a:pt x="177" y="271"/>
                </a:cubicBezTo>
                <a:cubicBezTo>
                  <a:pt x="177" y="271"/>
                  <a:pt x="177" y="270"/>
                  <a:pt x="178" y="270"/>
                </a:cubicBezTo>
                <a:cubicBezTo>
                  <a:pt x="179" y="267"/>
                  <a:pt x="180" y="265"/>
                  <a:pt x="181" y="262"/>
                </a:cubicBezTo>
                <a:cubicBezTo>
                  <a:pt x="181" y="262"/>
                  <a:pt x="181" y="262"/>
                  <a:pt x="182" y="261"/>
                </a:cubicBezTo>
                <a:cubicBezTo>
                  <a:pt x="180" y="262"/>
                  <a:pt x="180" y="263"/>
                  <a:pt x="179" y="263"/>
                </a:cubicBezTo>
                <a:cubicBezTo>
                  <a:pt x="175" y="266"/>
                  <a:pt x="172" y="269"/>
                  <a:pt x="168" y="272"/>
                </a:cubicBezTo>
                <a:cubicBezTo>
                  <a:pt x="168" y="273"/>
                  <a:pt x="167" y="273"/>
                  <a:pt x="167" y="273"/>
                </a:cubicBezTo>
                <a:cubicBezTo>
                  <a:pt x="166" y="274"/>
                  <a:pt x="165" y="273"/>
                  <a:pt x="165" y="273"/>
                </a:cubicBezTo>
                <a:cubicBezTo>
                  <a:pt x="164" y="273"/>
                  <a:pt x="164" y="272"/>
                  <a:pt x="164" y="271"/>
                </a:cubicBezTo>
                <a:cubicBezTo>
                  <a:pt x="165" y="271"/>
                  <a:pt x="165" y="271"/>
                  <a:pt x="165" y="270"/>
                </a:cubicBezTo>
                <a:cubicBezTo>
                  <a:pt x="165" y="269"/>
                  <a:pt x="166" y="268"/>
                  <a:pt x="167" y="267"/>
                </a:cubicBezTo>
                <a:cubicBezTo>
                  <a:pt x="167" y="265"/>
                  <a:pt x="168" y="264"/>
                  <a:pt x="169" y="263"/>
                </a:cubicBezTo>
                <a:close/>
                <a:moveTo>
                  <a:pt x="8" y="250"/>
                </a:moveTo>
                <a:cubicBezTo>
                  <a:pt x="8" y="250"/>
                  <a:pt x="9" y="249"/>
                  <a:pt x="9" y="249"/>
                </a:cubicBezTo>
                <a:cubicBezTo>
                  <a:pt x="9" y="247"/>
                  <a:pt x="10" y="245"/>
                  <a:pt x="11" y="244"/>
                </a:cubicBezTo>
                <a:cubicBezTo>
                  <a:pt x="12" y="242"/>
                  <a:pt x="14" y="239"/>
                  <a:pt x="15" y="237"/>
                </a:cubicBezTo>
                <a:cubicBezTo>
                  <a:pt x="17" y="234"/>
                  <a:pt x="19" y="232"/>
                  <a:pt x="21" y="230"/>
                </a:cubicBezTo>
                <a:cubicBezTo>
                  <a:pt x="23" y="228"/>
                  <a:pt x="25" y="226"/>
                  <a:pt x="26" y="225"/>
                </a:cubicBezTo>
                <a:cubicBezTo>
                  <a:pt x="31" y="219"/>
                  <a:pt x="36" y="212"/>
                  <a:pt x="41" y="206"/>
                </a:cubicBezTo>
                <a:cubicBezTo>
                  <a:pt x="43" y="202"/>
                  <a:pt x="45" y="200"/>
                  <a:pt x="48" y="197"/>
                </a:cubicBezTo>
                <a:cubicBezTo>
                  <a:pt x="49" y="196"/>
                  <a:pt x="50" y="196"/>
                  <a:pt x="52" y="195"/>
                </a:cubicBezTo>
                <a:cubicBezTo>
                  <a:pt x="48" y="195"/>
                  <a:pt x="45" y="197"/>
                  <a:pt x="43" y="199"/>
                </a:cubicBezTo>
                <a:cubicBezTo>
                  <a:pt x="42" y="199"/>
                  <a:pt x="42" y="199"/>
                  <a:pt x="42" y="199"/>
                </a:cubicBezTo>
                <a:cubicBezTo>
                  <a:pt x="42" y="200"/>
                  <a:pt x="42" y="201"/>
                  <a:pt x="41" y="201"/>
                </a:cubicBezTo>
                <a:cubicBezTo>
                  <a:pt x="37" y="205"/>
                  <a:pt x="34" y="209"/>
                  <a:pt x="29" y="213"/>
                </a:cubicBezTo>
                <a:cubicBezTo>
                  <a:pt x="29" y="213"/>
                  <a:pt x="28" y="214"/>
                  <a:pt x="28" y="214"/>
                </a:cubicBezTo>
                <a:cubicBezTo>
                  <a:pt x="21" y="222"/>
                  <a:pt x="15" y="229"/>
                  <a:pt x="10" y="237"/>
                </a:cubicBezTo>
                <a:cubicBezTo>
                  <a:pt x="8" y="240"/>
                  <a:pt x="6" y="243"/>
                  <a:pt x="5" y="247"/>
                </a:cubicBezTo>
                <a:cubicBezTo>
                  <a:pt x="5" y="250"/>
                  <a:pt x="5" y="250"/>
                  <a:pt x="8" y="250"/>
                </a:cubicBezTo>
                <a:cubicBezTo>
                  <a:pt x="8" y="250"/>
                  <a:pt x="8" y="250"/>
                  <a:pt x="8" y="250"/>
                </a:cubicBezTo>
                <a:close/>
                <a:moveTo>
                  <a:pt x="123" y="264"/>
                </a:moveTo>
                <a:cubicBezTo>
                  <a:pt x="123" y="264"/>
                  <a:pt x="123" y="263"/>
                  <a:pt x="123" y="263"/>
                </a:cubicBezTo>
                <a:cubicBezTo>
                  <a:pt x="122" y="264"/>
                  <a:pt x="122" y="265"/>
                  <a:pt x="121" y="265"/>
                </a:cubicBezTo>
                <a:cubicBezTo>
                  <a:pt x="119" y="267"/>
                  <a:pt x="116" y="269"/>
                  <a:pt x="114" y="271"/>
                </a:cubicBezTo>
                <a:cubicBezTo>
                  <a:pt x="113" y="272"/>
                  <a:pt x="112" y="272"/>
                  <a:pt x="111" y="273"/>
                </a:cubicBezTo>
                <a:cubicBezTo>
                  <a:pt x="110" y="274"/>
                  <a:pt x="108" y="273"/>
                  <a:pt x="109" y="271"/>
                </a:cubicBezTo>
                <a:cubicBezTo>
                  <a:pt x="109" y="270"/>
                  <a:pt x="109" y="270"/>
                  <a:pt x="109" y="269"/>
                </a:cubicBezTo>
                <a:cubicBezTo>
                  <a:pt x="110" y="267"/>
                  <a:pt x="110" y="265"/>
                  <a:pt x="111" y="263"/>
                </a:cubicBezTo>
                <a:cubicBezTo>
                  <a:pt x="111" y="262"/>
                  <a:pt x="111" y="262"/>
                  <a:pt x="111" y="262"/>
                </a:cubicBezTo>
                <a:cubicBezTo>
                  <a:pt x="109" y="263"/>
                  <a:pt x="108" y="265"/>
                  <a:pt x="106" y="266"/>
                </a:cubicBezTo>
                <a:cubicBezTo>
                  <a:pt x="104" y="268"/>
                  <a:pt x="101" y="270"/>
                  <a:pt x="99" y="273"/>
                </a:cubicBezTo>
                <a:cubicBezTo>
                  <a:pt x="98" y="273"/>
                  <a:pt x="97" y="274"/>
                  <a:pt x="96" y="274"/>
                </a:cubicBezTo>
                <a:cubicBezTo>
                  <a:pt x="95" y="275"/>
                  <a:pt x="93" y="274"/>
                  <a:pt x="93" y="272"/>
                </a:cubicBezTo>
                <a:cubicBezTo>
                  <a:pt x="93" y="271"/>
                  <a:pt x="93" y="271"/>
                  <a:pt x="94" y="270"/>
                </a:cubicBezTo>
                <a:cubicBezTo>
                  <a:pt x="94" y="268"/>
                  <a:pt x="95" y="266"/>
                  <a:pt x="95" y="264"/>
                </a:cubicBezTo>
                <a:cubicBezTo>
                  <a:pt x="95" y="263"/>
                  <a:pt x="95" y="262"/>
                  <a:pt x="96" y="261"/>
                </a:cubicBezTo>
                <a:cubicBezTo>
                  <a:pt x="94" y="262"/>
                  <a:pt x="91" y="264"/>
                  <a:pt x="90" y="265"/>
                </a:cubicBezTo>
                <a:cubicBezTo>
                  <a:pt x="90" y="266"/>
                  <a:pt x="90" y="266"/>
                  <a:pt x="90" y="266"/>
                </a:cubicBezTo>
                <a:cubicBezTo>
                  <a:pt x="92" y="267"/>
                  <a:pt x="91" y="269"/>
                  <a:pt x="89" y="269"/>
                </a:cubicBezTo>
                <a:cubicBezTo>
                  <a:pt x="89" y="269"/>
                  <a:pt x="88" y="270"/>
                  <a:pt x="87" y="270"/>
                </a:cubicBezTo>
                <a:cubicBezTo>
                  <a:pt x="86" y="270"/>
                  <a:pt x="85" y="270"/>
                  <a:pt x="85" y="271"/>
                </a:cubicBezTo>
                <a:cubicBezTo>
                  <a:pt x="83" y="272"/>
                  <a:pt x="82" y="273"/>
                  <a:pt x="80" y="275"/>
                </a:cubicBezTo>
                <a:cubicBezTo>
                  <a:pt x="80" y="275"/>
                  <a:pt x="80" y="275"/>
                  <a:pt x="79" y="275"/>
                </a:cubicBezTo>
                <a:cubicBezTo>
                  <a:pt x="83" y="276"/>
                  <a:pt x="117" y="276"/>
                  <a:pt x="118" y="275"/>
                </a:cubicBezTo>
                <a:cubicBezTo>
                  <a:pt x="120" y="271"/>
                  <a:pt x="122" y="267"/>
                  <a:pt x="123" y="264"/>
                </a:cubicBezTo>
                <a:close/>
                <a:moveTo>
                  <a:pt x="96" y="162"/>
                </a:moveTo>
                <a:cubicBezTo>
                  <a:pt x="96" y="162"/>
                  <a:pt x="97" y="161"/>
                  <a:pt x="97" y="161"/>
                </a:cubicBezTo>
                <a:cubicBezTo>
                  <a:pt x="96" y="161"/>
                  <a:pt x="96" y="161"/>
                  <a:pt x="96" y="161"/>
                </a:cubicBezTo>
                <a:cubicBezTo>
                  <a:pt x="93" y="161"/>
                  <a:pt x="91" y="160"/>
                  <a:pt x="88" y="159"/>
                </a:cubicBezTo>
                <a:cubicBezTo>
                  <a:pt x="80" y="158"/>
                  <a:pt x="73" y="155"/>
                  <a:pt x="65" y="152"/>
                </a:cubicBezTo>
                <a:cubicBezTo>
                  <a:pt x="61" y="150"/>
                  <a:pt x="57" y="149"/>
                  <a:pt x="53" y="146"/>
                </a:cubicBezTo>
                <a:cubicBezTo>
                  <a:pt x="53" y="146"/>
                  <a:pt x="53" y="146"/>
                  <a:pt x="53" y="146"/>
                </a:cubicBezTo>
                <a:cubicBezTo>
                  <a:pt x="53" y="148"/>
                  <a:pt x="53" y="148"/>
                  <a:pt x="54" y="150"/>
                </a:cubicBezTo>
                <a:cubicBezTo>
                  <a:pt x="57" y="152"/>
                  <a:pt x="60" y="154"/>
                  <a:pt x="63" y="155"/>
                </a:cubicBezTo>
                <a:cubicBezTo>
                  <a:pt x="67" y="157"/>
                  <a:pt x="72" y="159"/>
                  <a:pt x="76" y="159"/>
                </a:cubicBezTo>
                <a:cubicBezTo>
                  <a:pt x="82" y="160"/>
                  <a:pt x="87" y="161"/>
                  <a:pt x="92" y="161"/>
                </a:cubicBezTo>
                <a:cubicBezTo>
                  <a:pt x="94" y="161"/>
                  <a:pt x="95" y="162"/>
                  <a:pt x="96" y="162"/>
                </a:cubicBezTo>
                <a:close/>
                <a:moveTo>
                  <a:pt x="234" y="18"/>
                </a:moveTo>
                <a:cubicBezTo>
                  <a:pt x="234" y="18"/>
                  <a:pt x="234" y="18"/>
                  <a:pt x="234" y="18"/>
                </a:cubicBezTo>
                <a:cubicBezTo>
                  <a:pt x="234" y="19"/>
                  <a:pt x="234" y="19"/>
                  <a:pt x="235" y="19"/>
                </a:cubicBezTo>
                <a:cubicBezTo>
                  <a:pt x="236" y="21"/>
                  <a:pt x="238" y="22"/>
                  <a:pt x="239" y="24"/>
                </a:cubicBezTo>
                <a:cubicBezTo>
                  <a:pt x="241" y="28"/>
                  <a:pt x="242" y="32"/>
                  <a:pt x="243" y="36"/>
                </a:cubicBezTo>
                <a:cubicBezTo>
                  <a:pt x="244" y="41"/>
                  <a:pt x="245" y="47"/>
                  <a:pt x="245" y="53"/>
                </a:cubicBezTo>
                <a:cubicBezTo>
                  <a:pt x="245" y="58"/>
                  <a:pt x="245" y="64"/>
                  <a:pt x="245" y="70"/>
                </a:cubicBezTo>
                <a:cubicBezTo>
                  <a:pt x="245" y="73"/>
                  <a:pt x="246" y="77"/>
                  <a:pt x="246" y="81"/>
                </a:cubicBezTo>
                <a:cubicBezTo>
                  <a:pt x="246" y="80"/>
                  <a:pt x="246" y="79"/>
                  <a:pt x="246" y="78"/>
                </a:cubicBezTo>
                <a:cubicBezTo>
                  <a:pt x="246" y="70"/>
                  <a:pt x="246" y="62"/>
                  <a:pt x="247" y="54"/>
                </a:cubicBezTo>
                <a:cubicBezTo>
                  <a:pt x="247" y="49"/>
                  <a:pt x="247" y="44"/>
                  <a:pt x="247" y="39"/>
                </a:cubicBezTo>
                <a:cubicBezTo>
                  <a:pt x="247" y="33"/>
                  <a:pt x="245" y="28"/>
                  <a:pt x="241" y="23"/>
                </a:cubicBezTo>
                <a:cubicBezTo>
                  <a:pt x="239" y="21"/>
                  <a:pt x="237" y="19"/>
                  <a:pt x="234" y="18"/>
                </a:cubicBezTo>
                <a:close/>
                <a:moveTo>
                  <a:pt x="229" y="157"/>
                </a:moveTo>
                <a:cubicBezTo>
                  <a:pt x="228" y="157"/>
                  <a:pt x="228" y="157"/>
                  <a:pt x="228" y="157"/>
                </a:cubicBezTo>
                <a:cubicBezTo>
                  <a:pt x="223" y="159"/>
                  <a:pt x="219" y="160"/>
                  <a:pt x="214" y="160"/>
                </a:cubicBezTo>
                <a:cubicBezTo>
                  <a:pt x="208" y="161"/>
                  <a:pt x="203" y="162"/>
                  <a:pt x="198" y="162"/>
                </a:cubicBezTo>
                <a:cubicBezTo>
                  <a:pt x="189" y="163"/>
                  <a:pt x="181" y="163"/>
                  <a:pt x="172" y="164"/>
                </a:cubicBezTo>
                <a:cubicBezTo>
                  <a:pt x="170" y="164"/>
                  <a:pt x="168" y="164"/>
                  <a:pt x="166" y="164"/>
                </a:cubicBezTo>
                <a:cubicBezTo>
                  <a:pt x="167" y="164"/>
                  <a:pt x="167" y="164"/>
                  <a:pt x="168" y="164"/>
                </a:cubicBezTo>
                <a:cubicBezTo>
                  <a:pt x="172" y="164"/>
                  <a:pt x="175" y="164"/>
                  <a:pt x="179" y="164"/>
                </a:cubicBezTo>
                <a:cubicBezTo>
                  <a:pt x="188" y="164"/>
                  <a:pt x="198" y="164"/>
                  <a:pt x="207" y="164"/>
                </a:cubicBezTo>
                <a:cubicBezTo>
                  <a:pt x="208" y="164"/>
                  <a:pt x="210" y="164"/>
                  <a:pt x="212" y="164"/>
                </a:cubicBezTo>
                <a:cubicBezTo>
                  <a:pt x="215" y="164"/>
                  <a:pt x="219" y="163"/>
                  <a:pt x="222" y="162"/>
                </a:cubicBezTo>
                <a:cubicBezTo>
                  <a:pt x="224" y="161"/>
                  <a:pt x="227" y="159"/>
                  <a:pt x="229" y="157"/>
                </a:cubicBezTo>
                <a:close/>
                <a:moveTo>
                  <a:pt x="187" y="10"/>
                </a:moveTo>
                <a:cubicBezTo>
                  <a:pt x="187" y="10"/>
                  <a:pt x="187" y="10"/>
                  <a:pt x="187" y="10"/>
                </a:cubicBezTo>
                <a:cubicBezTo>
                  <a:pt x="181" y="9"/>
                  <a:pt x="176" y="9"/>
                  <a:pt x="170" y="9"/>
                </a:cubicBezTo>
                <a:cubicBezTo>
                  <a:pt x="162" y="8"/>
                  <a:pt x="154" y="8"/>
                  <a:pt x="146" y="8"/>
                </a:cubicBezTo>
                <a:cubicBezTo>
                  <a:pt x="136" y="7"/>
                  <a:pt x="126" y="7"/>
                  <a:pt x="116" y="7"/>
                </a:cubicBezTo>
                <a:cubicBezTo>
                  <a:pt x="116" y="7"/>
                  <a:pt x="115" y="7"/>
                  <a:pt x="115" y="7"/>
                </a:cubicBezTo>
                <a:cubicBezTo>
                  <a:pt x="115" y="7"/>
                  <a:pt x="115" y="7"/>
                  <a:pt x="115" y="7"/>
                </a:cubicBezTo>
                <a:cubicBezTo>
                  <a:pt x="117" y="7"/>
                  <a:pt x="119" y="7"/>
                  <a:pt x="121" y="8"/>
                </a:cubicBezTo>
                <a:cubicBezTo>
                  <a:pt x="129" y="8"/>
                  <a:pt x="137" y="9"/>
                  <a:pt x="145" y="9"/>
                </a:cubicBezTo>
                <a:cubicBezTo>
                  <a:pt x="150" y="9"/>
                  <a:pt x="155" y="9"/>
                  <a:pt x="160" y="9"/>
                </a:cubicBezTo>
                <a:cubicBezTo>
                  <a:pt x="168" y="10"/>
                  <a:pt x="177" y="10"/>
                  <a:pt x="185" y="10"/>
                </a:cubicBezTo>
                <a:cubicBezTo>
                  <a:pt x="186" y="10"/>
                  <a:pt x="186" y="10"/>
                  <a:pt x="187" y="10"/>
                </a:cubicBezTo>
                <a:close/>
                <a:moveTo>
                  <a:pt x="238" y="274"/>
                </a:moveTo>
                <a:cubicBezTo>
                  <a:pt x="241" y="274"/>
                  <a:pt x="243" y="274"/>
                  <a:pt x="246" y="274"/>
                </a:cubicBezTo>
                <a:cubicBezTo>
                  <a:pt x="252" y="273"/>
                  <a:pt x="258" y="272"/>
                  <a:pt x="264" y="271"/>
                </a:cubicBezTo>
                <a:cubicBezTo>
                  <a:pt x="268" y="270"/>
                  <a:pt x="272" y="269"/>
                  <a:pt x="276" y="267"/>
                </a:cubicBezTo>
                <a:cubicBezTo>
                  <a:pt x="277" y="267"/>
                  <a:pt x="278" y="267"/>
                  <a:pt x="279" y="266"/>
                </a:cubicBezTo>
                <a:cubicBezTo>
                  <a:pt x="278" y="266"/>
                  <a:pt x="277" y="265"/>
                  <a:pt x="277" y="266"/>
                </a:cubicBezTo>
                <a:cubicBezTo>
                  <a:pt x="276" y="266"/>
                  <a:pt x="275" y="266"/>
                  <a:pt x="275" y="266"/>
                </a:cubicBezTo>
                <a:cubicBezTo>
                  <a:pt x="274" y="268"/>
                  <a:pt x="274" y="268"/>
                  <a:pt x="272" y="268"/>
                </a:cubicBezTo>
                <a:cubicBezTo>
                  <a:pt x="272" y="268"/>
                  <a:pt x="272" y="268"/>
                  <a:pt x="271" y="268"/>
                </a:cubicBezTo>
                <a:cubicBezTo>
                  <a:pt x="266" y="269"/>
                  <a:pt x="260" y="270"/>
                  <a:pt x="254" y="270"/>
                </a:cubicBezTo>
                <a:cubicBezTo>
                  <a:pt x="251" y="271"/>
                  <a:pt x="248" y="271"/>
                  <a:pt x="244" y="272"/>
                </a:cubicBezTo>
                <a:cubicBezTo>
                  <a:pt x="243" y="272"/>
                  <a:pt x="241" y="272"/>
                  <a:pt x="239" y="273"/>
                </a:cubicBezTo>
                <a:cubicBezTo>
                  <a:pt x="238" y="273"/>
                  <a:pt x="238" y="273"/>
                  <a:pt x="238" y="274"/>
                </a:cubicBezTo>
                <a:close/>
                <a:moveTo>
                  <a:pt x="109" y="260"/>
                </a:moveTo>
                <a:cubicBezTo>
                  <a:pt x="109" y="260"/>
                  <a:pt x="109" y="260"/>
                  <a:pt x="109" y="260"/>
                </a:cubicBezTo>
                <a:cubicBezTo>
                  <a:pt x="105" y="260"/>
                  <a:pt x="102" y="260"/>
                  <a:pt x="99" y="260"/>
                </a:cubicBezTo>
                <a:cubicBezTo>
                  <a:pt x="98" y="264"/>
                  <a:pt x="97" y="267"/>
                  <a:pt x="96" y="271"/>
                </a:cubicBezTo>
                <a:cubicBezTo>
                  <a:pt x="101" y="268"/>
                  <a:pt x="105" y="264"/>
                  <a:pt x="109" y="260"/>
                </a:cubicBezTo>
                <a:close/>
                <a:moveTo>
                  <a:pt x="279" y="225"/>
                </a:moveTo>
                <a:cubicBezTo>
                  <a:pt x="279" y="225"/>
                  <a:pt x="279" y="224"/>
                  <a:pt x="279" y="224"/>
                </a:cubicBezTo>
                <a:cubicBezTo>
                  <a:pt x="277" y="223"/>
                  <a:pt x="276" y="221"/>
                  <a:pt x="274" y="220"/>
                </a:cubicBezTo>
                <a:cubicBezTo>
                  <a:pt x="267" y="214"/>
                  <a:pt x="259" y="209"/>
                  <a:pt x="251" y="205"/>
                </a:cubicBezTo>
                <a:cubicBezTo>
                  <a:pt x="251" y="204"/>
                  <a:pt x="251" y="204"/>
                  <a:pt x="251" y="204"/>
                </a:cubicBezTo>
                <a:cubicBezTo>
                  <a:pt x="251" y="205"/>
                  <a:pt x="251" y="205"/>
                  <a:pt x="251" y="205"/>
                </a:cubicBezTo>
                <a:cubicBezTo>
                  <a:pt x="254" y="208"/>
                  <a:pt x="257" y="211"/>
                  <a:pt x="261" y="213"/>
                </a:cubicBezTo>
                <a:cubicBezTo>
                  <a:pt x="267" y="217"/>
                  <a:pt x="273" y="221"/>
                  <a:pt x="279" y="225"/>
                </a:cubicBezTo>
                <a:close/>
                <a:moveTo>
                  <a:pt x="227" y="162"/>
                </a:moveTo>
                <a:cubicBezTo>
                  <a:pt x="227" y="162"/>
                  <a:pt x="227" y="162"/>
                  <a:pt x="227" y="162"/>
                </a:cubicBezTo>
                <a:cubicBezTo>
                  <a:pt x="227" y="162"/>
                  <a:pt x="227" y="162"/>
                  <a:pt x="228" y="162"/>
                </a:cubicBezTo>
                <a:cubicBezTo>
                  <a:pt x="233" y="161"/>
                  <a:pt x="237" y="158"/>
                  <a:pt x="240" y="152"/>
                </a:cubicBezTo>
                <a:cubicBezTo>
                  <a:pt x="241" y="150"/>
                  <a:pt x="241" y="147"/>
                  <a:pt x="242" y="144"/>
                </a:cubicBezTo>
                <a:cubicBezTo>
                  <a:pt x="242" y="144"/>
                  <a:pt x="242" y="144"/>
                  <a:pt x="242" y="143"/>
                </a:cubicBezTo>
                <a:cubicBezTo>
                  <a:pt x="241" y="145"/>
                  <a:pt x="239" y="147"/>
                  <a:pt x="238" y="149"/>
                </a:cubicBezTo>
                <a:cubicBezTo>
                  <a:pt x="237" y="150"/>
                  <a:pt x="237" y="151"/>
                  <a:pt x="236" y="152"/>
                </a:cubicBezTo>
                <a:cubicBezTo>
                  <a:pt x="235" y="155"/>
                  <a:pt x="232" y="158"/>
                  <a:pt x="230" y="160"/>
                </a:cubicBezTo>
                <a:cubicBezTo>
                  <a:pt x="229" y="161"/>
                  <a:pt x="228" y="161"/>
                  <a:pt x="227" y="162"/>
                </a:cubicBezTo>
                <a:close/>
                <a:moveTo>
                  <a:pt x="52" y="91"/>
                </a:moveTo>
                <a:cubicBezTo>
                  <a:pt x="51" y="93"/>
                  <a:pt x="51" y="95"/>
                  <a:pt x="51" y="97"/>
                </a:cubicBezTo>
                <a:cubicBezTo>
                  <a:pt x="51" y="99"/>
                  <a:pt x="50" y="101"/>
                  <a:pt x="50" y="104"/>
                </a:cubicBezTo>
                <a:cubicBezTo>
                  <a:pt x="50" y="112"/>
                  <a:pt x="50" y="121"/>
                  <a:pt x="51" y="129"/>
                </a:cubicBezTo>
                <a:cubicBezTo>
                  <a:pt x="51" y="130"/>
                  <a:pt x="51" y="130"/>
                  <a:pt x="51" y="130"/>
                </a:cubicBezTo>
                <a:cubicBezTo>
                  <a:pt x="53" y="117"/>
                  <a:pt x="52" y="104"/>
                  <a:pt x="52" y="91"/>
                </a:cubicBezTo>
                <a:close/>
                <a:moveTo>
                  <a:pt x="112" y="269"/>
                </a:moveTo>
                <a:cubicBezTo>
                  <a:pt x="112" y="269"/>
                  <a:pt x="112" y="269"/>
                  <a:pt x="112" y="269"/>
                </a:cubicBezTo>
                <a:cubicBezTo>
                  <a:pt x="116" y="266"/>
                  <a:pt x="119" y="263"/>
                  <a:pt x="123" y="260"/>
                </a:cubicBezTo>
                <a:cubicBezTo>
                  <a:pt x="123" y="260"/>
                  <a:pt x="123" y="260"/>
                  <a:pt x="124" y="259"/>
                </a:cubicBezTo>
                <a:cubicBezTo>
                  <a:pt x="124" y="259"/>
                  <a:pt x="124" y="259"/>
                  <a:pt x="124" y="259"/>
                </a:cubicBezTo>
                <a:cubicBezTo>
                  <a:pt x="124" y="259"/>
                  <a:pt x="124" y="259"/>
                  <a:pt x="124" y="259"/>
                </a:cubicBezTo>
                <a:cubicBezTo>
                  <a:pt x="121" y="259"/>
                  <a:pt x="118" y="259"/>
                  <a:pt x="115" y="259"/>
                </a:cubicBezTo>
                <a:cubicBezTo>
                  <a:pt x="114" y="261"/>
                  <a:pt x="114" y="263"/>
                  <a:pt x="113" y="264"/>
                </a:cubicBezTo>
                <a:cubicBezTo>
                  <a:pt x="113" y="266"/>
                  <a:pt x="112" y="268"/>
                  <a:pt x="112" y="269"/>
                </a:cubicBezTo>
                <a:close/>
                <a:moveTo>
                  <a:pt x="194" y="269"/>
                </a:moveTo>
                <a:cubicBezTo>
                  <a:pt x="198" y="265"/>
                  <a:pt x="202" y="262"/>
                  <a:pt x="207" y="258"/>
                </a:cubicBezTo>
                <a:cubicBezTo>
                  <a:pt x="204" y="258"/>
                  <a:pt x="201" y="258"/>
                  <a:pt x="197" y="258"/>
                </a:cubicBezTo>
                <a:cubicBezTo>
                  <a:pt x="197" y="262"/>
                  <a:pt x="195" y="265"/>
                  <a:pt x="194" y="269"/>
                </a:cubicBezTo>
                <a:close/>
                <a:moveTo>
                  <a:pt x="128" y="259"/>
                </a:moveTo>
                <a:cubicBezTo>
                  <a:pt x="128" y="260"/>
                  <a:pt x="127" y="261"/>
                  <a:pt x="127" y="262"/>
                </a:cubicBezTo>
                <a:cubicBezTo>
                  <a:pt x="126" y="265"/>
                  <a:pt x="125" y="267"/>
                  <a:pt x="123" y="270"/>
                </a:cubicBezTo>
                <a:cubicBezTo>
                  <a:pt x="123" y="270"/>
                  <a:pt x="123" y="271"/>
                  <a:pt x="123" y="271"/>
                </a:cubicBezTo>
                <a:cubicBezTo>
                  <a:pt x="123" y="271"/>
                  <a:pt x="123" y="271"/>
                  <a:pt x="123" y="271"/>
                </a:cubicBezTo>
                <a:cubicBezTo>
                  <a:pt x="127" y="267"/>
                  <a:pt x="131" y="263"/>
                  <a:pt x="136" y="258"/>
                </a:cubicBezTo>
                <a:cubicBezTo>
                  <a:pt x="133" y="258"/>
                  <a:pt x="131" y="259"/>
                  <a:pt x="128" y="259"/>
                </a:cubicBezTo>
                <a:close/>
                <a:moveTo>
                  <a:pt x="45" y="257"/>
                </a:moveTo>
                <a:cubicBezTo>
                  <a:pt x="45" y="257"/>
                  <a:pt x="45" y="257"/>
                  <a:pt x="45" y="257"/>
                </a:cubicBezTo>
                <a:cubicBezTo>
                  <a:pt x="45" y="257"/>
                  <a:pt x="46" y="258"/>
                  <a:pt x="46" y="258"/>
                </a:cubicBezTo>
                <a:cubicBezTo>
                  <a:pt x="51" y="258"/>
                  <a:pt x="55" y="258"/>
                  <a:pt x="60" y="258"/>
                </a:cubicBezTo>
                <a:cubicBezTo>
                  <a:pt x="62" y="258"/>
                  <a:pt x="65" y="258"/>
                  <a:pt x="67" y="258"/>
                </a:cubicBezTo>
                <a:cubicBezTo>
                  <a:pt x="70" y="258"/>
                  <a:pt x="72" y="258"/>
                  <a:pt x="74" y="258"/>
                </a:cubicBezTo>
                <a:cubicBezTo>
                  <a:pt x="79" y="258"/>
                  <a:pt x="84" y="258"/>
                  <a:pt x="88" y="258"/>
                </a:cubicBezTo>
                <a:cubicBezTo>
                  <a:pt x="89" y="258"/>
                  <a:pt x="91" y="258"/>
                  <a:pt x="92" y="258"/>
                </a:cubicBezTo>
                <a:cubicBezTo>
                  <a:pt x="76" y="257"/>
                  <a:pt x="61" y="257"/>
                  <a:pt x="45" y="257"/>
                </a:cubicBezTo>
                <a:close/>
                <a:moveTo>
                  <a:pt x="101" y="166"/>
                </a:moveTo>
                <a:cubicBezTo>
                  <a:pt x="97" y="166"/>
                  <a:pt x="93" y="166"/>
                  <a:pt x="90" y="165"/>
                </a:cubicBezTo>
                <a:cubicBezTo>
                  <a:pt x="89" y="165"/>
                  <a:pt x="89" y="165"/>
                  <a:pt x="88" y="166"/>
                </a:cubicBezTo>
                <a:cubicBezTo>
                  <a:pt x="88" y="166"/>
                  <a:pt x="88" y="167"/>
                  <a:pt x="89" y="167"/>
                </a:cubicBezTo>
                <a:cubicBezTo>
                  <a:pt x="89" y="167"/>
                  <a:pt x="89" y="167"/>
                  <a:pt x="89" y="167"/>
                </a:cubicBezTo>
                <a:cubicBezTo>
                  <a:pt x="90" y="168"/>
                  <a:pt x="90" y="168"/>
                  <a:pt x="89" y="169"/>
                </a:cubicBezTo>
                <a:cubicBezTo>
                  <a:pt x="89" y="170"/>
                  <a:pt x="89" y="170"/>
                  <a:pt x="89" y="171"/>
                </a:cubicBezTo>
                <a:cubicBezTo>
                  <a:pt x="89" y="172"/>
                  <a:pt x="89" y="172"/>
                  <a:pt x="89" y="173"/>
                </a:cubicBezTo>
                <a:cubicBezTo>
                  <a:pt x="89" y="173"/>
                  <a:pt x="90" y="173"/>
                  <a:pt x="90" y="172"/>
                </a:cubicBezTo>
                <a:cubicBezTo>
                  <a:pt x="91" y="172"/>
                  <a:pt x="92" y="171"/>
                  <a:pt x="92" y="169"/>
                </a:cubicBezTo>
                <a:cubicBezTo>
                  <a:pt x="92" y="169"/>
                  <a:pt x="93" y="168"/>
                  <a:pt x="93" y="167"/>
                </a:cubicBezTo>
                <a:cubicBezTo>
                  <a:pt x="94" y="166"/>
                  <a:pt x="95" y="166"/>
                  <a:pt x="96" y="167"/>
                </a:cubicBezTo>
                <a:cubicBezTo>
                  <a:pt x="96" y="167"/>
                  <a:pt x="96" y="168"/>
                  <a:pt x="96" y="168"/>
                </a:cubicBezTo>
                <a:cubicBezTo>
                  <a:pt x="97" y="168"/>
                  <a:pt x="97" y="168"/>
                  <a:pt x="97" y="167"/>
                </a:cubicBezTo>
                <a:cubicBezTo>
                  <a:pt x="98" y="167"/>
                  <a:pt x="99" y="167"/>
                  <a:pt x="99" y="168"/>
                </a:cubicBezTo>
                <a:cubicBezTo>
                  <a:pt x="100" y="168"/>
                  <a:pt x="100" y="169"/>
                  <a:pt x="99" y="170"/>
                </a:cubicBezTo>
                <a:cubicBezTo>
                  <a:pt x="99" y="170"/>
                  <a:pt x="98" y="171"/>
                  <a:pt x="98" y="171"/>
                </a:cubicBezTo>
                <a:cubicBezTo>
                  <a:pt x="98" y="171"/>
                  <a:pt x="97" y="172"/>
                  <a:pt x="97" y="172"/>
                </a:cubicBezTo>
                <a:cubicBezTo>
                  <a:pt x="97" y="173"/>
                  <a:pt x="98" y="174"/>
                  <a:pt x="98" y="175"/>
                </a:cubicBezTo>
                <a:cubicBezTo>
                  <a:pt x="99" y="175"/>
                  <a:pt x="99" y="174"/>
                  <a:pt x="100" y="174"/>
                </a:cubicBezTo>
                <a:cubicBezTo>
                  <a:pt x="100" y="173"/>
                  <a:pt x="100" y="172"/>
                  <a:pt x="100" y="171"/>
                </a:cubicBezTo>
                <a:cubicBezTo>
                  <a:pt x="100" y="171"/>
                  <a:pt x="100" y="170"/>
                  <a:pt x="100" y="169"/>
                </a:cubicBezTo>
                <a:cubicBezTo>
                  <a:pt x="100" y="169"/>
                  <a:pt x="101" y="169"/>
                  <a:pt x="101" y="168"/>
                </a:cubicBezTo>
                <a:cubicBezTo>
                  <a:pt x="101" y="168"/>
                  <a:pt x="101" y="167"/>
                  <a:pt x="101" y="166"/>
                </a:cubicBezTo>
                <a:close/>
                <a:moveTo>
                  <a:pt x="145" y="5"/>
                </a:moveTo>
                <a:cubicBezTo>
                  <a:pt x="161" y="5"/>
                  <a:pt x="178" y="6"/>
                  <a:pt x="194" y="8"/>
                </a:cubicBezTo>
                <a:cubicBezTo>
                  <a:pt x="194" y="7"/>
                  <a:pt x="193" y="7"/>
                  <a:pt x="193" y="7"/>
                </a:cubicBezTo>
                <a:cubicBezTo>
                  <a:pt x="188" y="6"/>
                  <a:pt x="183" y="5"/>
                  <a:pt x="179" y="5"/>
                </a:cubicBezTo>
                <a:cubicBezTo>
                  <a:pt x="169" y="5"/>
                  <a:pt x="158" y="5"/>
                  <a:pt x="148" y="4"/>
                </a:cubicBezTo>
                <a:cubicBezTo>
                  <a:pt x="147" y="4"/>
                  <a:pt x="146" y="5"/>
                  <a:pt x="145" y="5"/>
                </a:cubicBezTo>
                <a:close/>
                <a:moveTo>
                  <a:pt x="145" y="270"/>
                </a:moveTo>
                <a:cubicBezTo>
                  <a:pt x="149" y="266"/>
                  <a:pt x="153" y="263"/>
                  <a:pt x="156" y="259"/>
                </a:cubicBezTo>
                <a:cubicBezTo>
                  <a:pt x="156" y="259"/>
                  <a:pt x="156" y="259"/>
                  <a:pt x="156" y="259"/>
                </a:cubicBezTo>
                <a:cubicBezTo>
                  <a:pt x="156" y="259"/>
                  <a:pt x="156" y="259"/>
                  <a:pt x="156" y="258"/>
                </a:cubicBezTo>
                <a:cubicBezTo>
                  <a:pt x="154" y="258"/>
                  <a:pt x="152" y="258"/>
                  <a:pt x="149" y="258"/>
                </a:cubicBezTo>
                <a:cubicBezTo>
                  <a:pt x="149" y="260"/>
                  <a:pt x="149" y="261"/>
                  <a:pt x="148" y="263"/>
                </a:cubicBezTo>
                <a:cubicBezTo>
                  <a:pt x="147" y="265"/>
                  <a:pt x="146" y="268"/>
                  <a:pt x="145" y="270"/>
                </a:cubicBezTo>
                <a:close/>
                <a:moveTo>
                  <a:pt x="110" y="192"/>
                </a:moveTo>
                <a:cubicBezTo>
                  <a:pt x="111" y="192"/>
                  <a:pt x="111" y="192"/>
                  <a:pt x="111" y="193"/>
                </a:cubicBezTo>
                <a:cubicBezTo>
                  <a:pt x="113" y="193"/>
                  <a:pt x="114" y="193"/>
                  <a:pt x="116" y="193"/>
                </a:cubicBezTo>
                <a:cubicBezTo>
                  <a:pt x="122" y="192"/>
                  <a:pt x="128" y="192"/>
                  <a:pt x="135" y="192"/>
                </a:cubicBezTo>
                <a:cubicBezTo>
                  <a:pt x="141" y="191"/>
                  <a:pt x="147" y="191"/>
                  <a:pt x="153" y="191"/>
                </a:cubicBezTo>
                <a:cubicBezTo>
                  <a:pt x="160" y="191"/>
                  <a:pt x="168" y="191"/>
                  <a:pt x="175" y="191"/>
                </a:cubicBezTo>
                <a:cubicBezTo>
                  <a:pt x="176" y="191"/>
                  <a:pt x="176" y="191"/>
                  <a:pt x="177" y="191"/>
                </a:cubicBezTo>
                <a:cubicBezTo>
                  <a:pt x="177" y="191"/>
                  <a:pt x="177" y="191"/>
                  <a:pt x="177" y="191"/>
                </a:cubicBezTo>
                <a:cubicBezTo>
                  <a:pt x="177" y="191"/>
                  <a:pt x="176" y="191"/>
                  <a:pt x="176" y="191"/>
                </a:cubicBezTo>
                <a:cubicBezTo>
                  <a:pt x="165" y="191"/>
                  <a:pt x="153" y="191"/>
                  <a:pt x="142" y="191"/>
                </a:cubicBezTo>
                <a:cubicBezTo>
                  <a:pt x="132" y="191"/>
                  <a:pt x="122" y="191"/>
                  <a:pt x="112" y="192"/>
                </a:cubicBezTo>
                <a:cubicBezTo>
                  <a:pt x="112" y="192"/>
                  <a:pt x="111" y="191"/>
                  <a:pt x="111" y="192"/>
                </a:cubicBezTo>
                <a:cubicBezTo>
                  <a:pt x="111" y="192"/>
                  <a:pt x="110" y="192"/>
                  <a:pt x="110" y="192"/>
                </a:cubicBezTo>
                <a:close/>
                <a:moveTo>
                  <a:pt x="134" y="264"/>
                </a:moveTo>
                <a:cubicBezTo>
                  <a:pt x="134" y="264"/>
                  <a:pt x="134" y="264"/>
                  <a:pt x="134" y="264"/>
                </a:cubicBezTo>
                <a:cubicBezTo>
                  <a:pt x="130" y="268"/>
                  <a:pt x="127" y="271"/>
                  <a:pt x="123" y="275"/>
                </a:cubicBezTo>
                <a:cubicBezTo>
                  <a:pt x="125" y="275"/>
                  <a:pt x="127" y="275"/>
                  <a:pt x="129" y="275"/>
                </a:cubicBezTo>
                <a:cubicBezTo>
                  <a:pt x="131" y="272"/>
                  <a:pt x="133" y="268"/>
                  <a:pt x="134" y="264"/>
                </a:cubicBezTo>
                <a:close/>
                <a:moveTo>
                  <a:pt x="145" y="259"/>
                </a:moveTo>
                <a:cubicBezTo>
                  <a:pt x="145" y="258"/>
                  <a:pt x="140" y="258"/>
                  <a:pt x="138" y="259"/>
                </a:cubicBezTo>
                <a:cubicBezTo>
                  <a:pt x="139" y="260"/>
                  <a:pt x="139" y="261"/>
                  <a:pt x="138" y="263"/>
                </a:cubicBezTo>
                <a:cubicBezTo>
                  <a:pt x="137" y="265"/>
                  <a:pt x="136" y="267"/>
                  <a:pt x="135" y="270"/>
                </a:cubicBezTo>
                <a:cubicBezTo>
                  <a:pt x="135" y="270"/>
                  <a:pt x="135" y="270"/>
                  <a:pt x="134" y="270"/>
                </a:cubicBezTo>
                <a:cubicBezTo>
                  <a:pt x="134" y="270"/>
                  <a:pt x="135" y="270"/>
                  <a:pt x="135" y="271"/>
                </a:cubicBezTo>
                <a:cubicBezTo>
                  <a:pt x="138" y="267"/>
                  <a:pt x="142" y="263"/>
                  <a:pt x="145" y="259"/>
                </a:cubicBezTo>
                <a:close/>
                <a:moveTo>
                  <a:pt x="282" y="250"/>
                </a:moveTo>
                <a:cubicBezTo>
                  <a:pt x="281" y="251"/>
                  <a:pt x="279" y="252"/>
                  <a:pt x="276" y="253"/>
                </a:cubicBezTo>
                <a:cubicBezTo>
                  <a:pt x="272" y="254"/>
                  <a:pt x="268" y="255"/>
                  <a:pt x="263" y="255"/>
                </a:cubicBezTo>
                <a:cubicBezTo>
                  <a:pt x="261" y="255"/>
                  <a:pt x="260" y="255"/>
                  <a:pt x="258" y="255"/>
                </a:cubicBezTo>
                <a:cubicBezTo>
                  <a:pt x="263" y="255"/>
                  <a:pt x="267" y="256"/>
                  <a:pt x="271" y="256"/>
                </a:cubicBezTo>
                <a:cubicBezTo>
                  <a:pt x="273" y="256"/>
                  <a:pt x="275" y="255"/>
                  <a:pt x="276" y="255"/>
                </a:cubicBezTo>
                <a:cubicBezTo>
                  <a:pt x="279" y="254"/>
                  <a:pt x="281" y="253"/>
                  <a:pt x="282" y="250"/>
                </a:cubicBezTo>
                <a:close/>
                <a:moveTo>
                  <a:pt x="134" y="275"/>
                </a:moveTo>
                <a:cubicBezTo>
                  <a:pt x="136" y="275"/>
                  <a:pt x="137" y="275"/>
                  <a:pt x="139" y="275"/>
                </a:cubicBezTo>
                <a:cubicBezTo>
                  <a:pt x="141" y="271"/>
                  <a:pt x="143" y="268"/>
                  <a:pt x="145" y="264"/>
                </a:cubicBezTo>
                <a:cubicBezTo>
                  <a:pt x="145" y="264"/>
                  <a:pt x="145" y="264"/>
                  <a:pt x="145" y="263"/>
                </a:cubicBezTo>
                <a:cubicBezTo>
                  <a:pt x="141" y="267"/>
                  <a:pt x="137" y="271"/>
                  <a:pt x="134" y="275"/>
                </a:cubicBezTo>
                <a:close/>
                <a:moveTo>
                  <a:pt x="16" y="266"/>
                </a:moveTo>
                <a:cubicBezTo>
                  <a:pt x="16" y="267"/>
                  <a:pt x="16" y="267"/>
                  <a:pt x="16" y="267"/>
                </a:cubicBezTo>
                <a:cubicBezTo>
                  <a:pt x="14" y="268"/>
                  <a:pt x="13" y="267"/>
                  <a:pt x="13" y="265"/>
                </a:cubicBezTo>
                <a:cubicBezTo>
                  <a:pt x="13" y="265"/>
                  <a:pt x="13" y="265"/>
                  <a:pt x="12" y="264"/>
                </a:cubicBezTo>
                <a:cubicBezTo>
                  <a:pt x="12" y="264"/>
                  <a:pt x="11" y="263"/>
                  <a:pt x="11" y="262"/>
                </a:cubicBezTo>
                <a:cubicBezTo>
                  <a:pt x="10" y="262"/>
                  <a:pt x="9" y="262"/>
                  <a:pt x="8" y="262"/>
                </a:cubicBezTo>
                <a:cubicBezTo>
                  <a:pt x="9" y="264"/>
                  <a:pt x="10" y="265"/>
                  <a:pt x="10" y="267"/>
                </a:cubicBezTo>
                <a:cubicBezTo>
                  <a:pt x="10" y="267"/>
                  <a:pt x="10" y="268"/>
                  <a:pt x="11" y="268"/>
                </a:cubicBezTo>
                <a:cubicBezTo>
                  <a:pt x="13" y="269"/>
                  <a:pt x="16" y="270"/>
                  <a:pt x="19" y="271"/>
                </a:cubicBezTo>
                <a:cubicBezTo>
                  <a:pt x="19" y="269"/>
                  <a:pt x="19" y="269"/>
                  <a:pt x="18" y="268"/>
                </a:cubicBezTo>
                <a:cubicBezTo>
                  <a:pt x="18" y="268"/>
                  <a:pt x="18" y="268"/>
                  <a:pt x="18" y="267"/>
                </a:cubicBezTo>
                <a:cubicBezTo>
                  <a:pt x="17" y="267"/>
                  <a:pt x="17" y="267"/>
                  <a:pt x="16" y="266"/>
                </a:cubicBezTo>
                <a:close/>
                <a:moveTo>
                  <a:pt x="252" y="201"/>
                </a:moveTo>
                <a:cubicBezTo>
                  <a:pt x="251" y="201"/>
                  <a:pt x="251" y="201"/>
                  <a:pt x="251" y="201"/>
                </a:cubicBezTo>
                <a:cubicBezTo>
                  <a:pt x="255" y="204"/>
                  <a:pt x="258" y="206"/>
                  <a:pt x="262" y="208"/>
                </a:cubicBezTo>
                <a:cubicBezTo>
                  <a:pt x="265" y="210"/>
                  <a:pt x="268" y="212"/>
                  <a:pt x="272" y="215"/>
                </a:cubicBezTo>
                <a:cubicBezTo>
                  <a:pt x="275" y="217"/>
                  <a:pt x="278" y="220"/>
                  <a:pt x="281" y="222"/>
                </a:cubicBezTo>
                <a:cubicBezTo>
                  <a:pt x="281" y="222"/>
                  <a:pt x="280" y="221"/>
                  <a:pt x="280" y="221"/>
                </a:cubicBezTo>
                <a:cubicBezTo>
                  <a:pt x="277" y="218"/>
                  <a:pt x="274" y="215"/>
                  <a:pt x="271" y="213"/>
                </a:cubicBezTo>
                <a:cubicBezTo>
                  <a:pt x="265" y="208"/>
                  <a:pt x="259" y="205"/>
                  <a:pt x="252" y="201"/>
                </a:cubicBezTo>
                <a:cubicBezTo>
                  <a:pt x="252" y="201"/>
                  <a:pt x="252" y="201"/>
                  <a:pt x="252" y="201"/>
                </a:cubicBezTo>
                <a:close/>
                <a:moveTo>
                  <a:pt x="182" y="268"/>
                </a:moveTo>
                <a:cubicBezTo>
                  <a:pt x="182" y="268"/>
                  <a:pt x="182" y="268"/>
                  <a:pt x="182" y="268"/>
                </a:cubicBezTo>
                <a:cubicBezTo>
                  <a:pt x="185" y="265"/>
                  <a:pt x="189" y="262"/>
                  <a:pt x="192" y="259"/>
                </a:cubicBezTo>
                <a:cubicBezTo>
                  <a:pt x="192" y="259"/>
                  <a:pt x="192" y="259"/>
                  <a:pt x="192" y="259"/>
                </a:cubicBezTo>
                <a:cubicBezTo>
                  <a:pt x="192" y="259"/>
                  <a:pt x="192" y="259"/>
                  <a:pt x="192" y="259"/>
                </a:cubicBezTo>
                <a:cubicBezTo>
                  <a:pt x="190" y="259"/>
                  <a:pt x="188" y="259"/>
                  <a:pt x="186" y="259"/>
                </a:cubicBezTo>
                <a:cubicBezTo>
                  <a:pt x="185" y="260"/>
                  <a:pt x="184" y="262"/>
                  <a:pt x="184" y="263"/>
                </a:cubicBezTo>
                <a:cubicBezTo>
                  <a:pt x="183" y="265"/>
                  <a:pt x="182" y="266"/>
                  <a:pt x="182" y="268"/>
                </a:cubicBezTo>
                <a:close/>
                <a:moveTo>
                  <a:pt x="169" y="268"/>
                </a:moveTo>
                <a:cubicBezTo>
                  <a:pt x="169" y="268"/>
                  <a:pt x="169" y="268"/>
                  <a:pt x="169" y="268"/>
                </a:cubicBezTo>
                <a:cubicBezTo>
                  <a:pt x="173" y="265"/>
                  <a:pt x="177" y="262"/>
                  <a:pt x="180" y="259"/>
                </a:cubicBezTo>
                <a:cubicBezTo>
                  <a:pt x="178" y="259"/>
                  <a:pt x="176" y="259"/>
                  <a:pt x="174" y="259"/>
                </a:cubicBezTo>
                <a:cubicBezTo>
                  <a:pt x="172" y="262"/>
                  <a:pt x="171" y="265"/>
                  <a:pt x="169" y="268"/>
                </a:cubicBezTo>
                <a:close/>
                <a:moveTo>
                  <a:pt x="67" y="275"/>
                </a:moveTo>
                <a:cubicBezTo>
                  <a:pt x="67" y="275"/>
                  <a:pt x="67" y="275"/>
                  <a:pt x="67" y="275"/>
                </a:cubicBezTo>
                <a:cubicBezTo>
                  <a:pt x="70" y="275"/>
                  <a:pt x="72" y="275"/>
                  <a:pt x="75" y="275"/>
                </a:cubicBezTo>
                <a:cubicBezTo>
                  <a:pt x="75" y="273"/>
                  <a:pt x="76" y="272"/>
                  <a:pt x="76" y="270"/>
                </a:cubicBezTo>
                <a:cubicBezTo>
                  <a:pt x="75" y="270"/>
                  <a:pt x="74" y="270"/>
                  <a:pt x="72" y="270"/>
                </a:cubicBezTo>
                <a:cubicBezTo>
                  <a:pt x="72" y="270"/>
                  <a:pt x="70" y="271"/>
                  <a:pt x="70" y="272"/>
                </a:cubicBezTo>
                <a:cubicBezTo>
                  <a:pt x="70" y="273"/>
                  <a:pt x="70" y="274"/>
                  <a:pt x="69" y="274"/>
                </a:cubicBezTo>
                <a:cubicBezTo>
                  <a:pt x="69" y="274"/>
                  <a:pt x="68" y="274"/>
                  <a:pt x="68" y="274"/>
                </a:cubicBezTo>
                <a:cubicBezTo>
                  <a:pt x="67" y="274"/>
                  <a:pt x="67" y="275"/>
                  <a:pt x="67" y="275"/>
                </a:cubicBezTo>
                <a:close/>
                <a:moveTo>
                  <a:pt x="211" y="258"/>
                </a:moveTo>
                <a:cubicBezTo>
                  <a:pt x="211" y="259"/>
                  <a:pt x="211" y="260"/>
                  <a:pt x="210" y="262"/>
                </a:cubicBezTo>
                <a:cubicBezTo>
                  <a:pt x="212" y="261"/>
                  <a:pt x="214" y="261"/>
                  <a:pt x="216" y="261"/>
                </a:cubicBezTo>
                <a:cubicBezTo>
                  <a:pt x="218" y="261"/>
                  <a:pt x="219" y="259"/>
                  <a:pt x="220" y="258"/>
                </a:cubicBezTo>
                <a:cubicBezTo>
                  <a:pt x="220" y="258"/>
                  <a:pt x="220" y="258"/>
                  <a:pt x="220" y="258"/>
                </a:cubicBezTo>
                <a:cubicBezTo>
                  <a:pt x="217" y="258"/>
                  <a:pt x="214" y="258"/>
                  <a:pt x="211" y="258"/>
                </a:cubicBezTo>
                <a:close/>
                <a:moveTo>
                  <a:pt x="160" y="267"/>
                </a:moveTo>
                <a:cubicBezTo>
                  <a:pt x="160" y="267"/>
                  <a:pt x="160" y="267"/>
                  <a:pt x="160" y="267"/>
                </a:cubicBezTo>
                <a:cubicBezTo>
                  <a:pt x="163" y="264"/>
                  <a:pt x="166" y="262"/>
                  <a:pt x="169" y="259"/>
                </a:cubicBezTo>
                <a:cubicBezTo>
                  <a:pt x="167" y="259"/>
                  <a:pt x="165" y="259"/>
                  <a:pt x="163" y="259"/>
                </a:cubicBezTo>
                <a:cubicBezTo>
                  <a:pt x="162" y="262"/>
                  <a:pt x="161" y="264"/>
                  <a:pt x="160" y="267"/>
                </a:cubicBezTo>
                <a:close/>
                <a:moveTo>
                  <a:pt x="87" y="264"/>
                </a:moveTo>
                <a:cubicBezTo>
                  <a:pt x="89" y="263"/>
                  <a:pt x="90" y="262"/>
                  <a:pt x="91" y="261"/>
                </a:cubicBezTo>
                <a:cubicBezTo>
                  <a:pt x="91" y="261"/>
                  <a:pt x="91" y="260"/>
                  <a:pt x="91" y="260"/>
                </a:cubicBezTo>
                <a:cubicBezTo>
                  <a:pt x="88" y="260"/>
                  <a:pt x="85" y="261"/>
                  <a:pt x="82" y="261"/>
                </a:cubicBezTo>
                <a:cubicBezTo>
                  <a:pt x="82" y="261"/>
                  <a:pt x="82" y="262"/>
                  <a:pt x="82" y="262"/>
                </a:cubicBezTo>
                <a:cubicBezTo>
                  <a:pt x="84" y="263"/>
                  <a:pt x="86" y="264"/>
                  <a:pt x="87" y="264"/>
                </a:cubicBezTo>
                <a:close/>
                <a:moveTo>
                  <a:pt x="203" y="172"/>
                </a:moveTo>
                <a:cubicBezTo>
                  <a:pt x="204" y="171"/>
                  <a:pt x="205" y="171"/>
                  <a:pt x="205" y="171"/>
                </a:cubicBezTo>
                <a:cubicBezTo>
                  <a:pt x="203" y="170"/>
                  <a:pt x="198" y="170"/>
                  <a:pt x="196" y="171"/>
                </a:cubicBezTo>
                <a:cubicBezTo>
                  <a:pt x="196" y="172"/>
                  <a:pt x="196" y="173"/>
                  <a:pt x="196" y="174"/>
                </a:cubicBezTo>
                <a:cubicBezTo>
                  <a:pt x="196" y="175"/>
                  <a:pt x="196" y="175"/>
                  <a:pt x="196" y="176"/>
                </a:cubicBezTo>
                <a:cubicBezTo>
                  <a:pt x="197" y="175"/>
                  <a:pt x="198" y="174"/>
                  <a:pt x="199" y="174"/>
                </a:cubicBezTo>
                <a:cubicBezTo>
                  <a:pt x="200" y="174"/>
                  <a:pt x="200" y="173"/>
                  <a:pt x="201" y="172"/>
                </a:cubicBezTo>
                <a:cubicBezTo>
                  <a:pt x="201" y="171"/>
                  <a:pt x="202" y="171"/>
                  <a:pt x="203" y="172"/>
                </a:cubicBezTo>
                <a:cubicBezTo>
                  <a:pt x="203" y="172"/>
                  <a:pt x="203" y="172"/>
                  <a:pt x="203" y="172"/>
                </a:cubicBezTo>
                <a:close/>
                <a:moveTo>
                  <a:pt x="48" y="120"/>
                </a:moveTo>
                <a:cubicBezTo>
                  <a:pt x="47" y="128"/>
                  <a:pt x="46" y="136"/>
                  <a:pt x="50" y="143"/>
                </a:cubicBezTo>
                <a:cubicBezTo>
                  <a:pt x="50" y="143"/>
                  <a:pt x="50" y="142"/>
                  <a:pt x="50" y="142"/>
                </a:cubicBezTo>
                <a:cubicBezTo>
                  <a:pt x="48" y="139"/>
                  <a:pt x="48" y="136"/>
                  <a:pt x="48" y="134"/>
                </a:cubicBezTo>
                <a:cubicBezTo>
                  <a:pt x="48" y="129"/>
                  <a:pt x="48" y="125"/>
                  <a:pt x="48" y="121"/>
                </a:cubicBezTo>
                <a:cubicBezTo>
                  <a:pt x="48" y="121"/>
                  <a:pt x="48" y="120"/>
                  <a:pt x="48" y="120"/>
                </a:cubicBezTo>
                <a:close/>
                <a:moveTo>
                  <a:pt x="49" y="42"/>
                </a:moveTo>
                <a:cubicBezTo>
                  <a:pt x="48" y="50"/>
                  <a:pt x="47" y="59"/>
                  <a:pt x="48" y="68"/>
                </a:cubicBezTo>
                <a:cubicBezTo>
                  <a:pt x="49" y="59"/>
                  <a:pt x="48" y="51"/>
                  <a:pt x="49" y="42"/>
                </a:cubicBezTo>
                <a:close/>
                <a:moveTo>
                  <a:pt x="199" y="177"/>
                </a:moveTo>
                <a:cubicBezTo>
                  <a:pt x="199" y="177"/>
                  <a:pt x="199" y="177"/>
                  <a:pt x="199" y="177"/>
                </a:cubicBezTo>
                <a:cubicBezTo>
                  <a:pt x="198" y="178"/>
                  <a:pt x="197" y="178"/>
                  <a:pt x="196" y="179"/>
                </a:cubicBezTo>
                <a:cubicBezTo>
                  <a:pt x="196" y="179"/>
                  <a:pt x="196" y="179"/>
                  <a:pt x="196" y="179"/>
                </a:cubicBezTo>
                <a:cubicBezTo>
                  <a:pt x="196" y="181"/>
                  <a:pt x="196" y="182"/>
                  <a:pt x="196" y="184"/>
                </a:cubicBezTo>
                <a:cubicBezTo>
                  <a:pt x="197" y="184"/>
                  <a:pt x="197" y="184"/>
                  <a:pt x="198" y="184"/>
                </a:cubicBezTo>
                <a:cubicBezTo>
                  <a:pt x="198" y="182"/>
                  <a:pt x="199" y="179"/>
                  <a:pt x="199" y="177"/>
                </a:cubicBezTo>
                <a:close/>
                <a:moveTo>
                  <a:pt x="229" y="268"/>
                </a:moveTo>
                <a:cubicBezTo>
                  <a:pt x="230" y="267"/>
                  <a:pt x="230" y="266"/>
                  <a:pt x="231" y="264"/>
                </a:cubicBezTo>
                <a:cubicBezTo>
                  <a:pt x="230" y="264"/>
                  <a:pt x="229" y="264"/>
                  <a:pt x="229" y="264"/>
                </a:cubicBezTo>
                <a:cubicBezTo>
                  <a:pt x="228" y="265"/>
                  <a:pt x="226" y="267"/>
                  <a:pt x="225" y="268"/>
                </a:cubicBezTo>
                <a:cubicBezTo>
                  <a:pt x="227" y="268"/>
                  <a:pt x="228" y="268"/>
                  <a:pt x="229" y="268"/>
                </a:cubicBezTo>
                <a:close/>
                <a:moveTo>
                  <a:pt x="91" y="3"/>
                </a:moveTo>
                <a:cubicBezTo>
                  <a:pt x="96" y="3"/>
                  <a:pt x="101" y="4"/>
                  <a:pt x="106" y="4"/>
                </a:cubicBezTo>
                <a:cubicBezTo>
                  <a:pt x="106" y="3"/>
                  <a:pt x="106" y="3"/>
                  <a:pt x="105" y="3"/>
                </a:cubicBezTo>
                <a:cubicBezTo>
                  <a:pt x="101" y="3"/>
                  <a:pt x="97" y="3"/>
                  <a:pt x="93" y="3"/>
                </a:cubicBezTo>
                <a:cubicBezTo>
                  <a:pt x="92" y="3"/>
                  <a:pt x="91" y="3"/>
                  <a:pt x="91" y="3"/>
                </a:cubicBezTo>
                <a:close/>
                <a:moveTo>
                  <a:pt x="214" y="267"/>
                </a:moveTo>
                <a:cubicBezTo>
                  <a:pt x="214" y="267"/>
                  <a:pt x="214" y="267"/>
                  <a:pt x="214" y="267"/>
                </a:cubicBezTo>
                <a:cubicBezTo>
                  <a:pt x="215" y="267"/>
                  <a:pt x="216" y="267"/>
                  <a:pt x="217" y="267"/>
                </a:cubicBezTo>
                <a:cubicBezTo>
                  <a:pt x="217" y="267"/>
                  <a:pt x="218" y="267"/>
                  <a:pt x="218" y="267"/>
                </a:cubicBezTo>
                <a:cubicBezTo>
                  <a:pt x="218" y="266"/>
                  <a:pt x="219" y="265"/>
                  <a:pt x="220" y="263"/>
                </a:cubicBezTo>
                <a:cubicBezTo>
                  <a:pt x="220" y="263"/>
                  <a:pt x="220" y="263"/>
                  <a:pt x="220" y="263"/>
                </a:cubicBezTo>
                <a:cubicBezTo>
                  <a:pt x="219" y="263"/>
                  <a:pt x="219" y="263"/>
                  <a:pt x="218" y="264"/>
                </a:cubicBezTo>
                <a:cubicBezTo>
                  <a:pt x="217" y="265"/>
                  <a:pt x="215" y="266"/>
                  <a:pt x="214" y="267"/>
                </a:cubicBezTo>
                <a:close/>
                <a:moveTo>
                  <a:pt x="100" y="178"/>
                </a:moveTo>
                <a:cubicBezTo>
                  <a:pt x="99" y="179"/>
                  <a:pt x="99" y="179"/>
                  <a:pt x="99" y="181"/>
                </a:cubicBezTo>
                <a:cubicBezTo>
                  <a:pt x="99" y="182"/>
                  <a:pt x="99" y="182"/>
                  <a:pt x="99" y="183"/>
                </a:cubicBezTo>
                <a:cubicBezTo>
                  <a:pt x="99" y="184"/>
                  <a:pt x="100" y="185"/>
                  <a:pt x="100" y="185"/>
                </a:cubicBezTo>
                <a:cubicBezTo>
                  <a:pt x="101" y="183"/>
                  <a:pt x="101" y="180"/>
                  <a:pt x="100" y="178"/>
                </a:cubicBezTo>
                <a:close/>
                <a:moveTo>
                  <a:pt x="186" y="173"/>
                </a:moveTo>
                <a:cubicBezTo>
                  <a:pt x="184" y="174"/>
                  <a:pt x="184" y="174"/>
                  <a:pt x="184" y="175"/>
                </a:cubicBezTo>
                <a:cubicBezTo>
                  <a:pt x="184" y="177"/>
                  <a:pt x="184" y="179"/>
                  <a:pt x="184" y="181"/>
                </a:cubicBezTo>
                <a:cubicBezTo>
                  <a:pt x="184" y="182"/>
                  <a:pt x="184" y="183"/>
                  <a:pt x="184" y="184"/>
                </a:cubicBezTo>
                <a:cubicBezTo>
                  <a:pt x="184" y="184"/>
                  <a:pt x="184" y="184"/>
                  <a:pt x="184" y="184"/>
                </a:cubicBezTo>
                <a:cubicBezTo>
                  <a:pt x="185" y="180"/>
                  <a:pt x="185" y="177"/>
                  <a:pt x="186" y="173"/>
                </a:cubicBezTo>
                <a:close/>
                <a:moveTo>
                  <a:pt x="240" y="265"/>
                </a:moveTo>
                <a:cubicBezTo>
                  <a:pt x="242" y="265"/>
                  <a:pt x="244" y="265"/>
                  <a:pt x="245" y="265"/>
                </a:cubicBezTo>
                <a:cubicBezTo>
                  <a:pt x="245" y="265"/>
                  <a:pt x="246" y="265"/>
                  <a:pt x="246" y="264"/>
                </a:cubicBezTo>
                <a:cubicBezTo>
                  <a:pt x="246" y="264"/>
                  <a:pt x="246" y="263"/>
                  <a:pt x="247" y="263"/>
                </a:cubicBezTo>
                <a:cubicBezTo>
                  <a:pt x="244" y="262"/>
                  <a:pt x="242" y="263"/>
                  <a:pt x="240" y="265"/>
                </a:cubicBezTo>
                <a:close/>
                <a:moveTo>
                  <a:pt x="48" y="267"/>
                </a:moveTo>
                <a:cubicBezTo>
                  <a:pt x="46" y="266"/>
                  <a:pt x="45" y="266"/>
                  <a:pt x="44" y="266"/>
                </a:cubicBezTo>
                <a:cubicBezTo>
                  <a:pt x="44" y="267"/>
                  <a:pt x="43" y="267"/>
                  <a:pt x="43" y="268"/>
                </a:cubicBezTo>
                <a:cubicBezTo>
                  <a:pt x="45" y="269"/>
                  <a:pt x="46" y="269"/>
                  <a:pt x="48" y="267"/>
                </a:cubicBezTo>
                <a:close/>
                <a:moveTo>
                  <a:pt x="234" y="264"/>
                </a:moveTo>
                <a:cubicBezTo>
                  <a:pt x="234" y="265"/>
                  <a:pt x="233" y="266"/>
                  <a:pt x="233" y="268"/>
                </a:cubicBezTo>
                <a:cubicBezTo>
                  <a:pt x="233" y="268"/>
                  <a:pt x="233" y="268"/>
                  <a:pt x="233" y="268"/>
                </a:cubicBezTo>
                <a:cubicBezTo>
                  <a:pt x="234" y="267"/>
                  <a:pt x="237" y="264"/>
                  <a:pt x="238" y="263"/>
                </a:cubicBezTo>
                <a:cubicBezTo>
                  <a:pt x="236" y="264"/>
                  <a:pt x="235" y="264"/>
                  <a:pt x="234" y="264"/>
                </a:cubicBezTo>
                <a:close/>
                <a:moveTo>
                  <a:pt x="281" y="264"/>
                </a:moveTo>
                <a:cubicBezTo>
                  <a:pt x="282" y="263"/>
                  <a:pt x="282" y="262"/>
                  <a:pt x="283" y="260"/>
                </a:cubicBezTo>
                <a:cubicBezTo>
                  <a:pt x="281" y="261"/>
                  <a:pt x="279" y="261"/>
                  <a:pt x="278" y="262"/>
                </a:cubicBezTo>
                <a:cubicBezTo>
                  <a:pt x="278" y="263"/>
                  <a:pt x="278" y="263"/>
                  <a:pt x="278" y="263"/>
                </a:cubicBezTo>
                <a:cubicBezTo>
                  <a:pt x="279" y="263"/>
                  <a:pt x="280" y="263"/>
                  <a:pt x="281" y="264"/>
                </a:cubicBezTo>
                <a:close/>
                <a:moveTo>
                  <a:pt x="220" y="268"/>
                </a:moveTo>
                <a:cubicBezTo>
                  <a:pt x="222" y="267"/>
                  <a:pt x="223" y="266"/>
                  <a:pt x="225" y="264"/>
                </a:cubicBezTo>
                <a:cubicBezTo>
                  <a:pt x="224" y="264"/>
                  <a:pt x="224" y="263"/>
                  <a:pt x="224" y="263"/>
                </a:cubicBezTo>
                <a:cubicBezTo>
                  <a:pt x="224" y="263"/>
                  <a:pt x="223" y="263"/>
                  <a:pt x="223" y="263"/>
                </a:cubicBezTo>
                <a:cubicBezTo>
                  <a:pt x="222" y="264"/>
                  <a:pt x="221" y="266"/>
                  <a:pt x="220" y="268"/>
                </a:cubicBezTo>
                <a:close/>
                <a:moveTo>
                  <a:pt x="250" y="262"/>
                </a:moveTo>
                <a:cubicBezTo>
                  <a:pt x="249" y="263"/>
                  <a:pt x="249" y="264"/>
                  <a:pt x="249" y="265"/>
                </a:cubicBezTo>
                <a:cubicBezTo>
                  <a:pt x="250" y="264"/>
                  <a:pt x="251" y="264"/>
                  <a:pt x="251" y="264"/>
                </a:cubicBezTo>
                <a:cubicBezTo>
                  <a:pt x="252" y="263"/>
                  <a:pt x="253" y="263"/>
                  <a:pt x="254" y="262"/>
                </a:cubicBezTo>
                <a:cubicBezTo>
                  <a:pt x="254" y="262"/>
                  <a:pt x="254" y="262"/>
                  <a:pt x="254" y="262"/>
                </a:cubicBezTo>
                <a:cubicBezTo>
                  <a:pt x="252" y="262"/>
                  <a:pt x="251" y="262"/>
                  <a:pt x="250" y="262"/>
                </a:cubicBezTo>
                <a:close/>
                <a:moveTo>
                  <a:pt x="92" y="187"/>
                </a:moveTo>
                <a:cubicBezTo>
                  <a:pt x="92" y="187"/>
                  <a:pt x="92" y="187"/>
                  <a:pt x="92" y="187"/>
                </a:cubicBezTo>
                <a:cubicBezTo>
                  <a:pt x="94" y="187"/>
                  <a:pt x="95" y="185"/>
                  <a:pt x="96" y="185"/>
                </a:cubicBezTo>
                <a:cubicBezTo>
                  <a:pt x="96" y="183"/>
                  <a:pt x="96" y="183"/>
                  <a:pt x="96" y="182"/>
                </a:cubicBezTo>
                <a:cubicBezTo>
                  <a:pt x="95" y="184"/>
                  <a:pt x="93" y="185"/>
                  <a:pt x="92" y="187"/>
                </a:cubicBezTo>
                <a:close/>
                <a:moveTo>
                  <a:pt x="237" y="270"/>
                </a:moveTo>
                <a:cubicBezTo>
                  <a:pt x="239" y="270"/>
                  <a:pt x="242" y="270"/>
                  <a:pt x="244" y="269"/>
                </a:cubicBezTo>
                <a:cubicBezTo>
                  <a:pt x="242" y="268"/>
                  <a:pt x="239" y="269"/>
                  <a:pt x="237" y="268"/>
                </a:cubicBezTo>
                <a:cubicBezTo>
                  <a:pt x="237" y="268"/>
                  <a:pt x="236" y="268"/>
                  <a:pt x="236" y="268"/>
                </a:cubicBezTo>
                <a:cubicBezTo>
                  <a:pt x="237" y="269"/>
                  <a:pt x="237" y="270"/>
                  <a:pt x="237" y="270"/>
                </a:cubicBezTo>
                <a:close/>
                <a:moveTo>
                  <a:pt x="225" y="260"/>
                </a:moveTo>
                <a:cubicBezTo>
                  <a:pt x="227" y="260"/>
                  <a:pt x="229" y="259"/>
                  <a:pt x="231" y="259"/>
                </a:cubicBezTo>
                <a:cubicBezTo>
                  <a:pt x="231" y="259"/>
                  <a:pt x="231" y="259"/>
                  <a:pt x="232" y="259"/>
                </a:cubicBezTo>
                <a:cubicBezTo>
                  <a:pt x="232" y="258"/>
                  <a:pt x="231" y="258"/>
                  <a:pt x="231" y="258"/>
                </a:cubicBezTo>
                <a:cubicBezTo>
                  <a:pt x="229" y="258"/>
                  <a:pt x="227" y="258"/>
                  <a:pt x="225" y="258"/>
                </a:cubicBezTo>
                <a:cubicBezTo>
                  <a:pt x="225" y="259"/>
                  <a:pt x="225" y="259"/>
                  <a:pt x="225" y="260"/>
                </a:cubicBezTo>
                <a:close/>
                <a:moveTo>
                  <a:pt x="86" y="167"/>
                </a:moveTo>
                <a:cubicBezTo>
                  <a:pt x="83" y="167"/>
                  <a:pt x="83" y="168"/>
                  <a:pt x="83" y="170"/>
                </a:cubicBezTo>
                <a:cubicBezTo>
                  <a:pt x="85" y="170"/>
                  <a:pt x="86" y="169"/>
                  <a:pt x="86" y="167"/>
                </a:cubicBezTo>
                <a:close/>
                <a:moveTo>
                  <a:pt x="208" y="267"/>
                </a:moveTo>
                <a:cubicBezTo>
                  <a:pt x="209" y="267"/>
                  <a:pt x="210" y="267"/>
                  <a:pt x="210" y="267"/>
                </a:cubicBezTo>
                <a:cubicBezTo>
                  <a:pt x="211" y="266"/>
                  <a:pt x="212" y="265"/>
                  <a:pt x="213" y="264"/>
                </a:cubicBezTo>
                <a:cubicBezTo>
                  <a:pt x="213" y="264"/>
                  <a:pt x="213" y="264"/>
                  <a:pt x="213" y="264"/>
                </a:cubicBezTo>
                <a:cubicBezTo>
                  <a:pt x="212" y="264"/>
                  <a:pt x="211" y="264"/>
                  <a:pt x="210" y="264"/>
                </a:cubicBezTo>
                <a:cubicBezTo>
                  <a:pt x="209" y="265"/>
                  <a:pt x="208" y="265"/>
                  <a:pt x="208" y="267"/>
                </a:cubicBezTo>
                <a:close/>
                <a:moveTo>
                  <a:pt x="8" y="254"/>
                </a:moveTo>
                <a:cubicBezTo>
                  <a:pt x="7" y="254"/>
                  <a:pt x="7" y="253"/>
                  <a:pt x="6" y="253"/>
                </a:cubicBezTo>
                <a:cubicBezTo>
                  <a:pt x="6" y="255"/>
                  <a:pt x="7" y="257"/>
                  <a:pt x="8" y="259"/>
                </a:cubicBezTo>
                <a:cubicBezTo>
                  <a:pt x="8" y="259"/>
                  <a:pt x="8" y="258"/>
                  <a:pt x="8" y="258"/>
                </a:cubicBezTo>
                <a:cubicBezTo>
                  <a:pt x="7" y="256"/>
                  <a:pt x="7" y="255"/>
                  <a:pt x="8" y="254"/>
                </a:cubicBezTo>
                <a:close/>
                <a:moveTo>
                  <a:pt x="281" y="256"/>
                </a:moveTo>
                <a:cubicBezTo>
                  <a:pt x="283" y="256"/>
                  <a:pt x="285" y="255"/>
                  <a:pt x="285" y="254"/>
                </a:cubicBezTo>
                <a:cubicBezTo>
                  <a:pt x="285" y="252"/>
                  <a:pt x="286" y="251"/>
                  <a:pt x="286" y="250"/>
                </a:cubicBezTo>
                <a:cubicBezTo>
                  <a:pt x="285" y="252"/>
                  <a:pt x="284" y="254"/>
                  <a:pt x="281" y="256"/>
                </a:cubicBezTo>
                <a:close/>
                <a:moveTo>
                  <a:pt x="93" y="179"/>
                </a:moveTo>
                <a:cubicBezTo>
                  <a:pt x="95" y="178"/>
                  <a:pt x="96" y="177"/>
                  <a:pt x="95" y="175"/>
                </a:cubicBezTo>
                <a:cubicBezTo>
                  <a:pt x="95" y="175"/>
                  <a:pt x="95" y="175"/>
                  <a:pt x="95" y="174"/>
                </a:cubicBezTo>
                <a:cubicBezTo>
                  <a:pt x="93" y="176"/>
                  <a:pt x="93" y="176"/>
                  <a:pt x="93" y="179"/>
                </a:cubicBezTo>
                <a:close/>
                <a:moveTo>
                  <a:pt x="190" y="172"/>
                </a:moveTo>
                <a:cubicBezTo>
                  <a:pt x="190" y="173"/>
                  <a:pt x="190" y="174"/>
                  <a:pt x="190" y="174"/>
                </a:cubicBezTo>
                <a:cubicBezTo>
                  <a:pt x="190" y="175"/>
                  <a:pt x="190" y="176"/>
                  <a:pt x="190" y="176"/>
                </a:cubicBezTo>
                <a:cubicBezTo>
                  <a:pt x="190" y="177"/>
                  <a:pt x="190" y="177"/>
                  <a:pt x="190" y="178"/>
                </a:cubicBezTo>
                <a:cubicBezTo>
                  <a:pt x="190" y="178"/>
                  <a:pt x="190" y="178"/>
                  <a:pt x="190" y="178"/>
                </a:cubicBezTo>
                <a:cubicBezTo>
                  <a:pt x="191" y="176"/>
                  <a:pt x="191" y="174"/>
                  <a:pt x="191" y="172"/>
                </a:cubicBezTo>
                <a:cubicBezTo>
                  <a:pt x="191" y="172"/>
                  <a:pt x="190" y="172"/>
                  <a:pt x="190" y="172"/>
                </a:cubicBezTo>
                <a:close/>
                <a:moveTo>
                  <a:pt x="52" y="262"/>
                </a:moveTo>
                <a:cubicBezTo>
                  <a:pt x="50" y="261"/>
                  <a:pt x="48" y="261"/>
                  <a:pt x="46" y="261"/>
                </a:cubicBezTo>
                <a:cubicBezTo>
                  <a:pt x="45" y="261"/>
                  <a:pt x="45" y="262"/>
                  <a:pt x="45" y="262"/>
                </a:cubicBezTo>
                <a:cubicBezTo>
                  <a:pt x="48" y="262"/>
                  <a:pt x="51" y="262"/>
                  <a:pt x="52" y="262"/>
                </a:cubicBezTo>
                <a:close/>
                <a:moveTo>
                  <a:pt x="104" y="183"/>
                </a:moveTo>
                <a:cubicBezTo>
                  <a:pt x="104" y="183"/>
                  <a:pt x="104" y="183"/>
                  <a:pt x="104" y="183"/>
                </a:cubicBezTo>
                <a:cubicBezTo>
                  <a:pt x="103" y="185"/>
                  <a:pt x="103" y="187"/>
                  <a:pt x="103" y="189"/>
                </a:cubicBezTo>
                <a:cubicBezTo>
                  <a:pt x="103" y="189"/>
                  <a:pt x="104" y="189"/>
                  <a:pt x="104" y="189"/>
                </a:cubicBezTo>
                <a:cubicBezTo>
                  <a:pt x="104" y="187"/>
                  <a:pt x="104" y="185"/>
                  <a:pt x="104" y="183"/>
                </a:cubicBezTo>
                <a:close/>
                <a:moveTo>
                  <a:pt x="207" y="168"/>
                </a:moveTo>
                <a:cubicBezTo>
                  <a:pt x="207" y="167"/>
                  <a:pt x="207" y="167"/>
                  <a:pt x="207" y="167"/>
                </a:cubicBezTo>
                <a:cubicBezTo>
                  <a:pt x="203" y="167"/>
                  <a:pt x="200" y="167"/>
                  <a:pt x="197" y="167"/>
                </a:cubicBezTo>
                <a:cubicBezTo>
                  <a:pt x="199" y="167"/>
                  <a:pt x="200" y="168"/>
                  <a:pt x="202" y="168"/>
                </a:cubicBezTo>
                <a:cubicBezTo>
                  <a:pt x="204" y="168"/>
                  <a:pt x="206" y="168"/>
                  <a:pt x="207" y="168"/>
                </a:cubicBezTo>
                <a:close/>
                <a:moveTo>
                  <a:pt x="48" y="145"/>
                </a:moveTo>
                <a:cubicBezTo>
                  <a:pt x="48" y="148"/>
                  <a:pt x="50" y="151"/>
                  <a:pt x="52" y="152"/>
                </a:cubicBezTo>
                <a:cubicBezTo>
                  <a:pt x="51" y="149"/>
                  <a:pt x="49" y="147"/>
                  <a:pt x="48" y="145"/>
                </a:cubicBezTo>
                <a:close/>
                <a:moveTo>
                  <a:pt x="204" y="183"/>
                </a:moveTo>
                <a:cubicBezTo>
                  <a:pt x="205" y="180"/>
                  <a:pt x="205" y="177"/>
                  <a:pt x="205" y="174"/>
                </a:cubicBezTo>
                <a:cubicBezTo>
                  <a:pt x="204" y="174"/>
                  <a:pt x="204" y="175"/>
                  <a:pt x="204" y="175"/>
                </a:cubicBezTo>
                <a:cubicBezTo>
                  <a:pt x="204" y="178"/>
                  <a:pt x="204" y="180"/>
                  <a:pt x="204" y="183"/>
                </a:cubicBezTo>
                <a:close/>
                <a:moveTo>
                  <a:pt x="192" y="185"/>
                </a:moveTo>
                <a:cubicBezTo>
                  <a:pt x="192" y="186"/>
                  <a:pt x="192" y="187"/>
                  <a:pt x="191" y="188"/>
                </a:cubicBezTo>
                <a:cubicBezTo>
                  <a:pt x="192" y="188"/>
                  <a:pt x="193" y="188"/>
                  <a:pt x="193" y="188"/>
                </a:cubicBezTo>
                <a:cubicBezTo>
                  <a:pt x="193" y="187"/>
                  <a:pt x="193" y="187"/>
                  <a:pt x="193" y="186"/>
                </a:cubicBezTo>
                <a:cubicBezTo>
                  <a:pt x="193" y="186"/>
                  <a:pt x="192" y="185"/>
                  <a:pt x="192" y="185"/>
                </a:cubicBezTo>
                <a:close/>
                <a:moveTo>
                  <a:pt x="262" y="263"/>
                </a:moveTo>
                <a:cubicBezTo>
                  <a:pt x="263" y="262"/>
                  <a:pt x="265" y="261"/>
                  <a:pt x="265" y="260"/>
                </a:cubicBezTo>
                <a:cubicBezTo>
                  <a:pt x="264" y="260"/>
                  <a:pt x="263" y="260"/>
                  <a:pt x="262" y="260"/>
                </a:cubicBezTo>
                <a:cubicBezTo>
                  <a:pt x="262" y="261"/>
                  <a:pt x="262" y="262"/>
                  <a:pt x="262" y="263"/>
                </a:cubicBezTo>
                <a:close/>
                <a:moveTo>
                  <a:pt x="187" y="183"/>
                </a:moveTo>
                <a:cubicBezTo>
                  <a:pt x="187" y="183"/>
                  <a:pt x="187" y="183"/>
                  <a:pt x="187" y="183"/>
                </a:cubicBezTo>
                <a:cubicBezTo>
                  <a:pt x="187" y="185"/>
                  <a:pt x="186" y="186"/>
                  <a:pt x="186" y="188"/>
                </a:cubicBezTo>
                <a:cubicBezTo>
                  <a:pt x="186" y="188"/>
                  <a:pt x="187" y="188"/>
                  <a:pt x="187" y="188"/>
                </a:cubicBezTo>
                <a:cubicBezTo>
                  <a:pt x="187" y="186"/>
                  <a:pt x="187" y="185"/>
                  <a:pt x="187" y="183"/>
                </a:cubicBezTo>
                <a:close/>
                <a:moveTo>
                  <a:pt x="256" y="264"/>
                </a:moveTo>
                <a:cubicBezTo>
                  <a:pt x="256" y="264"/>
                  <a:pt x="256" y="264"/>
                  <a:pt x="256" y="264"/>
                </a:cubicBezTo>
                <a:cubicBezTo>
                  <a:pt x="257" y="264"/>
                  <a:pt x="258" y="264"/>
                  <a:pt x="259" y="264"/>
                </a:cubicBezTo>
                <a:cubicBezTo>
                  <a:pt x="259" y="263"/>
                  <a:pt x="259" y="262"/>
                  <a:pt x="259" y="261"/>
                </a:cubicBezTo>
                <a:cubicBezTo>
                  <a:pt x="258" y="262"/>
                  <a:pt x="257" y="263"/>
                  <a:pt x="256" y="264"/>
                </a:cubicBezTo>
                <a:close/>
                <a:moveTo>
                  <a:pt x="22" y="262"/>
                </a:moveTo>
                <a:cubicBezTo>
                  <a:pt x="22" y="261"/>
                  <a:pt x="21" y="261"/>
                  <a:pt x="21" y="261"/>
                </a:cubicBezTo>
                <a:cubicBezTo>
                  <a:pt x="20" y="262"/>
                  <a:pt x="19" y="263"/>
                  <a:pt x="19" y="264"/>
                </a:cubicBezTo>
                <a:cubicBezTo>
                  <a:pt x="19" y="264"/>
                  <a:pt x="19" y="264"/>
                  <a:pt x="19" y="264"/>
                </a:cubicBezTo>
                <a:cubicBezTo>
                  <a:pt x="19" y="264"/>
                  <a:pt x="20" y="264"/>
                  <a:pt x="21" y="264"/>
                </a:cubicBezTo>
                <a:cubicBezTo>
                  <a:pt x="21" y="263"/>
                  <a:pt x="21" y="262"/>
                  <a:pt x="22" y="262"/>
                </a:cubicBezTo>
                <a:close/>
                <a:moveTo>
                  <a:pt x="207" y="189"/>
                </a:moveTo>
                <a:cubicBezTo>
                  <a:pt x="208" y="188"/>
                  <a:pt x="208" y="185"/>
                  <a:pt x="207" y="183"/>
                </a:cubicBezTo>
                <a:cubicBezTo>
                  <a:pt x="207" y="185"/>
                  <a:pt x="207" y="187"/>
                  <a:pt x="206" y="189"/>
                </a:cubicBezTo>
                <a:cubicBezTo>
                  <a:pt x="207" y="189"/>
                  <a:pt x="207" y="189"/>
                  <a:pt x="207" y="189"/>
                </a:cubicBezTo>
                <a:close/>
                <a:moveTo>
                  <a:pt x="200" y="267"/>
                </a:moveTo>
                <a:cubicBezTo>
                  <a:pt x="199" y="268"/>
                  <a:pt x="199" y="268"/>
                  <a:pt x="198" y="269"/>
                </a:cubicBezTo>
                <a:cubicBezTo>
                  <a:pt x="199" y="269"/>
                  <a:pt x="200" y="269"/>
                  <a:pt x="201" y="269"/>
                </a:cubicBezTo>
                <a:cubicBezTo>
                  <a:pt x="201" y="269"/>
                  <a:pt x="202" y="269"/>
                  <a:pt x="203" y="268"/>
                </a:cubicBezTo>
                <a:cubicBezTo>
                  <a:pt x="203" y="268"/>
                  <a:pt x="203" y="268"/>
                  <a:pt x="203" y="268"/>
                </a:cubicBezTo>
                <a:cubicBezTo>
                  <a:pt x="202" y="268"/>
                  <a:pt x="201" y="268"/>
                  <a:pt x="200" y="267"/>
                </a:cubicBezTo>
                <a:close/>
                <a:moveTo>
                  <a:pt x="41" y="266"/>
                </a:moveTo>
                <a:cubicBezTo>
                  <a:pt x="39" y="266"/>
                  <a:pt x="38" y="266"/>
                  <a:pt x="37" y="266"/>
                </a:cubicBezTo>
                <a:cubicBezTo>
                  <a:pt x="38" y="267"/>
                  <a:pt x="39" y="267"/>
                  <a:pt x="41" y="267"/>
                </a:cubicBezTo>
                <a:cubicBezTo>
                  <a:pt x="41" y="267"/>
                  <a:pt x="41" y="266"/>
                  <a:pt x="41" y="266"/>
                </a:cubicBezTo>
                <a:close/>
                <a:moveTo>
                  <a:pt x="59" y="12"/>
                </a:moveTo>
                <a:cubicBezTo>
                  <a:pt x="61" y="11"/>
                  <a:pt x="63" y="9"/>
                  <a:pt x="64" y="8"/>
                </a:cubicBezTo>
                <a:cubicBezTo>
                  <a:pt x="62" y="9"/>
                  <a:pt x="60" y="10"/>
                  <a:pt x="59" y="12"/>
                </a:cubicBezTo>
                <a:close/>
                <a:moveTo>
                  <a:pt x="274" y="260"/>
                </a:moveTo>
                <a:cubicBezTo>
                  <a:pt x="275" y="260"/>
                  <a:pt x="277" y="260"/>
                  <a:pt x="278" y="259"/>
                </a:cubicBezTo>
                <a:cubicBezTo>
                  <a:pt x="276" y="259"/>
                  <a:pt x="275" y="259"/>
                  <a:pt x="274" y="259"/>
                </a:cubicBezTo>
                <a:cubicBezTo>
                  <a:pt x="274" y="259"/>
                  <a:pt x="274" y="260"/>
                  <a:pt x="274" y="260"/>
                </a:cubicBezTo>
                <a:close/>
                <a:moveTo>
                  <a:pt x="24" y="264"/>
                </a:moveTo>
                <a:cubicBezTo>
                  <a:pt x="25" y="264"/>
                  <a:pt x="26" y="263"/>
                  <a:pt x="26" y="262"/>
                </a:cubicBezTo>
                <a:cubicBezTo>
                  <a:pt x="26" y="262"/>
                  <a:pt x="25" y="262"/>
                  <a:pt x="25" y="262"/>
                </a:cubicBezTo>
                <a:cubicBezTo>
                  <a:pt x="24" y="262"/>
                  <a:pt x="24" y="263"/>
                  <a:pt x="24" y="264"/>
                </a:cubicBezTo>
                <a:close/>
                <a:moveTo>
                  <a:pt x="82" y="270"/>
                </a:moveTo>
                <a:cubicBezTo>
                  <a:pt x="81" y="270"/>
                  <a:pt x="80" y="270"/>
                  <a:pt x="79" y="270"/>
                </a:cubicBezTo>
                <a:cubicBezTo>
                  <a:pt x="79" y="271"/>
                  <a:pt x="79" y="271"/>
                  <a:pt x="78" y="272"/>
                </a:cubicBezTo>
                <a:cubicBezTo>
                  <a:pt x="79" y="272"/>
                  <a:pt x="79" y="272"/>
                  <a:pt x="79" y="272"/>
                </a:cubicBezTo>
                <a:cubicBezTo>
                  <a:pt x="80" y="272"/>
                  <a:pt x="80" y="271"/>
                  <a:pt x="82" y="270"/>
                </a:cubicBezTo>
                <a:close/>
                <a:moveTo>
                  <a:pt x="76" y="165"/>
                </a:moveTo>
                <a:cubicBezTo>
                  <a:pt x="79" y="165"/>
                  <a:pt x="79" y="165"/>
                  <a:pt x="80" y="164"/>
                </a:cubicBezTo>
                <a:cubicBezTo>
                  <a:pt x="79" y="164"/>
                  <a:pt x="78" y="164"/>
                  <a:pt x="77" y="164"/>
                </a:cubicBezTo>
                <a:cubicBezTo>
                  <a:pt x="76" y="164"/>
                  <a:pt x="76" y="164"/>
                  <a:pt x="76" y="165"/>
                </a:cubicBezTo>
                <a:close/>
                <a:moveTo>
                  <a:pt x="201" y="184"/>
                </a:moveTo>
                <a:cubicBezTo>
                  <a:pt x="201" y="183"/>
                  <a:pt x="201" y="182"/>
                  <a:pt x="201" y="181"/>
                </a:cubicBezTo>
                <a:cubicBezTo>
                  <a:pt x="201" y="181"/>
                  <a:pt x="201" y="181"/>
                  <a:pt x="201" y="181"/>
                </a:cubicBezTo>
                <a:cubicBezTo>
                  <a:pt x="201" y="182"/>
                  <a:pt x="201" y="183"/>
                  <a:pt x="200" y="184"/>
                </a:cubicBezTo>
                <a:cubicBezTo>
                  <a:pt x="201" y="184"/>
                  <a:pt x="201" y="184"/>
                  <a:pt x="201" y="184"/>
                </a:cubicBezTo>
                <a:cubicBezTo>
                  <a:pt x="201" y="184"/>
                  <a:pt x="201" y="184"/>
                  <a:pt x="201" y="184"/>
                </a:cubicBezTo>
                <a:close/>
                <a:moveTo>
                  <a:pt x="52" y="268"/>
                </a:moveTo>
                <a:cubicBezTo>
                  <a:pt x="51" y="267"/>
                  <a:pt x="50" y="267"/>
                  <a:pt x="50" y="269"/>
                </a:cubicBezTo>
                <a:cubicBezTo>
                  <a:pt x="51" y="269"/>
                  <a:pt x="51" y="269"/>
                  <a:pt x="52" y="269"/>
                </a:cubicBezTo>
                <a:cubicBezTo>
                  <a:pt x="52" y="269"/>
                  <a:pt x="52" y="268"/>
                  <a:pt x="52" y="268"/>
                </a:cubicBezTo>
                <a:close/>
                <a:moveTo>
                  <a:pt x="84" y="175"/>
                </a:moveTo>
                <a:cubicBezTo>
                  <a:pt x="83" y="175"/>
                  <a:pt x="83" y="176"/>
                  <a:pt x="83" y="177"/>
                </a:cubicBezTo>
                <a:cubicBezTo>
                  <a:pt x="84" y="177"/>
                  <a:pt x="84" y="177"/>
                  <a:pt x="84" y="175"/>
                </a:cubicBezTo>
                <a:close/>
                <a:moveTo>
                  <a:pt x="203" y="271"/>
                </a:moveTo>
                <a:cubicBezTo>
                  <a:pt x="202" y="271"/>
                  <a:pt x="200" y="271"/>
                  <a:pt x="199" y="272"/>
                </a:cubicBezTo>
                <a:cubicBezTo>
                  <a:pt x="200" y="272"/>
                  <a:pt x="202" y="272"/>
                  <a:pt x="203" y="271"/>
                </a:cubicBezTo>
                <a:close/>
                <a:moveTo>
                  <a:pt x="83" y="267"/>
                </a:moveTo>
                <a:cubicBezTo>
                  <a:pt x="84" y="267"/>
                  <a:pt x="85" y="267"/>
                  <a:pt x="85" y="266"/>
                </a:cubicBezTo>
                <a:cubicBezTo>
                  <a:pt x="85" y="266"/>
                  <a:pt x="84" y="266"/>
                  <a:pt x="83" y="266"/>
                </a:cubicBezTo>
                <a:cubicBezTo>
                  <a:pt x="83" y="266"/>
                  <a:pt x="83" y="266"/>
                  <a:pt x="83" y="267"/>
                </a:cubicBezTo>
                <a:close/>
                <a:moveTo>
                  <a:pt x="17" y="260"/>
                </a:moveTo>
                <a:cubicBezTo>
                  <a:pt x="16" y="261"/>
                  <a:pt x="16" y="262"/>
                  <a:pt x="16" y="262"/>
                </a:cubicBezTo>
                <a:cubicBezTo>
                  <a:pt x="16" y="263"/>
                  <a:pt x="16" y="263"/>
                  <a:pt x="16" y="263"/>
                </a:cubicBezTo>
                <a:cubicBezTo>
                  <a:pt x="17" y="262"/>
                  <a:pt x="17" y="261"/>
                  <a:pt x="18" y="261"/>
                </a:cubicBezTo>
                <a:cubicBezTo>
                  <a:pt x="17" y="261"/>
                  <a:pt x="17" y="261"/>
                  <a:pt x="17" y="260"/>
                </a:cubicBezTo>
                <a:close/>
                <a:moveTo>
                  <a:pt x="62" y="262"/>
                </a:moveTo>
                <a:cubicBezTo>
                  <a:pt x="60" y="262"/>
                  <a:pt x="59" y="262"/>
                  <a:pt x="57" y="262"/>
                </a:cubicBezTo>
                <a:cubicBezTo>
                  <a:pt x="57" y="262"/>
                  <a:pt x="57" y="262"/>
                  <a:pt x="57" y="262"/>
                </a:cubicBezTo>
                <a:cubicBezTo>
                  <a:pt x="59" y="262"/>
                  <a:pt x="60" y="262"/>
                  <a:pt x="62" y="262"/>
                </a:cubicBezTo>
                <a:close/>
                <a:moveTo>
                  <a:pt x="57" y="269"/>
                </a:moveTo>
                <a:cubicBezTo>
                  <a:pt x="57" y="268"/>
                  <a:pt x="56" y="268"/>
                  <a:pt x="55" y="269"/>
                </a:cubicBezTo>
                <a:cubicBezTo>
                  <a:pt x="55" y="269"/>
                  <a:pt x="55" y="269"/>
                  <a:pt x="55" y="269"/>
                </a:cubicBezTo>
                <a:cubicBezTo>
                  <a:pt x="56" y="269"/>
                  <a:pt x="57" y="270"/>
                  <a:pt x="57" y="269"/>
                </a:cubicBezTo>
                <a:close/>
                <a:moveTo>
                  <a:pt x="208" y="261"/>
                </a:moveTo>
                <a:cubicBezTo>
                  <a:pt x="207" y="261"/>
                  <a:pt x="206" y="262"/>
                  <a:pt x="205" y="262"/>
                </a:cubicBezTo>
                <a:cubicBezTo>
                  <a:pt x="207" y="263"/>
                  <a:pt x="207" y="263"/>
                  <a:pt x="208" y="261"/>
                </a:cubicBezTo>
                <a:close/>
                <a:moveTo>
                  <a:pt x="32" y="263"/>
                </a:moveTo>
                <a:cubicBezTo>
                  <a:pt x="33" y="263"/>
                  <a:pt x="35" y="263"/>
                  <a:pt x="36" y="263"/>
                </a:cubicBezTo>
                <a:cubicBezTo>
                  <a:pt x="35" y="263"/>
                  <a:pt x="34" y="262"/>
                  <a:pt x="32" y="263"/>
                </a:cubicBezTo>
                <a:close/>
                <a:moveTo>
                  <a:pt x="60" y="269"/>
                </a:moveTo>
                <a:cubicBezTo>
                  <a:pt x="63" y="270"/>
                  <a:pt x="63" y="270"/>
                  <a:pt x="64" y="269"/>
                </a:cubicBezTo>
                <a:cubicBezTo>
                  <a:pt x="63" y="269"/>
                  <a:pt x="62" y="269"/>
                  <a:pt x="60" y="269"/>
                </a:cubicBezTo>
                <a:close/>
                <a:moveTo>
                  <a:pt x="105" y="192"/>
                </a:moveTo>
                <a:cubicBezTo>
                  <a:pt x="105" y="192"/>
                  <a:pt x="104" y="192"/>
                  <a:pt x="103" y="192"/>
                </a:cubicBezTo>
                <a:cubicBezTo>
                  <a:pt x="104" y="192"/>
                  <a:pt x="105" y="192"/>
                  <a:pt x="105" y="192"/>
                </a:cubicBezTo>
                <a:close/>
                <a:moveTo>
                  <a:pt x="71" y="267"/>
                </a:moveTo>
                <a:cubicBezTo>
                  <a:pt x="69" y="266"/>
                  <a:pt x="68" y="266"/>
                  <a:pt x="67" y="267"/>
                </a:cubicBezTo>
                <a:cubicBezTo>
                  <a:pt x="69" y="267"/>
                  <a:pt x="70" y="267"/>
                  <a:pt x="71" y="267"/>
                </a:cubicBezTo>
                <a:close/>
                <a:moveTo>
                  <a:pt x="212" y="271"/>
                </a:moveTo>
                <a:cubicBezTo>
                  <a:pt x="212" y="271"/>
                  <a:pt x="212" y="271"/>
                  <a:pt x="212" y="271"/>
                </a:cubicBezTo>
                <a:cubicBezTo>
                  <a:pt x="211" y="271"/>
                  <a:pt x="210" y="271"/>
                  <a:pt x="209" y="271"/>
                </a:cubicBezTo>
                <a:cubicBezTo>
                  <a:pt x="209" y="271"/>
                  <a:pt x="209" y="271"/>
                  <a:pt x="209" y="271"/>
                </a:cubicBezTo>
                <a:cubicBezTo>
                  <a:pt x="210" y="271"/>
                  <a:pt x="211" y="271"/>
                  <a:pt x="212" y="271"/>
                </a:cubicBezTo>
                <a:close/>
                <a:moveTo>
                  <a:pt x="238" y="259"/>
                </a:moveTo>
                <a:cubicBezTo>
                  <a:pt x="236" y="258"/>
                  <a:pt x="235" y="258"/>
                  <a:pt x="234" y="259"/>
                </a:cubicBezTo>
                <a:cubicBezTo>
                  <a:pt x="235" y="259"/>
                  <a:pt x="236" y="259"/>
                  <a:pt x="238" y="259"/>
                </a:cubicBezTo>
                <a:close/>
                <a:moveTo>
                  <a:pt x="68" y="270"/>
                </a:moveTo>
                <a:cubicBezTo>
                  <a:pt x="67" y="270"/>
                  <a:pt x="67" y="269"/>
                  <a:pt x="66" y="270"/>
                </a:cubicBezTo>
                <a:cubicBezTo>
                  <a:pt x="67" y="270"/>
                  <a:pt x="67" y="270"/>
                  <a:pt x="68" y="270"/>
                </a:cubicBezTo>
                <a:close/>
                <a:moveTo>
                  <a:pt x="187" y="191"/>
                </a:moveTo>
                <a:cubicBezTo>
                  <a:pt x="187" y="191"/>
                  <a:pt x="186" y="191"/>
                  <a:pt x="185" y="191"/>
                </a:cubicBezTo>
                <a:cubicBezTo>
                  <a:pt x="186" y="191"/>
                  <a:pt x="187" y="191"/>
                  <a:pt x="187" y="191"/>
                </a:cubicBezTo>
                <a:close/>
                <a:moveTo>
                  <a:pt x="174" y="194"/>
                </a:moveTo>
                <a:cubicBezTo>
                  <a:pt x="174" y="194"/>
                  <a:pt x="174" y="194"/>
                  <a:pt x="174" y="194"/>
                </a:cubicBezTo>
                <a:cubicBezTo>
                  <a:pt x="175" y="194"/>
                  <a:pt x="176" y="194"/>
                  <a:pt x="177" y="194"/>
                </a:cubicBezTo>
                <a:cubicBezTo>
                  <a:pt x="177" y="194"/>
                  <a:pt x="177" y="194"/>
                  <a:pt x="177" y="194"/>
                </a:cubicBezTo>
                <a:cubicBezTo>
                  <a:pt x="176" y="194"/>
                  <a:pt x="175" y="194"/>
                  <a:pt x="174" y="194"/>
                </a:cubicBezTo>
                <a:close/>
                <a:moveTo>
                  <a:pt x="193" y="181"/>
                </a:moveTo>
                <a:cubicBezTo>
                  <a:pt x="192" y="182"/>
                  <a:pt x="192" y="182"/>
                  <a:pt x="193" y="183"/>
                </a:cubicBezTo>
                <a:cubicBezTo>
                  <a:pt x="193" y="182"/>
                  <a:pt x="193" y="182"/>
                  <a:pt x="193" y="181"/>
                </a:cubicBezTo>
                <a:close/>
                <a:moveTo>
                  <a:pt x="86" y="179"/>
                </a:moveTo>
                <a:cubicBezTo>
                  <a:pt x="86" y="179"/>
                  <a:pt x="86" y="179"/>
                  <a:pt x="86" y="179"/>
                </a:cubicBezTo>
                <a:cubicBezTo>
                  <a:pt x="86" y="180"/>
                  <a:pt x="86" y="180"/>
                  <a:pt x="86" y="181"/>
                </a:cubicBezTo>
                <a:cubicBezTo>
                  <a:pt x="86" y="181"/>
                  <a:pt x="86" y="181"/>
                  <a:pt x="86" y="181"/>
                </a:cubicBezTo>
                <a:cubicBezTo>
                  <a:pt x="86" y="180"/>
                  <a:pt x="86" y="180"/>
                  <a:pt x="86" y="179"/>
                </a:cubicBezTo>
                <a:close/>
                <a:moveTo>
                  <a:pt x="23" y="271"/>
                </a:moveTo>
                <a:cubicBezTo>
                  <a:pt x="23" y="271"/>
                  <a:pt x="23" y="271"/>
                  <a:pt x="23" y="271"/>
                </a:cubicBezTo>
                <a:cubicBezTo>
                  <a:pt x="23" y="272"/>
                  <a:pt x="24" y="272"/>
                  <a:pt x="24" y="272"/>
                </a:cubicBezTo>
                <a:cubicBezTo>
                  <a:pt x="24" y="272"/>
                  <a:pt x="24" y="272"/>
                  <a:pt x="24" y="271"/>
                </a:cubicBezTo>
                <a:cubicBezTo>
                  <a:pt x="24" y="271"/>
                  <a:pt x="23" y="271"/>
                  <a:pt x="23" y="271"/>
                </a:cubicBezTo>
                <a:close/>
                <a:moveTo>
                  <a:pt x="75" y="267"/>
                </a:moveTo>
                <a:cubicBezTo>
                  <a:pt x="75" y="267"/>
                  <a:pt x="75" y="267"/>
                  <a:pt x="75" y="267"/>
                </a:cubicBezTo>
                <a:cubicBezTo>
                  <a:pt x="76" y="267"/>
                  <a:pt x="76" y="267"/>
                  <a:pt x="77" y="267"/>
                </a:cubicBezTo>
                <a:cubicBezTo>
                  <a:pt x="77" y="267"/>
                  <a:pt x="77" y="267"/>
                  <a:pt x="77" y="267"/>
                </a:cubicBezTo>
                <a:cubicBezTo>
                  <a:pt x="76" y="267"/>
                  <a:pt x="76" y="267"/>
                  <a:pt x="75" y="267"/>
                </a:cubicBezTo>
                <a:close/>
                <a:moveTo>
                  <a:pt x="246" y="113"/>
                </a:moveTo>
                <a:cubicBezTo>
                  <a:pt x="246" y="113"/>
                  <a:pt x="246" y="113"/>
                  <a:pt x="246" y="113"/>
                </a:cubicBezTo>
                <a:cubicBezTo>
                  <a:pt x="246" y="113"/>
                  <a:pt x="246" y="112"/>
                  <a:pt x="246" y="112"/>
                </a:cubicBezTo>
                <a:cubicBezTo>
                  <a:pt x="246" y="112"/>
                  <a:pt x="246" y="112"/>
                  <a:pt x="246" y="112"/>
                </a:cubicBezTo>
                <a:cubicBezTo>
                  <a:pt x="246" y="112"/>
                  <a:pt x="246" y="113"/>
                  <a:pt x="246" y="113"/>
                </a:cubicBezTo>
                <a:close/>
                <a:moveTo>
                  <a:pt x="193" y="191"/>
                </a:moveTo>
                <a:cubicBezTo>
                  <a:pt x="193" y="191"/>
                  <a:pt x="193" y="191"/>
                  <a:pt x="193" y="191"/>
                </a:cubicBezTo>
                <a:cubicBezTo>
                  <a:pt x="192" y="191"/>
                  <a:pt x="191" y="191"/>
                  <a:pt x="191" y="191"/>
                </a:cubicBezTo>
                <a:cubicBezTo>
                  <a:pt x="191" y="191"/>
                  <a:pt x="191" y="191"/>
                  <a:pt x="191" y="191"/>
                </a:cubicBezTo>
                <a:cubicBezTo>
                  <a:pt x="191" y="191"/>
                  <a:pt x="192" y="191"/>
                  <a:pt x="193" y="191"/>
                </a:cubicBezTo>
                <a:close/>
                <a:moveTo>
                  <a:pt x="64" y="194"/>
                </a:moveTo>
                <a:cubicBezTo>
                  <a:pt x="64" y="194"/>
                  <a:pt x="64" y="194"/>
                  <a:pt x="64" y="194"/>
                </a:cubicBezTo>
                <a:cubicBezTo>
                  <a:pt x="65" y="194"/>
                  <a:pt x="65" y="194"/>
                  <a:pt x="65" y="194"/>
                </a:cubicBezTo>
                <a:cubicBezTo>
                  <a:pt x="65" y="194"/>
                  <a:pt x="65" y="194"/>
                  <a:pt x="65" y="194"/>
                </a:cubicBezTo>
                <a:cubicBezTo>
                  <a:pt x="65" y="194"/>
                  <a:pt x="65" y="194"/>
                  <a:pt x="64" y="194"/>
                </a:cubicBezTo>
                <a:close/>
                <a:moveTo>
                  <a:pt x="245" y="117"/>
                </a:moveTo>
                <a:cubicBezTo>
                  <a:pt x="245" y="117"/>
                  <a:pt x="245" y="117"/>
                  <a:pt x="245" y="117"/>
                </a:cubicBezTo>
                <a:cubicBezTo>
                  <a:pt x="245" y="117"/>
                  <a:pt x="245" y="118"/>
                  <a:pt x="245" y="118"/>
                </a:cubicBezTo>
                <a:cubicBezTo>
                  <a:pt x="245" y="118"/>
                  <a:pt x="245" y="118"/>
                  <a:pt x="245" y="118"/>
                </a:cubicBezTo>
                <a:cubicBezTo>
                  <a:pt x="245" y="118"/>
                  <a:pt x="245" y="117"/>
                  <a:pt x="245" y="117"/>
                </a:cubicBezTo>
                <a:close/>
                <a:moveTo>
                  <a:pt x="181" y="169"/>
                </a:moveTo>
                <a:cubicBezTo>
                  <a:pt x="181" y="170"/>
                  <a:pt x="181" y="170"/>
                  <a:pt x="181" y="170"/>
                </a:cubicBezTo>
                <a:cubicBezTo>
                  <a:pt x="181" y="170"/>
                  <a:pt x="181" y="170"/>
                  <a:pt x="181" y="169"/>
                </a:cubicBezTo>
                <a:close/>
                <a:moveTo>
                  <a:pt x="289" y="239"/>
                </a:moveTo>
                <a:cubicBezTo>
                  <a:pt x="289" y="239"/>
                  <a:pt x="289" y="239"/>
                  <a:pt x="288" y="239"/>
                </a:cubicBezTo>
                <a:cubicBezTo>
                  <a:pt x="288" y="239"/>
                  <a:pt x="288" y="239"/>
                  <a:pt x="288" y="240"/>
                </a:cubicBezTo>
                <a:cubicBezTo>
                  <a:pt x="288" y="240"/>
                  <a:pt x="289" y="240"/>
                  <a:pt x="289" y="240"/>
                </a:cubicBezTo>
                <a:cubicBezTo>
                  <a:pt x="289" y="239"/>
                  <a:pt x="289" y="239"/>
                  <a:pt x="289" y="239"/>
                </a:cubicBezTo>
                <a:close/>
                <a:moveTo>
                  <a:pt x="83" y="181"/>
                </a:moveTo>
                <a:cubicBezTo>
                  <a:pt x="83" y="181"/>
                  <a:pt x="82" y="181"/>
                  <a:pt x="82" y="181"/>
                </a:cubicBezTo>
                <a:cubicBezTo>
                  <a:pt x="82" y="181"/>
                  <a:pt x="82" y="181"/>
                  <a:pt x="82" y="182"/>
                </a:cubicBezTo>
                <a:cubicBezTo>
                  <a:pt x="82" y="182"/>
                  <a:pt x="82" y="182"/>
                  <a:pt x="83" y="182"/>
                </a:cubicBezTo>
                <a:cubicBezTo>
                  <a:pt x="83" y="181"/>
                  <a:pt x="83" y="181"/>
                  <a:pt x="83" y="181"/>
                </a:cubicBezTo>
                <a:close/>
                <a:moveTo>
                  <a:pt x="90" y="181"/>
                </a:moveTo>
                <a:cubicBezTo>
                  <a:pt x="89" y="181"/>
                  <a:pt x="89" y="181"/>
                  <a:pt x="89" y="181"/>
                </a:cubicBezTo>
                <a:cubicBezTo>
                  <a:pt x="89" y="181"/>
                  <a:pt x="89" y="181"/>
                  <a:pt x="89" y="182"/>
                </a:cubicBezTo>
                <a:cubicBezTo>
                  <a:pt x="89" y="182"/>
                  <a:pt x="89" y="182"/>
                  <a:pt x="89" y="181"/>
                </a:cubicBezTo>
                <a:cubicBezTo>
                  <a:pt x="90" y="181"/>
                  <a:pt x="90" y="181"/>
                  <a:pt x="90" y="181"/>
                </a:cubicBezTo>
                <a:close/>
              </a:path>
            </a:pathLst>
          </a:custGeom>
          <a:solidFill>
            <a:schemeClr val="bg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103" name="组合 24"/>
          <p:cNvGrpSpPr/>
          <p:nvPr/>
        </p:nvGrpSpPr>
        <p:grpSpPr>
          <a:xfrm rot="1828193">
            <a:off x="8484365" y="4331947"/>
            <a:ext cx="1486329" cy="1065397"/>
            <a:chOff x="4054476" y="760413"/>
            <a:chExt cx="812800" cy="582613"/>
          </a:xfrm>
          <a:solidFill>
            <a:schemeClr val="bg1"/>
          </a:solidFill>
        </p:grpSpPr>
        <p:sp>
          <p:nvSpPr>
            <p:cNvPr id="104" name="Freeform 345"/>
            <p:cNvSpPr>
              <a:spLocks noEditPoints="1"/>
            </p:cNvSpPr>
            <p:nvPr/>
          </p:nvSpPr>
          <p:spPr bwMode="auto">
            <a:xfrm>
              <a:off x="4219576" y="782638"/>
              <a:ext cx="384175" cy="560388"/>
            </a:xfrm>
            <a:custGeom>
              <a:avLst/>
              <a:gdLst>
                <a:gd name="T0" fmla="*/ 1 w 82"/>
                <a:gd name="T1" fmla="*/ 85 h 119"/>
                <a:gd name="T2" fmla="*/ 0 w 82"/>
                <a:gd name="T3" fmla="*/ 81 h 119"/>
                <a:gd name="T4" fmla="*/ 0 w 82"/>
                <a:gd name="T5" fmla="*/ 81 h 119"/>
                <a:gd name="T6" fmla="*/ 6 w 82"/>
                <a:gd name="T7" fmla="*/ 65 h 119"/>
                <a:gd name="T8" fmla="*/ 6 w 82"/>
                <a:gd name="T9" fmla="*/ 65 h 119"/>
                <a:gd name="T10" fmla="*/ 20 w 82"/>
                <a:gd name="T11" fmla="*/ 59 h 119"/>
                <a:gd name="T12" fmla="*/ 20 w 82"/>
                <a:gd name="T13" fmla="*/ 59 h 119"/>
                <a:gd name="T14" fmla="*/ 28 w 82"/>
                <a:gd name="T15" fmla="*/ 61 h 119"/>
                <a:gd name="T16" fmla="*/ 28 w 82"/>
                <a:gd name="T17" fmla="*/ 61 h 119"/>
                <a:gd name="T18" fmla="*/ 20 w 82"/>
                <a:gd name="T19" fmla="*/ 14 h 119"/>
                <a:gd name="T20" fmla="*/ 20 w 82"/>
                <a:gd name="T21" fmla="*/ 14 h 119"/>
                <a:gd name="T22" fmla="*/ 23 w 82"/>
                <a:gd name="T23" fmla="*/ 0 h 119"/>
                <a:gd name="T24" fmla="*/ 23 w 82"/>
                <a:gd name="T25" fmla="*/ 0 h 119"/>
                <a:gd name="T26" fmla="*/ 23 w 82"/>
                <a:gd name="T27" fmla="*/ 0 h 119"/>
                <a:gd name="T28" fmla="*/ 30 w 82"/>
                <a:gd name="T29" fmla="*/ 4 h 119"/>
                <a:gd name="T30" fmla="*/ 28 w 82"/>
                <a:gd name="T31" fmla="*/ 14 h 119"/>
                <a:gd name="T32" fmla="*/ 28 w 82"/>
                <a:gd name="T33" fmla="*/ 14 h 119"/>
                <a:gd name="T34" fmla="*/ 36 w 82"/>
                <a:gd name="T35" fmla="*/ 61 h 119"/>
                <a:gd name="T36" fmla="*/ 36 w 82"/>
                <a:gd name="T37" fmla="*/ 61 h 119"/>
                <a:gd name="T38" fmla="*/ 55 w 82"/>
                <a:gd name="T39" fmla="*/ 58 h 119"/>
                <a:gd name="T40" fmla="*/ 55 w 82"/>
                <a:gd name="T41" fmla="*/ 58 h 119"/>
                <a:gd name="T42" fmla="*/ 80 w 82"/>
                <a:gd name="T43" fmla="*/ 72 h 119"/>
                <a:gd name="T44" fmla="*/ 80 w 82"/>
                <a:gd name="T45" fmla="*/ 72 h 119"/>
                <a:gd name="T46" fmla="*/ 82 w 82"/>
                <a:gd name="T47" fmla="*/ 82 h 119"/>
                <a:gd name="T48" fmla="*/ 82 w 82"/>
                <a:gd name="T49" fmla="*/ 82 h 119"/>
                <a:gd name="T50" fmla="*/ 46 w 82"/>
                <a:gd name="T51" fmla="*/ 118 h 119"/>
                <a:gd name="T52" fmla="*/ 46 w 82"/>
                <a:gd name="T53" fmla="*/ 118 h 119"/>
                <a:gd name="T54" fmla="*/ 41 w 82"/>
                <a:gd name="T55" fmla="*/ 119 h 119"/>
                <a:gd name="T56" fmla="*/ 41 w 82"/>
                <a:gd name="T57" fmla="*/ 119 h 119"/>
                <a:gd name="T58" fmla="*/ 1 w 82"/>
                <a:gd name="T59" fmla="*/ 85 h 119"/>
                <a:gd name="T60" fmla="*/ 8 w 82"/>
                <a:gd name="T61" fmla="*/ 81 h 119"/>
                <a:gd name="T62" fmla="*/ 9 w 82"/>
                <a:gd name="T63" fmla="*/ 84 h 119"/>
                <a:gd name="T64" fmla="*/ 9 w 82"/>
                <a:gd name="T65" fmla="*/ 84 h 119"/>
                <a:gd name="T66" fmla="*/ 41 w 82"/>
                <a:gd name="T67" fmla="*/ 111 h 119"/>
                <a:gd name="T68" fmla="*/ 41 w 82"/>
                <a:gd name="T69" fmla="*/ 111 h 119"/>
                <a:gd name="T70" fmla="*/ 45 w 82"/>
                <a:gd name="T71" fmla="*/ 110 h 119"/>
                <a:gd name="T72" fmla="*/ 45 w 82"/>
                <a:gd name="T73" fmla="*/ 110 h 119"/>
                <a:gd name="T74" fmla="*/ 74 w 82"/>
                <a:gd name="T75" fmla="*/ 82 h 119"/>
                <a:gd name="T76" fmla="*/ 74 w 82"/>
                <a:gd name="T77" fmla="*/ 82 h 119"/>
                <a:gd name="T78" fmla="*/ 73 w 82"/>
                <a:gd name="T79" fmla="*/ 75 h 119"/>
                <a:gd name="T80" fmla="*/ 73 w 82"/>
                <a:gd name="T81" fmla="*/ 75 h 119"/>
                <a:gd name="T82" fmla="*/ 55 w 82"/>
                <a:gd name="T83" fmla="*/ 66 h 119"/>
                <a:gd name="T84" fmla="*/ 55 w 82"/>
                <a:gd name="T85" fmla="*/ 66 h 119"/>
                <a:gd name="T86" fmla="*/ 39 w 82"/>
                <a:gd name="T87" fmla="*/ 69 h 119"/>
                <a:gd name="T88" fmla="*/ 39 w 82"/>
                <a:gd name="T89" fmla="*/ 69 h 119"/>
                <a:gd name="T90" fmla="*/ 39 w 82"/>
                <a:gd name="T91" fmla="*/ 69 h 119"/>
                <a:gd name="T92" fmla="*/ 39 w 82"/>
                <a:gd name="T93" fmla="*/ 69 h 119"/>
                <a:gd name="T94" fmla="*/ 32 w 82"/>
                <a:gd name="T95" fmla="*/ 73 h 119"/>
                <a:gd name="T96" fmla="*/ 20 w 82"/>
                <a:gd name="T97" fmla="*/ 67 h 119"/>
                <a:gd name="T98" fmla="*/ 20 w 82"/>
                <a:gd name="T99" fmla="*/ 67 h 119"/>
                <a:gd name="T100" fmla="*/ 8 w 82"/>
                <a:gd name="T101" fmla="*/ 8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2" h="119">
                  <a:moveTo>
                    <a:pt x="1" y="85"/>
                  </a:moveTo>
                  <a:cubicBezTo>
                    <a:pt x="1" y="83"/>
                    <a:pt x="0" y="82"/>
                    <a:pt x="0" y="81"/>
                  </a:cubicBezTo>
                  <a:cubicBezTo>
                    <a:pt x="0" y="81"/>
                    <a:pt x="0" y="81"/>
                    <a:pt x="0" y="81"/>
                  </a:cubicBezTo>
                  <a:cubicBezTo>
                    <a:pt x="0" y="74"/>
                    <a:pt x="3" y="69"/>
                    <a:pt x="6" y="65"/>
                  </a:cubicBezTo>
                  <a:cubicBezTo>
                    <a:pt x="6" y="65"/>
                    <a:pt x="6" y="65"/>
                    <a:pt x="6" y="65"/>
                  </a:cubicBezTo>
                  <a:cubicBezTo>
                    <a:pt x="10" y="61"/>
                    <a:pt x="15" y="59"/>
                    <a:pt x="20" y="59"/>
                  </a:cubicBezTo>
                  <a:cubicBezTo>
                    <a:pt x="20" y="59"/>
                    <a:pt x="20" y="59"/>
                    <a:pt x="20" y="59"/>
                  </a:cubicBezTo>
                  <a:cubicBezTo>
                    <a:pt x="23" y="59"/>
                    <a:pt x="25" y="60"/>
                    <a:pt x="28" y="61"/>
                  </a:cubicBezTo>
                  <a:cubicBezTo>
                    <a:pt x="28" y="61"/>
                    <a:pt x="28" y="61"/>
                    <a:pt x="28" y="61"/>
                  </a:cubicBezTo>
                  <a:cubicBezTo>
                    <a:pt x="24" y="47"/>
                    <a:pt x="20" y="28"/>
                    <a:pt x="20" y="14"/>
                  </a:cubicBezTo>
                  <a:cubicBezTo>
                    <a:pt x="20" y="14"/>
                    <a:pt x="20" y="14"/>
                    <a:pt x="20" y="14"/>
                  </a:cubicBezTo>
                  <a:cubicBezTo>
                    <a:pt x="20" y="9"/>
                    <a:pt x="21" y="4"/>
                    <a:pt x="23" y="0"/>
                  </a:cubicBezTo>
                  <a:cubicBezTo>
                    <a:pt x="23" y="0"/>
                    <a:pt x="23" y="0"/>
                    <a:pt x="23" y="0"/>
                  </a:cubicBezTo>
                  <a:cubicBezTo>
                    <a:pt x="23" y="0"/>
                    <a:pt x="23" y="0"/>
                    <a:pt x="23" y="0"/>
                  </a:cubicBezTo>
                  <a:cubicBezTo>
                    <a:pt x="30" y="4"/>
                    <a:pt x="30" y="4"/>
                    <a:pt x="30" y="4"/>
                  </a:cubicBezTo>
                  <a:cubicBezTo>
                    <a:pt x="29" y="5"/>
                    <a:pt x="28" y="9"/>
                    <a:pt x="28" y="14"/>
                  </a:cubicBezTo>
                  <a:cubicBezTo>
                    <a:pt x="28" y="14"/>
                    <a:pt x="28" y="14"/>
                    <a:pt x="28" y="14"/>
                  </a:cubicBezTo>
                  <a:cubicBezTo>
                    <a:pt x="28" y="28"/>
                    <a:pt x="33" y="48"/>
                    <a:pt x="36" y="61"/>
                  </a:cubicBezTo>
                  <a:cubicBezTo>
                    <a:pt x="36" y="61"/>
                    <a:pt x="36" y="61"/>
                    <a:pt x="36" y="61"/>
                  </a:cubicBezTo>
                  <a:cubicBezTo>
                    <a:pt x="42" y="59"/>
                    <a:pt x="49" y="58"/>
                    <a:pt x="55" y="58"/>
                  </a:cubicBezTo>
                  <a:cubicBezTo>
                    <a:pt x="55" y="58"/>
                    <a:pt x="55" y="58"/>
                    <a:pt x="55" y="58"/>
                  </a:cubicBezTo>
                  <a:cubicBezTo>
                    <a:pt x="65" y="58"/>
                    <a:pt x="76" y="61"/>
                    <a:pt x="80" y="72"/>
                  </a:cubicBezTo>
                  <a:cubicBezTo>
                    <a:pt x="80" y="72"/>
                    <a:pt x="80" y="72"/>
                    <a:pt x="80" y="72"/>
                  </a:cubicBezTo>
                  <a:cubicBezTo>
                    <a:pt x="82" y="75"/>
                    <a:pt x="82" y="78"/>
                    <a:pt x="82" y="82"/>
                  </a:cubicBezTo>
                  <a:cubicBezTo>
                    <a:pt x="82" y="82"/>
                    <a:pt x="82" y="82"/>
                    <a:pt x="82" y="82"/>
                  </a:cubicBezTo>
                  <a:cubicBezTo>
                    <a:pt x="82" y="101"/>
                    <a:pt x="62" y="115"/>
                    <a:pt x="46" y="118"/>
                  </a:cubicBezTo>
                  <a:cubicBezTo>
                    <a:pt x="46" y="118"/>
                    <a:pt x="46" y="118"/>
                    <a:pt x="46" y="118"/>
                  </a:cubicBezTo>
                  <a:cubicBezTo>
                    <a:pt x="44" y="119"/>
                    <a:pt x="42" y="119"/>
                    <a:pt x="41" y="119"/>
                  </a:cubicBezTo>
                  <a:cubicBezTo>
                    <a:pt x="41" y="119"/>
                    <a:pt x="41" y="119"/>
                    <a:pt x="41" y="119"/>
                  </a:cubicBezTo>
                  <a:cubicBezTo>
                    <a:pt x="22" y="119"/>
                    <a:pt x="4" y="104"/>
                    <a:pt x="1" y="85"/>
                  </a:cubicBezTo>
                  <a:close/>
                  <a:moveTo>
                    <a:pt x="8" y="81"/>
                  </a:moveTo>
                  <a:cubicBezTo>
                    <a:pt x="8" y="82"/>
                    <a:pt x="8" y="83"/>
                    <a:pt x="9" y="84"/>
                  </a:cubicBezTo>
                  <a:cubicBezTo>
                    <a:pt x="9" y="84"/>
                    <a:pt x="9" y="84"/>
                    <a:pt x="9" y="84"/>
                  </a:cubicBezTo>
                  <a:cubicBezTo>
                    <a:pt x="11" y="99"/>
                    <a:pt x="26" y="111"/>
                    <a:pt x="41" y="111"/>
                  </a:cubicBezTo>
                  <a:cubicBezTo>
                    <a:pt x="41" y="111"/>
                    <a:pt x="41" y="111"/>
                    <a:pt x="41" y="111"/>
                  </a:cubicBezTo>
                  <a:cubicBezTo>
                    <a:pt x="42" y="111"/>
                    <a:pt x="43" y="111"/>
                    <a:pt x="45" y="110"/>
                  </a:cubicBezTo>
                  <a:cubicBezTo>
                    <a:pt x="45" y="110"/>
                    <a:pt x="45" y="110"/>
                    <a:pt x="45" y="110"/>
                  </a:cubicBezTo>
                  <a:cubicBezTo>
                    <a:pt x="57" y="109"/>
                    <a:pt x="75" y="94"/>
                    <a:pt x="74" y="82"/>
                  </a:cubicBezTo>
                  <a:cubicBezTo>
                    <a:pt x="74" y="82"/>
                    <a:pt x="74" y="82"/>
                    <a:pt x="74" y="82"/>
                  </a:cubicBezTo>
                  <a:cubicBezTo>
                    <a:pt x="74" y="79"/>
                    <a:pt x="74" y="77"/>
                    <a:pt x="73" y="75"/>
                  </a:cubicBezTo>
                  <a:cubicBezTo>
                    <a:pt x="73" y="75"/>
                    <a:pt x="73" y="75"/>
                    <a:pt x="73" y="75"/>
                  </a:cubicBezTo>
                  <a:cubicBezTo>
                    <a:pt x="70" y="68"/>
                    <a:pt x="64" y="66"/>
                    <a:pt x="55" y="66"/>
                  </a:cubicBezTo>
                  <a:cubicBezTo>
                    <a:pt x="55" y="66"/>
                    <a:pt x="55" y="66"/>
                    <a:pt x="55" y="66"/>
                  </a:cubicBezTo>
                  <a:cubicBezTo>
                    <a:pt x="50" y="66"/>
                    <a:pt x="44" y="67"/>
                    <a:pt x="39" y="69"/>
                  </a:cubicBezTo>
                  <a:cubicBezTo>
                    <a:pt x="39" y="69"/>
                    <a:pt x="39" y="69"/>
                    <a:pt x="39" y="69"/>
                  </a:cubicBezTo>
                  <a:cubicBezTo>
                    <a:pt x="39" y="69"/>
                    <a:pt x="39" y="69"/>
                    <a:pt x="39" y="69"/>
                  </a:cubicBezTo>
                  <a:cubicBezTo>
                    <a:pt x="39" y="69"/>
                    <a:pt x="39" y="69"/>
                    <a:pt x="39" y="69"/>
                  </a:cubicBezTo>
                  <a:cubicBezTo>
                    <a:pt x="32" y="73"/>
                    <a:pt x="32" y="73"/>
                    <a:pt x="32" y="73"/>
                  </a:cubicBezTo>
                  <a:cubicBezTo>
                    <a:pt x="28" y="69"/>
                    <a:pt x="24" y="67"/>
                    <a:pt x="20" y="67"/>
                  </a:cubicBezTo>
                  <a:cubicBezTo>
                    <a:pt x="20" y="67"/>
                    <a:pt x="20" y="67"/>
                    <a:pt x="20" y="67"/>
                  </a:cubicBezTo>
                  <a:cubicBezTo>
                    <a:pt x="14" y="67"/>
                    <a:pt x="9" y="72"/>
                    <a:pt x="8"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05" name="Freeform 346"/>
            <p:cNvSpPr>
              <a:spLocks noEditPoints="1"/>
            </p:cNvSpPr>
            <p:nvPr/>
          </p:nvSpPr>
          <p:spPr bwMode="auto">
            <a:xfrm>
              <a:off x="4519613" y="796925"/>
              <a:ext cx="347663" cy="342900"/>
            </a:xfrm>
            <a:custGeom>
              <a:avLst/>
              <a:gdLst>
                <a:gd name="T0" fmla="*/ 7 w 74"/>
                <a:gd name="T1" fmla="*/ 58 h 73"/>
                <a:gd name="T2" fmla="*/ 0 w 74"/>
                <a:gd name="T3" fmla="*/ 44 h 73"/>
                <a:gd name="T4" fmla="*/ 0 w 74"/>
                <a:gd name="T5" fmla="*/ 44 h 73"/>
                <a:gd name="T6" fmla="*/ 9 w 74"/>
                <a:gd name="T7" fmla="*/ 29 h 73"/>
                <a:gd name="T8" fmla="*/ 9 w 74"/>
                <a:gd name="T9" fmla="*/ 29 h 73"/>
                <a:gd name="T10" fmla="*/ 22 w 74"/>
                <a:gd name="T11" fmla="*/ 24 h 73"/>
                <a:gd name="T12" fmla="*/ 22 w 74"/>
                <a:gd name="T13" fmla="*/ 24 h 73"/>
                <a:gd name="T14" fmla="*/ 46 w 74"/>
                <a:gd name="T15" fmla="*/ 0 h 73"/>
                <a:gd name="T16" fmla="*/ 46 w 74"/>
                <a:gd name="T17" fmla="*/ 0 h 73"/>
                <a:gd name="T18" fmla="*/ 74 w 74"/>
                <a:gd name="T19" fmla="*/ 30 h 73"/>
                <a:gd name="T20" fmla="*/ 74 w 74"/>
                <a:gd name="T21" fmla="*/ 30 h 73"/>
                <a:gd name="T22" fmla="*/ 73 w 74"/>
                <a:gd name="T23" fmla="*/ 40 h 73"/>
                <a:gd name="T24" fmla="*/ 73 w 74"/>
                <a:gd name="T25" fmla="*/ 40 h 73"/>
                <a:gd name="T26" fmla="*/ 37 w 74"/>
                <a:gd name="T27" fmla="*/ 73 h 73"/>
                <a:gd name="T28" fmla="*/ 37 w 74"/>
                <a:gd name="T29" fmla="*/ 73 h 73"/>
                <a:gd name="T30" fmla="*/ 7 w 74"/>
                <a:gd name="T31" fmla="*/ 58 h 73"/>
                <a:gd name="T32" fmla="*/ 27 w 74"/>
                <a:gd name="T33" fmla="*/ 31 h 73"/>
                <a:gd name="T34" fmla="*/ 13 w 74"/>
                <a:gd name="T35" fmla="*/ 35 h 73"/>
                <a:gd name="T36" fmla="*/ 13 w 74"/>
                <a:gd name="T37" fmla="*/ 35 h 73"/>
                <a:gd name="T38" fmla="*/ 8 w 74"/>
                <a:gd name="T39" fmla="*/ 44 h 73"/>
                <a:gd name="T40" fmla="*/ 8 w 74"/>
                <a:gd name="T41" fmla="*/ 44 h 73"/>
                <a:gd name="T42" fmla="*/ 12 w 74"/>
                <a:gd name="T43" fmla="*/ 53 h 73"/>
                <a:gd name="T44" fmla="*/ 12 w 74"/>
                <a:gd name="T45" fmla="*/ 53 h 73"/>
                <a:gd name="T46" fmla="*/ 37 w 74"/>
                <a:gd name="T47" fmla="*/ 65 h 73"/>
                <a:gd name="T48" fmla="*/ 37 w 74"/>
                <a:gd name="T49" fmla="*/ 65 h 73"/>
                <a:gd name="T50" fmla="*/ 65 w 74"/>
                <a:gd name="T51" fmla="*/ 38 h 73"/>
                <a:gd name="T52" fmla="*/ 65 w 74"/>
                <a:gd name="T53" fmla="*/ 38 h 73"/>
                <a:gd name="T54" fmla="*/ 66 w 74"/>
                <a:gd name="T55" fmla="*/ 30 h 73"/>
                <a:gd name="T56" fmla="*/ 66 w 74"/>
                <a:gd name="T57" fmla="*/ 30 h 73"/>
                <a:gd name="T58" fmla="*/ 46 w 74"/>
                <a:gd name="T59" fmla="*/ 8 h 73"/>
                <a:gd name="T60" fmla="*/ 46 w 74"/>
                <a:gd name="T61" fmla="*/ 8 h 73"/>
                <a:gd name="T62" fmla="*/ 29 w 74"/>
                <a:gd name="T63" fmla="*/ 31 h 73"/>
                <a:gd name="T64" fmla="*/ 29 w 74"/>
                <a:gd name="T65" fmla="*/ 31 h 73"/>
                <a:gd name="T66" fmla="*/ 27 w 74"/>
                <a:gd name="T67" fmla="*/ 31 h 73"/>
                <a:gd name="T68" fmla="*/ 27 w 74"/>
                <a:gd name="T69" fmla="*/ 31 h 73"/>
                <a:gd name="T70" fmla="*/ 29 w 74"/>
                <a:gd name="T71" fmla="*/ 31 h 73"/>
                <a:gd name="T72" fmla="*/ 29 w 74"/>
                <a:gd name="T73" fmla="*/ 31 h 73"/>
                <a:gd name="T74" fmla="*/ 29 w 74"/>
                <a:gd name="T75"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73">
                  <a:moveTo>
                    <a:pt x="7" y="58"/>
                  </a:moveTo>
                  <a:cubicBezTo>
                    <a:pt x="2" y="53"/>
                    <a:pt x="0" y="48"/>
                    <a:pt x="0" y="44"/>
                  </a:cubicBezTo>
                  <a:cubicBezTo>
                    <a:pt x="0" y="44"/>
                    <a:pt x="0" y="44"/>
                    <a:pt x="0" y="44"/>
                  </a:cubicBezTo>
                  <a:cubicBezTo>
                    <a:pt x="0" y="37"/>
                    <a:pt x="4" y="32"/>
                    <a:pt x="9" y="29"/>
                  </a:cubicBezTo>
                  <a:cubicBezTo>
                    <a:pt x="9" y="29"/>
                    <a:pt x="9" y="29"/>
                    <a:pt x="9" y="29"/>
                  </a:cubicBezTo>
                  <a:cubicBezTo>
                    <a:pt x="12" y="26"/>
                    <a:pt x="17" y="24"/>
                    <a:pt x="22" y="24"/>
                  </a:cubicBezTo>
                  <a:cubicBezTo>
                    <a:pt x="22" y="24"/>
                    <a:pt x="22" y="24"/>
                    <a:pt x="22" y="24"/>
                  </a:cubicBezTo>
                  <a:cubicBezTo>
                    <a:pt x="24" y="8"/>
                    <a:pt x="35" y="0"/>
                    <a:pt x="46" y="0"/>
                  </a:cubicBezTo>
                  <a:cubicBezTo>
                    <a:pt x="46" y="0"/>
                    <a:pt x="46" y="0"/>
                    <a:pt x="46" y="0"/>
                  </a:cubicBezTo>
                  <a:cubicBezTo>
                    <a:pt x="60" y="0"/>
                    <a:pt x="74" y="12"/>
                    <a:pt x="74" y="30"/>
                  </a:cubicBezTo>
                  <a:cubicBezTo>
                    <a:pt x="74" y="30"/>
                    <a:pt x="74" y="30"/>
                    <a:pt x="74" y="30"/>
                  </a:cubicBezTo>
                  <a:cubicBezTo>
                    <a:pt x="74" y="33"/>
                    <a:pt x="74" y="37"/>
                    <a:pt x="73" y="40"/>
                  </a:cubicBezTo>
                  <a:cubicBezTo>
                    <a:pt x="73" y="40"/>
                    <a:pt x="73" y="40"/>
                    <a:pt x="73" y="40"/>
                  </a:cubicBezTo>
                  <a:cubicBezTo>
                    <a:pt x="67" y="60"/>
                    <a:pt x="53" y="73"/>
                    <a:pt x="37" y="73"/>
                  </a:cubicBezTo>
                  <a:cubicBezTo>
                    <a:pt x="37" y="73"/>
                    <a:pt x="37" y="73"/>
                    <a:pt x="37" y="73"/>
                  </a:cubicBezTo>
                  <a:cubicBezTo>
                    <a:pt x="27" y="73"/>
                    <a:pt x="16" y="68"/>
                    <a:pt x="7" y="58"/>
                  </a:cubicBezTo>
                  <a:close/>
                  <a:moveTo>
                    <a:pt x="27" y="31"/>
                  </a:moveTo>
                  <a:cubicBezTo>
                    <a:pt x="22" y="31"/>
                    <a:pt x="17" y="33"/>
                    <a:pt x="13" y="35"/>
                  </a:cubicBezTo>
                  <a:cubicBezTo>
                    <a:pt x="13" y="35"/>
                    <a:pt x="13" y="35"/>
                    <a:pt x="13" y="35"/>
                  </a:cubicBezTo>
                  <a:cubicBezTo>
                    <a:pt x="10" y="38"/>
                    <a:pt x="8" y="41"/>
                    <a:pt x="8" y="44"/>
                  </a:cubicBezTo>
                  <a:cubicBezTo>
                    <a:pt x="8" y="44"/>
                    <a:pt x="8" y="44"/>
                    <a:pt x="8" y="44"/>
                  </a:cubicBezTo>
                  <a:cubicBezTo>
                    <a:pt x="8" y="46"/>
                    <a:pt x="9" y="49"/>
                    <a:pt x="12" y="53"/>
                  </a:cubicBezTo>
                  <a:cubicBezTo>
                    <a:pt x="12" y="53"/>
                    <a:pt x="12" y="53"/>
                    <a:pt x="12" y="53"/>
                  </a:cubicBezTo>
                  <a:cubicBezTo>
                    <a:pt x="21" y="62"/>
                    <a:pt x="29" y="65"/>
                    <a:pt x="37" y="65"/>
                  </a:cubicBezTo>
                  <a:cubicBezTo>
                    <a:pt x="37" y="65"/>
                    <a:pt x="37" y="65"/>
                    <a:pt x="37" y="65"/>
                  </a:cubicBezTo>
                  <a:cubicBezTo>
                    <a:pt x="49" y="65"/>
                    <a:pt x="60" y="56"/>
                    <a:pt x="65" y="38"/>
                  </a:cubicBezTo>
                  <a:cubicBezTo>
                    <a:pt x="65" y="38"/>
                    <a:pt x="65" y="38"/>
                    <a:pt x="65" y="38"/>
                  </a:cubicBezTo>
                  <a:cubicBezTo>
                    <a:pt x="66" y="35"/>
                    <a:pt x="66" y="32"/>
                    <a:pt x="66" y="30"/>
                  </a:cubicBezTo>
                  <a:cubicBezTo>
                    <a:pt x="66" y="30"/>
                    <a:pt x="66" y="30"/>
                    <a:pt x="66" y="30"/>
                  </a:cubicBezTo>
                  <a:cubicBezTo>
                    <a:pt x="66" y="16"/>
                    <a:pt x="56" y="8"/>
                    <a:pt x="46" y="8"/>
                  </a:cubicBezTo>
                  <a:cubicBezTo>
                    <a:pt x="46" y="8"/>
                    <a:pt x="46" y="8"/>
                    <a:pt x="46" y="8"/>
                  </a:cubicBezTo>
                  <a:cubicBezTo>
                    <a:pt x="38" y="8"/>
                    <a:pt x="30" y="14"/>
                    <a:pt x="29" y="31"/>
                  </a:cubicBezTo>
                  <a:cubicBezTo>
                    <a:pt x="29" y="31"/>
                    <a:pt x="29" y="31"/>
                    <a:pt x="29" y="31"/>
                  </a:cubicBezTo>
                  <a:cubicBezTo>
                    <a:pt x="27" y="31"/>
                    <a:pt x="27" y="31"/>
                    <a:pt x="27" y="31"/>
                  </a:cubicBezTo>
                  <a:cubicBezTo>
                    <a:pt x="27" y="31"/>
                    <a:pt x="27" y="31"/>
                    <a:pt x="27" y="31"/>
                  </a:cubicBezTo>
                  <a:close/>
                  <a:moveTo>
                    <a:pt x="29" y="31"/>
                  </a:moveTo>
                  <a:cubicBezTo>
                    <a:pt x="29" y="31"/>
                    <a:pt x="29" y="31"/>
                    <a:pt x="29" y="31"/>
                  </a:cubicBezTo>
                  <a:cubicBezTo>
                    <a:pt x="29" y="31"/>
                    <a:pt x="29" y="31"/>
                    <a:pt x="2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06" name="Freeform 347"/>
            <p:cNvSpPr/>
            <p:nvPr/>
          </p:nvSpPr>
          <p:spPr bwMode="auto">
            <a:xfrm>
              <a:off x="4327526" y="763588"/>
              <a:ext cx="314325" cy="165100"/>
            </a:xfrm>
            <a:custGeom>
              <a:avLst/>
              <a:gdLst>
                <a:gd name="T0" fmla="*/ 4 w 67"/>
                <a:gd name="T1" fmla="*/ 8 h 35"/>
                <a:gd name="T2" fmla="*/ 0 w 67"/>
                <a:gd name="T3" fmla="*/ 8 h 35"/>
                <a:gd name="T4" fmla="*/ 0 w 67"/>
                <a:gd name="T5" fmla="*/ 8 h 35"/>
                <a:gd name="T6" fmla="*/ 0 w 67"/>
                <a:gd name="T7" fmla="*/ 0 h 35"/>
                <a:gd name="T8" fmla="*/ 4 w 67"/>
                <a:gd name="T9" fmla="*/ 0 h 35"/>
                <a:gd name="T10" fmla="*/ 4 w 67"/>
                <a:gd name="T11" fmla="*/ 0 h 35"/>
                <a:gd name="T12" fmla="*/ 67 w 67"/>
                <a:gd name="T13" fmla="*/ 30 h 35"/>
                <a:gd name="T14" fmla="*/ 67 w 67"/>
                <a:gd name="T15" fmla="*/ 30 h 35"/>
                <a:gd name="T16" fmla="*/ 61 w 67"/>
                <a:gd name="T17" fmla="*/ 35 h 35"/>
                <a:gd name="T18" fmla="*/ 4 w 67"/>
                <a:gd name="T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35">
                  <a:moveTo>
                    <a:pt x="4" y="8"/>
                  </a:moveTo>
                  <a:cubicBezTo>
                    <a:pt x="3" y="8"/>
                    <a:pt x="2" y="8"/>
                    <a:pt x="0" y="8"/>
                  </a:cubicBezTo>
                  <a:cubicBezTo>
                    <a:pt x="0" y="8"/>
                    <a:pt x="0" y="8"/>
                    <a:pt x="0" y="8"/>
                  </a:cubicBezTo>
                  <a:cubicBezTo>
                    <a:pt x="0" y="0"/>
                    <a:pt x="0" y="0"/>
                    <a:pt x="0" y="0"/>
                  </a:cubicBezTo>
                  <a:cubicBezTo>
                    <a:pt x="1" y="0"/>
                    <a:pt x="3" y="0"/>
                    <a:pt x="4" y="0"/>
                  </a:cubicBezTo>
                  <a:cubicBezTo>
                    <a:pt x="4" y="0"/>
                    <a:pt x="4" y="0"/>
                    <a:pt x="4" y="0"/>
                  </a:cubicBezTo>
                  <a:cubicBezTo>
                    <a:pt x="30" y="0"/>
                    <a:pt x="51" y="10"/>
                    <a:pt x="67" y="30"/>
                  </a:cubicBezTo>
                  <a:cubicBezTo>
                    <a:pt x="67" y="30"/>
                    <a:pt x="67" y="30"/>
                    <a:pt x="67" y="30"/>
                  </a:cubicBezTo>
                  <a:cubicBezTo>
                    <a:pt x="61" y="35"/>
                    <a:pt x="61" y="35"/>
                    <a:pt x="61" y="35"/>
                  </a:cubicBezTo>
                  <a:cubicBezTo>
                    <a:pt x="46" y="17"/>
                    <a:pt x="28"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07" name="Freeform 348"/>
            <p:cNvSpPr>
              <a:spLocks noEditPoints="1"/>
            </p:cNvSpPr>
            <p:nvPr/>
          </p:nvSpPr>
          <p:spPr bwMode="auto">
            <a:xfrm>
              <a:off x="4054476" y="760413"/>
              <a:ext cx="282575" cy="323850"/>
            </a:xfrm>
            <a:custGeom>
              <a:avLst/>
              <a:gdLst>
                <a:gd name="T0" fmla="*/ 1 w 60"/>
                <a:gd name="T1" fmla="*/ 69 h 69"/>
                <a:gd name="T2" fmla="*/ 0 w 60"/>
                <a:gd name="T3" fmla="*/ 62 h 69"/>
                <a:gd name="T4" fmla="*/ 14 w 60"/>
                <a:gd name="T5" fmla="*/ 42 h 69"/>
                <a:gd name="T6" fmla="*/ 14 w 60"/>
                <a:gd name="T7" fmla="*/ 42 h 69"/>
                <a:gd name="T8" fmla="*/ 29 w 60"/>
                <a:gd name="T9" fmla="*/ 10 h 69"/>
                <a:gd name="T10" fmla="*/ 29 w 60"/>
                <a:gd name="T11" fmla="*/ 10 h 69"/>
                <a:gd name="T12" fmla="*/ 47 w 60"/>
                <a:gd name="T13" fmla="*/ 0 h 69"/>
                <a:gd name="T14" fmla="*/ 47 w 60"/>
                <a:gd name="T15" fmla="*/ 0 h 69"/>
                <a:gd name="T16" fmla="*/ 60 w 60"/>
                <a:gd name="T17" fmla="*/ 3 h 69"/>
                <a:gd name="T18" fmla="*/ 60 w 60"/>
                <a:gd name="T19" fmla="*/ 3 h 69"/>
                <a:gd name="T20" fmla="*/ 58 w 60"/>
                <a:gd name="T21" fmla="*/ 8 h 69"/>
                <a:gd name="T22" fmla="*/ 58 w 60"/>
                <a:gd name="T23" fmla="*/ 8 h 69"/>
                <a:gd name="T24" fmla="*/ 60 w 60"/>
                <a:gd name="T25" fmla="*/ 21 h 69"/>
                <a:gd name="T26" fmla="*/ 60 w 60"/>
                <a:gd name="T27" fmla="*/ 21 h 69"/>
                <a:gd name="T28" fmla="*/ 43 w 60"/>
                <a:gd name="T29" fmla="*/ 57 h 69"/>
                <a:gd name="T30" fmla="*/ 43 w 60"/>
                <a:gd name="T31" fmla="*/ 57 h 69"/>
                <a:gd name="T32" fmla="*/ 2 w 60"/>
                <a:gd name="T33" fmla="*/ 69 h 69"/>
                <a:gd name="T34" fmla="*/ 2 w 60"/>
                <a:gd name="T35" fmla="*/ 69 h 69"/>
                <a:gd name="T36" fmla="*/ 1 w 60"/>
                <a:gd name="T37" fmla="*/ 69 h 69"/>
                <a:gd name="T38" fmla="*/ 30 w 60"/>
                <a:gd name="T39" fmla="*/ 24 h 69"/>
                <a:gd name="T40" fmla="*/ 17 w 60"/>
                <a:gd name="T41" fmla="*/ 55 h 69"/>
                <a:gd name="T42" fmla="*/ 17 w 60"/>
                <a:gd name="T43" fmla="*/ 55 h 69"/>
                <a:gd name="T44" fmla="*/ 13 w 60"/>
                <a:gd name="T45" fmla="*/ 61 h 69"/>
                <a:gd name="T46" fmla="*/ 13 w 60"/>
                <a:gd name="T47" fmla="*/ 61 h 69"/>
                <a:gd name="T48" fmla="*/ 52 w 60"/>
                <a:gd name="T49" fmla="*/ 21 h 69"/>
                <a:gd name="T50" fmla="*/ 52 w 60"/>
                <a:gd name="T51" fmla="*/ 21 h 69"/>
                <a:gd name="T52" fmla="*/ 51 w 60"/>
                <a:gd name="T53" fmla="*/ 9 h 69"/>
                <a:gd name="T54" fmla="*/ 51 w 60"/>
                <a:gd name="T55" fmla="*/ 9 h 69"/>
                <a:gd name="T56" fmla="*/ 52 w 60"/>
                <a:gd name="T57" fmla="*/ 9 h 69"/>
                <a:gd name="T58" fmla="*/ 47 w 60"/>
                <a:gd name="T59" fmla="*/ 8 h 69"/>
                <a:gd name="T60" fmla="*/ 47 w 60"/>
                <a:gd name="T61" fmla="*/ 8 h 69"/>
                <a:gd name="T62" fmla="*/ 47 w 60"/>
                <a:gd name="T63" fmla="*/ 8 h 69"/>
                <a:gd name="T64" fmla="*/ 47 w 60"/>
                <a:gd name="T65" fmla="*/ 8 h 69"/>
                <a:gd name="T66" fmla="*/ 30 w 60"/>
                <a:gd name="T67" fmla="*/ 2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69">
                  <a:moveTo>
                    <a:pt x="1" y="69"/>
                  </a:moveTo>
                  <a:cubicBezTo>
                    <a:pt x="0" y="62"/>
                    <a:pt x="0" y="62"/>
                    <a:pt x="0" y="62"/>
                  </a:cubicBezTo>
                  <a:cubicBezTo>
                    <a:pt x="5" y="60"/>
                    <a:pt x="10" y="52"/>
                    <a:pt x="14" y="42"/>
                  </a:cubicBezTo>
                  <a:cubicBezTo>
                    <a:pt x="14" y="42"/>
                    <a:pt x="14" y="42"/>
                    <a:pt x="14" y="42"/>
                  </a:cubicBezTo>
                  <a:cubicBezTo>
                    <a:pt x="18" y="31"/>
                    <a:pt x="22" y="19"/>
                    <a:pt x="29" y="10"/>
                  </a:cubicBezTo>
                  <a:cubicBezTo>
                    <a:pt x="29" y="10"/>
                    <a:pt x="29" y="10"/>
                    <a:pt x="29" y="10"/>
                  </a:cubicBezTo>
                  <a:cubicBezTo>
                    <a:pt x="33" y="5"/>
                    <a:pt x="39" y="0"/>
                    <a:pt x="47" y="0"/>
                  </a:cubicBezTo>
                  <a:cubicBezTo>
                    <a:pt x="47" y="0"/>
                    <a:pt x="47" y="0"/>
                    <a:pt x="47" y="0"/>
                  </a:cubicBezTo>
                  <a:cubicBezTo>
                    <a:pt x="51" y="0"/>
                    <a:pt x="55" y="1"/>
                    <a:pt x="60" y="3"/>
                  </a:cubicBezTo>
                  <a:cubicBezTo>
                    <a:pt x="60" y="3"/>
                    <a:pt x="60" y="3"/>
                    <a:pt x="60" y="3"/>
                  </a:cubicBezTo>
                  <a:cubicBezTo>
                    <a:pt x="58" y="8"/>
                    <a:pt x="58" y="8"/>
                    <a:pt x="58" y="8"/>
                  </a:cubicBezTo>
                  <a:cubicBezTo>
                    <a:pt x="58" y="8"/>
                    <a:pt x="58" y="8"/>
                    <a:pt x="58" y="8"/>
                  </a:cubicBezTo>
                  <a:cubicBezTo>
                    <a:pt x="59" y="12"/>
                    <a:pt x="60" y="17"/>
                    <a:pt x="60" y="21"/>
                  </a:cubicBezTo>
                  <a:cubicBezTo>
                    <a:pt x="60" y="21"/>
                    <a:pt x="60" y="21"/>
                    <a:pt x="60" y="21"/>
                  </a:cubicBezTo>
                  <a:cubicBezTo>
                    <a:pt x="60" y="36"/>
                    <a:pt x="53" y="49"/>
                    <a:pt x="43" y="57"/>
                  </a:cubicBezTo>
                  <a:cubicBezTo>
                    <a:pt x="43" y="57"/>
                    <a:pt x="43" y="57"/>
                    <a:pt x="43" y="57"/>
                  </a:cubicBezTo>
                  <a:cubicBezTo>
                    <a:pt x="33" y="65"/>
                    <a:pt x="18" y="69"/>
                    <a:pt x="2" y="69"/>
                  </a:cubicBezTo>
                  <a:cubicBezTo>
                    <a:pt x="2" y="69"/>
                    <a:pt x="2" y="69"/>
                    <a:pt x="2" y="69"/>
                  </a:cubicBezTo>
                  <a:cubicBezTo>
                    <a:pt x="2" y="69"/>
                    <a:pt x="1" y="69"/>
                    <a:pt x="1" y="69"/>
                  </a:cubicBezTo>
                  <a:close/>
                  <a:moveTo>
                    <a:pt x="30" y="24"/>
                  </a:moveTo>
                  <a:cubicBezTo>
                    <a:pt x="25" y="33"/>
                    <a:pt x="22" y="46"/>
                    <a:pt x="17" y="55"/>
                  </a:cubicBezTo>
                  <a:cubicBezTo>
                    <a:pt x="17" y="55"/>
                    <a:pt x="17" y="55"/>
                    <a:pt x="17" y="55"/>
                  </a:cubicBezTo>
                  <a:cubicBezTo>
                    <a:pt x="16" y="57"/>
                    <a:pt x="14" y="59"/>
                    <a:pt x="13" y="61"/>
                  </a:cubicBezTo>
                  <a:cubicBezTo>
                    <a:pt x="13" y="61"/>
                    <a:pt x="13" y="61"/>
                    <a:pt x="13" y="61"/>
                  </a:cubicBezTo>
                  <a:cubicBezTo>
                    <a:pt x="37" y="57"/>
                    <a:pt x="52" y="43"/>
                    <a:pt x="52" y="21"/>
                  </a:cubicBezTo>
                  <a:cubicBezTo>
                    <a:pt x="52" y="21"/>
                    <a:pt x="52" y="21"/>
                    <a:pt x="52" y="21"/>
                  </a:cubicBezTo>
                  <a:cubicBezTo>
                    <a:pt x="52" y="17"/>
                    <a:pt x="51" y="13"/>
                    <a:pt x="51" y="9"/>
                  </a:cubicBezTo>
                  <a:cubicBezTo>
                    <a:pt x="51" y="9"/>
                    <a:pt x="51" y="9"/>
                    <a:pt x="51" y="9"/>
                  </a:cubicBezTo>
                  <a:cubicBezTo>
                    <a:pt x="52" y="9"/>
                    <a:pt x="52" y="9"/>
                    <a:pt x="52" y="9"/>
                  </a:cubicBezTo>
                  <a:cubicBezTo>
                    <a:pt x="51" y="8"/>
                    <a:pt x="49" y="8"/>
                    <a:pt x="47" y="8"/>
                  </a:cubicBezTo>
                  <a:cubicBezTo>
                    <a:pt x="47" y="8"/>
                    <a:pt x="47" y="8"/>
                    <a:pt x="47" y="8"/>
                  </a:cubicBezTo>
                  <a:cubicBezTo>
                    <a:pt x="47" y="8"/>
                    <a:pt x="47" y="8"/>
                    <a:pt x="47" y="8"/>
                  </a:cubicBezTo>
                  <a:cubicBezTo>
                    <a:pt x="47" y="8"/>
                    <a:pt x="47" y="8"/>
                    <a:pt x="47" y="8"/>
                  </a:cubicBezTo>
                  <a:cubicBezTo>
                    <a:pt x="40" y="8"/>
                    <a:pt x="35" y="14"/>
                    <a:pt x="3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08" name="Freeform 349"/>
            <p:cNvSpPr/>
            <p:nvPr/>
          </p:nvSpPr>
          <p:spPr bwMode="auto">
            <a:xfrm>
              <a:off x="4684713" y="844550"/>
              <a:ext cx="19050" cy="74613"/>
            </a:xfrm>
            <a:custGeom>
              <a:avLst/>
              <a:gdLst>
                <a:gd name="T0" fmla="*/ 0 w 4"/>
                <a:gd name="T1" fmla="*/ 1 h 16"/>
                <a:gd name="T2" fmla="*/ 1 w 4"/>
                <a:gd name="T3" fmla="*/ 0 h 16"/>
                <a:gd name="T4" fmla="*/ 4 w 4"/>
                <a:gd name="T5" fmla="*/ 16 h 16"/>
                <a:gd name="T6" fmla="*/ 4 w 4"/>
                <a:gd name="T7" fmla="*/ 16 h 16"/>
                <a:gd name="T8" fmla="*/ 2 w 4"/>
                <a:gd name="T9" fmla="*/ 16 h 16"/>
                <a:gd name="T10" fmla="*/ 0 w 4"/>
                <a:gd name="T11" fmla="*/ 1 h 16"/>
              </a:gdLst>
              <a:ahLst/>
              <a:cxnLst>
                <a:cxn ang="0">
                  <a:pos x="T0" y="T1"/>
                </a:cxn>
                <a:cxn ang="0">
                  <a:pos x="T2" y="T3"/>
                </a:cxn>
                <a:cxn ang="0">
                  <a:pos x="T4" y="T5"/>
                </a:cxn>
                <a:cxn ang="0">
                  <a:pos x="T6" y="T7"/>
                </a:cxn>
                <a:cxn ang="0">
                  <a:pos x="T8" y="T9"/>
                </a:cxn>
                <a:cxn ang="0">
                  <a:pos x="T10" y="T11"/>
                </a:cxn>
              </a:cxnLst>
              <a:rect l="0" t="0" r="r" b="b"/>
              <a:pathLst>
                <a:path w="4" h="16">
                  <a:moveTo>
                    <a:pt x="0" y="1"/>
                  </a:moveTo>
                  <a:cubicBezTo>
                    <a:pt x="1" y="0"/>
                    <a:pt x="1" y="0"/>
                    <a:pt x="1" y="0"/>
                  </a:cubicBezTo>
                  <a:cubicBezTo>
                    <a:pt x="4" y="3"/>
                    <a:pt x="4" y="11"/>
                    <a:pt x="4" y="16"/>
                  </a:cubicBezTo>
                  <a:cubicBezTo>
                    <a:pt x="4" y="16"/>
                    <a:pt x="4" y="16"/>
                    <a:pt x="4" y="16"/>
                  </a:cubicBezTo>
                  <a:cubicBezTo>
                    <a:pt x="2" y="16"/>
                    <a:pt x="2" y="16"/>
                    <a:pt x="2" y="16"/>
                  </a:cubicBezTo>
                  <a:cubicBezTo>
                    <a:pt x="2" y="11"/>
                    <a:pt x="2" y="3"/>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09" name="Freeform 350"/>
            <p:cNvSpPr>
              <a:spLocks noEditPoints="1"/>
            </p:cNvSpPr>
            <p:nvPr/>
          </p:nvSpPr>
          <p:spPr bwMode="auto">
            <a:xfrm>
              <a:off x="4716463" y="835025"/>
              <a:ext cx="23813" cy="107950"/>
            </a:xfrm>
            <a:custGeom>
              <a:avLst/>
              <a:gdLst>
                <a:gd name="T0" fmla="*/ 2 w 5"/>
                <a:gd name="T1" fmla="*/ 22 h 23"/>
                <a:gd name="T2" fmla="*/ 3 w 5"/>
                <a:gd name="T3" fmla="*/ 13 h 23"/>
                <a:gd name="T4" fmla="*/ 3 w 5"/>
                <a:gd name="T5" fmla="*/ 13 h 23"/>
                <a:gd name="T6" fmla="*/ 1 w 5"/>
                <a:gd name="T7" fmla="*/ 2 h 23"/>
                <a:gd name="T8" fmla="*/ 1 w 5"/>
                <a:gd name="T9" fmla="*/ 2 h 23"/>
                <a:gd name="T10" fmla="*/ 1 w 5"/>
                <a:gd name="T11" fmla="*/ 2 h 23"/>
                <a:gd name="T12" fmla="*/ 1 w 5"/>
                <a:gd name="T13" fmla="*/ 2 h 23"/>
                <a:gd name="T14" fmla="*/ 0 w 5"/>
                <a:gd name="T15" fmla="*/ 1 h 23"/>
                <a:gd name="T16" fmla="*/ 1 w 5"/>
                <a:gd name="T17" fmla="*/ 0 h 23"/>
                <a:gd name="T18" fmla="*/ 1 w 5"/>
                <a:gd name="T19" fmla="*/ 0 h 23"/>
                <a:gd name="T20" fmla="*/ 4 w 5"/>
                <a:gd name="T21" fmla="*/ 5 h 23"/>
                <a:gd name="T22" fmla="*/ 4 w 5"/>
                <a:gd name="T23" fmla="*/ 5 h 23"/>
                <a:gd name="T24" fmla="*/ 5 w 5"/>
                <a:gd name="T25" fmla="*/ 13 h 23"/>
                <a:gd name="T26" fmla="*/ 5 w 5"/>
                <a:gd name="T27" fmla="*/ 13 h 23"/>
                <a:gd name="T28" fmla="*/ 4 w 5"/>
                <a:gd name="T29" fmla="*/ 23 h 23"/>
                <a:gd name="T30" fmla="*/ 4 w 5"/>
                <a:gd name="T31" fmla="*/ 23 h 23"/>
                <a:gd name="T32" fmla="*/ 2 w 5"/>
                <a:gd name="T33" fmla="*/ 22 h 23"/>
                <a:gd name="T34" fmla="*/ 1 w 5"/>
                <a:gd name="T35" fmla="*/ 2 h 23"/>
                <a:gd name="T36" fmla="*/ 1 w 5"/>
                <a:gd name="T37" fmla="*/ 2 h 23"/>
                <a:gd name="T38" fmla="*/ 1 w 5"/>
                <a:gd name="T39" fmla="*/ 2 h 23"/>
                <a:gd name="T40" fmla="*/ 1 w 5"/>
                <a:gd name="T41" fmla="*/ 2 h 23"/>
                <a:gd name="T42" fmla="*/ 1 w 5"/>
                <a:gd name="T43"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23">
                  <a:moveTo>
                    <a:pt x="2" y="22"/>
                  </a:moveTo>
                  <a:cubicBezTo>
                    <a:pt x="2" y="21"/>
                    <a:pt x="3" y="17"/>
                    <a:pt x="3" y="13"/>
                  </a:cubicBezTo>
                  <a:cubicBezTo>
                    <a:pt x="3" y="13"/>
                    <a:pt x="3" y="13"/>
                    <a:pt x="3" y="13"/>
                  </a:cubicBezTo>
                  <a:cubicBezTo>
                    <a:pt x="3" y="8"/>
                    <a:pt x="2" y="3"/>
                    <a:pt x="1" y="2"/>
                  </a:cubicBezTo>
                  <a:cubicBezTo>
                    <a:pt x="1" y="2"/>
                    <a:pt x="1" y="2"/>
                    <a:pt x="1" y="2"/>
                  </a:cubicBezTo>
                  <a:cubicBezTo>
                    <a:pt x="1" y="2"/>
                    <a:pt x="1" y="2"/>
                    <a:pt x="1" y="2"/>
                  </a:cubicBezTo>
                  <a:cubicBezTo>
                    <a:pt x="1" y="2"/>
                    <a:pt x="1" y="2"/>
                    <a:pt x="1" y="2"/>
                  </a:cubicBezTo>
                  <a:cubicBezTo>
                    <a:pt x="0" y="1"/>
                    <a:pt x="0" y="1"/>
                    <a:pt x="0" y="1"/>
                  </a:cubicBezTo>
                  <a:cubicBezTo>
                    <a:pt x="0" y="0"/>
                    <a:pt x="1" y="0"/>
                    <a:pt x="1" y="0"/>
                  </a:cubicBezTo>
                  <a:cubicBezTo>
                    <a:pt x="1" y="0"/>
                    <a:pt x="1" y="0"/>
                    <a:pt x="1" y="0"/>
                  </a:cubicBezTo>
                  <a:cubicBezTo>
                    <a:pt x="4" y="0"/>
                    <a:pt x="4" y="2"/>
                    <a:pt x="4" y="5"/>
                  </a:cubicBezTo>
                  <a:cubicBezTo>
                    <a:pt x="4" y="5"/>
                    <a:pt x="4" y="5"/>
                    <a:pt x="4" y="5"/>
                  </a:cubicBezTo>
                  <a:cubicBezTo>
                    <a:pt x="5" y="7"/>
                    <a:pt x="5" y="10"/>
                    <a:pt x="5" y="13"/>
                  </a:cubicBezTo>
                  <a:cubicBezTo>
                    <a:pt x="5" y="13"/>
                    <a:pt x="5" y="13"/>
                    <a:pt x="5" y="13"/>
                  </a:cubicBezTo>
                  <a:cubicBezTo>
                    <a:pt x="5" y="17"/>
                    <a:pt x="5" y="21"/>
                    <a:pt x="4" y="23"/>
                  </a:cubicBezTo>
                  <a:cubicBezTo>
                    <a:pt x="4" y="23"/>
                    <a:pt x="4" y="23"/>
                    <a:pt x="4" y="23"/>
                  </a:cubicBezTo>
                  <a:cubicBezTo>
                    <a:pt x="2" y="22"/>
                    <a:pt x="2" y="22"/>
                    <a:pt x="2" y="22"/>
                  </a:cubicBezTo>
                  <a:close/>
                  <a:moveTo>
                    <a:pt x="1" y="2"/>
                  </a:moveTo>
                  <a:cubicBezTo>
                    <a:pt x="1" y="2"/>
                    <a:pt x="1" y="2"/>
                    <a:pt x="1" y="2"/>
                  </a:cubicBezTo>
                  <a:cubicBezTo>
                    <a:pt x="1" y="2"/>
                    <a:pt x="1" y="2"/>
                    <a:pt x="1" y="2"/>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10" name="Freeform 351"/>
            <p:cNvSpPr/>
            <p:nvPr/>
          </p:nvSpPr>
          <p:spPr bwMode="auto">
            <a:xfrm>
              <a:off x="4768851" y="835025"/>
              <a:ext cx="14288" cy="112713"/>
            </a:xfrm>
            <a:custGeom>
              <a:avLst/>
              <a:gdLst>
                <a:gd name="T0" fmla="*/ 1 w 3"/>
                <a:gd name="T1" fmla="*/ 12 h 24"/>
                <a:gd name="T2" fmla="*/ 0 w 3"/>
                <a:gd name="T3" fmla="*/ 1 h 24"/>
                <a:gd name="T4" fmla="*/ 0 w 3"/>
                <a:gd name="T5" fmla="*/ 1 h 24"/>
                <a:gd name="T6" fmla="*/ 0 w 3"/>
                <a:gd name="T7" fmla="*/ 1 h 24"/>
                <a:gd name="T8" fmla="*/ 1 w 3"/>
                <a:gd name="T9" fmla="*/ 0 h 24"/>
                <a:gd name="T10" fmla="*/ 3 w 3"/>
                <a:gd name="T11" fmla="*/ 12 h 24"/>
                <a:gd name="T12" fmla="*/ 3 w 3"/>
                <a:gd name="T13" fmla="*/ 12 h 24"/>
                <a:gd name="T14" fmla="*/ 3 w 3"/>
                <a:gd name="T15" fmla="*/ 24 h 24"/>
                <a:gd name="T16" fmla="*/ 3 w 3"/>
                <a:gd name="T17" fmla="*/ 24 h 24"/>
                <a:gd name="T18" fmla="*/ 1 w 3"/>
                <a:gd name="T19" fmla="*/ 24 h 24"/>
                <a:gd name="T20" fmla="*/ 1 w 3"/>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4">
                  <a:moveTo>
                    <a:pt x="1" y="12"/>
                  </a:moveTo>
                  <a:cubicBezTo>
                    <a:pt x="1" y="7"/>
                    <a:pt x="0" y="2"/>
                    <a:pt x="0" y="1"/>
                  </a:cubicBezTo>
                  <a:cubicBezTo>
                    <a:pt x="0" y="1"/>
                    <a:pt x="0" y="1"/>
                    <a:pt x="0" y="1"/>
                  </a:cubicBezTo>
                  <a:cubicBezTo>
                    <a:pt x="0" y="1"/>
                    <a:pt x="0" y="1"/>
                    <a:pt x="0" y="1"/>
                  </a:cubicBezTo>
                  <a:cubicBezTo>
                    <a:pt x="1" y="0"/>
                    <a:pt x="1" y="0"/>
                    <a:pt x="1" y="0"/>
                  </a:cubicBezTo>
                  <a:cubicBezTo>
                    <a:pt x="3" y="2"/>
                    <a:pt x="3" y="7"/>
                    <a:pt x="3" y="12"/>
                  </a:cubicBezTo>
                  <a:cubicBezTo>
                    <a:pt x="3" y="12"/>
                    <a:pt x="3" y="12"/>
                    <a:pt x="3" y="12"/>
                  </a:cubicBezTo>
                  <a:cubicBezTo>
                    <a:pt x="3" y="17"/>
                    <a:pt x="3" y="22"/>
                    <a:pt x="3" y="24"/>
                  </a:cubicBezTo>
                  <a:cubicBezTo>
                    <a:pt x="3" y="24"/>
                    <a:pt x="3" y="24"/>
                    <a:pt x="3" y="24"/>
                  </a:cubicBezTo>
                  <a:cubicBezTo>
                    <a:pt x="1" y="24"/>
                    <a:pt x="1" y="24"/>
                    <a:pt x="1" y="24"/>
                  </a:cubicBezTo>
                  <a:cubicBezTo>
                    <a:pt x="1" y="22"/>
                    <a:pt x="1" y="17"/>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11" name="Freeform 352"/>
            <p:cNvSpPr/>
            <p:nvPr/>
          </p:nvSpPr>
          <p:spPr bwMode="auto">
            <a:xfrm>
              <a:off x="4787901" y="868363"/>
              <a:ext cx="33338" cy="122238"/>
            </a:xfrm>
            <a:custGeom>
              <a:avLst/>
              <a:gdLst>
                <a:gd name="T0" fmla="*/ 0 w 7"/>
                <a:gd name="T1" fmla="*/ 25 h 26"/>
                <a:gd name="T2" fmla="*/ 5 w 7"/>
                <a:gd name="T3" fmla="*/ 6 h 26"/>
                <a:gd name="T4" fmla="*/ 5 w 7"/>
                <a:gd name="T5" fmla="*/ 6 h 26"/>
                <a:gd name="T6" fmla="*/ 4 w 7"/>
                <a:gd name="T7" fmla="*/ 1 h 26"/>
                <a:gd name="T8" fmla="*/ 4 w 7"/>
                <a:gd name="T9" fmla="*/ 1 h 26"/>
                <a:gd name="T10" fmla="*/ 5 w 7"/>
                <a:gd name="T11" fmla="*/ 0 h 26"/>
                <a:gd name="T12" fmla="*/ 7 w 7"/>
                <a:gd name="T13" fmla="*/ 6 h 26"/>
                <a:gd name="T14" fmla="*/ 7 w 7"/>
                <a:gd name="T15" fmla="*/ 6 h 26"/>
                <a:gd name="T16" fmla="*/ 2 w 7"/>
                <a:gd name="T17" fmla="*/ 26 h 26"/>
                <a:gd name="T18" fmla="*/ 2 w 7"/>
                <a:gd name="T19" fmla="*/ 26 h 26"/>
                <a:gd name="T20" fmla="*/ 0 w 7"/>
                <a:gd name="T21"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6">
                  <a:moveTo>
                    <a:pt x="0" y="25"/>
                  </a:moveTo>
                  <a:cubicBezTo>
                    <a:pt x="2" y="21"/>
                    <a:pt x="5" y="12"/>
                    <a:pt x="5" y="6"/>
                  </a:cubicBezTo>
                  <a:cubicBezTo>
                    <a:pt x="5" y="6"/>
                    <a:pt x="5" y="6"/>
                    <a:pt x="5" y="6"/>
                  </a:cubicBezTo>
                  <a:cubicBezTo>
                    <a:pt x="5" y="4"/>
                    <a:pt x="5" y="2"/>
                    <a:pt x="4" y="1"/>
                  </a:cubicBezTo>
                  <a:cubicBezTo>
                    <a:pt x="4" y="1"/>
                    <a:pt x="4" y="1"/>
                    <a:pt x="4" y="1"/>
                  </a:cubicBezTo>
                  <a:cubicBezTo>
                    <a:pt x="5" y="0"/>
                    <a:pt x="5" y="0"/>
                    <a:pt x="5" y="0"/>
                  </a:cubicBezTo>
                  <a:cubicBezTo>
                    <a:pt x="7" y="1"/>
                    <a:pt x="7" y="3"/>
                    <a:pt x="7" y="6"/>
                  </a:cubicBezTo>
                  <a:cubicBezTo>
                    <a:pt x="7" y="6"/>
                    <a:pt x="7" y="6"/>
                    <a:pt x="7" y="6"/>
                  </a:cubicBezTo>
                  <a:cubicBezTo>
                    <a:pt x="7" y="12"/>
                    <a:pt x="4" y="21"/>
                    <a:pt x="2" y="26"/>
                  </a:cubicBezTo>
                  <a:cubicBezTo>
                    <a:pt x="2" y="26"/>
                    <a:pt x="2" y="26"/>
                    <a:pt x="2" y="26"/>
                  </a:cubicBezTo>
                  <a:cubicBezTo>
                    <a:pt x="0" y="25"/>
                    <a:pt x="0" y="25"/>
                    <a:pt x="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12" name="Freeform 353"/>
            <p:cNvSpPr/>
            <p:nvPr/>
          </p:nvSpPr>
          <p:spPr bwMode="auto">
            <a:xfrm>
              <a:off x="4435476" y="1098550"/>
              <a:ext cx="50800" cy="69850"/>
            </a:xfrm>
            <a:custGeom>
              <a:avLst/>
              <a:gdLst>
                <a:gd name="T0" fmla="*/ 1 w 11"/>
                <a:gd name="T1" fmla="*/ 15 h 15"/>
                <a:gd name="T2" fmla="*/ 0 w 11"/>
                <a:gd name="T3" fmla="*/ 14 h 15"/>
                <a:gd name="T4" fmla="*/ 0 w 11"/>
                <a:gd name="T5" fmla="*/ 14 h 15"/>
                <a:gd name="T6" fmla="*/ 1 w 11"/>
                <a:gd name="T7" fmla="*/ 14 h 15"/>
                <a:gd name="T8" fmla="*/ 1 w 11"/>
                <a:gd name="T9" fmla="*/ 14 h 15"/>
                <a:gd name="T10" fmla="*/ 1 w 11"/>
                <a:gd name="T11" fmla="*/ 13 h 15"/>
                <a:gd name="T12" fmla="*/ 1 w 11"/>
                <a:gd name="T13" fmla="*/ 14 h 15"/>
                <a:gd name="T14" fmla="*/ 1 w 11"/>
                <a:gd name="T15" fmla="*/ 13 h 15"/>
                <a:gd name="T16" fmla="*/ 1 w 11"/>
                <a:gd name="T17" fmla="*/ 13 h 15"/>
                <a:gd name="T18" fmla="*/ 1 w 11"/>
                <a:gd name="T19" fmla="*/ 13 h 15"/>
                <a:gd name="T20" fmla="*/ 1 w 11"/>
                <a:gd name="T21" fmla="*/ 13 h 15"/>
                <a:gd name="T22" fmla="*/ 2 w 11"/>
                <a:gd name="T23" fmla="*/ 12 h 15"/>
                <a:gd name="T24" fmla="*/ 2 w 11"/>
                <a:gd name="T25" fmla="*/ 12 h 15"/>
                <a:gd name="T26" fmla="*/ 4 w 11"/>
                <a:gd name="T27" fmla="*/ 8 h 15"/>
                <a:gd name="T28" fmla="*/ 4 w 11"/>
                <a:gd name="T29" fmla="*/ 8 h 15"/>
                <a:gd name="T30" fmla="*/ 9 w 11"/>
                <a:gd name="T31" fmla="*/ 0 h 15"/>
                <a:gd name="T32" fmla="*/ 9 w 11"/>
                <a:gd name="T33" fmla="*/ 0 h 15"/>
                <a:gd name="T34" fmla="*/ 11 w 11"/>
                <a:gd name="T35" fmla="*/ 0 h 15"/>
                <a:gd name="T36" fmla="*/ 3 w 11"/>
                <a:gd name="T37" fmla="*/ 14 h 15"/>
                <a:gd name="T38" fmla="*/ 3 w 11"/>
                <a:gd name="T39" fmla="*/ 14 h 15"/>
                <a:gd name="T40" fmla="*/ 1 w 11"/>
                <a:gd name="T41" fmla="*/ 15 h 15"/>
                <a:gd name="T42" fmla="*/ 1 w 11"/>
                <a:gd name="T43" fmla="*/ 15 h 15"/>
                <a:gd name="T44" fmla="*/ 1 w 11"/>
                <a:gd name="T45" fmla="*/ 15 h 15"/>
                <a:gd name="T46" fmla="*/ 1 w 11"/>
                <a:gd name="T47" fmla="*/ 15 h 15"/>
                <a:gd name="T48" fmla="*/ 1 w 11"/>
                <a:gd name="T4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 h="15">
                  <a:moveTo>
                    <a:pt x="1" y="15"/>
                  </a:moveTo>
                  <a:cubicBezTo>
                    <a:pt x="0" y="14"/>
                    <a:pt x="0" y="14"/>
                    <a:pt x="0" y="14"/>
                  </a:cubicBezTo>
                  <a:cubicBezTo>
                    <a:pt x="0" y="14"/>
                    <a:pt x="0" y="14"/>
                    <a:pt x="0" y="14"/>
                  </a:cubicBezTo>
                  <a:cubicBezTo>
                    <a:pt x="1" y="14"/>
                    <a:pt x="1" y="14"/>
                    <a:pt x="1" y="14"/>
                  </a:cubicBezTo>
                  <a:cubicBezTo>
                    <a:pt x="1" y="14"/>
                    <a:pt x="1" y="14"/>
                    <a:pt x="1" y="14"/>
                  </a:cubicBezTo>
                  <a:cubicBezTo>
                    <a:pt x="1" y="13"/>
                    <a:pt x="1" y="13"/>
                    <a:pt x="1" y="13"/>
                  </a:cubicBezTo>
                  <a:cubicBezTo>
                    <a:pt x="1" y="14"/>
                    <a:pt x="1" y="14"/>
                    <a:pt x="1" y="14"/>
                  </a:cubicBezTo>
                  <a:cubicBezTo>
                    <a:pt x="1" y="13"/>
                    <a:pt x="1" y="13"/>
                    <a:pt x="1" y="13"/>
                  </a:cubicBezTo>
                  <a:cubicBezTo>
                    <a:pt x="1" y="13"/>
                    <a:pt x="1" y="13"/>
                    <a:pt x="1" y="13"/>
                  </a:cubicBezTo>
                  <a:cubicBezTo>
                    <a:pt x="1" y="13"/>
                    <a:pt x="1" y="13"/>
                    <a:pt x="1" y="13"/>
                  </a:cubicBezTo>
                  <a:cubicBezTo>
                    <a:pt x="1" y="13"/>
                    <a:pt x="1" y="13"/>
                    <a:pt x="1" y="13"/>
                  </a:cubicBezTo>
                  <a:cubicBezTo>
                    <a:pt x="1" y="13"/>
                    <a:pt x="1" y="12"/>
                    <a:pt x="2" y="12"/>
                  </a:cubicBezTo>
                  <a:cubicBezTo>
                    <a:pt x="2" y="12"/>
                    <a:pt x="2" y="12"/>
                    <a:pt x="2" y="12"/>
                  </a:cubicBezTo>
                  <a:cubicBezTo>
                    <a:pt x="2" y="11"/>
                    <a:pt x="3" y="10"/>
                    <a:pt x="4" y="8"/>
                  </a:cubicBezTo>
                  <a:cubicBezTo>
                    <a:pt x="4" y="8"/>
                    <a:pt x="4" y="8"/>
                    <a:pt x="4" y="8"/>
                  </a:cubicBezTo>
                  <a:cubicBezTo>
                    <a:pt x="6" y="5"/>
                    <a:pt x="8" y="1"/>
                    <a:pt x="9" y="0"/>
                  </a:cubicBezTo>
                  <a:cubicBezTo>
                    <a:pt x="9" y="0"/>
                    <a:pt x="9" y="0"/>
                    <a:pt x="9" y="0"/>
                  </a:cubicBezTo>
                  <a:cubicBezTo>
                    <a:pt x="11" y="0"/>
                    <a:pt x="11" y="0"/>
                    <a:pt x="11" y="0"/>
                  </a:cubicBezTo>
                  <a:cubicBezTo>
                    <a:pt x="9" y="4"/>
                    <a:pt x="4" y="12"/>
                    <a:pt x="3" y="14"/>
                  </a:cubicBezTo>
                  <a:cubicBezTo>
                    <a:pt x="3" y="14"/>
                    <a:pt x="3" y="14"/>
                    <a:pt x="3" y="14"/>
                  </a:cubicBezTo>
                  <a:cubicBezTo>
                    <a:pt x="2" y="15"/>
                    <a:pt x="3" y="15"/>
                    <a:pt x="1" y="15"/>
                  </a:cubicBezTo>
                  <a:cubicBezTo>
                    <a:pt x="1" y="15"/>
                    <a:pt x="1" y="15"/>
                    <a:pt x="1" y="15"/>
                  </a:cubicBezTo>
                  <a:cubicBezTo>
                    <a:pt x="1" y="15"/>
                    <a:pt x="1" y="15"/>
                    <a:pt x="1" y="15"/>
                  </a:cubicBezTo>
                  <a:cubicBezTo>
                    <a:pt x="1" y="15"/>
                    <a:pt x="1" y="15"/>
                    <a:pt x="1" y="15"/>
                  </a:cubicBezTo>
                  <a:cubicBezTo>
                    <a:pt x="1" y="15"/>
                    <a:pt x="1" y="15"/>
                    <a:pt x="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13" name="Freeform 354"/>
            <p:cNvSpPr/>
            <p:nvPr/>
          </p:nvSpPr>
          <p:spPr bwMode="auto">
            <a:xfrm>
              <a:off x="4454526" y="1098550"/>
              <a:ext cx="60325" cy="112713"/>
            </a:xfrm>
            <a:custGeom>
              <a:avLst/>
              <a:gdLst>
                <a:gd name="T0" fmla="*/ 0 w 13"/>
                <a:gd name="T1" fmla="*/ 24 h 24"/>
                <a:gd name="T2" fmla="*/ 0 w 13"/>
                <a:gd name="T3" fmla="*/ 23 h 24"/>
                <a:gd name="T4" fmla="*/ 0 w 13"/>
                <a:gd name="T5" fmla="*/ 23 h 24"/>
                <a:gd name="T6" fmla="*/ 1 w 13"/>
                <a:gd name="T7" fmla="*/ 21 h 24"/>
                <a:gd name="T8" fmla="*/ 1 w 13"/>
                <a:gd name="T9" fmla="*/ 21 h 24"/>
                <a:gd name="T10" fmla="*/ 11 w 13"/>
                <a:gd name="T11" fmla="*/ 0 h 24"/>
                <a:gd name="T12" fmla="*/ 11 w 13"/>
                <a:gd name="T13" fmla="*/ 0 h 24"/>
                <a:gd name="T14" fmla="*/ 11 w 13"/>
                <a:gd name="T15" fmla="*/ 0 h 24"/>
                <a:gd name="T16" fmla="*/ 13 w 13"/>
                <a:gd name="T17" fmla="*/ 0 h 24"/>
                <a:gd name="T18" fmla="*/ 3 w 13"/>
                <a:gd name="T19" fmla="*/ 22 h 24"/>
                <a:gd name="T20" fmla="*/ 3 w 13"/>
                <a:gd name="T21" fmla="*/ 22 h 24"/>
                <a:gd name="T22" fmla="*/ 3 w 13"/>
                <a:gd name="T23" fmla="*/ 22 h 24"/>
                <a:gd name="T24" fmla="*/ 2 w 13"/>
                <a:gd name="T25" fmla="*/ 24 h 24"/>
                <a:gd name="T26" fmla="*/ 2 w 13"/>
                <a:gd name="T27" fmla="*/ 24 h 24"/>
                <a:gd name="T28" fmla="*/ 1 w 13"/>
                <a:gd name="T29" fmla="*/ 24 h 24"/>
                <a:gd name="T30" fmla="*/ 1 w 13"/>
                <a:gd name="T31" fmla="*/ 24 h 24"/>
                <a:gd name="T32" fmla="*/ 0 w 13"/>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24">
                  <a:moveTo>
                    <a:pt x="0" y="24"/>
                  </a:moveTo>
                  <a:cubicBezTo>
                    <a:pt x="0" y="24"/>
                    <a:pt x="0" y="23"/>
                    <a:pt x="0" y="23"/>
                  </a:cubicBezTo>
                  <a:cubicBezTo>
                    <a:pt x="0" y="23"/>
                    <a:pt x="0" y="23"/>
                    <a:pt x="0" y="23"/>
                  </a:cubicBezTo>
                  <a:cubicBezTo>
                    <a:pt x="0" y="22"/>
                    <a:pt x="0" y="22"/>
                    <a:pt x="1" y="21"/>
                  </a:cubicBezTo>
                  <a:cubicBezTo>
                    <a:pt x="1" y="21"/>
                    <a:pt x="1" y="21"/>
                    <a:pt x="1" y="21"/>
                  </a:cubicBezTo>
                  <a:cubicBezTo>
                    <a:pt x="6" y="15"/>
                    <a:pt x="8" y="7"/>
                    <a:pt x="11" y="0"/>
                  </a:cubicBezTo>
                  <a:cubicBezTo>
                    <a:pt x="11" y="0"/>
                    <a:pt x="11" y="0"/>
                    <a:pt x="11" y="0"/>
                  </a:cubicBezTo>
                  <a:cubicBezTo>
                    <a:pt x="11" y="0"/>
                    <a:pt x="11" y="0"/>
                    <a:pt x="11" y="0"/>
                  </a:cubicBezTo>
                  <a:cubicBezTo>
                    <a:pt x="13" y="0"/>
                    <a:pt x="13" y="0"/>
                    <a:pt x="13" y="0"/>
                  </a:cubicBezTo>
                  <a:cubicBezTo>
                    <a:pt x="10" y="7"/>
                    <a:pt x="8" y="15"/>
                    <a:pt x="3" y="22"/>
                  </a:cubicBezTo>
                  <a:cubicBezTo>
                    <a:pt x="3" y="22"/>
                    <a:pt x="3" y="22"/>
                    <a:pt x="3" y="22"/>
                  </a:cubicBezTo>
                  <a:cubicBezTo>
                    <a:pt x="3" y="22"/>
                    <a:pt x="3" y="22"/>
                    <a:pt x="3" y="22"/>
                  </a:cubicBezTo>
                  <a:cubicBezTo>
                    <a:pt x="2" y="23"/>
                    <a:pt x="2" y="24"/>
                    <a:pt x="2" y="24"/>
                  </a:cubicBezTo>
                  <a:cubicBezTo>
                    <a:pt x="2" y="24"/>
                    <a:pt x="2" y="24"/>
                    <a:pt x="2" y="24"/>
                  </a:cubicBezTo>
                  <a:cubicBezTo>
                    <a:pt x="2" y="24"/>
                    <a:pt x="2" y="24"/>
                    <a:pt x="1" y="24"/>
                  </a:cubicBezTo>
                  <a:cubicBezTo>
                    <a:pt x="1" y="24"/>
                    <a:pt x="1" y="24"/>
                    <a:pt x="1" y="24"/>
                  </a:cubicBezTo>
                  <a:cubicBezTo>
                    <a:pt x="1" y="24"/>
                    <a:pt x="0" y="24"/>
                    <a:pt x="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14" name="Freeform 355"/>
            <p:cNvSpPr/>
            <p:nvPr/>
          </p:nvSpPr>
          <p:spPr bwMode="auto">
            <a:xfrm>
              <a:off x="4495801" y="1117600"/>
              <a:ext cx="52388" cy="98425"/>
            </a:xfrm>
            <a:custGeom>
              <a:avLst/>
              <a:gdLst>
                <a:gd name="T0" fmla="*/ 0 w 11"/>
                <a:gd name="T1" fmla="*/ 19 h 21"/>
                <a:gd name="T2" fmla="*/ 9 w 11"/>
                <a:gd name="T3" fmla="*/ 0 h 21"/>
                <a:gd name="T4" fmla="*/ 9 w 11"/>
                <a:gd name="T5" fmla="*/ 0 h 21"/>
                <a:gd name="T6" fmla="*/ 9 w 11"/>
                <a:gd name="T7" fmla="*/ 0 h 21"/>
                <a:gd name="T8" fmla="*/ 11 w 11"/>
                <a:gd name="T9" fmla="*/ 1 h 21"/>
                <a:gd name="T10" fmla="*/ 1 w 11"/>
                <a:gd name="T11" fmla="*/ 21 h 21"/>
                <a:gd name="T12" fmla="*/ 1 w 11"/>
                <a:gd name="T13" fmla="*/ 21 h 21"/>
                <a:gd name="T14" fmla="*/ 0 w 11"/>
                <a:gd name="T15" fmla="*/ 1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1">
                  <a:moveTo>
                    <a:pt x="0" y="19"/>
                  </a:moveTo>
                  <a:cubicBezTo>
                    <a:pt x="3" y="18"/>
                    <a:pt x="6" y="5"/>
                    <a:pt x="9" y="0"/>
                  </a:cubicBezTo>
                  <a:cubicBezTo>
                    <a:pt x="9" y="0"/>
                    <a:pt x="9" y="0"/>
                    <a:pt x="9" y="0"/>
                  </a:cubicBezTo>
                  <a:cubicBezTo>
                    <a:pt x="9" y="0"/>
                    <a:pt x="9" y="0"/>
                    <a:pt x="9" y="0"/>
                  </a:cubicBezTo>
                  <a:cubicBezTo>
                    <a:pt x="11" y="1"/>
                    <a:pt x="11" y="1"/>
                    <a:pt x="11" y="1"/>
                  </a:cubicBezTo>
                  <a:cubicBezTo>
                    <a:pt x="8" y="5"/>
                    <a:pt x="5" y="18"/>
                    <a:pt x="1" y="21"/>
                  </a:cubicBezTo>
                  <a:cubicBezTo>
                    <a:pt x="1" y="21"/>
                    <a:pt x="1" y="21"/>
                    <a:pt x="1" y="21"/>
                  </a:cubicBezTo>
                  <a:cubicBezTo>
                    <a:pt x="0" y="19"/>
                    <a:pt x="0" y="19"/>
                    <a:pt x="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15" name="Freeform 356"/>
            <p:cNvSpPr/>
            <p:nvPr/>
          </p:nvSpPr>
          <p:spPr bwMode="auto">
            <a:xfrm>
              <a:off x="4519613" y="1139825"/>
              <a:ext cx="52388" cy="104775"/>
            </a:xfrm>
            <a:custGeom>
              <a:avLst/>
              <a:gdLst>
                <a:gd name="T0" fmla="*/ 0 w 11"/>
                <a:gd name="T1" fmla="*/ 21 h 22"/>
                <a:gd name="T2" fmla="*/ 10 w 11"/>
                <a:gd name="T3" fmla="*/ 0 h 22"/>
                <a:gd name="T4" fmla="*/ 10 w 11"/>
                <a:gd name="T5" fmla="*/ 0 h 22"/>
                <a:gd name="T6" fmla="*/ 10 w 11"/>
                <a:gd name="T7" fmla="*/ 0 h 22"/>
                <a:gd name="T8" fmla="*/ 11 w 11"/>
                <a:gd name="T9" fmla="*/ 1 h 22"/>
                <a:gd name="T10" fmla="*/ 2 w 11"/>
                <a:gd name="T11" fmla="*/ 22 h 22"/>
                <a:gd name="T12" fmla="*/ 2 w 11"/>
                <a:gd name="T13" fmla="*/ 22 h 22"/>
                <a:gd name="T14" fmla="*/ 0 w 11"/>
                <a:gd name="T15" fmla="*/ 2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2">
                  <a:moveTo>
                    <a:pt x="0" y="21"/>
                  </a:moveTo>
                  <a:cubicBezTo>
                    <a:pt x="2" y="17"/>
                    <a:pt x="7" y="5"/>
                    <a:pt x="10" y="0"/>
                  </a:cubicBezTo>
                  <a:cubicBezTo>
                    <a:pt x="10" y="0"/>
                    <a:pt x="10" y="0"/>
                    <a:pt x="10" y="0"/>
                  </a:cubicBezTo>
                  <a:cubicBezTo>
                    <a:pt x="10" y="0"/>
                    <a:pt x="10" y="0"/>
                    <a:pt x="10" y="0"/>
                  </a:cubicBezTo>
                  <a:cubicBezTo>
                    <a:pt x="11" y="1"/>
                    <a:pt x="11" y="1"/>
                    <a:pt x="11" y="1"/>
                  </a:cubicBezTo>
                  <a:cubicBezTo>
                    <a:pt x="9" y="6"/>
                    <a:pt x="3" y="18"/>
                    <a:pt x="2" y="22"/>
                  </a:cubicBezTo>
                  <a:cubicBezTo>
                    <a:pt x="2" y="22"/>
                    <a:pt x="2" y="22"/>
                    <a:pt x="2" y="22"/>
                  </a:cubicBezTo>
                  <a:cubicBezTo>
                    <a:pt x="0" y="21"/>
                    <a:pt x="0" y="21"/>
                    <a:pt x="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grpSp>
      <p:sp>
        <p:nvSpPr>
          <p:cNvPr id="3" name="Rectangle 2"/>
          <p:cNvSpPr/>
          <p:nvPr/>
        </p:nvSpPr>
        <p:spPr>
          <a:xfrm>
            <a:off x="8356162" y="3409381"/>
            <a:ext cx="1721946" cy="461665"/>
          </a:xfrm>
          <a:prstGeom prst="rect">
            <a:avLst/>
          </a:prstGeom>
        </p:spPr>
        <p:txBody>
          <a:bodyPr wrap="none">
            <a:spAutoFit/>
          </a:bodyPr>
          <a:lstStyle/>
          <a:p>
            <a:r>
              <a:rPr lang="en-US" sz="2400" b="1">
                <a:solidFill>
                  <a:prstClr val="white"/>
                </a:solidFill>
                <a:latin typeface="Arial" pitchFamily="34" charset="0"/>
                <a:cs typeface="Arial" pitchFamily="34" charset="0"/>
              </a:rPr>
              <a:t>nghe nhạc</a:t>
            </a:r>
            <a:endParaRPr lang="en-US"/>
          </a:p>
        </p:txBody>
      </p:sp>
      <p:sp>
        <p:nvSpPr>
          <p:cNvPr id="4" name="Rectangle 3"/>
          <p:cNvSpPr/>
          <p:nvPr/>
        </p:nvSpPr>
        <p:spPr>
          <a:xfrm>
            <a:off x="4867006" y="5825709"/>
            <a:ext cx="1757212" cy="461665"/>
          </a:xfrm>
          <a:prstGeom prst="rect">
            <a:avLst/>
          </a:prstGeom>
        </p:spPr>
        <p:txBody>
          <a:bodyPr wrap="none">
            <a:spAutoFit/>
          </a:bodyPr>
          <a:lstStyle/>
          <a:p>
            <a:r>
              <a:rPr lang="en-US" sz="2400" b="1">
                <a:solidFill>
                  <a:prstClr val="white"/>
                </a:solidFill>
                <a:latin typeface="Arial" pitchFamily="34" charset="0"/>
                <a:cs typeface="Arial" pitchFamily="34" charset="0"/>
              </a:rPr>
              <a:t>đọc truyện</a:t>
            </a:r>
            <a:endParaRPr lang="en-US"/>
          </a:p>
        </p:txBody>
      </p:sp>
      <p:sp>
        <p:nvSpPr>
          <p:cNvPr id="5" name="Rectangle 4"/>
          <p:cNvSpPr/>
          <p:nvPr/>
        </p:nvSpPr>
        <p:spPr>
          <a:xfrm>
            <a:off x="1693870" y="5825709"/>
            <a:ext cx="1620957" cy="461665"/>
          </a:xfrm>
          <a:prstGeom prst="rect">
            <a:avLst/>
          </a:prstGeom>
        </p:spPr>
        <p:txBody>
          <a:bodyPr wrap="none">
            <a:spAutoFit/>
          </a:bodyPr>
          <a:lstStyle/>
          <a:p>
            <a:r>
              <a:rPr lang="en-US" sz="2400" b="1">
                <a:solidFill>
                  <a:prstClr val="white"/>
                </a:solidFill>
                <a:latin typeface="Arial" pitchFamily="34" charset="0"/>
                <a:cs typeface="Arial" pitchFamily="34" charset="0"/>
              </a:rPr>
              <a:t>xem phim</a:t>
            </a:r>
            <a:endParaRPr lang="en-US"/>
          </a:p>
        </p:txBody>
      </p:sp>
      <p:sp>
        <p:nvSpPr>
          <p:cNvPr id="6" name="Rectangle 5"/>
          <p:cNvSpPr/>
          <p:nvPr/>
        </p:nvSpPr>
        <p:spPr>
          <a:xfrm>
            <a:off x="4895976" y="3409380"/>
            <a:ext cx="1790875" cy="461665"/>
          </a:xfrm>
          <a:prstGeom prst="rect">
            <a:avLst/>
          </a:prstGeom>
        </p:spPr>
        <p:txBody>
          <a:bodyPr wrap="none">
            <a:spAutoFit/>
          </a:bodyPr>
          <a:lstStyle/>
          <a:p>
            <a:r>
              <a:rPr lang="en-US" sz="2400" b="1">
                <a:solidFill>
                  <a:prstClr val="white"/>
                </a:solidFill>
                <a:latin typeface="Arial" pitchFamily="34" charset="0"/>
                <a:cs typeface="Arial" pitchFamily="34" charset="0"/>
              </a:rPr>
              <a:t>viết nhật kí</a:t>
            </a:r>
            <a:endParaRPr lang="en-US"/>
          </a:p>
        </p:txBody>
      </p:sp>
      <p:sp>
        <p:nvSpPr>
          <p:cNvPr id="7" name="Rectangle 6"/>
          <p:cNvSpPr/>
          <p:nvPr/>
        </p:nvSpPr>
        <p:spPr>
          <a:xfrm>
            <a:off x="7931692" y="5641042"/>
            <a:ext cx="3048000" cy="830997"/>
          </a:xfrm>
          <a:prstGeom prst="rect">
            <a:avLst/>
          </a:prstGeom>
        </p:spPr>
        <p:txBody>
          <a:bodyPr>
            <a:spAutoFit/>
          </a:bodyPr>
          <a:lstStyle/>
          <a:p>
            <a:pPr algn="ctr"/>
            <a:r>
              <a:rPr lang="en-US" sz="2400" b="1">
                <a:solidFill>
                  <a:prstClr val="white"/>
                </a:solidFill>
                <a:latin typeface="Arial" pitchFamily="34" charset="0"/>
                <a:cs typeface="Arial" pitchFamily="34" charset="0"/>
              </a:rPr>
              <a:t>trồng hoa, chăm sóc vườn,...</a:t>
            </a:r>
            <a:endParaRPr lang="en-US"/>
          </a:p>
        </p:txBody>
      </p:sp>
      <p:sp>
        <p:nvSpPr>
          <p:cNvPr id="8" name="Rectangle 7"/>
          <p:cNvSpPr/>
          <p:nvPr/>
        </p:nvSpPr>
        <p:spPr>
          <a:xfrm>
            <a:off x="1525332" y="3423159"/>
            <a:ext cx="2214068" cy="461665"/>
          </a:xfrm>
          <a:prstGeom prst="rect">
            <a:avLst/>
          </a:prstGeom>
        </p:spPr>
        <p:txBody>
          <a:bodyPr wrap="none">
            <a:spAutoFit/>
          </a:bodyPr>
          <a:lstStyle/>
          <a:p>
            <a:r>
              <a:rPr lang="en-US" sz="2400" b="1">
                <a:solidFill>
                  <a:schemeClr val="bg1"/>
                </a:solidFill>
                <a:latin typeface="Arial" pitchFamily="34" charset="0"/>
                <a:cs typeface="Arial" pitchFamily="34" charset="0"/>
              </a:rPr>
              <a:t>chơi thể thao </a:t>
            </a:r>
            <a:endParaRPr lang="en-US" sz="2400"/>
          </a:p>
        </p:txBody>
      </p:sp>
      <p:sp>
        <p:nvSpPr>
          <p:cNvPr id="116" name="Oval 5"/>
          <p:cNvSpPr>
            <a:spLocks noChangeArrowheads="1"/>
          </p:cNvSpPr>
          <p:nvPr/>
        </p:nvSpPr>
        <p:spPr bwMode="auto">
          <a:xfrm rot="18866617">
            <a:off x="2088965" y="2125396"/>
            <a:ext cx="1008203" cy="1009592"/>
          </a:xfrm>
          <a:prstGeom prst="ellipse">
            <a:avLst/>
          </a:prstGeom>
          <a:solidFill>
            <a:schemeClr val="bg1"/>
          </a:solidFill>
          <a:ln w="762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wrap="none" anchor="ctr"/>
          <a:lstStyle>
            <a:lvl1pPr eaLnBrk="0" hangingPunct="0">
              <a:defRPr kumimoji="1">
                <a:solidFill>
                  <a:schemeClr val="tx1"/>
                </a:solidFill>
                <a:latin typeface="Arial" panose="020B0604020202020204" pitchFamily="34" charset="0"/>
                <a:ea typeface="PMingLiU" panose="02020500000000000000" pitchFamily="18" charset="-120"/>
              </a:defRPr>
            </a:lvl1pPr>
            <a:lvl2pPr marL="742950" indent="-285750" eaLnBrk="0" hangingPunct="0">
              <a:defRPr kumimoji="1">
                <a:solidFill>
                  <a:schemeClr val="tx1"/>
                </a:solidFill>
                <a:latin typeface="Arial" panose="020B0604020202020204" pitchFamily="34" charset="0"/>
                <a:ea typeface="PMingLiU" panose="02020500000000000000" pitchFamily="18" charset="-120"/>
              </a:defRPr>
            </a:lvl2pPr>
            <a:lvl3pPr marL="1143000" indent="-228600" eaLnBrk="0" hangingPunct="0">
              <a:defRPr kumimoji="1">
                <a:solidFill>
                  <a:schemeClr val="tx1"/>
                </a:solidFill>
                <a:latin typeface="Arial" panose="020B0604020202020204" pitchFamily="34" charset="0"/>
                <a:ea typeface="PMingLiU" panose="02020500000000000000" pitchFamily="18" charset="-120"/>
              </a:defRPr>
            </a:lvl3pPr>
            <a:lvl4pPr marL="1600200" indent="-228600" eaLnBrk="0" hangingPunct="0">
              <a:defRPr kumimoji="1">
                <a:solidFill>
                  <a:schemeClr val="tx1"/>
                </a:solidFill>
                <a:latin typeface="Arial" panose="020B0604020202020204" pitchFamily="34" charset="0"/>
                <a:ea typeface="PMingLiU" panose="02020500000000000000" pitchFamily="18" charset="-120"/>
              </a:defRPr>
            </a:lvl4pPr>
            <a:lvl5pPr marL="2057400" indent="-228600" eaLnBrk="0" hangingPunct="0">
              <a:defRPr kumimoji="1">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eaLnBrk="1" hangingPunct="1"/>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anim calcmode="lin" valueType="num">
                                      <p:cBhvr>
                                        <p:cTn id="8" dur="1000" fill="hold"/>
                                        <p:tgtEl>
                                          <p:spTgt spid="116"/>
                                        </p:tgtEl>
                                        <p:attrNameLst>
                                          <p:attrName>ppt_x</p:attrName>
                                        </p:attrNameLst>
                                      </p:cBhvr>
                                      <p:tavLst>
                                        <p:tav tm="0">
                                          <p:val>
                                            <p:strVal val="#ppt_x"/>
                                          </p:val>
                                        </p:tav>
                                        <p:tav tm="100000">
                                          <p:val>
                                            <p:strVal val="#ppt_x"/>
                                          </p:val>
                                        </p:tav>
                                      </p:tavLst>
                                    </p:anim>
                                    <p:anim calcmode="lin" valueType="num">
                                      <p:cBhvr>
                                        <p:cTn id="9" dur="1000" fill="hold"/>
                                        <p:tgtEl>
                                          <p:spTgt spid="1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9"/>
                                        </p:tgtEl>
                                        <p:attrNameLst>
                                          <p:attrName>style.visibility</p:attrName>
                                        </p:attrNameLst>
                                      </p:cBhvr>
                                      <p:to>
                                        <p:strVal val="visible"/>
                                      </p:to>
                                    </p:set>
                                    <p:animEffect transition="in" filter="fade">
                                      <p:cBhvr>
                                        <p:cTn id="19" dur="1000"/>
                                        <p:tgtEl>
                                          <p:spTgt spid="89"/>
                                        </p:tgtEl>
                                      </p:cBhvr>
                                    </p:animEffect>
                                    <p:anim calcmode="lin" valueType="num">
                                      <p:cBhvr>
                                        <p:cTn id="20" dur="1000" fill="hold"/>
                                        <p:tgtEl>
                                          <p:spTgt spid="89"/>
                                        </p:tgtEl>
                                        <p:attrNameLst>
                                          <p:attrName>ppt_x</p:attrName>
                                        </p:attrNameLst>
                                      </p:cBhvr>
                                      <p:tavLst>
                                        <p:tav tm="0">
                                          <p:val>
                                            <p:strVal val="#ppt_x"/>
                                          </p:val>
                                        </p:tav>
                                        <p:tav tm="100000">
                                          <p:val>
                                            <p:strVal val="#ppt_x"/>
                                          </p:val>
                                        </p:tav>
                                      </p:tavLst>
                                    </p:anim>
                                    <p:anim calcmode="lin" valueType="num">
                                      <p:cBhvr>
                                        <p:cTn id="21" dur="1000" fill="hold"/>
                                        <p:tgtEl>
                                          <p:spTgt spid="8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1"/>
                                        </p:tgtEl>
                                        <p:attrNameLst>
                                          <p:attrName>style.visibility</p:attrName>
                                        </p:attrNameLst>
                                      </p:cBhvr>
                                      <p:to>
                                        <p:strVal val="visible"/>
                                      </p:to>
                                    </p:set>
                                    <p:animEffect transition="in" filter="fade">
                                      <p:cBhvr>
                                        <p:cTn id="31" dur="1000"/>
                                        <p:tgtEl>
                                          <p:spTgt spid="101"/>
                                        </p:tgtEl>
                                      </p:cBhvr>
                                    </p:animEffect>
                                    <p:anim calcmode="lin" valueType="num">
                                      <p:cBhvr>
                                        <p:cTn id="32" dur="1000" fill="hold"/>
                                        <p:tgtEl>
                                          <p:spTgt spid="101"/>
                                        </p:tgtEl>
                                        <p:attrNameLst>
                                          <p:attrName>ppt_x</p:attrName>
                                        </p:attrNameLst>
                                      </p:cBhvr>
                                      <p:tavLst>
                                        <p:tav tm="0">
                                          <p:val>
                                            <p:strVal val="#ppt_x"/>
                                          </p:val>
                                        </p:tav>
                                        <p:tav tm="100000">
                                          <p:val>
                                            <p:strVal val="#ppt_x"/>
                                          </p:val>
                                        </p:tav>
                                      </p:tavLst>
                                    </p:anim>
                                    <p:anim calcmode="lin" valueType="num">
                                      <p:cBhvr>
                                        <p:cTn id="33" dur="1000" fill="hold"/>
                                        <p:tgtEl>
                                          <p:spTgt spid="10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2"/>
                                        </p:tgtEl>
                                        <p:attrNameLst>
                                          <p:attrName>style.visibility</p:attrName>
                                        </p:attrNameLst>
                                      </p:cBhvr>
                                      <p:to>
                                        <p:strVal val="visible"/>
                                      </p:to>
                                    </p:set>
                                    <p:animEffect transition="in" filter="fade">
                                      <p:cBhvr>
                                        <p:cTn id="48" dur="1000"/>
                                        <p:tgtEl>
                                          <p:spTgt spid="102"/>
                                        </p:tgtEl>
                                      </p:cBhvr>
                                    </p:animEffect>
                                    <p:anim calcmode="lin" valueType="num">
                                      <p:cBhvr>
                                        <p:cTn id="49" dur="1000" fill="hold"/>
                                        <p:tgtEl>
                                          <p:spTgt spid="102"/>
                                        </p:tgtEl>
                                        <p:attrNameLst>
                                          <p:attrName>ppt_x</p:attrName>
                                        </p:attrNameLst>
                                      </p:cBhvr>
                                      <p:tavLst>
                                        <p:tav tm="0">
                                          <p:val>
                                            <p:strVal val="#ppt_x"/>
                                          </p:val>
                                        </p:tav>
                                        <p:tav tm="100000">
                                          <p:val>
                                            <p:strVal val="#ppt_x"/>
                                          </p:val>
                                        </p:tav>
                                      </p:tavLst>
                                    </p:anim>
                                    <p:anim calcmode="lin" valueType="num">
                                      <p:cBhvr>
                                        <p:cTn id="50"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1000"/>
                                        <p:tgtEl>
                                          <p:spTgt spid="65"/>
                                        </p:tgtEl>
                                      </p:cBhvr>
                                    </p:animEffect>
                                    <p:anim calcmode="lin" valueType="num">
                                      <p:cBhvr>
                                        <p:cTn id="56" dur="1000" fill="hold"/>
                                        <p:tgtEl>
                                          <p:spTgt spid="65"/>
                                        </p:tgtEl>
                                        <p:attrNameLst>
                                          <p:attrName>ppt_x</p:attrName>
                                        </p:attrNameLst>
                                      </p:cBhvr>
                                      <p:tavLst>
                                        <p:tav tm="0">
                                          <p:val>
                                            <p:strVal val="#ppt_x"/>
                                          </p:val>
                                        </p:tav>
                                        <p:tav tm="100000">
                                          <p:val>
                                            <p:strVal val="#ppt_x"/>
                                          </p:val>
                                        </p:tav>
                                      </p:tavLst>
                                    </p:anim>
                                    <p:anim calcmode="lin" valueType="num">
                                      <p:cBhvr>
                                        <p:cTn id="57" dur="1000" fill="hold"/>
                                        <p:tgtEl>
                                          <p:spTgt spid="6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1000"/>
                                        <p:tgtEl>
                                          <p:spTgt spid="4"/>
                                        </p:tgtEl>
                                      </p:cBhvr>
                                    </p:animEffect>
                                    <p:anim calcmode="lin" valueType="num">
                                      <p:cBhvr>
                                        <p:cTn id="61" dur="1000" fill="hold"/>
                                        <p:tgtEl>
                                          <p:spTgt spid="4"/>
                                        </p:tgtEl>
                                        <p:attrNameLst>
                                          <p:attrName>ppt_x</p:attrName>
                                        </p:attrNameLst>
                                      </p:cBhvr>
                                      <p:tavLst>
                                        <p:tav tm="0">
                                          <p:val>
                                            <p:strVal val="#ppt_x"/>
                                          </p:val>
                                        </p:tav>
                                        <p:tav tm="100000">
                                          <p:val>
                                            <p:strVal val="#ppt_x"/>
                                          </p:val>
                                        </p:tav>
                                      </p:tavLst>
                                    </p:anim>
                                    <p:anim calcmode="lin" valueType="num">
                                      <p:cBhvr>
                                        <p:cTn id="6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103"/>
                                        </p:tgtEl>
                                        <p:attrNameLst>
                                          <p:attrName>style.visibility</p:attrName>
                                        </p:attrNameLst>
                                      </p:cBhvr>
                                      <p:to>
                                        <p:strVal val="visible"/>
                                      </p:to>
                                    </p:set>
                                    <p:animEffect transition="in" filter="fade">
                                      <p:cBhvr>
                                        <p:cTn id="67" dur="1000"/>
                                        <p:tgtEl>
                                          <p:spTgt spid="103"/>
                                        </p:tgtEl>
                                      </p:cBhvr>
                                    </p:animEffect>
                                    <p:anim calcmode="lin" valueType="num">
                                      <p:cBhvr>
                                        <p:cTn id="68" dur="1000" fill="hold"/>
                                        <p:tgtEl>
                                          <p:spTgt spid="103"/>
                                        </p:tgtEl>
                                        <p:attrNameLst>
                                          <p:attrName>ppt_x</p:attrName>
                                        </p:attrNameLst>
                                      </p:cBhvr>
                                      <p:tavLst>
                                        <p:tav tm="0">
                                          <p:val>
                                            <p:strVal val="#ppt_x"/>
                                          </p:val>
                                        </p:tav>
                                        <p:tav tm="100000">
                                          <p:val>
                                            <p:strVal val="#ppt_x"/>
                                          </p:val>
                                        </p:tav>
                                      </p:tavLst>
                                    </p:anim>
                                    <p:anim calcmode="lin" valueType="num">
                                      <p:cBhvr>
                                        <p:cTn id="69" dur="1000" fill="hold"/>
                                        <p:tgtEl>
                                          <p:spTgt spid="10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fade">
                                      <p:cBhvr>
                                        <p:cTn id="72" dur="1000"/>
                                        <p:tgtEl>
                                          <p:spTgt spid="7"/>
                                        </p:tgtEl>
                                      </p:cBhvr>
                                    </p:animEffect>
                                    <p:anim calcmode="lin" valueType="num">
                                      <p:cBhvr>
                                        <p:cTn id="73" dur="1000" fill="hold"/>
                                        <p:tgtEl>
                                          <p:spTgt spid="7"/>
                                        </p:tgtEl>
                                        <p:attrNameLst>
                                          <p:attrName>ppt_x</p:attrName>
                                        </p:attrNameLst>
                                      </p:cBhvr>
                                      <p:tavLst>
                                        <p:tav tm="0">
                                          <p:val>
                                            <p:strVal val="#ppt_x"/>
                                          </p:val>
                                        </p:tav>
                                        <p:tav tm="100000">
                                          <p:val>
                                            <p:strVal val="#ppt_x"/>
                                          </p:val>
                                        </p:tav>
                                      </p:tavLst>
                                    </p:anim>
                                    <p:anim calcmode="lin" valueType="num">
                                      <p:cBhvr>
                                        <p:cTn id="7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2" grpId="0" animBg="1"/>
      <p:bldP spid="3" grpId="0"/>
      <p:bldP spid="4" grpId="0"/>
      <p:bldP spid="5" grpId="0"/>
      <p:bldP spid="6" grpId="0"/>
      <p:bldP spid="7" grpId="0"/>
      <p:bldP spid="8" grpId="0"/>
      <p:bldP spid="1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9" name="组合 38"/>
          <p:cNvGrpSpPr/>
          <p:nvPr/>
        </p:nvGrpSpPr>
        <p:grpSpPr>
          <a:xfrm>
            <a:off x="-34322" y="205344"/>
            <a:ext cx="5333376" cy="504056"/>
            <a:chOff x="-34322" y="205344"/>
            <a:chExt cx="5333376" cy="504056"/>
          </a:xfrm>
        </p:grpSpPr>
        <p:grpSp>
          <p:nvGrpSpPr>
            <p:cNvPr id="56" name="组合 55"/>
            <p:cNvGrpSpPr/>
            <p:nvPr/>
          </p:nvGrpSpPr>
          <p:grpSpPr>
            <a:xfrm>
              <a:off x="829774" y="288533"/>
              <a:ext cx="4469280" cy="360040"/>
              <a:chOff x="872912" y="836712"/>
              <a:chExt cx="4469280" cy="360040"/>
            </a:xfrm>
          </p:grpSpPr>
          <p:sp>
            <p:nvSpPr>
              <p:cNvPr id="57" name="矩形 56"/>
              <p:cNvSpPr/>
              <p:nvPr/>
            </p:nvSpPr>
            <p:spPr>
              <a:xfrm>
                <a:off x="872912" y="836712"/>
                <a:ext cx="864096"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sp>
            <p:nvSpPr>
              <p:cNvPr id="58" name="矩形 57"/>
              <p:cNvSpPr/>
              <p:nvPr/>
            </p:nvSpPr>
            <p:spPr>
              <a:xfrm>
                <a:off x="1774208" y="836712"/>
                <a:ext cx="864096"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sp>
            <p:nvSpPr>
              <p:cNvPr id="59" name="矩形 58"/>
              <p:cNvSpPr/>
              <p:nvPr/>
            </p:nvSpPr>
            <p:spPr>
              <a:xfrm>
                <a:off x="2675504" y="836712"/>
                <a:ext cx="864096"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sp>
            <p:nvSpPr>
              <p:cNvPr id="60" name="矩形 59"/>
              <p:cNvSpPr/>
              <p:nvPr/>
            </p:nvSpPr>
            <p:spPr>
              <a:xfrm>
                <a:off x="3576800" y="836712"/>
                <a:ext cx="864096"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sp>
            <p:nvSpPr>
              <p:cNvPr id="61" name="矩形 60"/>
              <p:cNvSpPr/>
              <p:nvPr/>
            </p:nvSpPr>
            <p:spPr>
              <a:xfrm>
                <a:off x="4478096" y="836712"/>
                <a:ext cx="864096"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grpSp>
        <p:sp>
          <p:nvSpPr>
            <p:cNvPr id="42" name="矩形 41"/>
            <p:cNvSpPr/>
            <p:nvPr/>
          </p:nvSpPr>
          <p:spPr>
            <a:xfrm>
              <a:off x="-34322" y="205344"/>
              <a:ext cx="864096" cy="50405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grpSp>
      <p:sp>
        <p:nvSpPr>
          <p:cNvPr id="2" name="Rectangle 1"/>
          <p:cNvSpPr/>
          <p:nvPr/>
        </p:nvSpPr>
        <p:spPr>
          <a:xfrm>
            <a:off x="557470" y="1988840"/>
            <a:ext cx="5492267" cy="3416320"/>
          </a:xfrm>
          <a:prstGeom prst="rect">
            <a:avLst/>
          </a:prstGeom>
        </p:spPr>
        <p:txBody>
          <a:bodyPr wrap="square">
            <a:spAutoFit/>
          </a:bodyPr>
          <a:lstStyle/>
          <a:p>
            <a:pPr algn="just">
              <a:lnSpc>
                <a:spcPct val="150000"/>
              </a:lnSpc>
            </a:pPr>
            <a:r>
              <a:rPr lang="en-US" sz="2400" b="1">
                <a:solidFill>
                  <a:schemeClr val="bg1"/>
                </a:solidFill>
                <a:latin typeface="Arial" pitchFamily="34" charset="0"/>
                <a:cs typeface="Arial" pitchFamily="34" charset="0"/>
              </a:rPr>
              <a:t>Các hình thức giải trí, văn hoá, thể thao của HS</a:t>
            </a:r>
            <a:endParaRPr lang="vi-VN" sz="2400">
              <a:solidFill>
                <a:schemeClr val="bg1"/>
              </a:solidFill>
              <a:latin typeface="Arial" pitchFamily="34" charset="0"/>
              <a:cs typeface="Arial" pitchFamily="34" charset="0"/>
            </a:endParaRPr>
          </a:p>
          <a:p>
            <a:pPr algn="just">
              <a:lnSpc>
                <a:spcPct val="150000"/>
              </a:lnSpc>
            </a:pPr>
            <a:r>
              <a:rPr lang="en-US" sz="2400">
                <a:solidFill>
                  <a:schemeClr val="bg1"/>
                </a:solidFill>
                <a:latin typeface="Arial" pitchFamily="34" charset="0"/>
                <a:cs typeface="Arial" pitchFamily="34" charset="0"/>
              </a:rPr>
              <a:t>- Dành thời gian giao tiếp với người thân, bạn bè</a:t>
            </a:r>
            <a:endParaRPr lang="vi-VN" sz="2400">
              <a:solidFill>
                <a:schemeClr val="bg1"/>
              </a:solidFill>
              <a:latin typeface="Arial" pitchFamily="34" charset="0"/>
              <a:cs typeface="Arial" pitchFamily="34" charset="0"/>
            </a:endParaRPr>
          </a:p>
          <a:p>
            <a:pPr algn="just">
              <a:lnSpc>
                <a:spcPct val="150000"/>
              </a:lnSpc>
            </a:pPr>
            <a:r>
              <a:rPr lang="en-US" sz="2400">
                <a:solidFill>
                  <a:schemeClr val="bg1"/>
                </a:solidFill>
                <a:latin typeface="Arial" pitchFamily="34" charset="0"/>
                <a:cs typeface="Arial" pitchFamily="34" charset="0"/>
              </a:rPr>
              <a:t>- Làm một điều mới mẻ: trồng cây, xem phim,…</a:t>
            </a:r>
            <a:endParaRPr lang="vi-VN" sz="2400">
              <a:solidFill>
                <a:schemeClr val="bg1"/>
              </a:solidFill>
              <a:latin typeface="Arial" pitchFamily="34" charset="0"/>
              <a:cs typeface="Arial" pitchFamily="34" charset="0"/>
            </a:endParaRPr>
          </a:p>
        </p:txBody>
      </p:sp>
      <p:sp>
        <p:nvSpPr>
          <p:cNvPr id="3" name="AutoShape 2" descr="Ngày hội Tết trồng cây - 2019 - Hệ thống Giáo dục HB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8048" y="2869147"/>
            <a:ext cx="2238286" cy="298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6360" y="2420888"/>
            <a:ext cx="2718683" cy="203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8048" y="305373"/>
            <a:ext cx="3456385" cy="2302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49202" y="4744419"/>
            <a:ext cx="3195470" cy="2140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69E244C4-7B08-E073-5F51-7A89283BB775}"/>
              </a:ext>
            </a:extLst>
          </p:cNvPr>
          <p:cNvSpPr txBox="1"/>
          <p:nvPr/>
        </p:nvSpPr>
        <p:spPr>
          <a:xfrm>
            <a:off x="557470" y="5257265"/>
            <a:ext cx="6113928" cy="1477328"/>
          </a:xfrm>
          <a:prstGeom prst="rect">
            <a:avLst/>
          </a:prstGeom>
          <a:noFill/>
        </p:spPr>
        <p:txBody>
          <a:bodyPr wrap="square">
            <a:spAutoFit/>
          </a:bodyPr>
          <a:lstStyle/>
          <a:p>
            <a:r>
              <a:rPr lang="en-US">
                <a:solidFill>
                  <a:schemeClr val="bg1"/>
                </a:solidFill>
              </a:rPr>
              <a:t>Tài liệu được chia sẻ bởi Website VnTeach.Com</a:t>
            </a:r>
          </a:p>
          <a:p>
            <a:r>
              <a:rPr lang="en-US">
                <a:solidFill>
                  <a:schemeClr val="bg1"/>
                </a:solidFill>
              </a:rPr>
              <a:t>https://www.vnteach.com</a:t>
            </a:r>
          </a:p>
          <a:p>
            <a:r>
              <a:rPr lang="en-US">
                <a:solidFill>
                  <a:schemeClr val="bg1"/>
                </a:solidFill>
              </a:rPr>
              <a:t>Một sản phẩm của cộng đồng facebook Thư Viện VnTeach.Com</a:t>
            </a:r>
          </a:p>
          <a:p>
            <a:r>
              <a:rPr lang="en-US">
                <a:solidFill>
                  <a:schemeClr val="bg1"/>
                </a:solidFill>
              </a:rPr>
              <a:t>https://www.facebook.com/groups/vnteach/</a:t>
            </a:r>
          </a:p>
          <a:p>
            <a:r>
              <a:rPr lang="en-US">
                <a:solidFill>
                  <a:schemeClr val="bg1"/>
                </a:solidFill>
              </a:rPr>
              <a:t>https://www.facebook.com/groups/thuvienvnteach/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barn(inVertical)">
                                      <p:cBhvr>
                                        <p:cTn id="7" dur="500"/>
                                        <p:tgtEl>
                                          <p:spTgt spid="5126"/>
                                        </p:tgtEl>
                                      </p:cBhvr>
                                    </p:animEffect>
                                  </p:childTnLst>
                                </p:cTn>
                              </p:par>
                              <p:par>
                                <p:cTn id="8" presetID="16" presetClass="entr" presetSubtype="21"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animEffect transition="in" filter="barn(inVertical)">
                                      <p:cBhvr>
                                        <p:cTn id="10" dur="500"/>
                                        <p:tgtEl>
                                          <p:spTgt spid="5124"/>
                                        </p:tgtEl>
                                      </p:cBhvr>
                                    </p:animEffect>
                                  </p:childTnLst>
                                </p:cTn>
                              </p:par>
                              <p:par>
                                <p:cTn id="11" presetID="16" presetClass="entr" presetSubtype="21" fill="hold" nodeType="withEffect">
                                  <p:stCondLst>
                                    <p:cond delay="0"/>
                                  </p:stCondLst>
                                  <p:childTnLst>
                                    <p:set>
                                      <p:cBhvr>
                                        <p:cTn id="12" dur="1" fill="hold">
                                          <p:stCondLst>
                                            <p:cond delay="0"/>
                                          </p:stCondLst>
                                        </p:cTn>
                                        <p:tgtEl>
                                          <p:spTgt spid="5125"/>
                                        </p:tgtEl>
                                        <p:attrNameLst>
                                          <p:attrName>style.visibility</p:attrName>
                                        </p:attrNameLst>
                                      </p:cBhvr>
                                      <p:to>
                                        <p:strVal val="visible"/>
                                      </p:to>
                                    </p:set>
                                    <p:animEffect transition="in" filter="barn(inVertical)">
                                      <p:cBhvr>
                                        <p:cTn id="13" dur="500"/>
                                        <p:tgtEl>
                                          <p:spTgt spid="5125"/>
                                        </p:tgtEl>
                                      </p:cBhvr>
                                    </p:animEffect>
                                  </p:childTnLst>
                                </p:cTn>
                              </p:par>
                              <p:par>
                                <p:cTn id="14" presetID="16" presetClass="entr" presetSubtype="21" fill="hold" nodeType="withEffect">
                                  <p:stCondLst>
                                    <p:cond delay="0"/>
                                  </p:stCondLst>
                                  <p:childTnLst>
                                    <p:set>
                                      <p:cBhvr>
                                        <p:cTn id="15" dur="1" fill="hold">
                                          <p:stCondLst>
                                            <p:cond delay="0"/>
                                          </p:stCondLst>
                                        </p:cTn>
                                        <p:tgtEl>
                                          <p:spTgt spid="5127"/>
                                        </p:tgtEl>
                                        <p:attrNameLst>
                                          <p:attrName>style.visibility</p:attrName>
                                        </p:attrNameLst>
                                      </p:cBhvr>
                                      <p:to>
                                        <p:strVal val="visible"/>
                                      </p:to>
                                    </p:set>
                                    <p:animEffect transition="in" filter="barn(inVertical)">
                                      <p:cBhvr>
                                        <p:cTn id="16" dur="500"/>
                                        <p:tgtEl>
                                          <p:spTgt spid="512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Callout 6"/>
          <p:cNvSpPr/>
          <p:nvPr/>
        </p:nvSpPr>
        <p:spPr>
          <a:xfrm flipH="1">
            <a:off x="407368" y="1268489"/>
            <a:ext cx="3888432" cy="2808583"/>
          </a:xfrm>
          <a:prstGeom prst="cloudCallou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Callout 5"/>
          <p:cNvSpPr/>
          <p:nvPr/>
        </p:nvSpPr>
        <p:spPr>
          <a:xfrm>
            <a:off x="7464152" y="332656"/>
            <a:ext cx="3960440" cy="2520280"/>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896200" y="476672"/>
            <a:ext cx="3126712" cy="1951496"/>
          </a:xfrm>
          <a:prstGeom prst="rect">
            <a:avLst/>
          </a:prstGeom>
        </p:spPr>
        <p:txBody>
          <a:bodyPr wrap="square">
            <a:spAutoFit/>
          </a:bodyPr>
          <a:lstStyle/>
          <a:p>
            <a:pPr algn="ctr">
              <a:lnSpc>
                <a:spcPct val="150000"/>
              </a:lnSpc>
            </a:pPr>
            <a:r>
              <a:rPr lang="en-US" sz="2800" b="1">
                <a:solidFill>
                  <a:srgbClr val="FF0000"/>
                </a:solidFill>
                <a:latin typeface="Arial" pitchFamily="34" charset="0"/>
                <a:cs typeface="Arial" pitchFamily="34" charset="0"/>
              </a:rPr>
              <a:t>Cảm xúc khi nghe xong bài hát/ bản nhạc </a:t>
            </a:r>
            <a:endParaRPr lang="vi-VN" sz="2800" b="1">
              <a:solidFill>
                <a:srgbClr val="FF0000"/>
              </a:solidFill>
              <a:latin typeface="Arial" pitchFamily="34" charset="0"/>
              <a:cs typeface="Arial" pitchFamily="34" charset="0"/>
            </a:endParaRPr>
          </a:p>
        </p:txBody>
      </p:sp>
      <p:sp>
        <p:nvSpPr>
          <p:cNvPr id="3" name="Rectangle 2"/>
          <p:cNvSpPr/>
          <p:nvPr/>
        </p:nvSpPr>
        <p:spPr>
          <a:xfrm>
            <a:off x="839416" y="1676265"/>
            <a:ext cx="3048000" cy="1951496"/>
          </a:xfrm>
          <a:prstGeom prst="rect">
            <a:avLst/>
          </a:prstGeom>
        </p:spPr>
        <p:txBody>
          <a:bodyPr>
            <a:spAutoFit/>
          </a:bodyPr>
          <a:lstStyle/>
          <a:p>
            <a:pPr lvl="0" algn="ctr">
              <a:lnSpc>
                <a:spcPct val="150000"/>
              </a:lnSpc>
            </a:pPr>
            <a:r>
              <a:rPr lang="en-US" sz="2800" b="1">
                <a:solidFill>
                  <a:schemeClr val="bg1"/>
                </a:solidFill>
                <a:latin typeface="Arial" pitchFamily="34" charset="0"/>
                <a:cs typeface="Arial" pitchFamily="34" charset="0"/>
              </a:rPr>
              <a:t>Em thích nghe nhất nhạc gì, bài hát nào? </a:t>
            </a:r>
            <a:endParaRPr lang="vi-VN" sz="2800" b="1">
              <a:solidFill>
                <a:schemeClr val="bg1"/>
              </a:solidFill>
              <a:latin typeface="Arial" pitchFamily="34" charset="0"/>
              <a:cs typeface="Arial" pitchFamily="34" charset="0"/>
            </a:endParaRPr>
          </a:p>
        </p:txBody>
      </p:sp>
      <p:pic>
        <p:nvPicPr>
          <p:cNvPr id="4" name="图片 8" descr="6fc417983c9675ce1b60e983870aeb8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3832" y="3383254"/>
            <a:ext cx="4430804" cy="3432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742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4" name="图片 33"/>
          <p:cNvPicPr>
            <a:picLocks noChangeAspect="1"/>
          </p:cNvPicPr>
          <p:nvPr/>
        </p:nvPicPr>
        <p:blipFill>
          <a:blip r:embed="rId3" cstate="print"/>
          <a:stretch>
            <a:fillRect/>
          </a:stretch>
        </p:blipFill>
        <p:spPr>
          <a:xfrm rot="18865826">
            <a:off x="3514233" y="3165026"/>
            <a:ext cx="172436" cy="590481"/>
          </a:xfrm>
          <a:prstGeom prst="rect">
            <a:avLst/>
          </a:prstGeom>
        </p:spPr>
      </p:pic>
      <p:sp>
        <p:nvSpPr>
          <p:cNvPr id="35" name="Freeform 5"/>
          <p:cNvSpPr>
            <a:spLocks noEditPoints="1"/>
          </p:cNvSpPr>
          <p:nvPr/>
        </p:nvSpPr>
        <p:spPr bwMode="auto">
          <a:xfrm rot="6267547">
            <a:off x="1965627" y="2045872"/>
            <a:ext cx="276480" cy="422604"/>
          </a:xfrm>
          <a:custGeom>
            <a:avLst/>
            <a:gdLst>
              <a:gd name="T0" fmla="*/ 3 w 228"/>
              <a:gd name="T1" fmla="*/ 323 h 342"/>
              <a:gd name="T2" fmla="*/ 160 w 228"/>
              <a:gd name="T3" fmla="*/ 165 h 342"/>
              <a:gd name="T4" fmla="*/ 170 w 228"/>
              <a:gd name="T5" fmla="*/ 92 h 342"/>
              <a:gd name="T6" fmla="*/ 183 w 228"/>
              <a:gd name="T7" fmla="*/ 5 h 342"/>
              <a:gd name="T8" fmla="*/ 124 w 228"/>
              <a:gd name="T9" fmla="*/ 207 h 342"/>
              <a:gd name="T10" fmla="*/ 155 w 228"/>
              <a:gd name="T11" fmla="*/ 144 h 342"/>
              <a:gd name="T12" fmla="*/ 171 w 228"/>
              <a:gd name="T13" fmla="*/ 38 h 342"/>
              <a:gd name="T14" fmla="*/ 171 w 228"/>
              <a:gd name="T15" fmla="*/ 58 h 342"/>
              <a:gd name="T16" fmla="*/ 115 w 228"/>
              <a:gd name="T17" fmla="*/ 244 h 342"/>
              <a:gd name="T18" fmla="*/ 155 w 228"/>
              <a:gd name="T19" fmla="*/ 41 h 342"/>
              <a:gd name="T20" fmla="*/ 114 w 228"/>
              <a:gd name="T21" fmla="*/ 65 h 342"/>
              <a:gd name="T22" fmla="*/ 147 w 228"/>
              <a:gd name="T23" fmla="*/ 26 h 342"/>
              <a:gd name="T24" fmla="*/ 155 w 228"/>
              <a:gd name="T25" fmla="*/ 42 h 342"/>
              <a:gd name="T26" fmla="*/ 115 w 228"/>
              <a:gd name="T27" fmla="*/ 62 h 342"/>
              <a:gd name="T28" fmla="*/ 144 w 228"/>
              <a:gd name="T29" fmla="*/ 52 h 342"/>
              <a:gd name="T30" fmla="*/ 222 w 228"/>
              <a:gd name="T31" fmla="*/ 47 h 342"/>
              <a:gd name="T32" fmla="*/ 215 w 228"/>
              <a:gd name="T33" fmla="*/ 41 h 342"/>
              <a:gd name="T34" fmla="*/ 189 w 228"/>
              <a:gd name="T35" fmla="*/ 39 h 342"/>
              <a:gd name="T36" fmla="*/ 180 w 228"/>
              <a:gd name="T37" fmla="*/ 26 h 342"/>
              <a:gd name="T38" fmla="*/ 223 w 228"/>
              <a:gd name="T39" fmla="*/ 52 h 342"/>
              <a:gd name="T40" fmla="*/ 198 w 228"/>
              <a:gd name="T41" fmla="*/ 28 h 342"/>
              <a:gd name="T42" fmla="*/ 193 w 228"/>
              <a:gd name="T43" fmla="*/ 19 h 342"/>
              <a:gd name="T44" fmla="*/ 164 w 228"/>
              <a:gd name="T45" fmla="*/ 6 h 342"/>
              <a:gd name="T46" fmla="*/ 163 w 228"/>
              <a:gd name="T47" fmla="*/ 8 h 342"/>
              <a:gd name="T48" fmla="*/ 134 w 228"/>
              <a:gd name="T49" fmla="*/ 49 h 342"/>
              <a:gd name="T50" fmla="*/ 144 w 228"/>
              <a:gd name="T51" fmla="*/ 34 h 342"/>
              <a:gd name="T52" fmla="*/ 115 w 228"/>
              <a:gd name="T53" fmla="*/ 63 h 342"/>
              <a:gd name="T54" fmla="*/ 155 w 228"/>
              <a:gd name="T55" fmla="*/ 43 h 342"/>
              <a:gd name="T56" fmla="*/ 131 w 228"/>
              <a:gd name="T57" fmla="*/ 64 h 342"/>
              <a:gd name="T58" fmla="*/ 168 w 228"/>
              <a:gd name="T59" fmla="*/ 18 h 342"/>
              <a:gd name="T60" fmla="*/ 164 w 228"/>
              <a:gd name="T61" fmla="*/ 120 h 342"/>
              <a:gd name="T62" fmla="*/ 132 w 228"/>
              <a:gd name="T63" fmla="*/ 194 h 342"/>
              <a:gd name="T64" fmla="*/ 147 w 228"/>
              <a:gd name="T65" fmla="*/ 164 h 342"/>
              <a:gd name="T66" fmla="*/ 6 w 228"/>
              <a:gd name="T67" fmla="*/ 323 h 342"/>
              <a:gd name="T68" fmla="*/ 98 w 228"/>
              <a:gd name="T69" fmla="*/ 274 h 342"/>
              <a:gd name="T70" fmla="*/ 152 w 228"/>
              <a:gd name="T71" fmla="*/ 185 h 342"/>
              <a:gd name="T72" fmla="*/ 105 w 228"/>
              <a:gd name="T73" fmla="*/ 258 h 342"/>
              <a:gd name="T74" fmla="*/ 170 w 228"/>
              <a:gd name="T75" fmla="*/ 121 h 342"/>
              <a:gd name="T76" fmla="*/ 188 w 228"/>
              <a:gd name="T77" fmla="*/ 37 h 342"/>
              <a:gd name="T78" fmla="*/ 183 w 228"/>
              <a:gd name="T79" fmla="*/ 25 h 342"/>
              <a:gd name="T80" fmla="*/ 197 w 228"/>
              <a:gd name="T81" fmla="*/ 27 h 342"/>
              <a:gd name="T82" fmla="*/ 163 w 228"/>
              <a:gd name="T83" fmla="*/ 8 h 342"/>
              <a:gd name="T84" fmla="*/ 118 w 228"/>
              <a:gd name="T85" fmla="*/ 64 h 342"/>
              <a:gd name="T86" fmla="*/ 130 w 228"/>
              <a:gd name="T87" fmla="*/ 67 h 342"/>
              <a:gd name="T88" fmla="*/ 154 w 228"/>
              <a:gd name="T89" fmla="*/ 32 h 342"/>
              <a:gd name="T90" fmla="*/ 161 w 228"/>
              <a:gd name="T91" fmla="*/ 24 h 342"/>
              <a:gd name="T92" fmla="*/ 166 w 228"/>
              <a:gd name="T93" fmla="*/ 10 h 342"/>
              <a:gd name="T94" fmla="*/ 172 w 228"/>
              <a:gd name="T95" fmla="*/ 14 h 342"/>
              <a:gd name="T96" fmla="*/ 112 w 228"/>
              <a:gd name="T97" fmla="*/ 227 h 342"/>
              <a:gd name="T98" fmla="*/ 23 w 228"/>
              <a:gd name="T99" fmla="*/ 321 h 342"/>
              <a:gd name="T100" fmla="*/ 57 w 228"/>
              <a:gd name="T101" fmla="*/ 313 h 342"/>
              <a:gd name="T102" fmla="*/ 110 w 228"/>
              <a:gd name="T103" fmla="*/ 251 h 342"/>
              <a:gd name="T104" fmla="*/ 70 w 228"/>
              <a:gd name="T105" fmla="*/ 302 h 342"/>
              <a:gd name="T106" fmla="*/ 164 w 228"/>
              <a:gd name="T107" fmla="*/ 127 h 342"/>
              <a:gd name="T108" fmla="*/ 172 w 228"/>
              <a:gd name="T109" fmla="*/ 99 h 342"/>
              <a:gd name="T110" fmla="*/ 173 w 228"/>
              <a:gd name="T111" fmla="*/ 26 h 342"/>
              <a:gd name="T112" fmla="*/ 175 w 228"/>
              <a:gd name="T113" fmla="*/ 78 h 342"/>
              <a:gd name="T114" fmla="*/ 177 w 228"/>
              <a:gd name="T115" fmla="*/ 41 h 342"/>
              <a:gd name="T116" fmla="*/ 203 w 228"/>
              <a:gd name="T117" fmla="*/ 37 h 342"/>
              <a:gd name="T118" fmla="*/ 207 w 228"/>
              <a:gd name="T119" fmla="*/ 41 h 342"/>
              <a:gd name="T120" fmla="*/ 220 w 228"/>
              <a:gd name="T121" fmla="*/ 53 h 342"/>
              <a:gd name="T122" fmla="*/ 216 w 228"/>
              <a:gd name="T123" fmla="*/ 59 h 342"/>
              <a:gd name="T124" fmla="*/ 198 w 228"/>
              <a:gd name="T125" fmla="*/ 4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 h="342">
                <a:moveTo>
                  <a:pt x="160" y="169"/>
                </a:moveTo>
                <a:cubicBezTo>
                  <a:pt x="160" y="169"/>
                  <a:pt x="161" y="168"/>
                  <a:pt x="160" y="169"/>
                </a:cubicBezTo>
                <a:close/>
                <a:moveTo>
                  <a:pt x="162" y="162"/>
                </a:moveTo>
                <a:cubicBezTo>
                  <a:pt x="162" y="162"/>
                  <a:pt x="163" y="162"/>
                  <a:pt x="162" y="162"/>
                </a:cubicBezTo>
                <a:close/>
                <a:moveTo>
                  <a:pt x="159" y="170"/>
                </a:moveTo>
                <a:cubicBezTo>
                  <a:pt x="161" y="168"/>
                  <a:pt x="158" y="172"/>
                  <a:pt x="159" y="170"/>
                </a:cubicBezTo>
                <a:close/>
                <a:moveTo>
                  <a:pt x="172" y="110"/>
                </a:moveTo>
                <a:cubicBezTo>
                  <a:pt x="172" y="110"/>
                  <a:pt x="173" y="110"/>
                  <a:pt x="172" y="110"/>
                </a:cubicBezTo>
                <a:close/>
                <a:moveTo>
                  <a:pt x="165" y="154"/>
                </a:moveTo>
                <a:cubicBezTo>
                  <a:pt x="167" y="153"/>
                  <a:pt x="165" y="154"/>
                  <a:pt x="165" y="154"/>
                </a:cubicBezTo>
                <a:close/>
                <a:moveTo>
                  <a:pt x="174" y="126"/>
                </a:moveTo>
                <a:cubicBezTo>
                  <a:pt x="174" y="126"/>
                  <a:pt x="175" y="124"/>
                  <a:pt x="175" y="124"/>
                </a:cubicBezTo>
                <a:cubicBezTo>
                  <a:pt x="174" y="124"/>
                  <a:pt x="173" y="126"/>
                  <a:pt x="174" y="126"/>
                </a:cubicBezTo>
                <a:close/>
                <a:moveTo>
                  <a:pt x="3" y="323"/>
                </a:moveTo>
                <a:cubicBezTo>
                  <a:pt x="3" y="323"/>
                  <a:pt x="6" y="322"/>
                  <a:pt x="6" y="322"/>
                </a:cubicBezTo>
                <a:cubicBezTo>
                  <a:pt x="5" y="322"/>
                  <a:pt x="4" y="323"/>
                  <a:pt x="4" y="322"/>
                </a:cubicBezTo>
                <a:cubicBezTo>
                  <a:pt x="4" y="322"/>
                  <a:pt x="4" y="322"/>
                  <a:pt x="4" y="322"/>
                </a:cubicBezTo>
                <a:cubicBezTo>
                  <a:pt x="4" y="321"/>
                  <a:pt x="1" y="322"/>
                  <a:pt x="3" y="323"/>
                </a:cubicBezTo>
                <a:close/>
                <a:moveTo>
                  <a:pt x="20" y="318"/>
                </a:moveTo>
                <a:cubicBezTo>
                  <a:pt x="20" y="318"/>
                  <a:pt x="21" y="318"/>
                  <a:pt x="20" y="318"/>
                </a:cubicBezTo>
                <a:close/>
                <a:moveTo>
                  <a:pt x="39" y="309"/>
                </a:moveTo>
                <a:cubicBezTo>
                  <a:pt x="39" y="309"/>
                  <a:pt x="39" y="306"/>
                  <a:pt x="39" y="309"/>
                </a:cubicBezTo>
                <a:close/>
                <a:moveTo>
                  <a:pt x="18" y="319"/>
                </a:moveTo>
                <a:cubicBezTo>
                  <a:pt x="17" y="319"/>
                  <a:pt x="17" y="319"/>
                  <a:pt x="16" y="319"/>
                </a:cubicBezTo>
                <a:cubicBezTo>
                  <a:pt x="17" y="320"/>
                  <a:pt x="18" y="320"/>
                  <a:pt x="18" y="319"/>
                </a:cubicBezTo>
                <a:close/>
                <a:moveTo>
                  <a:pt x="160" y="165"/>
                </a:moveTo>
                <a:cubicBezTo>
                  <a:pt x="160" y="165"/>
                  <a:pt x="156" y="173"/>
                  <a:pt x="157" y="172"/>
                </a:cubicBezTo>
                <a:cubicBezTo>
                  <a:pt x="158" y="172"/>
                  <a:pt x="160" y="165"/>
                  <a:pt x="160" y="165"/>
                </a:cubicBezTo>
                <a:close/>
                <a:moveTo>
                  <a:pt x="157" y="176"/>
                </a:moveTo>
                <a:cubicBezTo>
                  <a:pt x="157" y="175"/>
                  <a:pt x="157" y="175"/>
                  <a:pt x="158" y="174"/>
                </a:cubicBezTo>
                <a:cubicBezTo>
                  <a:pt x="158" y="173"/>
                  <a:pt x="159" y="172"/>
                  <a:pt x="159" y="172"/>
                </a:cubicBezTo>
                <a:cubicBezTo>
                  <a:pt x="159" y="172"/>
                  <a:pt x="156" y="174"/>
                  <a:pt x="157" y="176"/>
                </a:cubicBezTo>
                <a:close/>
                <a:moveTo>
                  <a:pt x="179" y="65"/>
                </a:moveTo>
                <a:cubicBezTo>
                  <a:pt x="180" y="65"/>
                  <a:pt x="178" y="65"/>
                  <a:pt x="179" y="65"/>
                </a:cubicBezTo>
                <a:close/>
                <a:moveTo>
                  <a:pt x="168" y="106"/>
                </a:moveTo>
                <a:cubicBezTo>
                  <a:pt x="168" y="106"/>
                  <a:pt x="168" y="106"/>
                  <a:pt x="168" y="106"/>
                </a:cubicBezTo>
                <a:cubicBezTo>
                  <a:pt x="167" y="106"/>
                  <a:pt x="168" y="106"/>
                  <a:pt x="168" y="106"/>
                </a:cubicBezTo>
                <a:close/>
                <a:moveTo>
                  <a:pt x="123" y="210"/>
                </a:moveTo>
                <a:cubicBezTo>
                  <a:pt x="123" y="209"/>
                  <a:pt x="123" y="209"/>
                  <a:pt x="123" y="209"/>
                </a:cubicBezTo>
                <a:cubicBezTo>
                  <a:pt x="123" y="210"/>
                  <a:pt x="122" y="210"/>
                  <a:pt x="122" y="211"/>
                </a:cubicBezTo>
                <a:cubicBezTo>
                  <a:pt x="123" y="210"/>
                  <a:pt x="123" y="209"/>
                  <a:pt x="123" y="210"/>
                </a:cubicBezTo>
                <a:close/>
                <a:moveTo>
                  <a:pt x="170" y="92"/>
                </a:moveTo>
                <a:cubicBezTo>
                  <a:pt x="170" y="92"/>
                  <a:pt x="171" y="91"/>
                  <a:pt x="172" y="89"/>
                </a:cubicBezTo>
                <a:cubicBezTo>
                  <a:pt x="172" y="88"/>
                  <a:pt x="172" y="88"/>
                  <a:pt x="172" y="87"/>
                </a:cubicBezTo>
                <a:cubicBezTo>
                  <a:pt x="171" y="87"/>
                  <a:pt x="170" y="92"/>
                  <a:pt x="170" y="92"/>
                </a:cubicBezTo>
                <a:close/>
                <a:moveTo>
                  <a:pt x="129" y="199"/>
                </a:moveTo>
                <a:cubicBezTo>
                  <a:pt x="128" y="199"/>
                  <a:pt x="128" y="200"/>
                  <a:pt x="127" y="201"/>
                </a:cubicBezTo>
                <a:cubicBezTo>
                  <a:pt x="128" y="200"/>
                  <a:pt x="128" y="199"/>
                  <a:pt x="129" y="199"/>
                </a:cubicBezTo>
                <a:close/>
                <a:moveTo>
                  <a:pt x="174" y="120"/>
                </a:moveTo>
                <a:cubicBezTo>
                  <a:pt x="175" y="120"/>
                  <a:pt x="174" y="120"/>
                  <a:pt x="174" y="120"/>
                </a:cubicBezTo>
                <a:close/>
                <a:moveTo>
                  <a:pt x="183" y="5"/>
                </a:moveTo>
                <a:cubicBezTo>
                  <a:pt x="182" y="5"/>
                  <a:pt x="182" y="4"/>
                  <a:pt x="183" y="5"/>
                </a:cubicBezTo>
                <a:close/>
                <a:moveTo>
                  <a:pt x="183" y="5"/>
                </a:moveTo>
                <a:cubicBezTo>
                  <a:pt x="183" y="5"/>
                  <a:pt x="183" y="5"/>
                  <a:pt x="183" y="5"/>
                </a:cubicBezTo>
                <a:cubicBezTo>
                  <a:pt x="183" y="5"/>
                  <a:pt x="183" y="5"/>
                  <a:pt x="183" y="5"/>
                </a:cubicBezTo>
                <a:cubicBezTo>
                  <a:pt x="183" y="5"/>
                  <a:pt x="183" y="5"/>
                  <a:pt x="183" y="5"/>
                </a:cubicBezTo>
                <a:close/>
                <a:moveTo>
                  <a:pt x="172" y="112"/>
                </a:moveTo>
                <a:cubicBezTo>
                  <a:pt x="172" y="112"/>
                  <a:pt x="171" y="112"/>
                  <a:pt x="171" y="112"/>
                </a:cubicBezTo>
                <a:cubicBezTo>
                  <a:pt x="171" y="112"/>
                  <a:pt x="171" y="112"/>
                  <a:pt x="171" y="112"/>
                </a:cubicBezTo>
                <a:cubicBezTo>
                  <a:pt x="172" y="112"/>
                  <a:pt x="172" y="111"/>
                  <a:pt x="172" y="112"/>
                </a:cubicBezTo>
                <a:close/>
                <a:moveTo>
                  <a:pt x="177" y="82"/>
                </a:moveTo>
                <a:cubicBezTo>
                  <a:pt x="177" y="83"/>
                  <a:pt x="177" y="84"/>
                  <a:pt x="177" y="85"/>
                </a:cubicBezTo>
                <a:cubicBezTo>
                  <a:pt x="177" y="85"/>
                  <a:pt x="177" y="85"/>
                  <a:pt x="177" y="85"/>
                </a:cubicBezTo>
                <a:cubicBezTo>
                  <a:pt x="177" y="84"/>
                  <a:pt x="177" y="83"/>
                  <a:pt x="177" y="82"/>
                </a:cubicBezTo>
                <a:close/>
                <a:moveTo>
                  <a:pt x="177" y="111"/>
                </a:moveTo>
                <a:cubicBezTo>
                  <a:pt x="177" y="112"/>
                  <a:pt x="177" y="110"/>
                  <a:pt x="177" y="109"/>
                </a:cubicBezTo>
                <a:cubicBezTo>
                  <a:pt x="176" y="110"/>
                  <a:pt x="177" y="111"/>
                  <a:pt x="177" y="111"/>
                </a:cubicBezTo>
                <a:close/>
                <a:moveTo>
                  <a:pt x="124" y="207"/>
                </a:moveTo>
                <a:cubicBezTo>
                  <a:pt x="125" y="206"/>
                  <a:pt x="126" y="203"/>
                  <a:pt x="127" y="201"/>
                </a:cubicBezTo>
                <a:cubicBezTo>
                  <a:pt x="127" y="202"/>
                  <a:pt x="125" y="204"/>
                  <a:pt x="124" y="207"/>
                </a:cubicBezTo>
                <a:close/>
                <a:moveTo>
                  <a:pt x="134" y="213"/>
                </a:moveTo>
                <a:cubicBezTo>
                  <a:pt x="135" y="212"/>
                  <a:pt x="135" y="212"/>
                  <a:pt x="135" y="211"/>
                </a:cubicBezTo>
                <a:cubicBezTo>
                  <a:pt x="135" y="212"/>
                  <a:pt x="134" y="212"/>
                  <a:pt x="134" y="213"/>
                </a:cubicBezTo>
                <a:close/>
                <a:moveTo>
                  <a:pt x="105" y="259"/>
                </a:moveTo>
                <a:cubicBezTo>
                  <a:pt x="104" y="259"/>
                  <a:pt x="105" y="259"/>
                  <a:pt x="105" y="259"/>
                </a:cubicBezTo>
                <a:cubicBezTo>
                  <a:pt x="105" y="259"/>
                  <a:pt x="105" y="259"/>
                  <a:pt x="105" y="259"/>
                </a:cubicBezTo>
                <a:cubicBezTo>
                  <a:pt x="105" y="259"/>
                  <a:pt x="105" y="259"/>
                  <a:pt x="105" y="259"/>
                </a:cubicBezTo>
                <a:close/>
                <a:moveTo>
                  <a:pt x="130" y="199"/>
                </a:moveTo>
                <a:cubicBezTo>
                  <a:pt x="130" y="198"/>
                  <a:pt x="131" y="197"/>
                  <a:pt x="131" y="196"/>
                </a:cubicBezTo>
                <a:cubicBezTo>
                  <a:pt x="131" y="196"/>
                  <a:pt x="128" y="198"/>
                  <a:pt x="130" y="199"/>
                </a:cubicBezTo>
                <a:close/>
                <a:moveTo>
                  <a:pt x="156" y="134"/>
                </a:moveTo>
                <a:cubicBezTo>
                  <a:pt x="154" y="136"/>
                  <a:pt x="158" y="132"/>
                  <a:pt x="156" y="134"/>
                </a:cubicBezTo>
                <a:close/>
                <a:moveTo>
                  <a:pt x="155" y="144"/>
                </a:moveTo>
                <a:cubicBezTo>
                  <a:pt x="154" y="143"/>
                  <a:pt x="156" y="144"/>
                  <a:pt x="155" y="144"/>
                </a:cubicBezTo>
                <a:close/>
                <a:moveTo>
                  <a:pt x="154" y="137"/>
                </a:moveTo>
                <a:cubicBezTo>
                  <a:pt x="154" y="137"/>
                  <a:pt x="155" y="137"/>
                  <a:pt x="154" y="137"/>
                </a:cubicBezTo>
                <a:cubicBezTo>
                  <a:pt x="154" y="137"/>
                  <a:pt x="154" y="137"/>
                  <a:pt x="154" y="137"/>
                </a:cubicBezTo>
                <a:close/>
                <a:moveTo>
                  <a:pt x="157" y="138"/>
                </a:moveTo>
                <a:cubicBezTo>
                  <a:pt x="157" y="137"/>
                  <a:pt x="157" y="137"/>
                  <a:pt x="157" y="136"/>
                </a:cubicBezTo>
                <a:cubicBezTo>
                  <a:pt x="157" y="136"/>
                  <a:pt x="156" y="137"/>
                  <a:pt x="157" y="138"/>
                </a:cubicBezTo>
                <a:close/>
                <a:moveTo>
                  <a:pt x="139" y="183"/>
                </a:moveTo>
                <a:cubicBezTo>
                  <a:pt x="138" y="182"/>
                  <a:pt x="140" y="183"/>
                  <a:pt x="139" y="183"/>
                </a:cubicBezTo>
                <a:close/>
                <a:moveTo>
                  <a:pt x="153" y="147"/>
                </a:moveTo>
                <a:cubicBezTo>
                  <a:pt x="154" y="147"/>
                  <a:pt x="154" y="147"/>
                  <a:pt x="153" y="147"/>
                </a:cubicBezTo>
                <a:close/>
                <a:moveTo>
                  <a:pt x="165" y="91"/>
                </a:moveTo>
                <a:cubicBezTo>
                  <a:pt x="165" y="91"/>
                  <a:pt x="164" y="93"/>
                  <a:pt x="165" y="91"/>
                </a:cubicBezTo>
                <a:close/>
                <a:moveTo>
                  <a:pt x="172" y="44"/>
                </a:moveTo>
                <a:cubicBezTo>
                  <a:pt x="174" y="44"/>
                  <a:pt x="171" y="38"/>
                  <a:pt x="171" y="38"/>
                </a:cubicBezTo>
                <a:cubicBezTo>
                  <a:pt x="171" y="38"/>
                  <a:pt x="171" y="44"/>
                  <a:pt x="172" y="44"/>
                </a:cubicBezTo>
                <a:close/>
                <a:moveTo>
                  <a:pt x="113" y="247"/>
                </a:moveTo>
                <a:cubicBezTo>
                  <a:pt x="113" y="247"/>
                  <a:pt x="113" y="244"/>
                  <a:pt x="113" y="247"/>
                </a:cubicBezTo>
                <a:close/>
                <a:moveTo>
                  <a:pt x="161" y="122"/>
                </a:moveTo>
                <a:cubicBezTo>
                  <a:pt x="160" y="122"/>
                  <a:pt x="162" y="122"/>
                  <a:pt x="161" y="122"/>
                </a:cubicBezTo>
                <a:close/>
                <a:moveTo>
                  <a:pt x="165" y="99"/>
                </a:moveTo>
                <a:cubicBezTo>
                  <a:pt x="166" y="93"/>
                  <a:pt x="169" y="81"/>
                  <a:pt x="168" y="76"/>
                </a:cubicBezTo>
                <a:cubicBezTo>
                  <a:pt x="168" y="75"/>
                  <a:pt x="166" y="87"/>
                  <a:pt x="164" y="95"/>
                </a:cubicBezTo>
                <a:cubicBezTo>
                  <a:pt x="164" y="95"/>
                  <a:pt x="164" y="95"/>
                  <a:pt x="164" y="95"/>
                </a:cubicBezTo>
                <a:cubicBezTo>
                  <a:pt x="164" y="95"/>
                  <a:pt x="164" y="95"/>
                  <a:pt x="164" y="95"/>
                </a:cubicBezTo>
                <a:cubicBezTo>
                  <a:pt x="164" y="98"/>
                  <a:pt x="163" y="101"/>
                  <a:pt x="163" y="101"/>
                </a:cubicBezTo>
                <a:cubicBezTo>
                  <a:pt x="160" y="103"/>
                  <a:pt x="160" y="121"/>
                  <a:pt x="160" y="122"/>
                </a:cubicBezTo>
                <a:cubicBezTo>
                  <a:pt x="164" y="117"/>
                  <a:pt x="163" y="105"/>
                  <a:pt x="165" y="99"/>
                </a:cubicBezTo>
                <a:close/>
                <a:moveTo>
                  <a:pt x="171" y="58"/>
                </a:moveTo>
                <a:cubicBezTo>
                  <a:pt x="172" y="58"/>
                  <a:pt x="170" y="58"/>
                  <a:pt x="171" y="58"/>
                </a:cubicBezTo>
                <a:close/>
                <a:moveTo>
                  <a:pt x="141" y="201"/>
                </a:moveTo>
                <a:cubicBezTo>
                  <a:pt x="140" y="201"/>
                  <a:pt x="137" y="204"/>
                  <a:pt x="138" y="205"/>
                </a:cubicBezTo>
                <a:cubicBezTo>
                  <a:pt x="139" y="204"/>
                  <a:pt x="140" y="202"/>
                  <a:pt x="141" y="201"/>
                </a:cubicBezTo>
                <a:close/>
                <a:moveTo>
                  <a:pt x="136" y="209"/>
                </a:moveTo>
                <a:cubicBezTo>
                  <a:pt x="137" y="208"/>
                  <a:pt x="137" y="207"/>
                  <a:pt x="138" y="206"/>
                </a:cubicBezTo>
                <a:cubicBezTo>
                  <a:pt x="137" y="206"/>
                  <a:pt x="136" y="209"/>
                  <a:pt x="136" y="209"/>
                </a:cubicBezTo>
                <a:close/>
                <a:moveTo>
                  <a:pt x="117" y="240"/>
                </a:moveTo>
                <a:cubicBezTo>
                  <a:pt x="118" y="240"/>
                  <a:pt x="118" y="239"/>
                  <a:pt x="118" y="238"/>
                </a:cubicBezTo>
                <a:cubicBezTo>
                  <a:pt x="118" y="239"/>
                  <a:pt x="117" y="239"/>
                  <a:pt x="117" y="240"/>
                </a:cubicBezTo>
                <a:close/>
                <a:moveTo>
                  <a:pt x="141" y="199"/>
                </a:moveTo>
                <a:cubicBezTo>
                  <a:pt x="141" y="199"/>
                  <a:pt x="141" y="199"/>
                  <a:pt x="141" y="199"/>
                </a:cubicBezTo>
                <a:cubicBezTo>
                  <a:pt x="141" y="199"/>
                  <a:pt x="141" y="199"/>
                  <a:pt x="141" y="199"/>
                </a:cubicBezTo>
                <a:close/>
                <a:moveTo>
                  <a:pt x="115" y="244"/>
                </a:moveTo>
                <a:cubicBezTo>
                  <a:pt x="115" y="244"/>
                  <a:pt x="116" y="243"/>
                  <a:pt x="116" y="242"/>
                </a:cubicBezTo>
                <a:cubicBezTo>
                  <a:pt x="115" y="243"/>
                  <a:pt x="115" y="244"/>
                  <a:pt x="115" y="244"/>
                </a:cubicBezTo>
                <a:close/>
                <a:moveTo>
                  <a:pt x="149" y="45"/>
                </a:moveTo>
                <a:cubicBezTo>
                  <a:pt x="149" y="44"/>
                  <a:pt x="149" y="45"/>
                  <a:pt x="149" y="45"/>
                </a:cubicBezTo>
                <a:close/>
                <a:moveTo>
                  <a:pt x="151" y="24"/>
                </a:moveTo>
                <a:cubicBezTo>
                  <a:pt x="152" y="25"/>
                  <a:pt x="150" y="24"/>
                  <a:pt x="151" y="24"/>
                </a:cubicBezTo>
                <a:close/>
                <a:moveTo>
                  <a:pt x="149" y="27"/>
                </a:moveTo>
                <a:cubicBezTo>
                  <a:pt x="148" y="26"/>
                  <a:pt x="149" y="28"/>
                  <a:pt x="149" y="27"/>
                </a:cubicBezTo>
                <a:close/>
                <a:moveTo>
                  <a:pt x="150" y="24"/>
                </a:moveTo>
                <a:cubicBezTo>
                  <a:pt x="150" y="24"/>
                  <a:pt x="156" y="16"/>
                  <a:pt x="156" y="16"/>
                </a:cubicBezTo>
                <a:cubicBezTo>
                  <a:pt x="155" y="12"/>
                  <a:pt x="148" y="23"/>
                  <a:pt x="150" y="24"/>
                </a:cubicBezTo>
                <a:close/>
                <a:moveTo>
                  <a:pt x="153" y="18"/>
                </a:moveTo>
                <a:cubicBezTo>
                  <a:pt x="154" y="17"/>
                  <a:pt x="153" y="18"/>
                  <a:pt x="153" y="18"/>
                </a:cubicBezTo>
                <a:close/>
                <a:moveTo>
                  <a:pt x="155" y="41"/>
                </a:moveTo>
                <a:cubicBezTo>
                  <a:pt x="154" y="40"/>
                  <a:pt x="155" y="41"/>
                  <a:pt x="155" y="41"/>
                </a:cubicBezTo>
                <a:close/>
                <a:moveTo>
                  <a:pt x="142" y="54"/>
                </a:moveTo>
                <a:cubicBezTo>
                  <a:pt x="142" y="54"/>
                  <a:pt x="142" y="53"/>
                  <a:pt x="142" y="54"/>
                </a:cubicBezTo>
                <a:close/>
                <a:moveTo>
                  <a:pt x="140" y="56"/>
                </a:moveTo>
                <a:cubicBezTo>
                  <a:pt x="140" y="56"/>
                  <a:pt x="141" y="57"/>
                  <a:pt x="140" y="56"/>
                </a:cubicBezTo>
                <a:close/>
                <a:moveTo>
                  <a:pt x="140" y="57"/>
                </a:moveTo>
                <a:cubicBezTo>
                  <a:pt x="140" y="57"/>
                  <a:pt x="139" y="56"/>
                  <a:pt x="140" y="57"/>
                </a:cubicBezTo>
                <a:close/>
                <a:moveTo>
                  <a:pt x="141" y="55"/>
                </a:moveTo>
                <a:cubicBezTo>
                  <a:pt x="142" y="55"/>
                  <a:pt x="141" y="54"/>
                  <a:pt x="141" y="55"/>
                </a:cubicBezTo>
                <a:close/>
                <a:moveTo>
                  <a:pt x="148" y="28"/>
                </a:moveTo>
                <a:cubicBezTo>
                  <a:pt x="149" y="29"/>
                  <a:pt x="148" y="28"/>
                  <a:pt x="148" y="28"/>
                </a:cubicBezTo>
                <a:close/>
                <a:moveTo>
                  <a:pt x="141" y="55"/>
                </a:moveTo>
                <a:cubicBezTo>
                  <a:pt x="140" y="55"/>
                  <a:pt x="142" y="56"/>
                  <a:pt x="141" y="55"/>
                </a:cubicBezTo>
                <a:close/>
                <a:moveTo>
                  <a:pt x="114" y="65"/>
                </a:moveTo>
                <a:cubicBezTo>
                  <a:pt x="111" y="64"/>
                  <a:pt x="114" y="66"/>
                  <a:pt x="114" y="65"/>
                </a:cubicBezTo>
                <a:close/>
                <a:moveTo>
                  <a:pt x="160" y="14"/>
                </a:moveTo>
                <a:cubicBezTo>
                  <a:pt x="159" y="13"/>
                  <a:pt x="161" y="14"/>
                  <a:pt x="160" y="14"/>
                </a:cubicBezTo>
                <a:close/>
                <a:moveTo>
                  <a:pt x="143" y="36"/>
                </a:moveTo>
                <a:cubicBezTo>
                  <a:pt x="143" y="35"/>
                  <a:pt x="144" y="36"/>
                  <a:pt x="143" y="36"/>
                </a:cubicBezTo>
                <a:close/>
                <a:moveTo>
                  <a:pt x="141" y="39"/>
                </a:moveTo>
                <a:cubicBezTo>
                  <a:pt x="142" y="39"/>
                  <a:pt x="139" y="37"/>
                  <a:pt x="141" y="39"/>
                </a:cubicBezTo>
                <a:close/>
                <a:moveTo>
                  <a:pt x="148" y="47"/>
                </a:moveTo>
                <a:cubicBezTo>
                  <a:pt x="149" y="47"/>
                  <a:pt x="147" y="46"/>
                  <a:pt x="148" y="47"/>
                </a:cubicBezTo>
                <a:close/>
                <a:moveTo>
                  <a:pt x="165" y="20"/>
                </a:moveTo>
                <a:cubicBezTo>
                  <a:pt x="164" y="19"/>
                  <a:pt x="166" y="21"/>
                  <a:pt x="165" y="20"/>
                </a:cubicBezTo>
                <a:close/>
                <a:moveTo>
                  <a:pt x="143" y="53"/>
                </a:moveTo>
                <a:cubicBezTo>
                  <a:pt x="143" y="53"/>
                  <a:pt x="142" y="52"/>
                  <a:pt x="143" y="53"/>
                </a:cubicBezTo>
                <a:close/>
                <a:moveTo>
                  <a:pt x="147" y="26"/>
                </a:moveTo>
                <a:cubicBezTo>
                  <a:pt x="148" y="26"/>
                  <a:pt x="146" y="25"/>
                  <a:pt x="147" y="26"/>
                </a:cubicBezTo>
                <a:close/>
                <a:moveTo>
                  <a:pt x="119" y="58"/>
                </a:moveTo>
                <a:cubicBezTo>
                  <a:pt x="119" y="58"/>
                  <a:pt x="118" y="57"/>
                  <a:pt x="119" y="58"/>
                </a:cubicBezTo>
                <a:close/>
                <a:moveTo>
                  <a:pt x="148" y="29"/>
                </a:moveTo>
                <a:cubicBezTo>
                  <a:pt x="147" y="28"/>
                  <a:pt x="148" y="29"/>
                  <a:pt x="148" y="29"/>
                </a:cubicBezTo>
                <a:close/>
                <a:moveTo>
                  <a:pt x="142" y="53"/>
                </a:moveTo>
                <a:cubicBezTo>
                  <a:pt x="142" y="53"/>
                  <a:pt x="143" y="54"/>
                  <a:pt x="142" y="53"/>
                </a:cubicBezTo>
                <a:close/>
                <a:moveTo>
                  <a:pt x="148" y="25"/>
                </a:moveTo>
                <a:cubicBezTo>
                  <a:pt x="146" y="25"/>
                  <a:pt x="148" y="25"/>
                  <a:pt x="148" y="25"/>
                </a:cubicBezTo>
                <a:close/>
                <a:moveTo>
                  <a:pt x="156" y="39"/>
                </a:moveTo>
                <a:cubicBezTo>
                  <a:pt x="156" y="39"/>
                  <a:pt x="157" y="40"/>
                  <a:pt x="156" y="39"/>
                </a:cubicBezTo>
                <a:close/>
                <a:moveTo>
                  <a:pt x="158" y="38"/>
                </a:moveTo>
                <a:cubicBezTo>
                  <a:pt x="157" y="37"/>
                  <a:pt x="158" y="38"/>
                  <a:pt x="158" y="38"/>
                </a:cubicBezTo>
                <a:close/>
                <a:moveTo>
                  <a:pt x="155" y="42"/>
                </a:moveTo>
                <a:cubicBezTo>
                  <a:pt x="154" y="43"/>
                  <a:pt x="157" y="41"/>
                  <a:pt x="155" y="42"/>
                </a:cubicBezTo>
                <a:close/>
                <a:moveTo>
                  <a:pt x="161" y="33"/>
                </a:moveTo>
                <a:cubicBezTo>
                  <a:pt x="161" y="33"/>
                  <a:pt x="161" y="33"/>
                  <a:pt x="161" y="33"/>
                </a:cubicBezTo>
                <a:close/>
                <a:moveTo>
                  <a:pt x="156" y="41"/>
                </a:moveTo>
                <a:cubicBezTo>
                  <a:pt x="157" y="41"/>
                  <a:pt x="154" y="41"/>
                  <a:pt x="156" y="41"/>
                </a:cubicBezTo>
                <a:close/>
                <a:moveTo>
                  <a:pt x="143" y="58"/>
                </a:moveTo>
                <a:cubicBezTo>
                  <a:pt x="143" y="58"/>
                  <a:pt x="142" y="57"/>
                  <a:pt x="143" y="58"/>
                </a:cubicBezTo>
                <a:close/>
                <a:moveTo>
                  <a:pt x="161" y="31"/>
                </a:moveTo>
                <a:cubicBezTo>
                  <a:pt x="160" y="31"/>
                  <a:pt x="162" y="32"/>
                  <a:pt x="161" y="31"/>
                </a:cubicBezTo>
                <a:close/>
                <a:moveTo>
                  <a:pt x="156" y="41"/>
                </a:moveTo>
                <a:cubicBezTo>
                  <a:pt x="155" y="40"/>
                  <a:pt x="156" y="41"/>
                  <a:pt x="156" y="41"/>
                </a:cubicBezTo>
                <a:close/>
                <a:moveTo>
                  <a:pt x="163" y="30"/>
                </a:moveTo>
                <a:cubicBezTo>
                  <a:pt x="163" y="31"/>
                  <a:pt x="161" y="29"/>
                  <a:pt x="163" y="30"/>
                </a:cubicBezTo>
                <a:close/>
                <a:moveTo>
                  <a:pt x="115" y="62"/>
                </a:moveTo>
                <a:cubicBezTo>
                  <a:pt x="115" y="62"/>
                  <a:pt x="115" y="62"/>
                  <a:pt x="115" y="62"/>
                </a:cubicBezTo>
                <a:cubicBezTo>
                  <a:pt x="115" y="61"/>
                  <a:pt x="115" y="62"/>
                  <a:pt x="115" y="62"/>
                </a:cubicBezTo>
                <a:close/>
                <a:moveTo>
                  <a:pt x="167" y="3"/>
                </a:moveTo>
                <a:cubicBezTo>
                  <a:pt x="167" y="3"/>
                  <a:pt x="167" y="3"/>
                  <a:pt x="167" y="4"/>
                </a:cubicBezTo>
                <a:cubicBezTo>
                  <a:pt x="167" y="3"/>
                  <a:pt x="167" y="3"/>
                  <a:pt x="167" y="3"/>
                </a:cubicBezTo>
                <a:cubicBezTo>
                  <a:pt x="167" y="3"/>
                  <a:pt x="167" y="3"/>
                  <a:pt x="167" y="3"/>
                </a:cubicBezTo>
                <a:close/>
                <a:moveTo>
                  <a:pt x="144" y="51"/>
                </a:moveTo>
                <a:cubicBezTo>
                  <a:pt x="144" y="50"/>
                  <a:pt x="144" y="51"/>
                  <a:pt x="144" y="52"/>
                </a:cubicBezTo>
                <a:cubicBezTo>
                  <a:pt x="144" y="52"/>
                  <a:pt x="145" y="51"/>
                  <a:pt x="144" y="51"/>
                </a:cubicBezTo>
                <a:close/>
                <a:moveTo>
                  <a:pt x="144" y="34"/>
                </a:moveTo>
                <a:cubicBezTo>
                  <a:pt x="144" y="34"/>
                  <a:pt x="144" y="34"/>
                  <a:pt x="144" y="34"/>
                </a:cubicBezTo>
                <a:cubicBezTo>
                  <a:pt x="144" y="34"/>
                  <a:pt x="144" y="34"/>
                  <a:pt x="144" y="34"/>
                </a:cubicBezTo>
                <a:cubicBezTo>
                  <a:pt x="144" y="34"/>
                  <a:pt x="145" y="34"/>
                  <a:pt x="144" y="34"/>
                </a:cubicBezTo>
                <a:close/>
                <a:moveTo>
                  <a:pt x="144" y="52"/>
                </a:moveTo>
                <a:cubicBezTo>
                  <a:pt x="144" y="52"/>
                  <a:pt x="144" y="52"/>
                  <a:pt x="144" y="52"/>
                </a:cubicBezTo>
                <a:cubicBezTo>
                  <a:pt x="144" y="52"/>
                  <a:pt x="144" y="52"/>
                  <a:pt x="144" y="52"/>
                </a:cubicBezTo>
                <a:cubicBezTo>
                  <a:pt x="144" y="52"/>
                  <a:pt x="144" y="52"/>
                  <a:pt x="144" y="52"/>
                </a:cubicBezTo>
                <a:close/>
                <a:moveTo>
                  <a:pt x="165" y="2"/>
                </a:moveTo>
                <a:cubicBezTo>
                  <a:pt x="164" y="5"/>
                  <a:pt x="166" y="3"/>
                  <a:pt x="167" y="3"/>
                </a:cubicBezTo>
                <a:cubicBezTo>
                  <a:pt x="166" y="2"/>
                  <a:pt x="165" y="2"/>
                  <a:pt x="165" y="2"/>
                </a:cubicBezTo>
                <a:close/>
                <a:moveTo>
                  <a:pt x="144" y="34"/>
                </a:moveTo>
                <a:cubicBezTo>
                  <a:pt x="144" y="34"/>
                  <a:pt x="144" y="34"/>
                  <a:pt x="144" y="34"/>
                </a:cubicBezTo>
                <a:cubicBezTo>
                  <a:pt x="144" y="34"/>
                  <a:pt x="144" y="34"/>
                  <a:pt x="144" y="34"/>
                </a:cubicBezTo>
                <a:close/>
                <a:moveTo>
                  <a:pt x="206" y="33"/>
                </a:moveTo>
                <a:cubicBezTo>
                  <a:pt x="205" y="33"/>
                  <a:pt x="207" y="31"/>
                  <a:pt x="206" y="33"/>
                </a:cubicBezTo>
                <a:close/>
                <a:moveTo>
                  <a:pt x="218" y="47"/>
                </a:moveTo>
                <a:cubicBezTo>
                  <a:pt x="218" y="48"/>
                  <a:pt x="220" y="45"/>
                  <a:pt x="218" y="47"/>
                </a:cubicBezTo>
                <a:close/>
                <a:moveTo>
                  <a:pt x="222" y="47"/>
                </a:moveTo>
                <a:cubicBezTo>
                  <a:pt x="223" y="47"/>
                  <a:pt x="224" y="48"/>
                  <a:pt x="225" y="48"/>
                </a:cubicBezTo>
                <a:cubicBezTo>
                  <a:pt x="225" y="48"/>
                  <a:pt x="225" y="48"/>
                  <a:pt x="225" y="48"/>
                </a:cubicBezTo>
                <a:cubicBezTo>
                  <a:pt x="225" y="48"/>
                  <a:pt x="225" y="48"/>
                  <a:pt x="225" y="48"/>
                </a:cubicBezTo>
                <a:cubicBezTo>
                  <a:pt x="225" y="48"/>
                  <a:pt x="226" y="47"/>
                  <a:pt x="226" y="47"/>
                </a:cubicBezTo>
                <a:cubicBezTo>
                  <a:pt x="225" y="48"/>
                  <a:pt x="217" y="40"/>
                  <a:pt x="217" y="40"/>
                </a:cubicBezTo>
                <a:cubicBezTo>
                  <a:pt x="217" y="41"/>
                  <a:pt x="216" y="41"/>
                  <a:pt x="216" y="41"/>
                </a:cubicBezTo>
                <a:cubicBezTo>
                  <a:pt x="216" y="41"/>
                  <a:pt x="219" y="44"/>
                  <a:pt x="219" y="45"/>
                </a:cubicBezTo>
                <a:cubicBezTo>
                  <a:pt x="219" y="45"/>
                  <a:pt x="221" y="46"/>
                  <a:pt x="222" y="47"/>
                </a:cubicBezTo>
                <a:close/>
                <a:moveTo>
                  <a:pt x="217" y="45"/>
                </a:moveTo>
                <a:cubicBezTo>
                  <a:pt x="217" y="44"/>
                  <a:pt x="216" y="45"/>
                  <a:pt x="217" y="45"/>
                </a:cubicBezTo>
                <a:close/>
                <a:moveTo>
                  <a:pt x="207" y="36"/>
                </a:moveTo>
                <a:cubicBezTo>
                  <a:pt x="207" y="36"/>
                  <a:pt x="206" y="37"/>
                  <a:pt x="207" y="36"/>
                </a:cubicBezTo>
                <a:close/>
                <a:moveTo>
                  <a:pt x="208" y="35"/>
                </a:moveTo>
                <a:cubicBezTo>
                  <a:pt x="208" y="35"/>
                  <a:pt x="215" y="41"/>
                  <a:pt x="215" y="41"/>
                </a:cubicBezTo>
                <a:cubicBezTo>
                  <a:pt x="218" y="40"/>
                  <a:pt x="208" y="34"/>
                  <a:pt x="208" y="35"/>
                </a:cubicBezTo>
                <a:close/>
                <a:moveTo>
                  <a:pt x="197" y="28"/>
                </a:moveTo>
                <a:cubicBezTo>
                  <a:pt x="196" y="28"/>
                  <a:pt x="197" y="27"/>
                  <a:pt x="197" y="28"/>
                </a:cubicBezTo>
                <a:close/>
                <a:moveTo>
                  <a:pt x="203" y="33"/>
                </a:moveTo>
                <a:cubicBezTo>
                  <a:pt x="203" y="32"/>
                  <a:pt x="202" y="33"/>
                  <a:pt x="203" y="33"/>
                </a:cubicBezTo>
                <a:close/>
                <a:moveTo>
                  <a:pt x="194" y="25"/>
                </a:moveTo>
                <a:cubicBezTo>
                  <a:pt x="193" y="26"/>
                  <a:pt x="196" y="23"/>
                  <a:pt x="194" y="25"/>
                </a:cubicBezTo>
                <a:close/>
                <a:moveTo>
                  <a:pt x="206" y="33"/>
                </a:moveTo>
                <a:cubicBezTo>
                  <a:pt x="207" y="32"/>
                  <a:pt x="206" y="34"/>
                  <a:pt x="206" y="33"/>
                </a:cubicBezTo>
                <a:close/>
                <a:moveTo>
                  <a:pt x="204" y="34"/>
                </a:moveTo>
                <a:cubicBezTo>
                  <a:pt x="205" y="34"/>
                  <a:pt x="204" y="34"/>
                  <a:pt x="204" y="34"/>
                </a:cubicBezTo>
                <a:close/>
                <a:moveTo>
                  <a:pt x="203" y="33"/>
                </a:moveTo>
                <a:cubicBezTo>
                  <a:pt x="204" y="33"/>
                  <a:pt x="202" y="34"/>
                  <a:pt x="203" y="33"/>
                </a:cubicBezTo>
                <a:close/>
                <a:moveTo>
                  <a:pt x="189" y="39"/>
                </a:moveTo>
                <a:cubicBezTo>
                  <a:pt x="188" y="38"/>
                  <a:pt x="190" y="40"/>
                  <a:pt x="189" y="39"/>
                </a:cubicBezTo>
                <a:close/>
                <a:moveTo>
                  <a:pt x="198" y="29"/>
                </a:moveTo>
                <a:cubicBezTo>
                  <a:pt x="198" y="29"/>
                  <a:pt x="198" y="29"/>
                  <a:pt x="198" y="29"/>
                </a:cubicBezTo>
                <a:cubicBezTo>
                  <a:pt x="198" y="29"/>
                  <a:pt x="198" y="29"/>
                  <a:pt x="198" y="29"/>
                </a:cubicBezTo>
                <a:cubicBezTo>
                  <a:pt x="198" y="29"/>
                  <a:pt x="198" y="29"/>
                  <a:pt x="198" y="29"/>
                </a:cubicBezTo>
                <a:close/>
                <a:moveTo>
                  <a:pt x="179" y="24"/>
                </a:moveTo>
                <a:cubicBezTo>
                  <a:pt x="178" y="24"/>
                  <a:pt x="179" y="24"/>
                  <a:pt x="179" y="24"/>
                </a:cubicBezTo>
                <a:close/>
                <a:moveTo>
                  <a:pt x="181" y="27"/>
                </a:moveTo>
                <a:cubicBezTo>
                  <a:pt x="182" y="26"/>
                  <a:pt x="181" y="26"/>
                  <a:pt x="180" y="26"/>
                </a:cubicBezTo>
                <a:cubicBezTo>
                  <a:pt x="181" y="26"/>
                  <a:pt x="181" y="27"/>
                  <a:pt x="181" y="27"/>
                </a:cubicBezTo>
                <a:close/>
                <a:moveTo>
                  <a:pt x="179" y="24"/>
                </a:moveTo>
                <a:cubicBezTo>
                  <a:pt x="179" y="24"/>
                  <a:pt x="178" y="25"/>
                  <a:pt x="179" y="24"/>
                </a:cubicBezTo>
                <a:close/>
                <a:moveTo>
                  <a:pt x="180" y="26"/>
                </a:moveTo>
                <a:cubicBezTo>
                  <a:pt x="180" y="26"/>
                  <a:pt x="180" y="26"/>
                  <a:pt x="180" y="26"/>
                </a:cubicBezTo>
                <a:cubicBezTo>
                  <a:pt x="180" y="26"/>
                  <a:pt x="180" y="26"/>
                  <a:pt x="180" y="26"/>
                </a:cubicBezTo>
                <a:cubicBezTo>
                  <a:pt x="180" y="26"/>
                  <a:pt x="180" y="26"/>
                  <a:pt x="180" y="26"/>
                </a:cubicBezTo>
                <a:close/>
                <a:moveTo>
                  <a:pt x="185" y="31"/>
                </a:moveTo>
                <a:cubicBezTo>
                  <a:pt x="184" y="32"/>
                  <a:pt x="186" y="30"/>
                  <a:pt x="185" y="31"/>
                </a:cubicBezTo>
                <a:close/>
                <a:moveTo>
                  <a:pt x="180" y="25"/>
                </a:moveTo>
                <a:cubicBezTo>
                  <a:pt x="181" y="25"/>
                  <a:pt x="179" y="25"/>
                  <a:pt x="180" y="25"/>
                </a:cubicBezTo>
                <a:close/>
                <a:moveTo>
                  <a:pt x="187" y="32"/>
                </a:moveTo>
                <a:cubicBezTo>
                  <a:pt x="187" y="32"/>
                  <a:pt x="186" y="32"/>
                  <a:pt x="187" y="32"/>
                </a:cubicBezTo>
                <a:close/>
                <a:moveTo>
                  <a:pt x="227" y="47"/>
                </a:moveTo>
                <a:cubicBezTo>
                  <a:pt x="227" y="47"/>
                  <a:pt x="225" y="51"/>
                  <a:pt x="225" y="50"/>
                </a:cubicBezTo>
                <a:cubicBezTo>
                  <a:pt x="225" y="50"/>
                  <a:pt x="220" y="47"/>
                  <a:pt x="220" y="48"/>
                </a:cubicBezTo>
                <a:cubicBezTo>
                  <a:pt x="219" y="49"/>
                  <a:pt x="221" y="48"/>
                  <a:pt x="221" y="48"/>
                </a:cubicBezTo>
                <a:cubicBezTo>
                  <a:pt x="221" y="48"/>
                  <a:pt x="224" y="51"/>
                  <a:pt x="224" y="51"/>
                </a:cubicBezTo>
                <a:cubicBezTo>
                  <a:pt x="224" y="52"/>
                  <a:pt x="222" y="52"/>
                  <a:pt x="223" y="52"/>
                </a:cubicBezTo>
                <a:cubicBezTo>
                  <a:pt x="222" y="52"/>
                  <a:pt x="222" y="52"/>
                  <a:pt x="222" y="51"/>
                </a:cubicBezTo>
                <a:cubicBezTo>
                  <a:pt x="215" y="45"/>
                  <a:pt x="206" y="38"/>
                  <a:pt x="199" y="32"/>
                </a:cubicBezTo>
                <a:cubicBezTo>
                  <a:pt x="196" y="30"/>
                  <a:pt x="190" y="22"/>
                  <a:pt x="184" y="15"/>
                </a:cubicBezTo>
                <a:cubicBezTo>
                  <a:pt x="189" y="20"/>
                  <a:pt x="194" y="25"/>
                  <a:pt x="194" y="24"/>
                </a:cubicBezTo>
                <a:cubicBezTo>
                  <a:pt x="194" y="24"/>
                  <a:pt x="193" y="23"/>
                  <a:pt x="193" y="23"/>
                </a:cubicBezTo>
                <a:cubicBezTo>
                  <a:pt x="194" y="22"/>
                  <a:pt x="196" y="24"/>
                  <a:pt x="196" y="24"/>
                </a:cubicBezTo>
                <a:cubicBezTo>
                  <a:pt x="195" y="25"/>
                  <a:pt x="195" y="25"/>
                  <a:pt x="195" y="26"/>
                </a:cubicBezTo>
                <a:cubicBezTo>
                  <a:pt x="194" y="26"/>
                  <a:pt x="197" y="26"/>
                  <a:pt x="197" y="25"/>
                </a:cubicBezTo>
                <a:cubicBezTo>
                  <a:pt x="196" y="26"/>
                  <a:pt x="196" y="28"/>
                  <a:pt x="196" y="28"/>
                </a:cubicBezTo>
                <a:cubicBezTo>
                  <a:pt x="196" y="28"/>
                  <a:pt x="198" y="26"/>
                  <a:pt x="198" y="26"/>
                </a:cubicBezTo>
                <a:cubicBezTo>
                  <a:pt x="198" y="27"/>
                  <a:pt x="197" y="28"/>
                  <a:pt x="197" y="28"/>
                </a:cubicBezTo>
                <a:cubicBezTo>
                  <a:pt x="197" y="28"/>
                  <a:pt x="198" y="27"/>
                  <a:pt x="198" y="27"/>
                </a:cubicBezTo>
                <a:cubicBezTo>
                  <a:pt x="199" y="27"/>
                  <a:pt x="199" y="28"/>
                  <a:pt x="199" y="28"/>
                </a:cubicBezTo>
                <a:cubicBezTo>
                  <a:pt x="199" y="28"/>
                  <a:pt x="198" y="28"/>
                  <a:pt x="198" y="28"/>
                </a:cubicBezTo>
                <a:cubicBezTo>
                  <a:pt x="198" y="29"/>
                  <a:pt x="198" y="29"/>
                  <a:pt x="199" y="28"/>
                </a:cubicBezTo>
                <a:cubicBezTo>
                  <a:pt x="199" y="29"/>
                  <a:pt x="198" y="29"/>
                  <a:pt x="198" y="29"/>
                </a:cubicBezTo>
                <a:cubicBezTo>
                  <a:pt x="199" y="29"/>
                  <a:pt x="199" y="28"/>
                  <a:pt x="198" y="29"/>
                </a:cubicBezTo>
                <a:cubicBezTo>
                  <a:pt x="198" y="29"/>
                  <a:pt x="199" y="30"/>
                  <a:pt x="199" y="30"/>
                </a:cubicBezTo>
                <a:cubicBezTo>
                  <a:pt x="199" y="30"/>
                  <a:pt x="199" y="30"/>
                  <a:pt x="199" y="30"/>
                </a:cubicBezTo>
                <a:cubicBezTo>
                  <a:pt x="199" y="30"/>
                  <a:pt x="199" y="30"/>
                  <a:pt x="199" y="30"/>
                </a:cubicBezTo>
                <a:cubicBezTo>
                  <a:pt x="200" y="30"/>
                  <a:pt x="200" y="30"/>
                  <a:pt x="200" y="30"/>
                </a:cubicBezTo>
                <a:cubicBezTo>
                  <a:pt x="199" y="30"/>
                  <a:pt x="200" y="31"/>
                  <a:pt x="201" y="32"/>
                </a:cubicBezTo>
                <a:cubicBezTo>
                  <a:pt x="201" y="31"/>
                  <a:pt x="201" y="31"/>
                  <a:pt x="201" y="31"/>
                </a:cubicBezTo>
                <a:cubicBezTo>
                  <a:pt x="201" y="31"/>
                  <a:pt x="201" y="31"/>
                  <a:pt x="201" y="32"/>
                </a:cubicBezTo>
                <a:cubicBezTo>
                  <a:pt x="202" y="32"/>
                  <a:pt x="203" y="33"/>
                  <a:pt x="203" y="33"/>
                </a:cubicBezTo>
                <a:cubicBezTo>
                  <a:pt x="203" y="33"/>
                  <a:pt x="202" y="32"/>
                  <a:pt x="202" y="32"/>
                </a:cubicBezTo>
                <a:cubicBezTo>
                  <a:pt x="201" y="31"/>
                  <a:pt x="206" y="33"/>
                  <a:pt x="206" y="32"/>
                </a:cubicBezTo>
                <a:cubicBezTo>
                  <a:pt x="206" y="31"/>
                  <a:pt x="195" y="21"/>
                  <a:pt x="193" y="19"/>
                </a:cubicBezTo>
                <a:cubicBezTo>
                  <a:pt x="191" y="16"/>
                  <a:pt x="188" y="12"/>
                  <a:pt x="185" y="9"/>
                </a:cubicBezTo>
                <a:cubicBezTo>
                  <a:pt x="185" y="9"/>
                  <a:pt x="185" y="9"/>
                  <a:pt x="186" y="8"/>
                </a:cubicBezTo>
                <a:cubicBezTo>
                  <a:pt x="186" y="8"/>
                  <a:pt x="184" y="6"/>
                  <a:pt x="184" y="5"/>
                </a:cubicBezTo>
                <a:cubicBezTo>
                  <a:pt x="183" y="5"/>
                  <a:pt x="183" y="5"/>
                  <a:pt x="183" y="5"/>
                </a:cubicBezTo>
                <a:cubicBezTo>
                  <a:pt x="183" y="5"/>
                  <a:pt x="183" y="5"/>
                  <a:pt x="183" y="5"/>
                </a:cubicBezTo>
                <a:cubicBezTo>
                  <a:pt x="183" y="6"/>
                  <a:pt x="183" y="6"/>
                  <a:pt x="183" y="6"/>
                </a:cubicBezTo>
                <a:cubicBezTo>
                  <a:pt x="183" y="6"/>
                  <a:pt x="183" y="6"/>
                  <a:pt x="183" y="6"/>
                </a:cubicBezTo>
                <a:cubicBezTo>
                  <a:pt x="183" y="5"/>
                  <a:pt x="183" y="5"/>
                  <a:pt x="183" y="5"/>
                </a:cubicBezTo>
                <a:cubicBezTo>
                  <a:pt x="181" y="3"/>
                  <a:pt x="178" y="0"/>
                  <a:pt x="177" y="0"/>
                </a:cubicBezTo>
                <a:cubicBezTo>
                  <a:pt x="175" y="0"/>
                  <a:pt x="174" y="1"/>
                  <a:pt x="174" y="2"/>
                </a:cubicBezTo>
                <a:cubicBezTo>
                  <a:pt x="172" y="2"/>
                  <a:pt x="170" y="3"/>
                  <a:pt x="168" y="4"/>
                </a:cubicBezTo>
                <a:cubicBezTo>
                  <a:pt x="168" y="4"/>
                  <a:pt x="167" y="4"/>
                  <a:pt x="167" y="4"/>
                </a:cubicBezTo>
                <a:cubicBezTo>
                  <a:pt x="167" y="4"/>
                  <a:pt x="167" y="4"/>
                  <a:pt x="167" y="4"/>
                </a:cubicBezTo>
                <a:cubicBezTo>
                  <a:pt x="166" y="5"/>
                  <a:pt x="165" y="5"/>
                  <a:pt x="164" y="6"/>
                </a:cubicBezTo>
                <a:cubicBezTo>
                  <a:pt x="164" y="5"/>
                  <a:pt x="164" y="5"/>
                  <a:pt x="164" y="5"/>
                </a:cubicBezTo>
                <a:cubicBezTo>
                  <a:pt x="164" y="5"/>
                  <a:pt x="164" y="5"/>
                  <a:pt x="164" y="5"/>
                </a:cubicBezTo>
                <a:cubicBezTo>
                  <a:pt x="165" y="5"/>
                  <a:pt x="164" y="5"/>
                  <a:pt x="164" y="5"/>
                </a:cubicBezTo>
                <a:cubicBezTo>
                  <a:pt x="164" y="5"/>
                  <a:pt x="164" y="4"/>
                  <a:pt x="164" y="4"/>
                </a:cubicBezTo>
                <a:cubicBezTo>
                  <a:pt x="164" y="4"/>
                  <a:pt x="164" y="5"/>
                  <a:pt x="163" y="6"/>
                </a:cubicBezTo>
                <a:cubicBezTo>
                  <a:pt x="163" y="6"/>
                  <a:pt x="162" y="6"/>
                  <a:pt x="162" y="6"/>
                </a:cubicBezTo>
                <a:cubicBezTo>
                  <a:pt x="162" y="6"/>
                  <a:pt x="163" y="6"/>
                  <a:pt x="163" y="6"/>
                </a:cubicBezTo>
                <a:cubicBezTo>
                  <a:pt x="160" y="9"/>
                  <a:pt x="155" y="13"/>
                  <a:pt x="155" y="13"/>
                </a:cubicBezTo>
                <a:cubicBezTo>
                  <a:pt x="155" y="13"/>
                  <a:pt x="156" y="15"/>
                  <a:pt x="156" y="15"/>
                </a:cubicBezTo>
                <a:cubicBezTo>
                  <a:pt x="158" y="14"/>
                  <a:pt x="159" y="12"/>
                  <a:pt x="160" y="11"/>
                </a:cubicBezTo>
                <a:cubicBezTo>
                  <a:pt x="161" y="11"/>
                  <a:pt x="162" y="10"/>
                  <a:pt x="163" y="8"/>
                </a:cubicBezTo>
                <a:cubicBezTo>
                  <a:pt x="162" y="8"/>
                  <a:pt x="162" y="8"/>
                  <a:pt x="162" y="8"/>
                </a:cubicBezTo>
                <a:cubicBezTo>
                  <a:pt x="163" y="8"/>
                  <a:pt x="163" y="8"/>
                  <a:pt x="163" y="8"/>
                </a:cubicBezTo>
                <a:cubicBezTo>
                  <a:pt x="163" y="8"/>
                  <a:pt x="163" y="8"/>
                  <a:pt x="163" y="8"/>
                </a:cubicBezTo>
                <a:cubicBezTo>
                  <a:pt x="163" y="8"/>
                  <a:pt x="163" y="8"/>
                  <a:pt x="163" y="8"/>
                </a:cubicBezTo>
                <a:cubicBezTo>
                  <a:pt x="163" y="8"/>
                  <a:pt x="163" y="8"/>
                  <a:pt x="163" y="8"/>
                </a:cubicBezTo>
                <a:cubicBezTo>
                  <a:pt x="163" y="8"/>
                  <a:pt x="163" y="8"/>
                  <a:pt x="163" y="8"/>
                </a:cubicBezTo>
                <a:cubicBezTo>
                  <a:pt x="163" y="9"/>
                  <a:pt x="163" y="9"/>
                  <a:pt x="164" y="9"/>
                </a:cubicBezTo>
                <a:cubicBezTo>
                  <a:pt x="163" y="10"/>
                  <a:pt x="163" y="10"/>
                  <a:pt x="163" y="11"/>
                </a:cubicBezTo>
                <a:cubicBezTo>
                  <a:pt x="163" y="11"/>
                  <a:pt x="164" y="10"/>
                  <a:pt x="164" y="10"/>
                </a:cubicBezTo>
                <a:cubicBezTo>
                  <a:pt x="164" y="11"/>
                  <a:pt x="164" y="11"/>
                  <a:pt x="164" y="11"/>
                </a:cubicBezTo>
                <a:cubicBezTo>
                  <a:pt x="164" y="11"/>
                  <a:pt x="163" y="12"/>
                  <a:pt x="163" y="12"/>
                </a:cubicBezTo>
                <a:cubicBezTo>
                  <a:pt x="163" y="11"/>
                  <a:pt x="163" y="10"/>
                  <a:pt x="163" y="10"/>
                </a:cubicBezTo>
                <a:cubicBezTo>
                  <a:pt x="162" y="10"/>
                  <a:pt x="162" y="12"/>
                  <a:pt x="163" y="12"/>
                </a:cubicBezTo>
                <a:cubicBezTo>
                  <a:pt x="162" y="12"/>
                  <a:pt x="162" y="12"/>
                  <a:pt x="162" y="12"/>
                </a:cubicBezTo>
                <a:cubicBezTo>
                  <a:pt x="162" y="12"/>
                  <a:pt x="163" y="12"/>
                  <a:pt x="164" y="12"/>
                </a:cubicBezTo>
                <a:cubicBezTo>
                  <a:pt x="158" y="18"/>
                  <a:pt x="153" y="25"/>
                  <a:pt x="149" y="30"/>
                </a:cubicBezTo>
                <a:cubicBezTo>
                  <a:pt x="145" y="37"/>
                  <a:pt x="140" y="43"/>
                  <a:pt x="134" y="49"/>
                </a:cubicBezTo>
                <a:cubicBezTo>
                  <a:pt x="133" y="51"/>
                  <a:pt x="124" y="59"/>
                  <a:pt x="122" y="62"/>
                </a:cubicBezTo>
                <a:cubicBezTo>
                  <a:pt x="124" y="57"/>
                  <a:pt x="142" y="40"/>
                  <a:pt x="140" y="38"/>
                </a:cubicBezTo>
                <a:cubicBezTo>
                  <a:pt x="140" y="38"/>
                  <a:pt x="139" y="40"/>
                  <a:pt x="139" y="40"/>
                </a:cubicBezTo>
                <a:cubicBezTo>
                  <a:pt x="138" y="39"/>
                  <a:pt x="140" y="37"/>
                  <a:pt x="140" y="37"/>
                </a:cubicBezTo>
                <a:cubicBezTo>
                  <a:pt x="140" y="37"/>
                  <a:pt x="141" y="38"/>
                  <a:pt x="142" y="38"/>
                </a:cubicBezTo>
                <a:cubicBezTo>
                  <a:pt x="141" y="38"/>
                  <a:pt x="141" y="35"/>
                  <a:pt x="141" y="35"/>
                </a:cubicBezTo>
                <a:cubicBezTo>
                  <a:pt x="141" y="36"/>
                  <a:pt x="144" y="37"/>
                  <a:pt x="143" y="36"/>
                </a:cubicBezTo>
                <a:cubicBezTo>
                  <a:pt x="143" y="36"/>
                  <a:pt x="141" y="35"/>
                  <a:pt x="142" y="34"/>
                </a:cubicBezTo>
                <a:cubicBezTo>
                  <a:pt x="142" y="34"/>
                  <a:pt x="144" y="36"/>
                  <a:pt x="144" y="35"/>
                </a:cubicBezTo>
                <a:cubicBezTo>
                  <a:pt x="143" y="35"/>
                  <a:pt x="143" y="35"/>
                  <a:pt x="142" y="34"/>
                </a:cubicBezTo>
                <a:cubicBezTo>
                  <a:pt x="143" y="34"/>
                  <a:pt x="143" y="34"/>
                  <a:pt x="144" y="34"/>
                </a:cubicBezTo>
                <a:cubicBezTo>
                  <a:pt x="143" y="33"/>
                  <a:pt x="143" y="33"/>
                  <a:pt x="144" y="34"/>
                </a:cubicBezTo>
                <a:cubicBezTo>
                  <a:pt x="144" y="34"/>
                  <a:pt x="144" y="34"/>
                  <a:pt x="144" y="34"/>
                </a:cubicBezTo>
                <a:cubicBezTo>
                  <a:pt x="144" y="33"/>
                  <a:pt x="143" y="33"/>
                  <a:pt x="144" y="34"/>
                </a:cubicBezTo>
                <a:cubicBezTo>
                  <a:pt x="145" y="34"/>
                  <a:pt x="145" y="34"/>
                  <a:pt x="145" y="33"/>
                </a:cubicBezTo>
                <a:cubicBezTo>
                  <a:pt x="145" y="33"/>
                  <a:pt x="145" y="33"/>
                  <a:pt x="145" y="33"/>
                </a:cubicBezTo>
                <a:cubicBezTo>
                  <a:pt x="145" y="33"/>
                  <a:pt x="145" y="33"/>
                  <a:pt x="145" y="33"/>
                </a:cubicBezTo>
                <a:cubicBezTo>
                  <a:pt x="145" y="32"/>
                  <a:pt x="145" y="32"/>
                  <a:pt x="145" y="32"/>
                </a:cubicBezTo>
                <a:cubicBezTo>
                  <a:pt x="145" y="33"/>
                  <a:pt x="146" y="32"/>
                  <a:pt x="147" y="31"/>
                </a:cubicBezTo>
                <a:cubicBezTo>
                  <a:pt x="147" y="31"/>
                  <a:pt x="147" y="31"/>
                  <a:pt x="147" y="31"/>
                </a:cubicBezTo>
                <a:cubicBezTo>
                  <a:pt x="147" y="30"/>
                  <a:pt x="148" y="29"/>
                  <a:pt x="147" y="29"/>
                </a:cubicBezTo>
                <a:cubicBezTo>
                  <a:pt x="148" y="29"/>
                  <a:pt x="147" y="30"/>
                  <a:pt x="147" y="30"/>
                </a:cubicBezTo>
                <a:cubicBezTo>
                  <a:pt x="146" y="30"/>
                  <a:pt x="148" y="26"/>
                  <a:pt x="146" y="26"/>
                </a:cubicBezTo>
                <a:cubicBezTo>
                  <a:pt x="146" y="26"/>
                  <a:pt x="134" y="41"/>
                  <a:pt x="134" y="41"/>
                </a:cubicBezTo>
                <a:cubicBezTo>
                  <a:pt x="135" y="43"/>
                  <a:pt x="119" y="57"/>
                  <a:pt x="115" y="62"/>
                </a:cubicBezTo>
                <a:cubicBezTo>
                  <a:pt x="115" y="62"/>
                  <a:pt x="115" y="62"/>
                  <a:pt x="115" y="62"/>
                </a:cubicBezTo>
                <a:cubicBezTo>
                  <a:pt x="115" y="62"/>
                  <a:pt x="115" y="62"/>
                  <a:pt x="115" y="62"/>
                </a:cubicBezTo>
                <a:cubicBezTo>
                  <a:pt x="115" y="62"/>
                  <a:pt x="115" y="63"/>
                  <a:pt x="115" y="63"/>
                </a:cubicBezTo>
                <a:cubicBezTo>
                  <a:pt x="116" y="69"/>
                  <a:pt x="122" y="64"/>
                  <a:pt x="122" y="63"/>
                </a:cubicBezTo>
                <a:cubicBezTo>
                  <a:pt x="123" y="66"/>
                  <a:pt x="113" y="72"/>
                  <a:pt x="121" y="77"/>
                </a:cubicBezTo>
                <a:cubicBezTo>
                  <a:pt x="122" y="77"/>
                  <a:pt x="123" y="76"/>
                  <a:pt x="124" y="76"/>
                </a:cubicBezTo>
                <a:cubicBezTo>
                  <a:pt x="124" y="76"/>
                  <a:pt x="122" y="78"/>
                  <a:pt x="123" y="79"/>
                </a:cubicBezTo>
                <a:cubicBezTo>
                  <a:pt x="126" y="81"/>
                  <a:pt x="128" y="74"/>
                  <a:pt x="127" y="73"/>
                </a:cubicBezTo>
                <a:cubicBezTo>
                  <a:pt x="127" y="74"/>
                  <a:pt x="147" y="52"/>
                  <a:pt x="147" y="52"/>
                </a:cubicBezTo>
                <a:cubicBezTo>
                  <a:pt x="148" y="53"/>
                  <a:pt x="147" y="51"/>
                  <a:pt x="147" y="51"/>
                </a:cubicBezTo>
                <a:cubicBezTo>
                  <a:pt x="147" y="51"/>
                  <a:pt x="148" y="51"/>
                  <a:pt x="148" y="51"/>
                </a:cubicBezTo>
                <a:cubicBezTo>
                  <a:pt x="149" y="50"/>
                  <a:pt x="149" y="50"/>
                  <a:pt x="148" y="50"/>
                </a:cubicBezTo>
                <a:cubicBezTo>
                  <a:pt x="150" y="50"/>
                  <a:pt x="153" y="45"/>
                  <a:pt x="153" y="44"/>
                </a:cubicBezTo>
                <a:cubicBezTo>
                  <a:pt x="154" y="44"/>
                  <a:pt x="154" y="44"/>
                  <a:pt x="154" y="44"/>
                </a:cubicBezTo>
                <a:cubicBezTo>
                  <a:pt x="153" y="44"/>
                  <a:pt x="153" y="44"/>
                  <a:pt x="153" y="44"/>
                </a:cubicBezTo>
                <a:cubicBezTo>
                  <a:pt x="154" y="43"/>
                  <a:pt x="154" y="43"/>
                  <a:pt x="153" y="43"/>
                </a:cubicBezTo>
                <a:cubicBezTo>
                  <a:pt x="153" y="43"/>
                  <a:pt x="155" y="43"/>
                  <a:pt x="155" y="43"/>
                </a:cubicBezTo>
                <a:cubicBezTo>
                  <a:pt x="155" y="43"/>
                  <a:pt x="154" y="41"/>
                  <a:pt x="154" y="41"/>
                </a:cubicBezTo>
                <a:cubicBezTo>
                  <a:pt x="151" y="43"/>
                  <a:pt x="149" y="47"/>
                  <a:pt x="149" y="49"/>
                </a:cubicBezTo>
                <a:cubicBezTo>
                  <a:pt x="148" y="48"/>
                  <a:pt x="147" y="49"/>
                  <a:pt x="147" y="49"/>
                </a:cubicBezTo>
                <a:cubicBezTo>
                  <a:pt x="147" y="49"/>
                  <a:pt x="148" y="47"/>
                  <a:pt x="148" y="47"/>
                </a:cubicBezTo>
                <a:cubicBezTo>
                  <a:pt x="147" y="47"/>
                  <a:pt x="145" y="50"/>
                  <a:pt x="145" y="50"/>
                </a:cubicBezTo>
                <a:cubicBezTo>
                  <a:pt x="146" y="51"/>
                  <a:pt x="145" y="53"/>
                  <a:pt x="144" y="52"/>
                </a:cubicBezTo>
                <a:cubicBezTo>
                  <a:pt x="144" y="52"/>
                  <a:pt x="144" y="53"/>
                  <a:pt x="144" y="53"/>
                </a:cubicBezTo>
                <a:cubicBezTo>
                  <a:pt x="144" y="52"/>
                  <a:pt x="141" y="57"/>
                  <a:pt x="141" y="57"/>
                </a:cubicBezTo>
                <a:cubicBezTo>
                  <a:pt x="140" y="57"/>
                  <a:pt x="139" y="58"/>
                  <a:pt x="138" y="58"/>
                </a:cubicBezTo>
                <a:cubicBezTo>
                  <a:pt x="138" y="58"/>
                  <a:pt x="137" y="59"/>
                  <a:pt x="137" y="59"/>
                </a:cubicBezTo>
                <a:cubicBezTo>
                  <a:pt x="137" y="59"/>
                  <a:pt x="139" y="60"/>
                  <a:pt x="139" y="61"/>
                </a:cubicBezTo>
                <a:cubicBezTo>
                  <a:pt x="138" y="61"/>
                  <a:pt x="135" y="61"/>
                  <a:pt x="135" y="61"/>
                </a:cubicBezTo>
                <a:cubicBezTo>
                  <a:pt x="135" y="61"/>
                  <a:pt x="136" y="63"/>
                  <a:pt x="136" y="63"/>
                </a:cubicBezTo>
                <a:cubicBezTo>
                  <a:pt x="135" y="62"/>
                  <a:pt x="131" y="63"/>
                  <a:pt x="131" y="64"/>
                </a:cubicBezTo>
                <a:cubicBezTo>
                  <a:pt x="131" y="62"/>
                  <a:pt x="149" y="42"/>
                  <a:pt x="151" y="39"/>
                </a:cubicBezTo>
                <a:cubicBezTo>
                  <a:pt x="154" y="35"/>
                  <a:pt x="157" y="30"/>
                  <a:pt x="158" y="29"/>
                </a:cubicBezTo>
                <a:cubicBezTo>
                  <a:pt x="159" y="28"/>
                  <a:pt x="162" y="25"/>
                  <a:pt x="162" y="24"/>
                </a:cubicBezTo>
                <a:cubicBezTo>
                  <a:pt x="162" y="25"/>
                  <a:pt x="163" y="22"/>
                  <a:pt x="163" y="23"/>
                </a:cubicBezTo>
                <a:cubicBezTo>
                  <a:pt x="163" y="24"/>
                  <a:pt x="165" y="18"/>
                  <a:pt x="166" y="18"/>
                </a:cubicBezTo>
                <a:cubicBezTo>
                  <a:pt x="166" y="19"/>
                  <a:pt x="167" y="19"/>
                  <a:pt x="167" y="18"/>
                </a:cubicBezTo>
                <a:cubicBezTo>
                  <a:pt x="167" y="27"/>
                  <a:pt x="168" y="42"/>
                  <a:pt x="168" y="44"/>
                </a:cubicBezTo>
                <a:cubicBezTo>
                  <a:pt x="168" y="44"/>
                  <a:pt x="169" y="44"/>
                  <a:pt x="169" y="44"/>
                </a:cubicBezTo>
                <a:cubicBezTo>
                  <a:pt x="170" y="50"/>
                  <a:pt x="164" y="68"/>
                  <a:pt x="167" y="71"/>
                </a:cubicBezTo>
                <a:cubicBezTo>
                  <a:pt x="167" y="71"/>
                  <a:pt x="167" y="73"/>
                  <a:pt x="168" y="74"/>
                </a:cubicBezTo>
                <a:cubicBezTo>
                  <a:pt x="166" y="70"/>
                  <a:pt x="170" y="55"/>
                  <a:pt x="170" y="49"/>
                </a:cubicBezTo>
                <a:cubicBezTo>
                  <a:pt x="170" y="47"/>
                  <a:pt x="170" y="40"/>
                  <a:pt x="169" y="32"/>
                </a:cubicBezTo>
                <a:cubicBezTo>
                  <a:pt x="170" y="32"/>
                  <a:pt x="170" y="32"/>
                  <a:pt x="169" y="32"/>
                </a:cubicBezTo>
                <a:cubicBezTo>
                  <a:pt x="169" y="27"/>
                  <a:pt x="169" y="21"/>
                  <a:pt x="168" y="18"/>
                </a:cubicBezTo>
                <a:cubicBezTo>
                  <a:pt x="168" y="17"/>
                  <a:pt x="169" y="17"/>
                  <a:pt x="169" y="17"/>
                </a:cubicBezTo>
                <a:cubicBezTo>
                  <a:pt x="170" y="25"/>
                  <a:pt x="172" y="37"/>
                  <a:pt x="172" y="37"/>
                </a:cubicBezTo>
                <a:cubicBezTo>
                  <a:pt x="172" y="37"/>
                  <a:pt x="171" y="27"/>
                  <a:pt x="171" y="18"/>
                </a:cubicBezTo>
                <a:cubicBezTo>
                  <a:pt x="171" y="19"/>
                  <a:pt x="172" y="20"/>
                  <a:pt x="173" y="21"/>
                </a:cubicBezTo>
                <a:cubicBezTo>
                  <a:pt x="173" y="26"/>
                  <a:pt x="173" y="31"/>
                  <a:pt x="173" y="33"/>
                </a:cubicBezTo>
                <a:cubicBezTo>
                  <a:pt x="174" y="43"/>
                  <a:pt x="173" y="53"/>
                  <a:pt x="173" y="63"/>
                </a:cubicBezTo>
                <a:cubicBezTo>
                  <a:pt x="173" y="67"/>
                  <a:pt x="169" y="80"/>
                  <a:pt x="171" y="83"/>
                </a:cubicBezTo>
                <a:cubicBezTo>
                  <a:pt x="171" y="84"/>
                  <a:pt x="172" y="85"/>
                  <a:pt x="172" y="87"/>
                </a:cubicBezTo>
                <a:cubicBezTo>
                  <a:pt x="172" y="87"/>
                  <a:pt x="172" y="87"/>
                  <a:pt x="172" y="87"/>
                </a:cubicBezTo>
                <a:cubicBezTo>
                  <a:pt x="172" y="87"/>
                  <a:pt x="172" y="88"/>
                  <a:pt x="172" y="89"/>
                </a:cubicBezTo>
                <a:cubicBezTo>
                  <a:pt x="171" y="94"/>
                  <a:pt x="170" y="100"/>
                  <a:pt x="168" y="106"/>
                </a:cubicBezTo>
                <a:cubicBezTo>
                  <a:pt x="168" y="106"/>
                  <a:pt x="168" y="106"/>
                  <a:pt x="168" y="106"/>
                </a:cubicBezTo>
                <a:cubicBezTo>
                  <a:pt x="168" y="106"/>
                  <a:pt x="168" y="106"/>
                  <a:pt x="168" y="106"/>
                </a:cubicBezTo>
                <a:cubicBezTo>
                  <a:pt x="166" y="112"/>
                  <a:pt x="165" y="117"/>
                  <a:pt x="164" y="120"/>
                </a:cubicBezTo>
                <a:cubicBezTo>
                  <a:pt x="161" y="132"/>
                  <a:pt x="157" y="146"/>
                  <a:pt x="152" y="158"/>
                </a:cubicBezTo>
                <a:cubicBezTo>
                  <a:pt x="139" y="190"/>
                  <a:pt x="120" y="221"/>
                  <a:pt x="101" y="249"/>
                </a:cubicBezTo>
                <a:cubicBezTo>
                  <a:pt x="92" y="262"/>
                  <a:pt x="82" y="274"/>
                  <a:pt x="72" y="286"/>
                </a:cubicBezTo>
                <a:cubicBezTo>
                  <a:pt x="68" y="291"/>
                  <a:pt x="63" y="296"/>
                  <a:pt x="58" y="301"/>
                </a:cubicBezTo>
                <a:cubicBezTo>
                  <a:pt x="56" y="303"/>
                  <a:pt x="52" y="305"/>
                  <a:pt x="49" y="307"/>
                </a:cubicBezTo>
                <a:cubicBezTo>
                  <a:pt x="63" y="294"/>
                  <a:pt x="76" y="280"/>
                  <a:pt x="88" y="264"/>
                </a:cubicBezTo>
                <a:cubicBezTo>
                  <a:pt x="97" y="253"/>
                  <a:pt x="104" y="241"/>
                  <a:pt x="112" y="230"/>
                </a:cubicBezTo>
                <a:cubicBezTo>
                  <a:pt x="113" y="228"/>
                  <a:pt x="118" y="219"/>
                  <a:pt x="122" y="211"/>
                </a:cubicBezTo>
                <a:cubicBezTo>
                  <a:pt x="121" y="212"/>
                  <a:pt x="120" y="214"/>
                  <a:pt x="120" y="213"/>
                </a:cubicBezTo>
                <a:cubicBezTo>
                  <a:pt x="119" y="213"/>
                  <a:pt x="123" y="208"/>
                  <a:pt x="123" y="209"/>
                </a:cubicBezTo>
                <a:cubicBezTo>
                  <a:pt x="123" y="208"/>
                  <a:pt x="124" y="208"/>
                  <a:pt x="124" y="207"/>
                </a:cubicBezTo>
                <a:cubicBezTo>
                  <a:pt x="124" y="207"/>
                  <a:pt x="124" y="207"/>
                  <a:pt x="124" y="207"/>
                </a:cubicBezTo>
                <a:cubicBezTo>
                  <a:pt x="121" y="206"/>
                  <a:pt x="133" y="193"/>
                  <a:pt x="133" y="193"/>
                </a:cubicBezTo>
                <a:cubicBezTo>
                  <a:pt x="132" y="193"/>
                  <a:pt x="132" y="194"/>
                  <a:pt x="132" y="194"/>
                </a:cubicBezTo>
                <a:cubicBezTo>
                  <a:pt x="132" y="194"/>
                  <a:pt x="134" y="187"/>
                  <a:pt x="134" y="187"/>
                </a:cubicBezTo>
                <a:cubicBezTo>
                  <a:pt x="134" y="188"/>
                  <a:pt x="134" y="189"/>
                  <a:pt x="134" y="190"/>
                </a:cubicBezTo>
                <a:cubicBezTo>
                  <a:pt x="135" y="191"/>
                  <a:pt x="138" y="184"/>
                  <a:pt x="138" y="184"/>
                </a:cubicBezTo>
                <a:cubicBezTo>
                  <a:pt x="134" y="182"/>
                  <a:pt x="139" y="183"/>
                  <a:pt x="140" y="180"/>
                </a:cubicBezTo>
                <a:cubicBezTo>
                  <a:pt x="139" y="180"/>
                  <a:pt x="139" y="180"/>
                  <a:pt x="138" y="181"/>
                </a:cubicBezTo>
                <a:cubicBezTo>
                  <a:pt x="137" y="181"/>
                  <a:pt x="141" y="177"/>
                  <a:pt x="141" y="177"/>
                </a:cubicBezTo>
                <a:cubicBezTo>
                  <a:pt x="141" y="178"/>
                  <a:pt x="141" y="178"/>
                  <a:pt x="141" y="178"/>
                </a:cubicBezTo>
                <a:cubicBezTo>
                  <a:pt x="144" y="176"/>
                  <a:pt x="144" y="172"/>
                  <a:pt x="145" y="168"/>
                </a:cubicBezTo>
                <a:cubicBezTo>
                  <a:pt x="145" y="168"/>
                  <a:pt x="145" y="168"/>
                  <a:pt x="145" y="168"/>
                </a:cubicBezTo>
                <a:cubicBezTo>
                  <a:pt x="145" y="168"/>
                  <a:pt x="145" y="168"/>
                  <a:pt x="145" y="168"/>
                </a:cubicBezTo>
                <a:cubicBezTo>
                  <a:pt x="146" y="168"/>
                  <a:pt x="146" y="167"/>
                  <a:pt x="146" y="166"/>
                </a:cubicBezTo>
                <a:cubicBezTo>
                  <a:pt x="146" y="166"/>
                  <a:pt x="146" y="166"/>
                  <a:pt x="147" y="166"/>
                </a:cubicBezTo>
                <a:cubicBezTo>
                  <a:pt x="147" y="166"/>
                  <a:pt x="146" y="166"/>
                  <a:pt x="146" y="166"/>
                </a:cubicBezTo>
                <a:cubicBezTo>
                  <a:pt x="147" y="165"/>
                  <a:pt x="147" y="165"/>
                  <a:pt x="147" y="164"/>
                </a:cubicBezTo>
                <a:cubicBezTo>
                  <a:pt x="147" y="165"/>
                  <a:pt x="147" y="165"/>
                  <a:pt x="147" y="165"/>
                </a:cubicBezTo>
                <a:cubicBezTo>
                  <a:pt x="148" y="163"/>
                  <a:pt x="149" y="161"/>
                  <a:pt x="150" y="158"/>
                </a:cubicBezTo>
                <a:cubicBezTo>
                  <a:pt x="150" y="158"/>
                  <a:pt x="150" y="158"/>
                  <a:pt x="150" y="158"/>
                </a:cubicBezTo>
                <a:cubicBezTo>
                  <a:pt x="151" y="154"/>
                  <a:pt x="153" y="150"/>
                  <a:pt x="153" y="149"/>
                </a:cubicBezTo>
                <a:cubicBezTo>
                  <a:pt x="153" y="149"/>
                  <a:pt x="151" y="155"/>
                  <a:pt x="150" y="155"/>
                </a:cubicBezTo>
                <a:cubicBezTo>
                  <a:pt x="149" y="154"/>
                  <a:pt x="156" y="139"/>
                  <a:pt x="154" y="139"/>
                </a:cubicBezTo>
                <a:cubicBezTo>
                  <a:pt x="153" y="139"/>
                  <a:pt x="140" y="177"/>
                  <a:pt x="136" y="180"/>
                </a:cubicBezTo>
                <a:cubicBezTo>
                  <a:pt x="132" y="185"/>
                  <a:pt x="128" y="193"/>
                  <a:pt x="126" y="198"/>
                </a:cubicBezTo>
                <a:cubicBezTo>
                  <a:pt x="124" y="202"/>
                  <a:pt x="119" y="207"/>
                  <a:pt x="118" y="212"/>
                </a:cubicBezTo>
                <a:cubicBezTo>
                  <a:pt x="115" y="220"/>
                  <a:pt x="106" y="233"/>
                  <a:pt x="100" y="240"/>
                </a:cubicBezTo>
                <a:cubicBezTo>
                  <a:pt x="85" y="260"/>
                  <a:pt x="72" y="282"/>
                  <a:pt x="52" y="298"/>
                </a:cubicBezTo>
                <a:cubicBezTo>
                  <a:pt x="51" y="300"/>
                  <a:pt x="36" y="312"/>
                  <a:pt x="36" y="311"/>
                </a:cubicBezTo>
                <a:cubicBezTo>
                  <a:pt x="36" y="311"/>
                  <a:pt x="26" y="315"/>
                  <a:pt x="25" y="316"/>
                </a:cubicBezTo>
                <a:cubicBezTo>
                  <a:pt x="23" y="318"/>
                  <a:pt x="7" y="324"/>
                  <a:pt x="6" y="323"/>
                </a:cubicBezTo>
                <a:cubicBezTo>
                  <a:pt x="10" y="327"/>
                  <a:pt x="37" y="322"/>
                  <a:pt x="39" y="315"/>
                </a:cubicBezTo>
                <a:cubicBezTo>
                  <a:pt x="37" y="322"/>
                  <a:pt x="17" y="326"/>
                  <a:pt x="11" y="327"/>
                </a:cubicBezTo>
                <a:cubicBezTo>
                  <a:pt x="6" y="328"/>
                  <a:pt x="9" y="330"/>
                  <a:pt x="4" y="331"/>
                </a:cubicBezTo>
                <a:cubicBezTo>
                  <a:pt x="0" y="331"/>
                  <a:pt x="4" y="334"/>
                  <a:pt x="3" y="336"/>
                </a:cubicBezTo>
                <a:cubicBezTo>
                  <a:pt x="3" y="336"/>
                  <a:pt x="2" y="336"/>
                  <a:pt x="1" y="337"/>
                </a:cubicBezTo>
                <a:cubicBezTo>
                  <a:pt x="7" y="335"/>
                  <a:pt x="17" y="338"/>
                  <a:pt x="22" y="336"/>
                </a:cubicBezTo>
                <a:cubicBezTo>
                  <a:pt x="17" y="338"/>
                  <a:pt x="11" y="336"/>
                  <a:pt x="6" y="338"/>
                </a:cubicBezTo>
                <a:cubicBezTo>
                  <a:pt x="5" y="339"/>
                  <a:pt x="6" y="339"/>
                  <a:pt x="7" y="340"/>
                </a:cubicBezTo>
                <a:cubicBezTo>
                  <a:pt x="13" y="342"/>
                  <a:pt x="36" y="335"/>
                  <a:pt x="40" y="330"/>
                </a:cubicBezTo>
                <a:cubicBezTo>
                  <a:pt x="40" y="330"/>
                  <a:pt x="37" y="330"/>
                  <a:pt x="38" y="329"/>
                </a:cubicBezTo>
                <a:cubicBezTo>
                  <a:pt x="39" y="329"/>
                  <a:pt x="40" y="328"/>
                  <a:pt x="42" y="328"/>
                </a:cubicBezTo>
                <a:cubicBezTo>
                  <a:pt x="41" y="328"/>
                  <a:pt x="41" y="329"/>
                  <a:pt x="41" y="329"/>
                </a:cubicBezTo>
                <a:cubicBezTo>
                  <a:pt x="51" y="327"/>
                  <a:pt x="96" y="279"/>
                  <a:pt x="98" y="273"/>
                </a:cubicBezTo>
                <a:cubicBezTo>
                  <a:pt x="98" y="273"/>
                  <a:pt x="98" y="273"/>
                  <a:pt x="98" y="274"/>
                </a:cubicBezTo>
                <a:cubicBezTo>
                  <a:pt x="99" y="273"/>
                  <a:pt x="104" y="266"/>
                  <a:pt x="110" y="257"/>
                </a:cubicBezTo>
                <a:cubicBezTo>
                  <a:pt x="110" y="257"/>
                  <a:pt x="109" y="257"/>
                  <a:pt x="110" y="257"/>
                </a:cubicBezTo>
                <a:cubicBezTo>
                  <a:pt x="110" y="257"/>
                  <a:pt x="110" y="257"/>
                  <a:pt x="110" y="257"/>
                </a:cubicBezTo>
                <a:cubicBezTo>
                  <a:pt x="114" y="250"/>
                  <a:pt x="119" y="243"/>
                  <a:pt x="122" y="237"/>
                </a:cubicBezTo>
                <a:cubicBezTo>
                  <a:pt x="122" y="237"/>
                  <a:pt x="122" y="237"/>
                  <a:pt x="122" y="237"/>
                </a:cubicBezTo>
                <a:cubicBezTo>
                  <a:pt x="125" y="232"/>
                  <a:pt x="127" y="228"/>
                  <a:pt x="128" y="229"/>
                </a:cubicBezTo>
                <a:cubicBezTo>
                  <a:pt x="128" y="229"/>
                  <a:pt x="128" y="229"/>
                  <a:pt x="128" y="229"/>
                </a:cubicBezTo>
                <a:cubicBezTo>
                  <a:pt x="129" y="229"/>
                  <a:pt x="128" y="223"/>
                  <a:pt x="130" y="223"/>
                </a:cubicBezTo>
                <a:cubicBezTo>
                  <a:pt x="130" y="224"/>
                  <a:pt x="130" y="224"/>
                  <a:pt x="130" y="225"/>
                </a:cubicBezTo>
                <a:cubicBezTo>
                  <a:pt x="130" y="225"/>
                  <a:pt x="133" y="221"/>
                  <a:pt x="133" y="220"/>
                </a:cubicBezTo>
                <a:cubicBezTo>
                  <a:pt x="138" y="216"/>
                  <a:pt x="144" y="201"/>
                  <a:pt x="146" y="198"/>
                </a:cubicBezTo>
                <a:cubicBezTo>
                  <a:pt x="149" y="193"/>
                  <a:pt x="150" y="189"/>
                  <a:pt x="152" y="185"/>
                </a:cubicBezTo>
                <a:cubicBezTo>
                  <a:pt x="152" y="185"/>
                  <a:pt x="152" y="185"/>
                  <a:pt x="152" y="185"/>
                </a:cubicBezTo>
                <a:cubicBezTo>
                  <a:pt x="152" y="185"/>
                  <a:pt x="152" y="185"/>
                  <a:pt x="152" y="185"/>
                </a:cubicBezTo>
                <a:cubicBezTo>
                  <a:pt x="153" y="184"/>
                  <a:pt x="153" y="183"/>
                  <a:pt x="154" y="182"/>
                </a:cubicBezTo>
                <a:cubicBezTo>
                  <a:pt x="154" y="182"/>
                  <a:pt x="157" y="174"/>
                  <a:pt x="156" y="174"/>
                </a:cubicBezTo>
                <a:cubicBezTo>
                  <a:pt x="152" y="175"/>
                  <a:pt x="143" y="200"/>
                  <a:pt x="140" y="205"/>
                </a:cubicBezTo>
                <a:cubicBezTo>
                  <a:pt x="138" y="207"/>
                  <a:pt x="136" y="217"/>
                  <a:pt x="131" y="219"/>
                </a:cubicBezTo>
                <a:cubicBezTo>
                  <a:pt x="131" y="219"/>
                  <a:pt x="133" y="216"/>
                  <a:pt x="134" y="213"/>
                </a:cubicBezTo>
                <a:cubicBezTo>
                  <a:pt x="131" y="218"/>
                  <a:pt x="123" y="228"/>
                  <a:pt x="124" y="229"/>
                </a:cubicBezTo>
                <a:cubicBezTo>
                  <a:pt x="125" y="228"/>
                  <a:pt x="126" y="228"/>
                  <a:pt x="126" y="227"/>
                </a:cubicBezTo>
                <a:cubicBezTo>
                  <a:pt x="126" y="227"/>
                  <a:pt x="121" y="237"/>
                  <a:pt x="120" y="236"/>
                </a:cubicBezTo>
                <a:cubicBezTo>
                  <a:pt x="120" y="236"/>
                  <a:pt x="123" y="231"/>
                  <a:pt x="123" y="231"/>
                </a:cubicBezTo>
                <a:cubicBezTo>
                  <a:pt x="123" y="231"/>
                  <a:pt x="119" y="236"/>
                  <a:pt x="119" y="237"/>
                </a:cubicBezTo>
                <a:cubicBezTo>
                  <a:pt x="120" y="237"/>
                  <a:pt x="120" y="237"/>
                  <a:pt x="120" y="237"/>
                </a:cubicBezTo>
                <a:cubicBezTo>
                  <a:pt x="120" y="238"/>
                  <a:pt x="112" y="250"/>
                  <a:pt x="111" y="250"/>
                </a:cubicBezTo>
                <a:cubicBezTo>
                  <a:pt x="111" y="250"/>
                  <a:pt x="112" y="248"/>
                  <a:pt x="112" y="248"/>
                </a:cubicBezTo>
                <a:cubicBezTo>
                  <a:pt x="110" y="249"/>
                  <a:pt x="106" y="255"/>
                  <a:pt x="105" y="258"/>
                </a:cubicBezTo>
                <a:cubicBezTo>
                  <a:pt x="106" y="257"/>
                  <a:pt x="107" y="257"/>
                  <a:pt x="107" y="256"/>
                </a:cubicBezTo>
                <a:cubicBezTo>
                  <a:pt x="107" y="256"/>
                  <a:pt x="106" y="258"/>
                  <a:pt x="105" y="259"/>
                </a:cubicBezTo>
                <a:cubicBezTo>
                  <a:pt x="105" y="260"/>
                  <a:pt x="105" y="260"/>
                  <a:pt x="105" y="259"/>
                </a:cubicBezTo>
                <a:cubicBezTo>
                  <a:pt x="100" y="265"/>
                  <a:pt x="92" y="275"/>
                  <a:pt x="91" y="277"/>
                </a:cubicBezTo>
                <a:cubicBezTo>
                  <a:pt x="91" y="277"/>
                  <a:pt x="94" y="274"/>
                  <a:pt x="95" y="273"/>
                </a:cubicBezTo>
                <a:cubicBezTo>
                  <a:pt x="95" y="274"/>
                  <a:pt x="95" y="276"/>
                  <a:pt x="96" y="275"/>
                </a:cubicBezTo>
                <a:cubicBezTo>
                  <a:pt x="95" y="276"/>
                  <a:pt x="83" y="285"/>
                  <a:pt x="84" y="286"/>
                </a:cubicBezTo>
                <a:cubicBezTo>
                  <a:pt x="85" y="286"/>
                  <a:pt x="85" y="286"/>
                  <a:pt x="86" y="286"/>
                </a:cubicBezTo>
                <a:cubicBezTo>
                  <a:pt x="86" y="287"/>
                  <a:pt x="70" y="298"/>
                  <a:pt x="69" y="301"/>
                </a:cubicBezTo>
                <a:cubicBezTo>
                  <a:pt x="73" y="289"/>
                  <a:pt x="90" y="280"/>
                  <a:pt x="96" y="268"/>
                </a:cubicBezTo>
                <a:cubicBezTo>
                  <a:pt x="100" y="261"/>
                  <a:pt x="107" y="254"/>
                  <a:pt x="111" y="247"/>
                </a:cubicBezTo>
                <a:cubicBezTo>
                  <a:pt x="128" y="221"/>
                  <a:pt x="144" y="195"/>
                  <a:pt x="156" y="166"/>
                </a:cubicBezTo>
                <a:cubicBezTo>
                  <a:pt x="160" y="158"/>
                  <a:pt x="162" y="149"/>
                  <a:pt x="165" y="140"/>
                </a:cubicBezTo>
                <a:cubicBezTo>
                  <a:pt x="167" y="136"/>
                  <a:pt x="170" y="124"/>
                  <a:pt x="170" y="121"/>
                </a:cubicBezTo>
                <a:cubicBezTo>
                  <a:pt x="169" y="119"/>
                  <a:pt x="170" y="115"/>
                  <a:pt x="171" y="112"/>
                </a:cubicBezTo>
                <a:cubicBezTo>
                  <a:pt x="171" y="112"/>
                  <a:pt x="171" y="112"/>
                  <a:pt x="171" y="112"/>
                </a:cubicBezTo>
                <a:cubicBezTo>
                  <a:pt x="173" y="107"/>
                  <a:pt x="175" y="101"/>
                  <a:pt x="175" y="97"/>
                </a:cubicBezTo>
                <a:cubicBezTo>
                  <a:pt x="175" y="96"/>
                  <a:pt x="176" y="89"/>
                  <a:pt x="177" y="85"/>
                </a:cubicBezTo>
                <a:cubicBezTo>
                  <a:pt x="176" y="85"/>
                  <a:pt x="178" y="77"/>
                  <a:pt x="178" y="77"/>
                </a:cubicBezTo>
                <a:cubicBezTo>
                  <a:pt x="179" y="74"/>
                  <a:pt x="177" y="58"/>
                  <a:pt x="179" y="56"/>
                </a:cubicBezTo>
                <a:cubicBezTo>
                  <a:pt x="179" y="57"/>
                  <a:pt x="180" y="57"/>
                  <a:pt x="180" y="58"/>
                </a:cubicBezTo>
                <a:cubicBezTo>
                  <a:pt x="181" y="55"/>
                  <a:pt x="181" y="43"/>
                  <a:pt x="180" y="41"/>
                </a:cubicBezTo>
                <a:cubicBezTo>
                  <a:pt x="179" y="37"/>
                  <a:pt x="178" y="32"/>
                  <a:pt x="178" y="28"/>
                </a:cubicBezTo>
                <a:cubicBezTo>
                  <a:pt x="179" y="29"/>
                  <a:pt x="179" y="29"/>
                  <a:pt x="179" y="29"/>
                </a:cubicBezTo>
                <a:cubicBezTo>
                  <a:pt x="179" y="30"/>
                  <a:pt x="180" y="29"/>
                  <a:pt x="181" y="29"/>
                </a:cubicBezTo>
                <a:cubicBezTo>
                  <a:pt x="181" y="30"/>
                  <a:pt x="180" y="32"/>
                  <a:pt x="181" y="31"/>
                </a:cubicBezTo>
                <a:cubicBezTo>
                  <a:pt x="181" y="31"/>
                  <a:pt x="181" y="31"/>
                  <a:pt x="181" y="30"/>
                </a:cubicBezTo>
                <a:cubicBezTo>
                  <a:pt x="182" y="32"/>
                  <a:pt x="186" y="36"/>
                  <a:pt x="188" y="37"/>
                </a:cubicBezTo>
                <a:cubicBezTo>
                  <a:pt x="187" y="37"/>
                  <a:pt x="187" y="37"/>
                  <a:pt x="187" y="37"/>
                </a:cubicBezTo>
                <a:cubicBezTo>
                  <a:pt x="188" y="37"/>
                  <a:pt x="188" y="37"/>
                  <a:pt x="188" y="37"/>
                </a:cubicBezTo>
                <a:cubicBezTo>
                  <a:pt x="188" y="37"/>
                  <a:pt x="188" y="37"/>
                  <a:pt x="188" y="37"/>
                </a:cubicBezTo>
                <a:cubicBezTo>
                  <a:pt x="188" y="37"/>
                  <a:pt x="188" y="38"/>
                  <a:pt x="188" y="38"/>
                </a:cubicBezTo>
                <a:cubicBezTo>
                  <a:pt x="188" y="38"/>
                  <a:pt x="190" y="38"/>
                  <a:pt x="190" y="37"/>
                </a:cubicBezTo>
                <a:cubicBezTo>
                  <a:pt x="188" y="34"/>
                  <a:pt x="185" y="32"/>
                  <a:pt x="183" y="32"/>
                </a:cubicBezTo>
                <a:cubicBezTo>
                  <a:pt x="184" y="31"/>
                  <a:pt x="183" y="30"/>
                  <a:pt x="183" y="30"/>
                </a:cubicBezTo>
                <a:cubicBezTo>
                  <a:pt x="183" y="29"/>
                  <a:pt x="184" y="31"/>
                  <a:pt x="185" y="30"/>
                </a:cubicBezTo>
                <a:cubicBezTo>
                  <a:pt x="185" y="30"/>
                  <a:pt x="182" y="27"/>
                  <a:pt x="182" y="27"/>
                </a:cubicBezTo>
                <a:cubicBezTo>
                  <a:pt x="181" y="28"/>
                  <a:pt x="179" y="27"/>
                  <a:pt x="180" y="26"/>
                </a:cubicBezTo>
                <a:cubicBezTo>
                  <a:pt x="180" y="26"/>
                  <a:pt x="179" y="26"/>
                  <a:pt x="180" y="26"/>
                </a:cubicBezTo>
                <a:cubicBezTo>
                  <a:pt x="180" y="26"/>
                  <a:pt x="179" y="26"/>
                  <a:pt x="179" y="25"/>
                </a:cubicBezTo>
                <a:cubicBezTo>
                  <a:pt x="179" y="23"/>
                  <a:pt x="179" y="22"/>
                  <a:pt x="179" y="20"/>
                </a:cubicBezTo>
                <a:cubicBezTo>
                  <a:pt x="180" y="22"/>
                  <a:pt x="181" y="23"/>
                  <a:pt x="183" y="25"/>
                </a:cubicBezTo>
                <a:cubicBezTo>
                  <a:pt x="182" y="26"/>
                  <a:pt x="182" y="26"/>
                  <a:pt x="183" y="27"/>
                </a:cubicBezTo>
                <a:cubicBezTo>
                  <a:pt x="184" y="27"/>
                  <a:pt x="184" y="26"/>
                  <a:pt x="183" y="25"/>
                </a:cubicBezTo>
                <a:cubicBezTo>
                  <a:pt x="187" y="30"/>
                  <a:pt x="191" y="34"/>
                  <a:pt x="192" y="35"/>
                </a:cubicBezTo>
                <a:cubicBezTo>
                  <a:pt x="195" y="38"/>
                  <a:pt x="200" y="42"/>
                  <a:pt x="201" y="43"/>
                </a:cubicBezTo>
                <a:cubicBezTo>
                  <a:pt x="202" y="44"/>
                  <a:pt x="206" y="47"/>
                  <a:pt x="206" y="48"/>
                </a:cubicBezTo>
                <a:cubicBezTo>
                  <a:pt x="205" y="47"/>
                  <a:pt x="209" y="49"/>
                  <a:pt x="207" y="49"/>
                </a:cubicBezTo>
                <a:cubicBezTo>
                  <a:pt x="207" y="49"/>
                  <a:pt x="213" y="50"/>
                  <a:pt x="212" y="51"/>
                </a:cubicBezTo>
                <a:cubicBezTo>
                  <a:pt x="212" y="53"/>
                  <a:pt x="216" y="56"/>
                  <a:pt x="218" y="57"/>
                </a:cubicBezTo>
                <a:cubicBezTo>
                  <a:pt x="224" y="60"/>
                  <a:pt x="222" y="56"/>
                  <a:pt x="225" y="54"/>
                </a:cubicBezTo>
                <a:cubicBezTo>
                  <a:pt x="224" y="54"/>
                  <a:pt x="228" y="47"/>
                  <a:pt x="227" y="47"/>
                </a:cubicBezTo>
                <a:close/>
                <a:moveTo>
                  <a:pt x="223" y="50"/>
                </a:moveTo>
                <a:cubicBezTo>
                  <a:pt x="223" y="50"/>
                  <a:pt x="224" y="49"/>
                  <a:pt x="223" y="50"/>
                </a:cubicBezTo>
                <a:close/>
                <a:moveTo>
                  <a:pt x="197" y="27"/>
                </a:moveTo>
                <a:cubicBezTo>
                  <a:pt x="196" y="28"/>
                  <a:pt x="198" y="25"/>
                  <a:pt x="197" y="27"/>
                </a:cubicBezTo>
                <a:close/>
                <a:moveTo>
                  <a:pt x="200" y="27"/>
                </a:moveTo>
                <a:cubicBezTo>
                  <a:pt x="199" y="28"/>
                  <a:pt x="200" y="27"/>
                  <a:pt x="200" y="27"/>
                </a:cubicBezTo>
                <a:close/>
                <a:moveTo>
                  <a:pt x="199" y="29"/>
                </a:moveTo>
                <a:cubicBezTo>
                  <a:pt x="199" y="30"/>
                  <a:pt x="200" y="29"/>
                  <a:pt x="199" y="29"/>
                </a:cubicBezTo>
                <a:close/>
                <a:moveTo>
                  <a:pt x="193" y="23"/>
                </a:moveTo>
                <a:cubicBezTo>
                  <a:pt x="191" y="22"/>
                  <a:pt x="194" y="23"/>
                  <a:pt x="193" y="23"/>
                </a:cubicBezTo>
                <a:close/>
                <a:moveTo>
                  <a:pt x="190" y="19"/>
                </a:moveTo>
                <a:cubicBezTo>
                  <a:pt x="189" y="19"/>
                  <a:pt x="191" y="18"/>
                  <a:pt x="190" y="19"/>
                </a:cubicBezTo>
                <a:close/>
                <a:moveTo>
                  <a:pt x="189" y="17"/>
                </a:moveTo>
                <a:cubicBezTo>
                  <a:pt x="188" y="19"/>
                  <a:pt x="190" y="17"/>
                  <a:pt x="189" y="17"/>
                </a:cubicBezTo>
                <a:close/>
                <a:moveTo>
                  <a:pt x="188" y="17"/>
                </a:moveTo>
                <a:cubicBezTo>
                  <a:pt x="187" y="17"/>
                  <a:pt x="189" y="16"/>
                  <a:pt x="188" y="17"/>
                </a:cubicBezTo>
                <a:close/>
                <a:moveTo>
                  <a:pt x="163" y="8"/>
                </a:moveTo>
                <a:cubicBezTo>
                  <a:pt x="163" y="8"/>
                  <a:pt x="163" y="8"/>
                  <a:pt x="163" y="8"/>
                </a:cubicBezTo>
                <a:cubicBezTo>
                  <a:pt x="163" y="8"/>
                  <a:pt x="163" y="8"/>
                  <a:pt x="163" y="8"/>
                </a:cubicBezTo>
                <a:cubicBezTo>
                  <a:pt x="163" y="8"/>
                  <a:pt x="163" y="8"/>
                  <a:pt x="163" y="8"/>
                </a:cubicBezTo>
                <a:close/>
                <a:moveTo>
                  <a:pt x="143" y="33"/>
                </a:moveTo>
                <a:cubicBezTo>
                  <a:pt x="143" y="33"/>
                  <a:pt x="142" y="33"/>
                  <a:pt x="143" y="33"/>
                </a:cubicBezTo>
                <a:close/>
                <a:moveTo>
                  <a:pt x="135" y="43"/>
                </a:moveTo>
                <a:cubicBezTo>
                  <a:pt x="136" y="44"/>
                  <a:pt x="135" y="43"/>
                  <a:pt x="135" y="43"/>
                </a:cubicBezTo>
                <a:close/>
                <a:moveTo>
                  <a:pt x="134" y="44"/>
                </a:moveTo>
                <a:cubicBezTo>
                  <a:pt x="136" y="46"/>
                  <a:pt x="134" y="44"/>
                  <a:pt x="134" y="44"/>
                </a:cubicBezTo>
                <a:close/>
                <a:moveTo>
                  <a:pt x="134" y="45"/>
                </a:moveTo>
                <a:cubicBezTo>
                  <a:pt x="134" y="46"/>
                  <a:pt x="133" y="45"/>
                  <a:pt x="134" y="45"/>
                </a:cubicBezTo>
                <a:close/>
                <a:moveTo>
                  <a:pt x="132" y="47"/>
                </a:moveTo>
                <a:cubicBezTo>
                  <a:pt x="133" y="48"/>
                  <a:pt x="132" y="47"/>
                  <a:pt x="132" y="47"/>
                </a:cubicBezTo>
                <a:close/>
                <a:moveTo>
                  <a:pt x="118" y="64"/>
                </a:moveTo>
                <a:cubicBezTo>
                  <a:pt x="119" y="65"/>
                  <a:pt x="118" y="62"/>
                  <a:pt x="118" y="64"/>
                </a:cubicBezTo>
                <a:close/>
                <a:moveTo>
                  <a:pt x="125" y="75"/>
                </a:moveTo>
                <a:cubicBezTo>
                  <a:pt x="126" y="76"/>
                  <a:pt x="125" y="74"/>
                  <a:pt x="125" y="75"/>
                </a:cubicBezTo>
                <a:close/>
                <a:moveTo>
                  <a:pt x="153" y="44"/>
                </a:moveTo>
                <a:cubicBezTo>
                  <a:pt x="153" y="45"/>
                  <a:pt x="152" y="43"/>
                  <a:pt x="153" y="44"/>
                </a:cubicBezTo>
                <a:close/>
                <a:moveTo>
                  <a:pt x="150" y="47"/>
                </a:moveTo>
                <a:cubicBezTo>
                  <a:pt x="152" y="48"/>
                  <a:pt x="150" y="46"/>
                  <a:pt x="150" y="47"/>
                </a:cubicBezTo>
                <a:close/>
                <a:moveTo>
                  <a:pt x="145" y="53"/>
                </a:moveTo>
                <a:cubicBezTo>
                  <a:pt x="146" y="54"/>
                  <a:pt x="145" y="52"/>
                  <a:pt x="145" y="53"/>
                </a:cubicBezTo>
                <a:close/>
                <a:moveTo>
                  <a:pt x="132" y="65"/>
                </a:moveTo>
                <a:cubicBezTo>
                  <a:pt x="133" y="67"/>
                  <a:pt x="132" y="64"/>
                  <a:pt x="132" y="65"/>
                </a:cubicBezTo>
                <a:close/>
                <a:moveTo>
                  <a:pt x="129" y="67"/>
                </a:moveTo>
                <a:cubicBezTo>
                  <a:pt x="129" y="67"/>
                  <a:pt x="128" y="67"/>
                  <a:pt x="129" y="67"/>
                </a:cubicBezTo>
                <a:close/>
                <a:moveTo>
                  <a:pt x="130" y="67"/>
                </a:moveTo>
                <a:cubicBezTo>
                  <a:pt x="130" y="68"/>
                  <a:pt x="129" y="66"/>
                  <a:pt x="130" y="67"/>
                </a:cubicBezTo>
                <a:close/>
                <a:moveTo>
                  <a:pt x="162" y="16"/>
                </a:moveTo>
                <a:cubicBezTo>
                  <a:pt x="164" y="17"/>
                  <a:pt x="161" y="16"/>
                  <a:pt x="162" y="16"/>
                </a:cubicBezTo>
                <a:close/>
                <a:moveTo>
                  <a:pt x="159" y="18"/>
                </a:moveTo>
                <a:cubicBezTo>
                  <a:pt x="160" y="18"/>
                  <a:pt x="159" y="18"/>
                  <a:pt x="159" y="18"/>
                </a:cubicBezTo>
                <a:close/>
                <a:moveTo>
                  <a:pt x="154" y="27"/>
                </a:moveTo>
                <a:cubicBezTo>
                  <a:pt x="155" y="29"/>
                  <a:pt x="153" y="27"/>
                  <a:pt x="154" y="27"/>
                </a:cubicBezTo>
                <a:close/>
                <a:moveTo>
                  <a:pt x="152" y="29"/>
                </a:moveTo>
                <a:cubicBezTo>
                  <a:pt x="153" y="29"/>
                  <a:pt x="151" y="28"/>
                  <a:pt x="152" y="29"/>
                </a:cubicBezTo>
                <a:close/>
                <a:moveTo>
                  <a:pt x="153" y="35"/>
                </a:moveTo>
                <a:cubicBezTo>
                  <a:pt x="154" y="36"/>
                  <a:pt x="153" y="35"/>
                  <a:pt x="153" y="35"/>
                </a:cubicBezTo>
                <a:close/>
                <a:moveTo>
                  <a:pt x="154" y="30"/>
                </a:moveTo>
                <a:cubicBezTo>
                  <a:pt x="155" y="30"/>
                  <a:pt x="153" y="29"/>
                  <a:pt x="154" y="30"/>
                </a:cubicBezTo>
                <a:close/>
                <a:moveTo>
                  <a:pt x="154" y="32"/>
                </a:moveTo>
                <a:cubicBezTo>
                  <a:pt x="155" y="32"/>
                  <a:pt x="154" y="31"/>
                  <a:pt x="154" y="32"/>
                </a:cubicBezTo>
                <a:close/>
                <a:moveTo>
                  <a:pt x="155" y="29"/>
                </a:moveTo>
                <a:cubicBezTo>
                  <a:pt x="156" y="30"/>
                  <a:pt x="154" y="28"/>
                  <a:pt x="155" y="29"/>
                </a:cubicBezTo>
                <a:close/>
                <a:moveTo>
                  <a:pt x="157" y="24"/>
                </a:moveTo>
                <a:cubicBezTo>
                  <a:pt x="158" y="25"/>
                  <a:pt x="156" y="24"/>
                  <a:pt x="157" y="24"/>
                </a:cubicBezTo>
                <a:close/>
                <a:moveTo>
                  <a:pt x="158" y="20"/>
                </a:moveTo>
                <a:cubicBezTo>
                  <a:pt x="159" y="21"/>
                  <a:pt x="157" y="19"/>
                  <a:pt x="158" y="20"/>
                </a:cubicBezTo>
                <a:close/>
                <a:moveTo>
                  <a:pt x="158" y="24"/>
                </a:moveTo>
                <a:cubicBezTo>
                  <a:pt x="157" y="25"/>
                  <a:pt x="159" y="23"/>
                  <a:pt x="158" y="24"/>
                </a:cubicBezTo>
                <a:close/>
                <a:moveTo>
                  <a:pt x="159" y="27"/>
                </a:moveTo>
                <a:cubicBezTo>
                  <a:pt x="160" y="28"/>
                  <a:pt x="158" y="27"/>
                  <a:pt x="159" y="27"/>
                </a:cubicBezTo>
                <a:close/>
                <a:moveTo>
                  <a:pt x="160" y="25"/>
                </a:moveTo>
                <a:cubicBezTo>
                  <a:pt x="161" y="26"/>
                  <a:pt x="159" y="24"/>
                  <a:pt x="160" y="25"/>
                </a:cubicBezTo>
                <a:close/>
                <a:moveTo>
                  <a:pt x="161" y="24"/>
                </a:moveTo>
                <a:cubicBezTo>
                  <a:pt x="162" y="25"/>
                  <a:pt x="160" y="24"/>
                  <a:pt x="161" y="24"/>
                </a:cubicBezTo>
                <a:close/>
                <a:moveTo>
                  <a:pt x="162" y="20"/>
                </a:moveTo>
                <a:cubicBezTo>
                  <a:pt x="163" y="21"/>
                  <a:pt x="160" y="19"/>
                  <a:pt x="161" y="18"/>
                </a:cubicBezTo>
                <a:cubicBezTo>
                  <a:pt x="161" y="18"/>
                  <a:pt x="164" y="18"/>
                  <a:pt x="164" y="18"/>
                </a:cubicBezTo>
                <a:cubicBezTo>
                  <a:pt x="164" y="18"/>
                  <a:pt x="161" y="20"/>
                  <a:pt x="162" y="20"/>
                </a:cubicBezTo>
                <a:close/>
                <a:moveTo>
                  <a:pt x="164" y="6"/>
                </a:moveTo>
                <a:cubicBezTo>
                  <a:pt x="164" y="6"/>
                  <a:pt x="164" y="6"/>
                  <a:pt x="164" y="6"/>
                </a:cubicBezTo>
                <a:cubicBezTo>
                  <a:pt x="164" y="6"/>
                  <a:pt x="165" y="5"/>
                  <a:pt x="165" y="5"/>
                </a:cubicBezTo>
                <a:cubicBezTo>
                  <a:pt x="165" y="6"/>
                  <a:pt x="164" y="6"/>
                  <a:pt x="164" y="6"/>
                </a:cubicBezTo>
                <a:close/>
                <a:moveTo>
                  <a:pt x="165" y="16"/>
                </a:moveTo>
                <a:cubicBezTo>
                  <a:pt x="165" y="16"/>
                  <a:pt x="164" y="15"/>
                  <a:pt x="165" y="16"/>
                </a:cubicBezTo>
                <a:close/>
                <a:moveTo>
                  <a:pt x="165" y="15"/>
                </a:moveTo>
                <a:cubicBezTo>
                  <a:pt x="166" y="16"/>
                  <a:pt x="165" y="15"/>
                  <a:pt x="165" y="15"/>
                </a:cubicBezTo>
                <a:close/>
                <a:moveTo>
                  <a:pt x="166" y="10"/>
                </a:moveTo>
                <a:cubicBezTo>
                  <a:pt x="166" y="10"/>
                  <a:pt x="166" y="9"/>
                  <a:pt x="166" y="10"/>
                </a:cubicBezTo>
                <a:close/>
                <a:moveTo>
                  <a:pt x="170" y="6"/>
                </a:moveTo>
                <a:cubicBezTo>
                  <a:pt x="170" y="6"/>
                  <a:pt x="170" y="6"/>
                  <a:pt x="170" y="5"/>
                </a:cubicBezTo>
                <a:cubicBezTo>
                  <a:pt x="170" y="5"/>
                  <a:pt x="171" y="5"/>
                  <a:pt x="172" y="5"/>
                </a:cubicBezTo>
                <a:cubicBezTo>
                  <a:pt x="172" y="5"/>
                  <a:pt x="172" y="5"/>
                  <a:pt x="172" y="5"/>
                </a:cubicBezTo>
                <a:cubicBezTo>
                  <a:pt x="172" y="5"/>
                  <a:pt x="171" y="5"/>
                  <a:pt x="170" y="6"/>
                </a:cubicBezTo>
                <a:close/>
                <a:moveTo>
                  <a:pt x="172" y="20"/>
                </a:moveTo>
                <a:cubicBezTo>
                  <a:pt x="172" y="19"/>
                  <a:pt x="172" y="16"/>
                  <a:pt x="172" y="16"/>
                </a:cubicBezTo>
                <a:cubicBezTo>
                  <a:pt x="172" y="16"/>
                  <a:pt x="170" y="17"/>
                  <a:pt x="171" y="17"/>
                </a:cubicBezTo>
                <a:cubicBezTo>
                  <a:pt x="171" y="17"/>
                  <a:pt x="171" y="16"/>
                  <a:pt x="171" y="16"/>
                </a:cubicBezTo>
                <a:cubicBezTo>
                  <a:pt x="171" y="16"/>
                  <a:pt x="171" y="15"/>
                  <a:pt x="171" y="15"/>
                </a:cubicBezTo>
                <a:cubicBezTo>
                  <a:pt x="171" y="15"/>
                  <a:pt x="171" y="15"/>
                  <a:pt x="171" y="15"/>
                </a:cubicBezTo>
                <a:cubicBezTo>
                  <a:pt x="172" y="15"/>
                  <a:pt x="172" y="14"/>
                  <a:pt x="172" y="14"/>
                </a:cubicBezTo>
                <a:cubicBezTo>
                  <a:pt x="172" y="14"/>
                  <a:pt x="172" y="14"/>
                  <a:pt x="172" y="14"/>
                </a:cubicBezTo>
                <a:cubicBezTo>
                  <a:pt x="172" y="14"/>
                  <a:pt x="172" y="14"/>
                  <a:pt x="172" y="14"/>
                </a:cubicBezTo>
                <a:cubicBezTo>
                  <a:pt x="173" y="16"/>
                  <a:pt x="173" y="18"/>
                  <a:pt x="173" y="20"/>
                </a:cubicBezTo>
                <a:cubicBezTo>
                  <a:pt x="173" y="20"/>
                  <a:pt x="173" y="20"/>
                  <a:pt x="173" y="20"/>
                </a:cubicBezTo>
                <a:cubicBezTo>
                  <a:pt x="172" y="20"/>
                  <a:pt x="173" y="20"/>
                  <a:pt x="173" y="20"/>
                </a:cubicBezTo>
                <a:cubicBezTo>
                  <a:pt x="173" y="20"/>
                  <a:pt x="173" y="20"/>
                  <a:pt x="173" y="20"/>
                </a:cubicBezTo>
                <a:cubicBezTo>
                  <a:pt x="173" y="20"/>
                  <a:pt x="172" y="20"/>
                  <a:pt x="172" y="20"/>
                </a:cubicBezTo>
                <a:close/>
                <a:moveTo>
                  <a:pt x="142" y="173"/>
                </a:moveTo>
                <a:cubicBezTo>
                  <a:pt x="144" y="170"/>
                  <a:pt x="143" y="173"/>
                  <a:pt x="143" y="173"/>
                </a:cubicBezTo>
                <a:cubicBezTo>
                  <a:pt x="144" y="173"/>
                  <a:pt x="141" y="176"/>
                  <a:pt x="142" y="173"/>
                </a:cubicBezTo>
                <a:close/>
                <a:moveTo>
                  <a:pt x="137" y="185"/>
                </a:moveTo>
                <a:cubicBezTo>
                  <a:pt x="137" y="185"/>
                  <a:pt x="135" y="188"/>
                  <a:pt x="135" y="187"/>
                </a:cubicBezTo>
                <a:cubicBezTo>
                  <a:pt x="135" y="183"/>
                  <a:pt x="136" y="185"/>
                  <a:pt x="137" y="185"/>
                </a:cubicBezTo>
                <a:close/>
                <a:moveTo>
                  <a:pt x="117" y="219"/>
                </a:moveTo>
                <a:cubicBezTo>
                  <a:pt x="116" y="221"/>
                  <a:pt x="115" y="222"/>
                  <a:pt x="114" y="224"/>
                </a:cubicBezTo>
                <a:cubicBezTo>
                  <a:pt x="114" y="224"/>
                  <a:pt x="113" y="227"/>
                  <a:pt x="112" y="227"/>
                </a:cubicBezTo>
                <a:cubicBezTo>
                  <a:pt x="113" y="227"/>
                  <a:pt x="115" y="220"/>
                  <a:pt x="117" y="219"/>
                </a:cubicBezTo>
                <a:close/>
                <a:moveTo>
                  <a:pt x="106" y="235"/>
                </a:moveTo>
                <a:cubicBezTo>
                  <a:pt x="108" y="236"/>
                  <a:pt x="105" y="234"/>
                  <a:pt x="106" y="235"/>
                </a:cubicBezTo>
                <a:close/>
                <a:moveTo>
                  <a:pt x="104" y="240"/>
                </a:moveTo>
                <a:cubicBezTo>
                  <a:pt x="105" y="240"/>
                  <a:pt x="103" y="239"/>
                  <a:pt x="104" y="240"/>
                </a:cubicBezTo>
                <a:close/>
                <a:moveTo>
                  <a:pt x="97" y="249"/>
                </a:moveTo>
                <a:cubicBezTo>
                  <a:pt x="97" y="250"/>
                  <a:pt x="97" y="251"/>
                  <a:pt x="97" y="251"/>
                </a:cubicBezTo>
                <a:cubicBezTo>
                  <a:pt x="97" y="250"/>
                  <a:pt x="97" y="250"/>
                  <a:pt x="97" y="249"/>
                </a:cubicBezTo>
                <a:close/>
                <a:moveTo>
                  <a:pt x="11" y="324"/>
                </a:moveTo>
                <a:cubicBezTo>
                  <a:pt x="13" y="324"/>
                  <a:pt x="13" y="324"/>
                  <a:pt x="13" y="324"/>
                </a:cubicBezTo>
                <a:cubicBezTo>
                  <a:pt x="13" y="325"/>
                  <a:pt x="10" y="324"/>
                  <a:pt x="11" y="324"/>
                </a:cubicBezTo>
                <a:close/>
                <a:moveTo>
                  <a:pt x="23" y="321"/>
                </a:moveTo>
                <a:cubicBezTo>
                  <a:pt x="23" y="321"/>
                  <a:pt x="20" y="322"/>
                  <a:pt x="20" y="321"/>
                </a:cubicBezTo>
                <a:cubicBezTo>
                  <a:pt x="20" y="321"/>
                  <a:pt x="24" y="320"/>
                  <a:pt x="23" y="321"/>
                </a:cubicBezTo>
                <a:close/>
                <a:moveTo>
                  <a:pt x="24" y="334"/>
                </a:moveTo>
                <a:cubicBezTo>
                  <a:pt x="25" y="334"/>
                  <a:pt x="26" y="334"/>
                  <a:pt x="27" y="334"/>
                </a:cubicBezTo>
                <a:cubicBezTo>
                  <a:pt x="26" y="335"/>
                  <a:pt x="24" y="334"/>
                  <a:pt x="24" y="334"/>
                </a:cubicBezTo>
                <a:close/>
                <a:moveTo>
                  <a:pt x="28" y="333"/>
                </a:moveTo>
                <a:cubicBezTo>
                  <a:pt x="28" y="333"/>
                  <a:pt x="30" y="331"/>
                  <a:pt x="30" y="332"/>
                </a:cubicBezTo>
                <a:cubicBezTo>
                  <a:pt x="30" y="333"/>
                  <a:pt x="29" y="333"/>
                  <a:pt x="28" y="333"/>
                </a:cubicBezTo>
                <a:close/>
                <a:moveTo>
                  <a:pt x="36" y="330"/>
                </a:moveTo>
                <a:cubicBezTo>
                  <a:pt x="35" y="330"/>
                  <a:pt x="33" y="332"/>
                  <a:pt x="32" y="332"/>
                </a:cubicBezTo>
                <a:cubicBezTo>
                  <a:pt x="33" y="332"/>
                  <a:pt x="37" y="328"/>
                  <a:pt x="39" y="328"/>
                </a:cubicBezTo>
                <a:cubicBezTo>
                  <a:pt x="39" y="327"/>
                  <a:pt x="36" y="330"/>
                  <a:pt x="36" y="330"/>
                </a:cubicBezTo>
                <a:close/>
                <a:moveTo>
                  <a:pt x="42" y="323"/>
                </a:moveTo>
                <a:cubicBezTo>
                  <a:pt x="43" y="323"/>
                  <a:pt x="44" y="322"/>
                  <a:pt x="44" y="322"/>
                </a:cubicBezTo>
                <a:cubicBezTo>
                  <a:pt x="44" y="323"/>
                  <a:pt x="43" y="323"/>
                  <a:pt x="42" y="323"/>
                </a:cubicBezTo>
                <a:close/>
                <a:moveTo>
                  <a:pt x="57" y="313"/>
                </a:moveTo>
                <a:cubicBezTo>
                  <a:pt x="57" y="312"/>
                  <a:pt x="58" y="312"/>
                  <a:pt x="59" y="311"/>
                </a:cubicBezTo>
                <a:cubicBezTo>
                  <a:pt x="58" y="312"/>
                  <a:pt x="58" y="313"/>
                  <a:pt x="57" y="313"/>
                </a:cubicBezTo>
                <a:close/>
                <a:moveTo>
                  <a:pt x="67" y="303"/>
                </a:moveTo>
                <a:cubicBezTo>
                  <a:pt x="66" y="305"/>
                  <a:pt x="64" y="307"/>
                  <a:pt x="63" y="308"/>
                </a:cubicBezTo>
                <a:cubicBezTo>
                  <a:pt x="63" y="308"/>
                  <a:pt x="68" y="302"/>
                  <a:pt x="67" y="303"/>
                </a:cubicBezTo>
                <a:close/>
                <a:moveTo>
                  <a:pt x="148" y="191"/>
                </a:moveTo>
                <a:cubicBezTo>
                  <a:pt x="149" y="191"/>
                  <a:pt x="149" y="191"/>
                  <a:pt x="148" y="192"/>
                </a:cubicBezTo>
                <a:cubicBezTo>
                  <a:pt x="147" y="193"/>
                  <a:pt x="147" y="193"/>
                  <a:pt x="148" y="191"/>
                </a:cubicBezTo>
                <a:close/>
                <a:moveTo>
                  <a:pt x="130" y="221"/>
                </a:moveTo>
                <a:cubicBezTo>
                  <a:pt x="130" y="222"/>
                  <a:pt x="128" y="223"/>
                  <a:pt x="128" y="224"/>
                </a:cubicBezTo>
                <a:cubicBezTo>
                  <a:pt x="128" y="224"/>
                  <a:pt x="131" y="219"/>
                  <a:pt x="130" y="221"/>
                </a:cubicBezTo>
                <a:close/>
                <a:moveTo>
                  <a:pt x="119" y="242"/>
                </a:moveTo>
                <a:cubicBezTo>
                  <a:pt x="118" y="242"/>
                  <a:pt x="117" y="243"/>
                  <a:pt x="119" y="242"/>
                </a:cubicBezTo>
                <a:close/>
                <a:moveTo>
                  <a:pt x="110" y="251"/>
                </a:moveTo>
                <a:cubicBezTo>
                  <a:pt x="110" y="252"/>
                  <a:pt x="110" y="253"/>
                  <a:pt x="109" y="253"/>
                </a:cubicBezTo>
                <a:cubicBezTo>
                  <a:pt x="109" y="252"/>
                  <a:pt x="110" y="252"/>
                  <a:pt x="110" y="251"/>
                </a:cubicBezTo>
                <a:close/>
                <a:moveTo>
                  <a:pt x="108" y="254"/>
                </a:moveTo>
                <a:cubicBezTo>
                  <a:pt x="109" y="254"/>
                  <a:pt x="106" y="255"/>
                  <a:pt x="108" y="254"/>
                </a:cubicBezTo>
                <a:close/>
                <a:moveTo>
                  <a:pt x="102" y="266"/>
                </a:moveTo>
                <a:cubicBezTo>
                  <a:pt x="102" y="267"/>
                  <a:pt x="101" y="267"/>
                  <a:pt x="101" y="268"/>
                </a:cubicBezTo>
                <a:cubicBezTo>
                  <a:pt x="101" y="268"/>
                  <a:pt x="100" y="266"/>
                  <a:pt x="100" y="266"/>
                </a:cubicBezTo>
                <a:cubicBezTo>
                  <a:pt x="101" y="266"/>
                  <a:pt x="101" y="266"/>
                  <a:pt x="102" y="266"/>
                </a:cubicBezTo>
                <a:close/>
                <a:moveTo>
                  <a:pt x="99" y="269"/>
                </a:moveTo>
                <a:cubicBezTo>
                  <a:pt x="99" y="269"/>
                  <a:pt x="97" y="271"/>
                  <a:pt x="97" y="271"/>
                </a:cubicBezTo>
                <a:cubicBezTo>
                  <a:pt x="96" y="271"/>
                  <a:pt x="98" y="269"/>
                  <a:pt x="99" y="269"/>
                </a:cubicBezTo>
                <a:close/>
                <a:moveTo>
                  <a:pt x="70" y="302"/>
                </a:moveTo>
                <a:cubicBezTo>
                  <a:pt x="70" y="303"/>
                  <a:pt x="69" y="303"/>
                  <a:pt x="69" y="304"/>
                </a:cubicBezTo>
                <a:cubicBezTo>
                  <a:pt x="68" y="304"/>
                  <a:pt x="71" y="301"/>
                  <a:pt x="70" y="302"/>
                </a:cubicBezTo>
                <a:close/>
                <a:moveTo>
                  <a:pt x="159" y="156"/>
                </a:moveTo>
                <a:cubicBezTo>
                  <a:pt x="160" y="158"/>
                  <a:pt x="159" y="156"/>
                  <a:pt x="159" y="156"/>
                </a:cubicBezTo>
                <a:close/>
                <a:moveTo>
                  <a:pt x="161" y="135"/>
                </a:moveTo>
                <a:cubicBezTo>
                  <a:pt x="161" y="136"/>
                  <a:pt x="161" y="137"/>
                  <a:pt x="160" y="137"/>
                </a:cubicBezTo>
                <a:cubicBezTo>
                  <a:pt x="160" y="136"/>
                  <a:pt x="160" y="135"/>
                  <a:pt x="161" y="135"/>
                </a:cubicBezTo>
                <a:close/>
                <a:moveTo>
                  <a:pt x="161" y="139"/>
                </a:moveTo>
                <a:cubicBezTo>
                  <a:pt x="163" y="139"/>
                  <a:pt x="159" y="138"/>
                  <a:pt x="161" y="139"/>
                </a:cubicBezTo>
                <a:close/>
                <a:moveTo>
                  <a:pt x="162" y="136"/>
                </a:moveTo>
                <a:cubicBezTo>
                  <a:pt x="163" y="137"/>
                  <a:pt x="161" y="136"/>
                  <a:pt x="162" y="136"/>
                </a:cubicBezTo>
                <a:close/>
                <a:moveTo>
                  <a:pt x="163" y="127"/>
                </a:moveTo>
                <a:cubicBezTo>
                  <a:pt x="163" y="128"/>
                  <a:pt x="163" y="127"/>
                  <a:pt x="163" y="127"/>
                </a:cubicBezTo>
                <a:close/>
                <a:moveTo>
                  <a:pt x="164" y="127"/>
                </a:moveTo>
                <a:cubicBezTo>
                  <a:pt x="164" y="126"/>
                  <a:pt x="164" y="125"/>
                  <a:pt x="165" y="125"/>
                </a:cubicBezTo>
                <a:cubicBezTo>
                  <a:pt x="165" y="126"/>
                  <a:pt x="165" y="127"/>
                  <a:pt x="164" y="127"/>
                </a:cubicBezTo>
                <a:close/>
                <a:moveTo>
                  <a:pt x="165" y="117"/>
                </a:moveTo>
                <a:cubicBezTo>
                  <a:pt x="166" y="119"/>
                  <a:pt x="165" y="117"/>
                  <a:pt x="165" y="117"/>
                </a:cubicBezTo>
                <a:close/>
                <a:moveTo>
                  <a:pt x="168" y="113"/>
                </a:moveTo>
                <a:cubicBezTo>
                  <a:pt x="167" y="114"/>
                  <a:pt x="166" y="116"/>
                  <a:pt x="168" y="113"/>
                </a:cubicBezTo>
                <a:close/>
                <a:moveTo>
                  <a:pt x="168" y="116"/>
                </a:moveTo>
                <a:cubicBezTo>
                  <a:pt x="169" y="120"/>
                  <a:pt x="167" y="115"/>
                  <a:pt x="168" y="116"/>
                </a:cubicBezTo>
                <a:close/>
                <a:moveTo>
                  <a:pt x="169" y="118"/>
                </a:moveTo>
                <a:cubicBezTo>
                  <a:pt x="170" y="118"/>
                  <a:pt x="168" y="119"/>
                  <a:pt x="169" y="118"/>
                </a:cubicBezTo>
                <a:close/>
                <a:moveTo>
                  <a:pt x="170" y="111"/>
                </a:moveTo>
                <a:cubicBezTo>
                  <a:pt x="171" y="111"/>
                  <a:pt x="169" y="111"/>
                  <a:pt x="170" y="111"/>
                </a:cubicBezTo>
                <a:close/>
                <a:moveTo>
                  <a:pt x="169" y="108"/>
                </a:moveTo>
                <a:cubicBezTo>
                  <a:pt x="169" y="107"/>
                  <a:pt x="169" y="106"/>
                  <a:pt x="170" y="105"/>
                </a:cubicBezTo>
                <a:cubicBezTo>
                  <a:pt x="171" y="105"/>
                  <a:pt x="171" y="106"/>
                  <a:pt x="169" y="108"/>
                </a:cubicBezTo>
                <a:close/>
                <a:moveTo>
                  <a:pt x="172" y="99"/>
                </a:moveTo>
                <a:cubicBezTo>
                  <a:pt x="172" y="100"/>
                  <a:pt x="171" y="101"/>
                  <a:pt x="171" y="102"/>
                </a:cubicBezTo>
                <a:cubicBezTo>
                  <a:pt x="170" y="101"/>
                  <a:pt x="172" y="96"/>
                  <a:pt x="172" y="99"/>
                </a:cubicBezTo>
                <a:close/>
                <a:moveTo>
                  <a:pt x="172" y="76"/>
                </a:moveTo>
                <a:cubicBezTo>
                  <a:pt x="172" y="76"/>
                  <a:pt x="172" y="77"/>
                  <a:pt x="172" y="76"/>
                </a:cubicBezTo>
                <a:close/>
                <a:moveTo>
                  <a:pt x="177" y="7"/>
                </a:moveTo>
                <a:cubicBezTo>
                  <a:pt x="177" y="7"/>
                  <a:pt x="177" y="7"/>
                  <a:pt x="177" y="7"/>
                </a:cubicBezTo>
                <a:cubicBezTo>
                  <a:pt x="177" y="7"/>
                  <a:pt x="177" y="7"/>
                  <a:pt x="177" y="7"/>
                </a:cubicBezTo>
                <a:cubicBezTo>
                  <a:pt x="177" y="7"/>
                  <a:pt x="177" y="7"/>
                  <a:pt x="177" y="7"/>
                </a:cubicBezTo>
                <a:cubicBezTo>
                  <a:pt x="177" y="7"/>
                  <a:pt x="177" y="7"/>
                  <a:pt x="177" y="7"/>
                </a:cubicBezTo>
                <a:close/>
                <a:moveTo>
                  <a:pt x="177" y="34"/>
                </a:moveTo>
                <a:cubicBezTo>
                  <a:pt x="178" y="34"/>
                  <a:pt x="176" y="34"/>
                  <a:pt x="177" y="34"/>
                </a:cubicBezTo>
                <a:close/>
                <a:moveTo>
                  <a:pt x="173" y="100"/>
                </a:moveTo>
                <a:cubicBezTo>
                  <a:pt x="175" y="100"/>
                  <a:pt x="172" y="100"/>
                  <a:pt x="173" y="100"/>
                </a:cubicBezTo>
                <a:close/>
                <a:moveTo>
                  <a:pt x="173" y="26"/>
                </a:moveTo>
                <a:cubicBezTo>
                  <a:pt x="174" y="27"/>
                  <a:pt x="174" y="27"/>
                  <a:pt x="174" y="28"/>
                </a:cubicBezTo>
                <a:cubicBezTo>
                  <a:pt x="174" y="28"/>
                  <a:pt x="173" y="26"/>
                  <a:pt x="173" y="26"/>
                </a:cubicBezTo>
                <a:close/>
                <a:moveTo>
                  <a:pt x="175" y="5"/>
                </a:moveTo>
                <a:cubicBezTo>
                  <a:pt x="175" y="5"/>
                  <a:pt x="175" y="6"/>
                  <a:pt x="176" y="6"/>
                </a:cubicBezTo>
                <a:cubicBezTo>
                  <a:pt x="176" y="6"/>
                  <a:pt x="176" y="6"/>
                  <a:pt x="176" y="6"/>
                </a:cubicBezTo>
                <a:cubicBezTo>
                  <a:pt x="175" y="6"/>
                  <a:pt x="175" y="5"/>
                  <a:pt x="174" y="5"/>
                </a:cubicBezTo>
                <a:cubicBezTo>
                  <a:pt x="174" y="5"/>
                  <a:pt x="175" y="5"/>
                  <a:pt x="175" y="5"/>
                </a:cubicBezTo>
                <a:close/>
                <a:moveTo>
                  <a:pt x="176" y="26"/>
                </a:moveTo>
                <a:cubicBezTo>
                  <a:pt x="176" y="27"/>
                  <a:pt x="175" y="27"/>
                  <a:pt x="176" y="26"/>
                </a:cubicBezTo>
                <a:close/>
                <a:moveTo>
                  <a:pt x="174" y="60"/>
                </a:moveTo>
                <a:cubicBezTo>
                  <a:pt x="175" y="59"/>
                  <a:pt x="175" y="60"/>
                  <a:pt x="175" y="61"/>
                </a:cubicBezTo>
                <a:cubicBezTo>
                  <a:pt x="174" y="63"/>
                  <a:pt x="174" y="62"/>
                  <a:pt x="174" y="60"/>
                </a:cubicBezTo>
                <a:close/>
                <a:moveTo>
                  <a:pt x="176" y="75"/>
                </a:moveTo>
                <a:cubicBezTo>
                  <a:pt x="177" y="75"/>
                  <a:pt x="176" y="77"/>
                  <a:pt x="175" y="78"/>
                </a:cubicBezTo>
                <a:cubicBezTo>
                  <a:pt x="175" y="79"/>
                  <a:pt x="174" y="70"/>
                  <a:pt x="174" y="70"/>
                </a:cubicBezTo>
                <a:cubicBezTo>
                  <a:pt x="174" y="68"/>
                  <a:pt x="176" y="65"/>
                  <a:pt x="176" y="62"/>
                </a:cubicBezTo>
                <a:cubicBezTo>
                  <a:pt x="176" y="66"/>
                  <a:pt x="175" y="75"/>
                  <a:pt x="176" y="75"/>
                </a:cubicBezTo>
                <a:close/>
                <a:moveTo>
                  <a:pt x="176" y="59"/>
                </a:moveTo>
                <a:cubicBezTo>
                  <a:pt x="175" y="59"/>
                  <a:pt x="176" y="54"/>
                  <a:pt x="177" y="54"/>
                </a:cubicBezTo>
                <a:cubicBezTo>
                  <a:pt x="177" y="55"/>
                  <a:pt x="177" y="59"/>
                  <a:pt x="176" y="59"/>
                </a:cubicBezTo>
                <a:close/>
                <a:moveTo>
                  <a:pt x="176" y="53"/>
                </a:moveTo>
                <a:cubicBezTo>
                  <a:pt x="176" y="52"/>
                  <a:pt x="176" y="52"/>
                  <a:pt x="177" y="51"/>
                </a:cubicBezTo>
                <a:cubicBezTo>
                  <a:pt x="177" y="51"/>
                  <a:pt x="177" y="54"/>
                  <a:pt x="176" y="53"/>
                </a:cubicBezTo>
                <a:close/>
                <a:moveTo>
                  <a:pt x="176" y="47"/>
                </a:moveTo>
                <a:cubicBezTo>
                  <a:pt x="177" y="48"/>
                  <a:pt x="177" y="49"/>
                  <a:pt x="177" y="50"/>
                </a:cubicBezTo>
                <a:cubicBezTo>
                  <a:pt x="176" y="49"/>
                  <a:pt x="176" y="48"/>
                  <a:pt x="176" y="47"/>
                </a:cubicBezTo>
                <a:close/>
                <a:moveTo>
                  <a:pt x="177" y="44"/>
                </a:moveTo>
                <a:cubicBezTo>
                  <a:pt x="175" y="44"/>
                  <a:pt x="177" y="41"/>
                  <a:pt x="177" y="41"/>
                </a:cubicBezTo>
                <a:cubicBezTo>
                  <a:pt x="177" y="41"/>
                  <a:pt x="178" y="44"/>
                  <a:pt x="177" y="44"/>
                </a:cubicBezTo>
                <a:close/>
                <a:moveTo>
                  <a:pt x="178" y="35"/>
                </a:moveTo>
                <a:cubicBezTo>
                  <a:pt x="179" y="35"/>
                  <a:pt x="177" y="35"/>
                  <a:pt x="178" y="35"/>
                </a:cubicBezTo>
                <a:close/>
                <a:moveTo>
                  <a:pt x="187" y="36"/>
                </a:moveTo>
                <a:cubicBezTo>
                  <a:pt x="186" y="36"/>
                  <a:pt x="188" y="35"/>
                  <a:pt x="187" y="36"/>
                </a:cubicBezTo>
                <a:close/>
                <a:moveTo>
                  <a:pt x="179" y="27"/>
                </a:moveTo>
                <a:cubicBezTo>
                  <a:pt x="178" y="28"/>
                  <a:pt x="180" y="27"/>
                  <a:pt x="179" y="27"/>
                </a:cubicBezTo>
                <a:close/>
                <a:moveTo>
                  <a:pt x="201" y="37"/>
                </a:moveTo>
                <a:cubicBezTo>
                  <a:pt x="200" y="38"/>
                  <a:pt x="202" y="36"/>
                  <a:pt x="201" y="37"/>
                </a:cubicBezTo>
                <a:close/>
                <a:moveTo>
                  <a:pt x="202" y="38"/>
                </a:moveTo>
                <a:cubicBezTo>
                  <a:pt x="201" y="38"/>
                  <a:pt x="202" y="37"/>
                  <a:pt x="202" y="38"/>
                </a:cubicBezTo>
                <a:close/>
                <a:moveTo>
                  <a:pt x="202" y="40"/>
                </a:moveTo>
                <a:cubicBezTo>
                  <a:pt x="201" y="41"/>
                  <a:pt x="203" y="39"/>
                  <a:pt x="202" y="40"/>
                </a:cubicBezTo>
                <a:close/>
                <a:moveTo>
                  <a:pt x="203" y="37"/>
                </a:moveTo>
                <a:cubicBezTo>
                  <a:pt x="202" y="38"/>
                  <a:pt x="204" y="36"/>
                  <a:pt x="203" y="37"/>
                </a:cubicBezTo>
                <a:close/>
                <a:moveTo>
                  <a:pt x="203" y="42"/>
                </a:moveTo>
                <a:cubicBezTo>
                  <a:pt x="202" y="43"/>
                  <a:pt x="203" y="42"/>
                  <a:pt x="203" y="42"/>
                </a:cubicBezTo>
                <a:close/>
                <a:moveTo>
                  <a:pt x="203" y="44"/>
                </a:moveTo>
                <a:cubicBezTo>
                  <a:pt x="203" y="45"/>
                  <a:pt x="204" y="43"/>
                  <a:pt x="203" y="44"/>
                </a:cubicBezTo>
                <a:close/>
                <a:moveTo>
                  <a:pt x="204" y="44"/>
                </a:moveTo>
                <a:cubicBezTo>
                  <a:pt x="203" y="45"/>
                  <a:pt x="204" y="44"/>
                  <a:pt x="204" y="44"/>
                </a:cubicBezTo>
                <a:close/>
                <a:moveTo>
                  <a:pt x="205" y="42"/>
                </a:moveTo>
                <a:cubicBezTo>
                  <a:pt x="204" y="43"/>
                  <a:pt x="205" y="42"/>
                  <a:pt x="205" y="42"/>
                </a:cubicBezTo>
                <a:close/>
                <a:moveTo>
                  <a:pt x="205" y="41"/>
                </a:moveTo>
                <a:cubicBezTo>
                  <a:pt x="204" y="41"/>
                  <a:pt x="206" y="40"/>
                  <a:pt x="205" y="41"/>
                </a:cubicBezTo>
                <a:close/>
                <a:moveTo>
                  <a:pt x="206" y="45"/>
                </a:moveTo>
                <a:cubicBezTo>
                  <a:pt x="205" y="46"/>
                  <a:pt x="207" y="44"/>
                  <a:pt x="206" y="45"/>
                </a:cubicBezTo>
                <a:close/>
                <a:moveTo>
                  <a:pt x="207" y="41"/>
                </a:moveTo>
                <a:cubicBezTo>
                  <a:pt x="207" y="41"/>
                  <a:pt x="208" y="40"/>
                  <a:pt x="207" y="41"/>
                </a:cubicBezTo>
                <a:close/>
                <a:moveTo>
                  <a:pt x="210" y="44"/>
                </a:moveTo>
                <a:cubicBezTo>
                  <a:pt x="210" y="45"/>
                  <a:pt x="212" y="42"/>
                  <a:pt x="210" y="44"/>
                </a:cubicBezTo>
                <a:close/>
                <a:moveTo>
                  <a:pt x="210" y="47"/>
                </a:moveTo>
                <a:cubicBezTo>
                  <a:pt x="209" y="49"/>
                  <a:pt x="211" y="45"/>
                  <a:pt x="213" y="46"/>
                </a:cubicBezTo>
                <a:cubicBezTo>
                  <a:pt x="212" y="46"/>
                  <a:pt x="213" y="49"/>
                  <a:pt x="213" y="49"/>
                </a:cubicBezTo>
                <a:cubicBezTo>
                  <a:pt x="213" y="49"/>
                  <a:pt x="211" y="47"/>
                  <a:pt x="210" y="47"/>
                </a:cubicBezTo>
                <a:close/>
                <a:moveTo>
                  <a:pt x="215" y="50"/>
                </a:moveTo>
                <a:cubicBezTo>
                  <a:pt x="214" y="50"/>
                  <a:pt x="215" y="49"/>
                  <a:pt x="215" y="50"/>
                </a:cubicBezTo>
                <a:close/>
                <a:moveTo>
                  <a:pt x="216" y="53"/>
                </a:moveTo>
                <a:cubicBezTo>
                  <a:pt x="216" y="54"/>
                  <a:pt x="217" y="53"/>
                  <a:pt x="216" y="53"/>
                </a:cubicBezTo>
                <a:close/>
                <a:moveTo>
                  <a:pt x="218" y="56"/>
                </a:moveTo>
                <a:cubicBezTo>
                  <a:pt x="218" y="55"/>
                  <a:pt x="219" y="56"/>
                  <a:pt x="218" y="56"/>
                </a:cubicBezTo>
                <a:close/>
                <a:moveTo>
                  <a:pt x="220" y="53"/>
                </a:moveTo>
                <a:cubicBezTo>
                  <a:pt x="219" y="54"/>
                  <a:pt x="220" y="53"/>
                  <a:pt x="220" y="53"/>
                </a:cubicBezTo>
                <a:close/>
                <a:moveTo>
                  <a:pt x="218" y="60"/>
                </a:moveTo>
                <a:cubicBezTo>
                  <a:pt x="218" y="60"/>
                  <a:pt x="217" y="60"/>
                  <a:pt x="217" y="59"/>
                </a:cubicBezTo>
                <a:cubicBezTo>
                  <a:pt x="217" y="61"/>
                  <a:pt x="218" y="63"/>
                  <a:pt x="218" y="63"/>
                </a:cubicBezTo>
                <a:cubicBezTo>
                  <a:pt x="220" y="65"/>
                  <a:pt x="221" y="56"/>
                  <a:pt x="218" y="60"/>
                </a:cubicBezTo>
                <a:close/>
                <a:moveTo>
                  <a:pt x="186" y="31"/>
                </a:moveTo>
                <a:cubicBezTo>
                  <a:pt x="187" y="32"/>
                  <a:pt x="186" y="31"/>
                  <a:pt x="186" y="31"/>
                </a:cubicBezTo>
                <a:close/>
                <a:moveTo>
                  <a:pt x="172" y="15"/>
                </a:moveTo>
                <a:cubicBezTo>
                  <a:pt x="172" y="15"/>
                  <a:pt x="171" y="15"/>
                  <a:pt x="171" y="15"/>
                </a:cubicBezTo>
                <a:cubicBezTo>
                  <a:pt x="171" y="15"/>
                  <a:pt x="171" y="15"/>
                  <a:pt x="171" y="15"/>
                </a:cubicBezTo>
                <a:cubicBezTo>
                  <a:pt x="172" y="15"/>
                  <a:pt x="172" y="15"/>
                  <a:pt x="172" y="15"/>
                </a:cubicBezTo>
                <a:close/>
                <a:moveTo>
                  <a:pt x="191" y="40"/>
                </a:moveTo>
                <a:cubicBezTo>
                  <a:pt x="192" y="40"/>
                  <a:pt x="191" y="41"/>
                  <a:pt x="191" y="40"/>
                </a:cubicBezTo>
                <a:close/>
                <a:moveTo>
                  <a:pt x="216" y="59"/>
                </a:moveTo>
                <a:cubicBezTo>
                  <a:pt x="216" y="59"/>
                  <a:pt x="216" y="59"/>
                  <a:pt x="216" y="59"/>
                </a:cubicBezTo>
                <a:cubicBezTo>
                  <a:pt x="216" y="59"/>
                  <a:pt x="216" y="60"/>
                  <a:pt x="216" y="59"/>
                </a:cubicBezTo>
                <a:cubicBezTo>
                  <a:pt x="216" y="59"/>
                  <a:pt x="216" y="59"/>
                  <a:pt x="216" y="59"/>
                </a:cubicBezTo>
                <a:cubicBezTo>
                  <a:pt x="216" y="59"/>
                  <a:pt x="216" y="59"/>
                  <a:pt x="217" y="59"/>
                </a:cubicBezTo>
                <a:cubicBezTo>
                  <a:pt x="216" y="59"/>
                  <a:pt x="216" y="58"/>
                  <a:pt x="216" y="59"/>
                </a:cubicBezTo>
                <a:close/>
                <a:moveTo>
                  <a:pt x="190" y="38"/>
                </a:moveTo>
                <a:cubicBezTo>
                  <a:pt x="191" y="37"/>
                  <a:pt x="190" y="39"/>
                  <a:pt x="190" y="38"/>
                </a:cubicBezTo>
                <a:close/>
                <a:moveTo>
                  <a:pt x="190" y="39"/>
                </a:moveTo>
                <a:cubicBezTo>
                  <a:pt x="190" y="40"/>
                  <a:pt x="191" y="39"/>
                  <a:pt x="190" y="39"/>
                </a:cubicBezTo>
                <a:close/>
                <a:moveTo>
                  <a:pt x="190" y="40"/>
                </a:moveTo>
                <a:cubicBezTo>
                  <a:pt x="190" y="41"/>
                  <a:pt x="190" y="37"/>
                  <a:pt x="190" y="40"/>
                </a:cubicBezTo>
                <a:close/>
                <a:moveTo>
                  <a:pt x="193" y="42"/>
                </a:moveTo>
                <a:cubicBezTo>
                  <a:pt x="192" y="43"/>
                  <a:pt x="193" y="41"/>
                  <a:pt x="193" y="42"/>
                </a:cubicBezTo>
                <a:close/>
                <a:moveTo>
                  <a:pt x="198" y="46"/>
                </a:moveTo>
                <a:cubicBezTo>
                  <a:pt x="198" y="45"/>
                  <a:pt x="197" y="46"/>
                  <a:pt x="198" y="46"/>
                </a:cubicBezTo>
                <a:close/>
                <a:moveTo>
                  <a:pt x="215" y="59"/>
                </a:moveTo>
                <a:cubicBezTo>
                  <a:pt x="216" y="57"/>
                  <a:pt x="214" y="60"/>
                  <a:pt x="215" y="59"/>
                </a:cubicBezTo>
                <a:close/>
                <a:moveTo>
                  <a:pt x="211" y="50"/>
                </a:moveTo>
                <a:cubicBezTo>
                  <a:pt x="211" y="49"/>
                  <a:pt x="210" y="51"/>
                  <a:pt x="211" y="50"/>
                </a:cubicBezTo>
                <a:close/>
                <a:moveTo>
                  <a:pt x="200" y="48"/>
                </a:moveTo>
                <a:cubicBezTo>
                  <a:pt x="200" y="48"/>
                  <a:pt x="201" y="46"/>
                  <a:pt x="200" y="48"/>
                </a:cubicBezTo>
                <a:close/>
                <a:moveTo>
                  <a:pt x="199" y="46"/>
                </a:moveTo>
                <a:cubicBezTo>
                  <a:pt x="199" y="47"/>
                  <a:pt x="200" y="45"/>
                  <a:pt x="199"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grpSp>
        <p:nvGrpSpPr>
          <p:cNvPr id="28" name="组合 27"/>
          <p:cNvGrpSpPr/>
          <p:nvPr/>
        </p:nvGrpSpPr>
        <p:grpSpPr>
          <a:xfrm>
            <a:off x="-31184" y="205345"/>
            <a:ext cx="6833907" cy="331034"/>
            <a:chOff x="-31184" y="205344"/>
            <a:chExt cx="10236902" cy="504056"/>
          </a:xfrm>
        </p:grpSpPr>
        <p:grpSp>
          <p:nvGrpSpPr>
            <p:cNvPr id="30" name="组合 29"/>
            <p:cNvGrpSpPr/>
            <p:nvPr/>
          </p:nvGrpSpPr>
          <p:grpSpPr>
            <a:xfrm>
              <a:off x="829774" y="288533"/>
              <a:ext cx="9375944" cy="360040"/>
              <a:chOff x="822022" y="288533"/>
              <a:chExt cx="9375944" cy="360040"/>
            </a:xfrm>
          </p:grpSpPr>
          <p:cxnSp>
            <p:nvCxnSpPr>
              <p:cNvPr id="36" name="直接连接符 35"/>
              <p:cNvCxnSpPr/>
              <p:nvPr/>
            </p:nvCxnSpPr>
            <p:spPr>
              <a:xfrm>
                <a:off x="5268932" y="633587"/>
                <a:ext cx="4929034" cy="14986"/>
              </a:xfrm>
              <a:prstGeom prst="line">
                <a:avLst/>
              </a:prstGeom>
              <a:ln w="3175">
                <a:solidFill>
                  <a:schemeClr val="bg1">
                    <a:lumMod val="65000"/>
                    <a:alpha val="74000"/>
                  </a:schemeClr>
                </a:solidFil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822022" y="288533"/>
                <a:ext cx="4469280" cy="360040"/>
                <a:chOff x="872912" y="836712"/>
                <a:chExt cx="4469280" cy="360040"/>
              </a:xfrm>
            </p:grpSpPr>
            <p:sp>
              <p:nvSpPr>
                <p:cNvPr id="41" name="矩形 40"/>
                <p:cNvSpPr/>
                <p:nvPr/>
              </p:nvSpPr>
              <p:spPr>
                <a:xfrm>
                  <a:off x="872912" y="836712"/>
                  <a:ext cx="864096"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sp>
              <p:nvSpPr>
                <p:cNvPr id="43" name="矩形 42"/>
                <p:cNvSpPr/>
                <p:nvPr/>
              </p:nvSpPr>
              <p:spPr>
                <a:xfrm>
                  <a:off x="1774208" y="836712"/>
                  <a:ext cx="864096"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sp>
              <p:nvSpPr>
                <p:cNvPr id="44" name="矩形 43"/>
                <p:cNvSpPr/>
                <p:nvPr/>
              </p:nvSpPr>
              <p:spPr>
                <a:xfrm>
                  <a:off x="2675504" y="836712"/>
                  <a:ext cx="864096"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sp>
              <p:nvSpPr>
                <p:cNvPr id="47" name="矩形 46"/>
                <p:cNvSpPr/>
                <p:nvPr/>
              </p:nvSpPr>
              <p:spPr>
                <a:xfrm>
                  <a:off x="3576800" y="836712"/>
                  <a:ext cx="864096"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sp>
              <p:nvSpPr>
                <p:cNvPr id="48" name="矩形 47"/>
                <p:cNvSpPr/>
                <p:nvPr/>
              </p:nvSpPr>
              <p:spPr>
                <a:xfrm>
                  <a:off x="4478096" y="836712"/>
                  <a:ext cx="864096"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grpSp>
        </p:grpSp>
        <p:sp>
          <p:nvSpPr>
            <p:cNvPr id="31" name="矩形 30"/>
            <p:cNvSpPr/>
            <p:nvPr/>
          </p:nvSpPr>
          <p:spPr>
            <a:xfrm>
              <a:off x="-31184" y="205344"/>
              <a:ext cx="864096" cy="504056"/>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grpSp>
      <p:grpSp>
        <p:nvGrpSpPr>
          <p:cNvPr id="9" name="组合 8"/>
          <p:cNvGrpSpPr/>
          <p:nvPr/>
        </p:nvGrpSpPr>
        <p:grpSpPr>
          <a:xfrm>
            <a:off x="996675" y="1124744"/>
            <a:ext cx="1467206" cy="945809"/>
            <a:chOff x="389602" y="1124744"/>
            <a:chExt cx="2197812" cy="1440160"/>
          </a:xfrm>
        </p:grpSpPr>
        <p:sp>
          <p:nvSpPr>
            <p:cNvPr id="2" name="椭圆 1"/>
            <p:cNvSpPr/>
            <p:nvPr/>
          </p:nvSpPr>
          <p:spPr>
            <a:xfrm>
              <a:off x="822022" y="1124744"/>
              <a:ext cx="1440160" cy="144016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sp>
          <p:nvSpPr>
            <p:cNvPr id="38" name="Freeform 16"/>
            <p:cNvSpPr>
              <a:spLocks noEditPoints="1"/>
            </p:cNvSpPr>
            <p:nvPr/>
          </p:nvSpPr>
          <p:spPr bwMode="auto">
            <a:xfrm>
              <a:off x="389602" y="1336907"/>
              <a:ext cx="2197812" cy="1126119"/>
            </a:xfrm>
            <a:custGeom>
              <a:avLst/>
              <a:gdLst>
                <a:gd name="T0" fmla="*/ 256 w 316"/>
                <a:gd name="T1" fmla="*/ 124 h 162"/>
                <a:gd name="T2" fmla="*/ 152 w 316"/>
                <a:gd name="T3" fmla="*/ 27 h 162"/>
                <a:gd name="T4" fmla="*/ 122 w 316"/>
                <a:gd name="T5" fmla="*/ 17 h 162"/>
                <a:gd name="T6" fmla="*/ 143 w 316"/>
                <a:gd name="T7" fmla="*/ 30 h 162"/>
                <a:gd name="T8" fmla="*/ 250 w 316"/>
                <a:gd name="T9" fmla="*/ 126 h 162"/>
                <a:gd name="T10" fmla="*/ 127 w 316"/>
                <a:gd name="T11" fmla="*/ 48 h 162"/>
                <a:gd name="T12" fmla="*/ 248 w 316"/>
                <a:gd name="T13" fmla="*/ 113 h 162"/>
                <a:gd name="T14" fmla="*/ 275 w 316"/>
                <a:gd name="T15" fmla="*/ 96 h 162"/>
                <a:gd name="T16" fmla="*/ 292 w 316"/>
                <a:gd name="T17" fmla="*/ 75 h 162"/>
                <a:gd name="T18" fmla="*/ 278 w 316"/>
                <a:gd name="T19" fmla="*/ 30 h 162"/>
                <a:gd name="T20" fmla="*/ 210 w 316"/>
                <a:gd name="T21" fmla="*/ 29 h 162"/>
                <a:gd name="T22" fmla="*/ 7 w 316"/>
                <a:gd name="T23" fmla="*/ 126 h 162"/>
                <a:gd name="T24" fmla="*/ 315 w 316"/>
                <a:gd name="T25" fmla="*/ 48 h 162"/>
                <a:gd name="T26" fmla="*/ 279 w 316"/>
                <a:gd name="T27" fmla="*/ 92 h 162"/>
                <a:gd name="T28" fmla="*/ 196 w 316"/>
                <a:gd name="T29" fmla="*/ 145 h 162"/>
                <a:gd name="T30" fmla="*/ 261 w 316"/>
                <a:gd name="T31" fmla="*/ 17 h 162"/>
                <a:gd name="T32" fmla="*/ 104 w 316"/>
                <a:gd name="T33" fmla="*/ 53 h 162"/>
                <a:gd name="T34" fmla="*/ 127 w 316"/>
                <a:gd name="T35" fmla="*/ 48 h 162"/>
                <a:gd name="T36" fmla="*/ 305 w 316"/>
                <a:gd name="T37" fmla="*/ 60 h 162"/>
                <a:gd name="T38" fmla="*/ 47 w 316"/>
                <a:gd name="T39" fmla="*/ 143 h 162"/>
                <a:gd name="T40" fmla="*/ 213 w 316"/>
                <a:gd name="T41" fmla="*/ 129 h 162"/>
                <a:gd name="T42" fmla="*/ 248 w 316"/>
                <a:gd name="T43" fmla="*/ 113 h 162"/>
                <a:gd name="T44" fmla="*/ 58 w 316"/>
                <a:gd name="T45" fmla="*/ 141 h 162"/>
                <a:gd name="T46" fmla="*/ 121 w 316"/>
                <a:gd name="T47" fmla="*/ 16 h 162"/>
                <a:gd name="T48" fmla="*/ 91 w 316"/>
                <a:gd name="T49" fmla="*/ 11 h 162"/>
                <a:gd name="T50" fmla="*/ 33 w 316"/>
                <a:gd name="T51" fmla="*/ 152 h 162"/>
                <a:gd name="T52" fmla="*/ 230 w 316"/>
                <a:gd name="T53" fmla="*/ 136 h 162"/>
                <a:gd name="T54" fmla="*/ 155 w 316"/>
                <a:gd name="T55" fmla="*/ 154 h 162"/>
                <a:gd name="T56" fmla="*/ 121 w 316"/>
                <a:gd name="T57" fmla="*/ 45 h 162"/>
                <a:gd name="T58" fmla="*/ 144 w 316"/>
                <a:gd name="T59" fmla="*/ 37 h 162"/>
                <a:gd name="T60" fmla="*/ 168 w 316"/>
                <a:gd name="T61" fmla="*/ 28 h 162"/>
                <a:gd name="T62" fmla="*/ 191 w 316"/>
                <a:gd name="T63" fmla="*/ 24 h 162"/>
                <a:gd name="T64" fmla="*/ 215 w 316"/>
                <a:gd name="T65" fmla="*/ 22 h 162"/>
                <a:gd name="T66" fmla="*/ 298 w 316"/>
                <a:gd name="T67" fmla="*/ 30 h 162"/>
                <a:gd name="T68" fmla="*/ 283 w 316"/>
                <a:gd name="T69" fmla="*/ 25 h 162"/>
                <a:gd name="T70" fmla="*/ 295 w 316"/>
                <a:gd name="T71" fmla="*/ 33 h 162"/>
                <a:gd name="T72" fmla="*/ 226 w 316"/>
                <a:gd name="T73" fmla="*/ 122 h 162"/>
                <a:gd name="T74" fmla="*/ 130 w 316"/>
                <a:gd name="T75" fmla="*/ 146 h 162"/>
                <a:gd name="T76" fmla="*/ 91 w 316"/>
                <a:gd name="T77" fmla="*/ 147 h 162"/>
                <a:gd name="T78" fmla="*/ 95 w 316"/>
                <a:gd name="T79" fmla="*/ 27 h 162"/>
                <a:gd name="T80" fmla="*/ 79 w 316"/>
                <a:gd name="T81" fmla="*/ 20 h 162"/>
                <a:gd name="T82" fmla="*/ 69 w 316"/>
                <a:gd name="T83" fmla="*/ 26 h 162"/>
                <a:gd name="T84" fmla="*/ 23 w 316"/>
                <a:gd name="T85" fmla="*/ 67 h 162"/>
                <a:gd name="T86" fmla="*/ 8 w 316"/>
                <a:gd name="T87" fmla="*/ 99 h 162"/>
                <a:gd name="T88" fmla="*/ 49 w 316"/>
                <a:gd name="T89" fmla="*/ 156 h 162"/>
                <a:gd name="T90" fmla="*/ 70 w 316"/>
                <a:gd name="T91" fmla="*/ 158 h 162"/>
                <a:gd name="T92" fmla="*/ 116 w 316"/>
                <a:gd name="T93" fmla="*/ 160 h 162"/>
                <a:gd name="T94" fmla="*/ 92 w 316"/>
                <a:gd name="T95" fmla="*/ 158 h 162"/>
                <a:gd name="T96" fmla="*/ 219 w 316"/>
                <a:gd name="T97" fmla="*/ 140 h 162"/>
                <a:gd name="T98" fmla="*/ 155 w 316"/>
                <a:gd name="T99" fmla="*/ 154 h 162"/>
                <a:gd name="T100" fmla="*/ 272 w 316"/>
                <a:gd name="T101" fmla="*/ 108 h 162"/>
                <a:gd name="T102" fmla="*/ 295 w 316"/>
                <a:gd name="T103" fmla="*/ 87 h 162"/>
                <a:gd name="T104" fmla="*/ 302 w 316"/>
                <a:gd name="T105" fmla="*/ 76 h 162"/>
                <a:gd name="T106" fmla="*/ 306 w 316"/>
                <a:gd name="T107" fmla="*/ 39 h 162"/>
                <a:gd name="T108" fmla="*/ 306 w 316"/>
                <a:gd name="T109" fmla="*/ 69 h 162"/>
                <a:gd name="T110" fmla="*/ 232 w 316"/>
                <a:gd name="T111" fmla="*/ 27 h 162"/>
                <a:gd name="T112" fmla="*/ 75 w 316"/>
                <a:gd name="T113" fmla="*/ 158 h 162"/>
                <a:gd name="T114" fmla="*/ 95 w 316"/>
                <a:gd name="T115" fmla="*/ 30 h 162"/>
                <a:gd name="T116" fmla="*/ 183 w 316"/>
                <a:gd name="T117" fmla="*/ 14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 h="162">
                  <a:moveTo>
                    <a:pt x="260" y="122"/>
                  </a:moveTo>
                  <a:cubicBezTo>
                    <a:pt x="259" y="122"/>
                    <a:pt x="258" y="122"/>
                    <a:pt x="258" y="123"/>
                  </a:cubicBezTo>
                  <a:cubicBezTo>
                    <a:pt x="258" y="123"/>
                    <a:pt x="259" y="123"/>
                    <a:pt x="260" y="122"/>
                  </a:cubicBezTo>
                  <a:close/>
                  <a:moveTo>
                    <a:pt x="245" y="130"/>
                  </a:moveTo>
                  <a:cubicBezTo>
                    <a:pt x="246" y="129"/>
                    <a:pt x="248" y="129"/>
                    <a:pt x="249" y="128"/>
                  </a:cubicBezTo>
                  <a:cubicBezTo>
                    <a:pt x="250" y="128"/>
                    <a:pt x="252" y="127"/>
                    <a:pt x="253" y="126"/>
                  </a:cubicBezTo>
                  <a:cubicBezTo>
                    <a:pt x="253" y="125"/>
                    <a:pt x="246" y="128"/>
                    <a:pt x="245" y="130"/>
                  </a:cubicBezTo>
                  <a:close/>
                  <a:moveTo>
                    <a:pt x="256" y="125"/>
                  </a:moveTo>
                  <a:cubicBezTo>
                    <a:pt x="257" y="124"/>
                    <a:pt x="257" y="124"/>
                    <a:pt x="256" y="124"/>
                  </a:cubicBezTo>
                  <a:cubicBezTo>
                    <a:pt x="255" y="124"/>
                    <a:pt x="253" y="125"/>
                    <a:pt x="256" y="125"/>
                  </a:cubicBezTo>
                  <a:close/>
                  <a:moveTo>
                    <a:pt x="71" y="160"/>
                  </a:moveTo>
                  <a:cubicBezTo>
                    <a:pt x="71" y="161"/>
                    <a:pt x="72" y="159"/>
                    <a:pt x="71" y="160"/>
                  </a:cubicBezTo>
                  <a:close/>
                  <a:moveTo>
                    <a:pt x="307" y="32"/>
                  </a:moveTo>
                  <a:cubicBezTo>
                    <a:pt x="308" y="32"/>
                    <a:pt x="304" y="30"/>
                    <a:pt x="304" y="30"/>
                  </a:cubicBezTo>
                  <a:cubicBezTo>
                    <a:pt x="305" y="31"/>
                    <a:pt x="306" y="32"/>
                    <a:pt x="307" y="32"/>
                  </a:cubicBezTo>
                  <a:close/>
                  <a:moveTo>
                    <a:pt x="152" y="27"/>
                  </a:moveTo>
                  <a:cubicBezTo>
                    <a:pt x="152" y="25"/>
                    <a:pt x="147" y="28"/>
                    <a:pt x="147" y="28"/>
                  </a:cubicBezTo>
                  <a:cubicBezTo>
                    <a:pt x="148" y="29"/>
                    <a:pt x="153" y="28"/>
                    <a:pt x="152" y="27"/>
                  </a:cubicBezTo>
                  <a:close/>
                  <a:moveTo>
                    <a:pt x="117" y="38"/>
                  </a:moveTo>
                  <a:cubicBezTo>
                    <a:pt x="117" y="38"/>
                    <a:pt x="117" y="37"/>
                    <a:pt x="117" y="37"/>
                  </a:cubicBezTo>
                  <a:cubicBezTo>
                    <a:pt x="116" y="37"/>
                    <a:pt x="115" y="37"/>
                    <a:pt x="114" y="38"/>
                  </a:cubicBezTo>
                  <a:cubicBezTo>
                    <a:pt x="113" y="38"/>
                    <a:pt x="105" y="45"/>
                    <a:pt x="105" y="45"/>
                  </a:cubicBezTo>
                  <a:cubicBezTo>
                    <a:pt x="106" y="45"/>
                    <a:pt x="144" y="30"/>
                    <a:pt x="144" y="30"/>
                  </a:cubicBezTo>
                  <a:cubicBezTo>
                    <a:pt x="144" y="29"/>
                    <a:pt x="144" y="30"/>
                    <a:pt x="143" y="30"/>
                  </a:cubicBezTo>
                  <a:cubicBezTo>
                    <a:pt x="142" y="30"/>
                    <a:pt x="142" y="30"/>
                    <a:pt x="141" y="30"/>
                  </a:cubicBezTo>
                  <a:cubicBezTo>
                    <a:pt x="135" y="33"/>
                    <a:pt x="119" y="39"/>
                    <a:pt x="117" y="38"/>
                  </a:cubicBezTo>
                  <a:close/>
                  <a:moveTo>
                    <a:pt x="122" y="17"/>
                  </a:moveTo>
                  <a:cubicBezTo>
                    <a:pt x="122" y="17"/>
                    <a:pt x="126" y="15"/>
                    <a:pt x="126" y="15"/>
                  </a:cubicBezTo>
                  <a:cubicBezTo>
                    <a:pt x="126" y="16"/>
                    <a:pt x="125" y="16"/>
                    <a:pt x="125" y="17"/>
                  </a:cubicBezTo>
                  <a:cubicBezTo>
                    <a:pt x="125" y="17"/>
                    <a:pt x="132" y="13"/>
                    <a:pt x="128" y="14"/>
                  </a:cubicBezTo>
                  <a:cubicBezTo>
                    <a:pt x="127" y="14"/>
                    <a:pt x="122" y="16"/>
                    <a:pt x="122" y="17"/>
                  </a:cubicBezTo>
                  <a:close/>
                  <a:moveTo>
                    <a:pt x="143" y="30"/>
                  </a:moveTo>
                  <a:cubicBezTo>
                    <a:pt x="143" y="30"/>
                    <a:pt x="143" y="30"/>
                    <a:pt x="143" y="30"/>
                  </a:cubicBezTo>
                  <a:cubicBezTo>
                    <a:pt x="142" y="30"/>
                    <a:pt x="142" y="30"/>
                    <a:pt x="141" y="30"/>
                  </a:cubicBezTo>
                  <a:cubicBezTo>
                    <a:pt x="141" y="30"/>
                    <a:pt x="141" y="30"/>
                    <a:pt x="141" y="30"/>
                  </a:cubicBezTo>
                  <a:cubicBezTo>
                    <a:pt x="142" y="30"/>
                    <a:pt x="142" y="30"/>
                    <a:pt x="143" y="30"/>
                  </a:cubicBezTo>
                  <a:close/>
                  <a:moveTo>
                    <a:pt x="180" y="137"/>
                  </a:moveTo>
                  <a:cubicBezTo>
                    <a:pt x="179" y="137"/>
                    <a:pt x="174" y="138"/>
                    <a:pt x="169" y="139"/>
                  </a:cubicBezTo>
                  <a:cubicBezTo>
                    <a:pt x="174" y="138"/>
                    <a:pt x="180" y="137"/>
                    <a:pt x="180" y="137"/>
                  </a:cubicBezTo>
                  <a:close/>
                  <a:moveTo>
                    <a:pt x="137" y="44"/>
                  </a:moveTo>
                  <a:cubicBezTo>
                    <a:pt x="137" y="45"/>
                    <a:pt x="136" y="45"/>
                    <a:pt x="135" y="45"/>
                  </a:cubicBezTo>
                  <a:cubicBezTo>
                    <a:pt x="135" y="45"/>
                    <a:pt x="135" y="45"/>
                    <a:pt x="135" y="45"/>
                  </a:cubicBezTo>
                  <a:cubicBezTo>
                    <a:pt x="136" y="45"/>
                    <a:pt x="136" y="45"/>
                    <a:pt x="137" y="44"/>
                  </a:cubicBezTo>
                  <a:cubicBezTo>
                    <a:pt x="137" y="44"/>
                    <a:pt x="137" y="44"/>
                    <a:pt x="137" y="44"/>
                  </a:cubicBezTo>
                  <a:close/>
                  <a:moveTo>
                    <a:pt x="250" y="126"/>
                  </a:moveTo>
                  <a:cubicBezTo>
                    <a:pt x="252" y="126"/>
                    <a:pt x="263" y="119"/>
                    <a:pt x="263" y="119"/>
                  </a:cubicBezTo>
                  <a:cubicBezTo>
                    <a:pt x="263" y="118"/>
                    <a:pt x="250" y="126"/>
                    <a:pt x="250" y="126"/>
                  </a:cubicBezTo>
                  <a:close/>
                  <a:moveTo>
                    <a:pt x="242" y="116"/>
                  </a:moveTo>
                  <a:cubicBezTo>
                    <a:pt x="242" y="116"/>
                    <a:pt x="242" y="116"/>
                    <a:pt x="242" y="116"/>
                  </a:cubicBezTo>
                  <a:cubicBezTo>
                    <a:pt x="242" y="116"/>
                    <a:pt x="242" y="116"/>
                    <a:pt x="242" y="116"/>
                  </a:cubicBezTo>
                  <a:close/>
                  <a:moveTo>
                    <a:pt x="172" y="33"/>
                  </a:moveTo>
                  <a:cubicBezTo>
                    <a:pt x="171" y="32"/>
                    <a:pt x="153" y="39"/>
                    <a:pt x="137" y="44"/>
                  </a:cubicBezTo>
                  <a:cubicBezTo>
                    <a:pt x="137" y="45"/>
                    <a:pt x="135" y="46"/>
                    <a:pt x="135" y="45"/>
                  </a:cubicBezTo>
                  <a:cubicBezTo>
                    <a:pt x="132" y="46"/>
                    <a:pt x="130" y="47"/>
                    <a:pt x="127" y="48"/>
                  </a:cubicBezTo>
                  <a:cubicBezTo>
                    <a:pt x="127" y="48"/>
                    <a:pt x="127" y="48"/>
                    <a:pt x="127" y="48"/>
                  </a:cubicBezTo>
                  <a:cubicBezTo>
                    <a:pt x="144" y="43"/>
                    <a:pt x="172" y="34"/>
                    <a:pt x="172" y="33"/>
                  </a:cubicBezTo>
                  <a:close/>
                  <a:moveTo>
                    <a:pt x="101" y="53"/>
                  </a:moveTo>
                  <a:cubicBezTo>
                    <a:pt x="101" y="53"/>
                    <a:pt x="101" y="53"/>
                    <a:pt x="101" y="53"/>
                  </a:cubicBezTo>
                  <a:cubicBezTo>
                    <a:pt x="101" y="53"/>
                    <a:pt x="101" y="53"/>
                    <a:pt x="101" y="53"/>
                  </a:cubicBezTo>
                  <a:close/>
                  <a:moveTo>
                    <a:pt x="219" y="126"/>
                  </a:moveTo>
                  <a:cubicBezTo>
                    <a:pt x="220" y="126"/>
                    <a:pt x="220" y="126"/>
                    <a:pt x="221" y="126"/>
                  </a:cubicBezTo>
                  <a:cubicBezTo>
                    <a:pt x="221" y="126"/>
                    <a:pt x="220" y="126"/>
                    <a:pt x="219" y="126"/>
                  </a:cubicBezTo>
                  <a:close/>
                  <a:moveTo>
                    <a:pt x="248" y="113"/>
                  </a:moveTo>
                  <a:cubicBezTo>
                    <a:pt x="248" y="113"/>
                    <a:pt x="249" y="113"/>
                    <a:pt x="250" y="113"/>
                  </a:cubicBezTo>
                  <a:cubicBezTo>
                    <a:pt x="249" y="113"/>
                    <a:pt x="249" y="113"/>
                    <a:pt x="248" y="113"/>
                  </a:cubicBezTo>
                  <a:close/>
                  <a:moveTo>
                    <a:pt x="283" y="107"/>
                  </a:moveTo>
                  <a:cubicBezTo>
                    <a:pt x="284" y="107"/>
                    <a:pt x="284" y="106"/>
                    <a:pt x="285" y="105"/>
                  </a:cubicBezTo>
                  <a:cubicBezTo>
                    <a:pt x="285" y="105"/>
                    <a:pt x="282" y="107"/>
                    <a:pt x="283" y="107"/>
                  </a:cubicBezTo>
                  <a:close/>
                  <a:moveTo>
                    <a:pt x="272" y="115"/>
                  </a:moveTo>
                  <a:cubicBezTo>
                    <a:pt x="271" y="115"/>
                    <a:pt x="270" y="115"/>
                    <a:pt x="269" y="116"/>
                  </a:cubicBezTo>
                  <a:cubicBezTo>
                    <a:pt x="270" y="116"/>
                    <a:pt x="271" y="115"/>
                    <a:pt x="272" y="115"/>
                  </a:cubicBezTo>
                  <a:close/>
                  <a:moveTo>
                    <a:pt x="275" y="96"/>
                  </a:moveTo>
                  <a:cubicBezTo>
                    <a:pt x="274" y="96"/>
                    <a:pt x="270" y="99"/>
                    <a:pt x="266" y="102"/>
                  </a:cubicBezTo>
                  <a:cubicBezTo>
                    <a:pt x="266" y="102"/>
                    <a:pt x="265" y="102"/>
                    <a:pt x="266" y="102"/>
                  </a:cubicBezTo>
                  <a:cubicBezTo>
                    <a:pt x="266" y="103"/>
                    <a:pt x="274" y="96"/>
                    <a:pt x="275" y="96"/>
                  </a:cubicBezTo>
                  <a:close/>
                  <a:moveTo>
                    <a:pt x="310" y="64"/>
                  </a:moveTo>
                  <a:cubicBezTo>
                    <a:pt x="310" y="65"/>
                    <a:pt x="311" y="62"/>
                    <a:pt x="311" y="61"/>
                  </a:cubicBezTo>
                  <a:cubicBezTo>
                    <a:pt x="310" y="62"/>
                    <a:pt x="310" y="63"/>
                    <a:pt x="310" y="64"/>
                  </a:cubicBezTo>
                  <a:close/>
                  <a:moveTo>
                    <a:pt x="292" y="75"/>
                  </a:moveTo>
                  <a:cubicBezTo>
                    <a:pt x="291" y="76"/>
                    <a:pt x="291" y="77"/>
                    <a:pt x="292" y="77"/>
                  </a:cubicBezTo>
                  <a:cubicBezTo>
                    <a:pt x="292" y="76"/>
                    <a:pt x="294" y="74"/>
                    <a:pt x="292" y="75"/>
                  </a:cubicBezTo>
                  <a:close/>
                  <a:moveTo>
                    <a:pt x="290" y="78"/>
                  </a:moveTo>
                  <a:cubicBezTo>
                    <a:pt x="290" y="78"/>
                    <a:pt x="289" y="79"/>
                    <a:pt x="289" y="80"/>
                  </a:cubicBezTo>
                  <a:cubicBezTo>
                    <a:pt x="290" y="79"/>
                    <a:pt x="290" y="79"/>
                    <a:pt x="290" y="78"/>
                  </a:cubicBezTo>
                  <a:close/>
                  <a:moveTo>
                    <a:pt x="278" y="30"/>
                  </a:moveTo>
                  <a:cubicBezTo>
                    <a:pt x="270" y="28"/>
                    <a:pt x="253" y="22"/>
                    <a:pt x="245" y="25"/>
                  </a:cubicBezTo>
                  <a:cubicBezTo>
                    <a:pt x="247" y="25"/>
                    <a:pt x="259" y="28"/>
                    <a:pt x="263" y="28"/>
                  </a:cubicBezTo>
                  <a:cubicBezTo>
                    <a:pt x="270" y="29"/>
                    <a:pt x="277" y="34"/>
                    <a:pt x="284" y="35"/>
                  </a:cubicBezTo>
                  <a:cubicBezTo>
                    <a:pt x="293" y="36"/>
                    <a:pt x="304" y="54"/>
                    <a:pt x="301" y="59"/>
                  </a:cubicBezTo>
                  <a:cubicBezTo>
                    <a:pt x="309" y="47"/>
                    <a:pt x="287" y="34"/>
                    <a:pt x="278" y="30"/>
                  </a:cubicBezTo>
                  <a:close/>
                  <a:moveTo>
                    <a:pt x="278" y="32"/>
                  </a:moveTo>
                  <a:cubicBezTo>
                    <a:pt x="278" y="31"/>
                    <a:pt x="278" y="32"/>
                    <a:pt x="278" y="32"/>
                  </a:cubicBezTo>
                  <a:close/>
                  <a:moveTo>
                    <a:pt x="291" y="82"/>
                  </a:moveTo>
                  <a:cubicBezTo>
                    <a:pt x="290" y="82"/>
                    <a:pt x="293" y="79"/>
                    <a:pt x="293" y="79"/>
                  </a:cubicBezTo>
                  <a:cubicBezTo>
                    <a:pt x="292" y="80"/>
                    <a:pt x="291" y="80"/>
                    <a:pt x="291" y="82"/>
                  </a:cubicBezTo>
                  <a:close/>
                  <a:moveTo>
                    <a:pt x="128" y="51"/>
                  </a:moveTo>
                  <a:cubicBezTo>
                    <a:pt x="128" y="47"/>
                    <a:pt x="180" y="36"/>
                    <a:pt x="186" y="34"/>
                  </a:cubicBezTo>
                  <a:cubicBezTo>
                    <a:pt x="186" y="34"/>
                    <a:pt x="185" y="33"/>
                    <a:pt x="185" y="33"/>
                  </a:cubicBezTo>
                  <a:cubicBezTo>
                    <a:pt x="193" y="31"/>
                    <a:pt x="203" y="31"/>
                    <a:pt x="210" y="29"/>
                  </a:cubicBezTo>
                  <a:cubicBezTo>
                    <a:pt x="211" y="29"/>
                    <a:pt x="212" y="28"/>
                    <a:pt x="213" y="28"/>
                  </a:cubicBezTo>
                  <a:cubicBezTo>
                    <a:pt x="205" y="29"/>
                    <a:pt x="197" y="29"/>
                    <a:pt x="195" y="30"/>
                  </a:cubicBezTo>
                  <a:cubicBezTo>
                    <a:pt x="190" y="31"/>
                    <a:pt x="128" y="45"/>
                    <a:pt x="128" y="51"/>
                  </a:cubicBezTo>
                  <a:close/>
                  <a:moveTo>
                    <a:pt x="174" y="33"/>
                  </a:moveTo>
                  <a:cubicBezTo>
                    <a:pt x="175" y="33"/>
                    <a:pt x="186" y="31"/>
                    <a:pt x="185" y="30"/>
                  </a:cubicBezTo>
                  <a:cubicBezTo>
                    <a:pt x="185" y="28"/>
                    <a:pt x="175" y="33"/>
                    <a:pt x="174" y="33"/>
                  </a:cubicBezTo>
                  <a:close/>
                  <a:moveTo>
                    <a:pt x="7" y="126"/>
                  </a:moveTo>
                  <a:cubicBezTo>
                    <a:pt x="7" y="126"/>
                    <a:pt x="7" y="125"/>
                    <a:pt x="7" y="125"/>
                  </a:cubicBezTo>
                  <a:cubicBezTo>
                    <a:pt x="6" y="125"/>
                    <a:pt x="6" y="125"/>
                    <a:pt x="7" y="126"/>
                  </a:cubicBezTo>
                  <a:close/>
                  <a:moveTo>
                    <a:pt x="133" y="49"/>
                  </a:moveTo>
                  <a:cubicBezTo>
                    <a:pt x="134" y="49"/>
                    <a:pt x="135" y="48"/>
                    <a:pt x="136" y="48"/>
                  </a:cubicBezTo>
                  <a:cubicBezTo>
                    <a:pt x="135" y="48"/>
                    <a:pt x="134" y="48"/>
                    <a:pt x="133" y="49"/>
                  </a:cubicBezTo>
                  <a:close/>
                  <a:moveTo>
                    <a:pt x="303" y="56"/>
                  </a:moveTo>
                  <a:cubicBezTo>
                    <a:pt x="303" y="57"/>
                    <a:pt x="303" y="58"/>
                    <a:pt x="303" y="58"/>
                  </a:cubicBezTo>
                  <a:cubicBezTo>
                    <a:pt x="303" y="58"/>
                    <a:pt x="303" y="57"/>
                    <a:pt x="303" y="56"/>
                  </a:cubicBezTo>
                  <a:close/>
                  <a:moveTo>
                    <a:pt x="315" y="48"/>
                  </a:moveTo>
                  <a:cubicBezTo>
                    <a:pt x="315" y="48"/>
                    <a:pt x="315" y="47"/>
                    <a:pt x="314" y="47"/>
                  </a:cubicBezTo>
                  <a:cubicBezTo>
                    <a:pt x="314" y="47"/>
                    <a:pt x="314" y="48"/>
                    <a:pt x="315" y="48"/>
                  </a:cubicBezTo>
                  <a:close/>
                  <a:moveTo>
                    <a:pt x="182" y="138"/>
                  </a:moveTo>
                  <a:cubicBezTo>
                    <a:pt x="182" y="138"/>
                    <a:pt x="187" y="137"/>
                    <a:pt x="187" y="136"/>
                  </a:cubicBezTo>
                  <a:cubicBezTo>
                    <a:pt x="187" y="136"/>
                    <a:pt x="181" y="136"/>
                    <a:pt x="182" y="138"/>
                  </a:cubicBezTo>
                  <a:close/>
                  <a:moveTo>
                    <a:pt x="316" y="62"/>
                  </a:moveTo>
                  <a:cubicBezTo>
                    <a:pt x="316" y="62"/>
                    <a:pt x="316" y="56"/>
                    <a:pt x="316" y="56"/>
                  </a:cubicBezTo>
                  <a:cubicBezTo>
                    <a:pt x="316" y="57"/>
                    <a:pt x="315" y="62"/>
                    <a:pt x="316" y="62"/>
                  </a:cubicBezTo>
                  <a:close/>
                  <a:moveTo>
                    <a:pt x="279" y="92"/>
                  </a:moveTo>
                  <a:cubicBezTo>
                    <a:pt x="278" y="93"/>
                    <a:pt x="278" y="93"/>
                    <a:pt x="278" y="94"/>
                  </a:cubicBezTo>
                  <a:cubicBezTo>
                    <a:pt x="278" y="93"/>
                    <a:pt x="279" y="93"/>
                    <a:pt x="279" y="92"/>
                  </a:cubicBezTo>
                  <a:close/>
                  <a:moveTo>
                    <a:pt x="244" y="21"/>
                  </a:moveTo>
                  <a:cubicBezTo>
                    <a:pt x="247" y="21"/>
                    <a:pt x="245" y="21"/>
                    <a:pt x="244" y="21"/>
                  </a:cubicBezTo>
                  <a:close/>
                  <a:moveTo>
                    <a:pt x="216" y="128"/>
                  </a:moveTo>
                  <a:cubicBezTo>
                    <a:pt x="215" y="127"/>
                    <a:pt x="216" y="128"/>
                    <a:pt x="216" y="128"/>
                  </a:cubicBezTo>
                  <a:close/>
                  <a:moveTo>
                    <a:pt x="261" y="106"/>
                  </a:moveTo>
                  <a:cubicBezTo>
                    <a:pt x="262" y="106"/>
                    <a:pt x="261" y="105"/>
                    <a:pt x="261" y="106"/>
                  </a:cubicBezTo>
                  <a:close/>
                  <a:moveTo>
                    <a:pt x="211" y="26"/>
                  </a:moveTo>
                  <a:cubicBezTo>
                    <a:pt x="211" y="26"/>
                    <a:pt x="211" y="25"/>
                    <a:pt x="211" y="26"/>
                  </a:cubicBezTo>
                  <a:close/>
                  <a:moveTo>
                    <a:pt x="196" y="145"/>
                  </a:moveTo>
                  <a:cubicBezTo>
                    <a:pt x="196" y="144"/>
                    <a:pt x="195" y="144"/>
                    <a:pt x="194" y="145"/>
                  </a:cubicBezTo>
                  <a:cubicBezTo>
                    <a:pt x="192" y="146"/>
                    <a:pt x="197" y="144"/>
                    <a:pt x="196" y="145"/>
                  </a:cubicBezTo>
                  <a:close/>
                  <a:moveTo>
                    <a:pt x="106" y="158"/>
                  </a:moveTo>
                  <a:cubicBezTo>
                    <a:pt x="106" y="158"/>
                    <a:pt x="110" y="158"/>
                    <a:pt x="110" y="158"/>
                  </a:cubicBezTo>
                  <a:cubicBezTo>
                    <a:pt x="109" y="158"/>
                    <a:pt x="107" y="158"/>
                    <a:pt x="106" y="158"/>
                  </a:cubicBezTo>
                  <a:close/>
                  <a:moveTo>
                    <a:pt x="284" y="22"/>
                  </a:moveTo>
                  <a:cubicBezTo>
                    <a:pt x="279" y="20"/>
                    <a:pt x="274" y="18"/>
                    <a:pt x="269" y="17"/>
                  </a:cubicBezTo>
                  <a:cubicBezTo>
                    <a:pt x="266" y="16"/>
                    <a:pt x="258" y="17"/>
                    <a:pt x="255" y="16"/>
                  </a:cubicBezTo>
                  <a:cubicBezTo>
                    <a:pt x="257" y="17"/>
                    <a:pt x="260" y="16"/>
                    <a:pt x="261" y="17"/>
                  </a:cubicBezTo>
                  <a:cubicBezTo>
                    <a:pt x="257" y="14"/>
                    <a:pt x="239" y="15"/>
                    <a:pt x="233" y="15"/>
                  </a:cubicBezTo>
                  <a:cubicBezTo>
                    <a:pt x="227" y="15"/>
                    <a:pt x="220" y="16"/>
                    <a:pt x="214" y="17"/>
                  </a:cubicBezTo>
                  <a:cubicBezTo>
                    <a:pt x="211" y="17"/>
                    <a:pt x="209" y="19"/>
                    <a:pt x="206" y="18"/>
                  </a:cubicBezTo>
                  <a:cubicBezTo>
                    <a:pt x="207" y="18"/>
                    <a:pt x="208" y="18"/>
                    <a:pt x="209" y="17"/>
                  </a:cubicBezTo>
                  <a:cubicBezTo>
                    <a:pt x="199" y="15"/>
                    <a:pt x="183" y="22"/>
                    <a:pt x="173" y="25"/>
                  </a:cubicBezTo>
                  <a:cubicBezTo>
                    <a:pt x="159" y="28"/>
                    <a:pt x="146" y="32"/>
                    <a:pt x="133" y="37"/>
                  </a:cubicBezTo>
                  <a:cubicBezTo>
                    <a:pt x="126" y="39"/>
                    <a:pt x="104" y="43"/>
                    <a:pt x="100" y="51"/>
                  </a:cubicBezTo>
                  <a:cubicBezTo>
                    <a:pt x="100" y="50"/>
                    <a:pt x="101" y="53"/>
                    <a:pt x="101" y="53"/>
                  </a:cubicBezTo>
                  <a:cubicBezTo>
                    <a:pt x="102" y="53"/>
                    <a:pt x="103" y="53"/>
                    <a:pt x="104" y="53"/>
                  </a:cubicBezTo>
                  <a:cubicBezTo>
                    <a:pt x="103" y="54"/>
                    <a:pt x="103" y="54"/>
                    <a:pt x="102" y="55"/>
                  </a:cubicBezTo>
                  <a:cubicBezTo>
                    <a:pt x="103" y="55"/>
                    <a:pt x="113" y="50"/>
                    <a:pt x="113" y="52"/>
                  </a:cubicBezTo>
                  <a:cubicBezTo>
                    <a:pt x="113" y="52"/>
                    <a:pt x="103" y="58"/>
                    <a:pt x="104" y="58"/>
                  </a:cubicBezTo>
                  <a:cubicBezTo>
                    <a:pt x="110" y="58"/>
                    <a:pt x="114" y="59"/>
                    <a:pt x="122" y="54"/>
                  </a:cubicBezTo>
                  <a:cubicBezTo>
                    <a:pt x="122" y="54"/>
                    <a:pt x="107" y="56"/>
                    <a:pt x="108" y="57"/>
                  </a:cubicBezTo>
                  <a:cubicBezTo>
                    <a:pt x="107" y="55"/>
                    <a:pt x="117" y="53"/>
                    <a:pt x="118" y="53"/>
                  </a:cubicBezTo>
                  <a:cubicBezTo>
                    <a:pt x="117" y="53"/>
                    <a:pt x="116" y="53"/>
                    <a:pt x="116" y="52"/>
                  </a:cubicBezTo>
                  <a:cubicBezTo>
                    <a:pt x="117" y="52"/>
                    <a:pt x="121" y="50"/>
                    <a:pt x="127" y="48"/>
                  </a:cubicBezTo>
                  <a:cubicBezTo>
                    <a:pt x="127" y="48"/>
                    <a:pt x="127" y="48"/>
                    <a:pt x="127" y="48"/>
                  </a:cubicBezTo>
                  <a:cubicBezTo>
                    <a:pt x="127" y="48"/>
                    <a:pt x="127" y="48"/>
                    <a:pt x="127" y="48"/>
                  </a:cubicBezTo>
                  <a:cubicBezTo>
                    <a:pt x="122" y="50"/>
                    <a:pt x="118" y="51"/>
                    <a:pt x="117" y="51"/>
                  </a:cubicBezTo>
                  <a:cubicBezTo>
                    <a:pt x="118" y="51"/>
                    <a:pt x="124" y="48"/>
                    <a:pt x="126" y="47"/>
                  </a:cubicBezTo>
                  <a:cubicBezTo>
                    <a:pt x="125" y="47"/>
                    <a:pt x="125" y="47"/>
                    <a:pt x="125" y="46"/>
                  </a:cubicBezTo>
                  <a:cubicBezTo>
                    <a:pt x="129" y="43"/>
                    <a:pt x="139" y="42"/>
                    <a:pt x="145" y="40"/>
                  </a:cubicBezTo>
                  <a:cubicBezTo>
                    <a:pt x="160" y="35"/>
                    <a:pt x="175" y="31"/>
                    <a:pt x="190" y="27"/>
                  </a:cubicBezTo>
                  <a:cubicBezTo>
                    <a:pt x="214" y="22"/>
                    <a:pt x="242" y="18"/>
                    <a:pt x="266" y="23"/>
                  </a:cubicBezTo>
                  <a:cubicBezTo>
                    <a:pt x="275" y="25"/>
                    <a:pt x="283" y="28"/>
                    <a:pt x="291" y="33"/>
                  </a:cubicBezTo>
                  <a:cubicBezTo>
                    <a:pt x="298" y="37"/>
                    <a:pt x="310" y="50"/>
                    <a:pt x="305" y="60"/>
                  </a:cubicBezTo>
                  <a:cubicBezTo>
                    <a:pt x="304" y="61"/>
                    <a:pt x="304" y="64"/>
                    <a:pt x="303" y="65"/>
                  </a:cubicBezTo>
                  <a:cubicBezTo>
                    <a:pt x="300" y="73"/>
                    <a:pt x="295" y="80"/>
                    <a:pt x="289" y="86"/>
                  </a:cubicBezTo>
                  <a:cubicBezTo>
                    <a:pt x="278" y="97"/>
                    <a:pt x="266" y="106"/>
                    <a:pt x="252" y="113"/>
                  </a:cubicBezTo>
                  <a:cubicBezTo>
                    <a:pt x="202" y="141"/>
                    <a:pt x="140" y="152"/>
                    <a:pt x="83" y="149"/>
                  </a:cubicBezTo>
                  <a:cubicBezTo>
                    <a:pt x="56" y="148"/>
                    <a:pt x="12" y="143"/>
                    <a:pt x="14" y="108"/>
                  </a:cubicBezTo>
                  <a:cubicBezTo>
                    <a:pt x="15" y="96"/>
                    <a:pt x="20" y="85"/>
                    <a:pt x="27" y="75"/>
                  </a:cubicBezTo>
                  <a:cubicBezTo>
                    <a:pt x="24" y="80"/>
                    <a:pt x="22" y="85"/>
                    <a:pt x="20" y="89"/>
                  </a:cubicBezTo>
                  <a:cubicBezTo>
                    <a:pt x="16" y="101"/>
                    <a:pt x="11" y="113"/>
                    <a:pt x="18" y="125"/>
                  </a:cubicBezTo>
                  <a:cubicBezTo>
                    <a:pt x="24" y="135"/>
                    <a:pt x="36" y="140"/>
                    <a:pt x="47" y="143"/>
                  </a:cubicBezTo>
                  <a:cubicBezTo>
                    <a:pt x="71" y="149"/>
                    <a:pt x="97" y="149"/>
                    <a:pt x="122" y="147"/>
                  </a:cubicBezTo>
                  <a:cubicBezTo>
                    <a:pt x="132" y="147"/>
                    <a:pt x="143" y="146"/>
                    <a:pt x="153" y="144"/>
                  </a:cubicBezTo>
                  <a:cubicBezTo>
                    <a:pt x="155" y="144"/>
                    <a:pt x="163" y="141"/>
                    <a:pt x="169" y="139"/>
                  </a:cubicBezTo>
                  <a:cubicBezTo>
                    <a:pt x="166" y="140"/>
                    <a:pt x="163" y="141"/>
                    <a:pt x="163" y="141"/>
                  </a:cubicBezTo>
                  <a:cubicBezTo>
                    <a:pt x="162" y="139"/>
                    <a:pt x="193" y="135"/>
                    <a:pt x="194" y="134"/>
                  </a:cubicBezTo>
                  <a:cubicBezTo>
                    <a:pt x="194" y="133"/>
                    <a:pt x="191" y="135"/>
                    <a:pt x="191" y="135"/>
                  </a:cubicBezTo>
                  <a:cubicBezTo>
                    <a:pt x="191" y="135"/>
                    <a:pt x="199" y="132"/>
                    <a:pt x="202" y="130"/>
                  </a:cubicBezTo>
                  <a:cubicBezTo>
                    <a:pt x="201" y="131"/>
                    <a:pt x="200" y="132"/>
                    <a:pt x="199" y="133"/>
                  </a:cubicBezTo>
                  <a:cubicBezTo>
                    <a:pt x="199" y="133"/>
                    <a:pt x="213" y="129"/>
                    <a:pt x="213" y="129"/>
                  </a:cubicBezTo>
                  <a:cubicBezTo>
                    <a:pt x="212" y="129"/>
                    <a:pt x="211" y="129"/>
                    <a:pt x="210" y="129"/>
                  </a:cubicBezTo>
                  <a:cubicBezTo>
                    <a:pt x="210" y="127"/>
                    <a:pt x="216" y="126"/>
                    <a:pt x="219" y="126"/>
                  </a:cubicBezTo>
                  <a:cubicBezTo>
                    <a:pt x="219" y="126"/>
                    <a:pt x="218" y="126"/>
                    <a:pt x="217" y="125"/>
                  </a:cubicBezTo>
                  <a:cubicBezTo>
                    <a:pt x="218" y="126"/>
                    <a:pt x="225" y="122"/>
                    <a:pt x="226" y="123"/>
                  </a:cubicBezTo>
                  <a:cubicBezTo>
                    <a:pt x="225" y="124"/>
                    <a:pt x="225" y="124"/>
                    <a:pt x="224" y="125"/>
                  </a:cubicBezTo>
                  <a:cubicBezTo>
                    <a:pt x="224" y="125"/>
                    <a:pt x="235" y="120"/>
                    <a:pt x="242" y="116"/>
                  </a:cubicBezTo>
                  <a:cubicBezTo>
                    <a:pt x="242" y="116"/>
                    <a:pt x="242" y="116"/>
                    <a:pt x="242" y="116"/>
                  </a:cubicBezTo>
                  <a:cubicBezTo>
                    <a:pt x="242" y="116"/>
                    <a:pt x="242" y="116"/>
                    <a:pt x="242" y="116"/>
                  </a:cubicBezTo>
                  <a:cubicBezTo>
                    <a:pt x="244" y="115"/>
                    <a:pt x="246" y="114"/>
                    <a:pt x="248" y="113"/>
                  </a:cubicBezTo>
                  <a:cubicBezTo>
                    <a:pt x="247" y="113"/>
                    <a:pt x="247" y="114"/>
                    <a:pt x="247" y="114"/>
                  </a:cubicBezTo>
                  <a:cubicBezTo>
                    <a:pt x="249" y="113"/>
                    <a:pt x="258" y="107"/>
                    <a:pt x="266" y="102"/>
                  </a:cubicBezTo>
                  <a:cubicBezTo>
                    <a:pt x="268" y="100"/>
                    <a:pt x="288" y="83"/>
                    <a:pt x="287" y="82"/>
                  </a:cubicBezTo>
                  <a:cubicBezTo>
                    <a:pt x="287" y="82"/>
                    <a:pt x="256" y="105"/>
                    <a:pt x="255" y="105"/>
                  </a:cubicBezTo>
                  <a:cubicBezTo>
                    <a:pt x="244" y="113"/>
                    <a:pt x="230" y="116"/>
                    <a:pt x="218" y="123"/>
                  </a:cubicBezTo>
                  <a:cubicBezTo>
                    <a:pt x="209" y="129"/>
                    <a:pt x="195" y="131"/>
                    <a:pt x="185" y="133"/>
                  </a:cubicBezTo>
                  <a:cubicBezTo>
                    <a:pt x="174" y="135"/>
                    <a:pt x="161" y="137"/>
                    <a:pt x="150" y="140"/>
                  </a:cubicBezTo>
                  <a:cubicBezTo>
                    <a:pt x="133" y="145"/>
                    <a:pt x="113" y="140"/>
                    <a:pt x="96" y="144"/>
                  </a:cubicBezTo>
                  <a:cubicBezTo>
                    <a:pt x="85" y="147"/>
                    <a:pt x="68" y="143"/>
                    <a:pt x="58" y="141"/>
                  </a:cubicBezTo>
                  <a:cubicBezTo>
                    <a:pt x="47" y="138"/>
                    <a:pt x="36" y="135"/>
                    <a:pt x="27" y="128"/>
                  </a:cubicBezTo>
                  <a:cubicBezTo>
                    <a:pt x="11" y="115"/>
                    <a:pt x="23" y="90"/>
                    <a:pt x="33" y="76"/>
                  </a:cubicBezTo>
                  <a:cubicBezTo>
                    <a:pt x="42" y="64"/>
                    <a:pt x="55" y="54"/>
                    <a:pt x="68" y="46"/>
                  </a:cubicBezTo>
                  <a:cubicBezTo>
                    <a:pt x="68" y="46"/>
                    <a:pt x="67" y="46"/>
                    <a:pt x="67" y="46"/>
                  </a:cubicBezTo>
                  <a:cubicBezTo>
                    <a:pt x="68" y="45"/>
                    <a:pt x="68" y="45"/>
                    <a:pt x="69" y="45"/>
                  </a:cubicBezTo>
                  <a:cubicBezTo>
                    <a:pt x="69" y="45"/>
                    <a:pt x="69" y="45"/>
                    <a:pt x="69" y="45"/>
                  </a:cubicBezTo>
                  <a:cubicBezTo>
                    <a:pt x="72" y="43"/>
                    <a:pt x="75" y="42"/>
                    <a:pt x="77" y="40"/>
                  </a:cubicBezTo>
                  <a:cubicBezTo>
                    <a:pt x="86" y="35"/>
                    <a:pt x="94" y="30"/>
                    <a:pt x="103" y="26"/>
                  </a:cubicBezTo>
                  <a:cubicBezTo>
                    <a:pt x="105" y="25"/>
                    <a:pt x="120" y="16"/>
                    <a:pt x="121" y="16"/>
                  </a:cubicBezTo>
                  <a:cubicBezTo>
                    <a:pt x="114" y="16"/>
                    <a:pt x="106" y="19"/>
                    <a:pt x="99" y="22"/>
                  </a:cubicBezTo>
                  <a:cubicBezTo>
                    <a:pt x="109" y="17"/>
                    <a:pt x="117" y="13"/>
                    <a:pt x="116" y="11"/>
                  </a:cubicBezTo>
                  <a:cubicBezTo>
                    <a:pt x="115" y="9"/>
                    <a:pt x="126" y="8"/>
                    <a:pt x="124" y="6"/>
                  </a:cubicBezTo>
                  <a:cubicBezTo>
                    <a:pt x="124" y="5"/>
                    <a:pt x="122" y="3"/>
                    <a:pt x="121" y="3"/>
                  </a:cubicBezTo>
                  <a:cubicBezTo>
                    <a:pt x="122" y="2"/>
                    <a:pt x="123" y="0"/>
                    <a:pt x="123" y="0"/>
                  </a:cubicBezTo>
                  <a:cubicBezTo>
                    <a:pt x="122" y="1"/>
                    <a:pt x="118" y="2"/>
                    <a:pt x="114" y="3"/>
                  </a:cubicBezTo>
                  <a:cubicBezTo>
                    <a:pt x="115" y="3"/>
                    <a:pt x="116" y="2"/>
                    <a:pt x="116" y="2"/>
                  </a:cubicBezTo>
                  <a:cubicBezTo>
                    <a:pt x="117" y="1"/>
                    <a:pt x="116" y="1"/>
                    <a:pt x="115" y="1"/>
                  </a:cubicBezTo>
                  <a:cubicBezTo>
                    <a:pt x="107" y="2"/>
                    <a:pt x="98" y="8"/>
                    <a:pt x="91" y="11"/>
                  </a:cubicBezTo>
                  <a:cubicBezTo>
                    <a:pt x="83" y="15"/>
                    <a:pt x="69" y="20"/>
                    <a:pt x="63" y="27"/>
                  </a:cubicBezTo>
                  <a:cubicBezTo>
                    <a:pt x="64" y="27"/>
                    <a:pt x="65" y="26"/>
                    <a:pt x="66" y="26"/>
                  </a:cubicBezTo>
                  <a:cubicBezTo>
                    <a:pt x="66" y="26"/>
                    <a:pt x="61" y="29"/>
                    <a:pt x="60" y="30"/>
                  </a:cubicBezTo>
                  <a:cubicBezTo>
                    <a:pt x="60" y="29"/>
                    <a:pt x="61" y="29"/>
                    <a:pt x="61" y="29"/>
                  </a:cubicBezTo>
                  <a:cubicBezTo>
                    <a:pt x="59" y="31"/>
                    <a:pt x="47" y="37"/>
                    <a:pt x="46" y="38"/>
                  </a:cubicBezTo>
                  <a:cubicBezTo>
                    <a:pt x="39" y="44"/>
                    <a:pt x="32" y="50"/>
                    <a:pt x="26" y="57"/>
                  </a:cubicBezTo>
                  <a:cubicBezTo>
                    <a:pt x="17" y="68"/>
                    <a:pt x="8" y="80"/>
                    <a:pt x="4" y="95"/>
                  </a:cubicBezTo>
                  <a:cubicBezTo>
                    <a:pt x="0" y="109"/>
                    <a:pt x="0" y="125"/>
                    <a:pt x="11" y="137"/>
                  </a:cubicBezTo>
                  <a:cubicBezTo>
                    <a:pt x="13" y="139"/>
                    <a:pt x="29" y="151"/>
                    <a:pt x="33" y="152"/>
                  </a:cubicBezTo>
                  <a:cubicBezTo>
                    <a:pt x="42" y="161"/>
                    <a:pt x="123" y="162"/>
                    <a:pt x="134" y="160"/>
                  </a:cubicBezTo>
                  <a:cubicBezTo>
                    <a:pt x="137" y="161"/>
                    <a:pt x="144" y="155"/>
                    <a:pt x="146" y="157"/>
                  </a:cubicBezTo>
                  <a:cubicBezTo>
                    <a:pt x="145" y="158"/>
                    <a:pt x="144" y="158"/>
                    <a:pt x="143" y="158"/>
                  </a:cubicBezTo>
                  <a:cubicBezTo>
                    <a:pt x="144" y="160"/>
                    <a:pt x="149" y="158"/>
                    <a:pt x="152" y="157"/>
                  </a:cubicBezTo>
                  <a:cubicBezTo>
                    <a:pt x="158" y="158"/>
                    <a:pt x="169" y="155"/>
                    <a:pt x="173" y="154"/>
                  </a:cubicBezTo>
                  <a:cubicBezTo>
                    <a:pt x="181" y="151"/>
                    <a:pt x="190" y="149"/>
                    <a:pt x="198" y="147"/>
                  </a:cubicBezTo>
                  <a:cubicBezTo>
                    <a:pt x="201" y="147"/>
                    <a:pt x="219" y="140"/>
                    <a:pt x="228" y="137"/>
                  </a:cubicBezTo>
                  <a:cubicBezTo>
                    <a:pt x="229" y="137"/>
                    <a:pt x="229" y="137"/>
                    <a:pt x="230" y="136"/>
                  </a:cubicBezTo>
                  <a:cubicBezTo>
                    <a:pt x="230" y="136"/>
                    <a:pt x="230" y="136"/>
                    <a:pt x="230" y="136"/>
                  </a:cubicBezTo>
                  <a:cubicBezTo>
                    <a:pt x="232" y="135"/>
                    <a:pt x="233" y="135"/>
                    <a:pt x="233" y="135"/>
                  </a:cubicBezTo>
                  <a:cubicBezTo>
                    <a:pt x="234" y="137"/>
                    <a:pt x="245" y="128"/>
                    <a:pt x="246" y="128"/>
                  </a:cubicBezTo>
                  <a:cubicBezTo>
                    <a:pt x="238" y="129"/>
                    <a:pt x="229" y="135"/>
                    <a:pt x="221" y="138"/>
                  </a:cubicBezTo>
                  <a:cubicBezTo>
                    <a:pt x="211" y="141"/>
                    <a:pt x="201" y="145"/>
                    <a:pt x="191" y="147"/>
                  </a:cubicBezTo>
                  <a:cubicBezTo>
                    <a:pt x="184" y="149"/>
                    <a:pt x="180" y="150"/>
                    <a:pt x="173" y="152"/>
                  </a:cubicBezTo>
                  <a:cubicBezTo>
                    <a:pt x="172" y="152"/>
                    <a:pt x="170" y="152"/>
                    <a:pt x="168" y="152"/>
                  </a:cubicBezTo>
                  <a:cubicBezTo>
                    <a:pt x="169" y="152"/>
                    <a:pt x="169" y="152"/>
                    <a:pt x="170" y="152"/>
                  </a:cubicBezTo>
                  <a:cubicBezTo>
                    <a:pt x="169" y="152"/>
                    <a:pt x="169" y="152"/>
                    <a:pt x="168" y="152"/>
                  </a:cubicBezTo>
                  <a:cubicBezTo>
                    <a:pt x="163" y="153"/>
                    <a:pt x="158" y="153"/>
                    <a:pt x="155" y="154"/>
                  </a:cubicBezTo>
                  <a:cubicBezTo>
                    <a:pt x="150" y="155"/>
                    <a:pt x="143" y="155"/>
                    <a:pt x="139" y="155"/>
                  </a:cubicBezTo>
                  <a:cubicBezTo>
                    <a:pt x="148" y="154"/>
                    <a:pt x="158" y="153"/>
                    <a:pt x="167" y="151"/>
                  </a:cubicBezTo>
                  <a:cubicBezTo>
                    <a:pt x="202" y="143"/>
                    <a:pt x="239" y="132"/>
                    <a:pt x="269" y="111"/>
                  </a:cubicBezTo>
                  <a:cubicBezTo>
                    <a:pt x="280" y="103"/>
                    <a:pt x="293" y="94"/>
                    <a:pt x="301" y="83"/>
                  </a:cubicBezTo>
                  <a:cubicBezTo>
                    <a:pt x="305" y="76"/>
                    <a:pt x="307" y="71"/>
                    <a:pt x="309" y="64"/>
                  </a:cubicBezTo>
                  <a:cubicBezTo>
                    <a:pt x="310" y="60"/>
                    <a:pt x="311" y="56"/>
                    <a:pt x="312" y="55"/>
                  </a:cubicBezTo>
                  <a:cubicBezTo>
                    <a:pt x="313" y="54"/>
                    <a:pt x="310" y="45"/>
                    <a:pt x="309" y="44"/>
                  </a:cubicBezTo>
                  <a:cubicBezTo>
                    <a:pt x="305" y="33"/>
                    <a:pt x="294" y="26"/>
                    <a:pt x="284" y="22"/>
                  </a:cubicBezTo>
                  <a:close/>
                  <a:moveTo>
                    <a:pt x="121" y="45"/>
                  </a:moveTo>
                  <a:cubicBezTo>
                    <a:pt x="122" y="45"/>
                    <a:pt x="122" y="45"/>
                    <a:pt x="123" y="44"/>
                  </a:cubicBezTo>
                  <a:cubicBezTo>
                    <a:pt x="122" y="45"/>
                    <a:pt x="122" y="45"/>
                    <a:pt x="121" y="45"/>
                  </a:cubicBezTo>
                  <a:close/>
                  <a:moveTo>
                    <a:pt x="154" y="33"/>
                  </a:moveTo>
                  <a:cubicBezTo>
                    <a:pt x="154" y="34"/>
                    <a:pt x="153" y="34"/>
                    <a:pt x="152" y="34"/>
                  </a:cubicBezTo>
                  <a:cubicBezTo>
                    <a:pt x="153" y="34"/>
                    <a:pt x="154" y="33"/>
                    <a:pt x="154" y="33"/>
                  </a:cubicBezTo>
                  <a:close/>
                  <a:moveTo>
                    <a:pt x="142" y="34"/>
                  </a:moveTo>
                  <a:cubicBezTo>
                    <a:pt x="143" y="34"/>
                    <a:pt x="144" y="34"/>
                    <a:pt x="145" y="34"/>
                  </a:cubicBezTo>
                  <a:cubicBezTo>
                    <a:pt x="145" y="35"/>
                    <a:pt x="142" y="35"/>
                    <a:pt x="142" y="34"/>
                  </a:cubicBezTo>
                  <a:close/>
                  <a:moveTo>
                    <a:pt x="144" y="37"/>
                  </a:moveTo>
                  <a:cubicBezTo>
                    <a:pt x="144" y="36"/>
                    <a:pt x="145" y="36"/>
                    <a:pt x="146" y="36"/>
                  </a:cubicBezTo>
                  <a:cubicBezTo>
                    <a:pt x="145" y="37"/>
                    <a:pt x="145" y="37"/>
                    <a:pt x="144" y="37"/>
                  </a:cubicBezTo>
                  <a:close/>
                  <a:moveTo>
                    <a:pt x="152" y="37"/>
                  </a:moveTo>
                  <a:cubicBezTo>
                    <a:pt x="153" y="36"/>
                    <a:pt x="155" y="35"/>
                    <a:pt x="156" y="35"/>
                  </a:cubicBezTo>
                  <a:cubicBezTo>
                    <a:pt x="156" y="35"/>
                    <a:pt x="152" y="37"/>
                    <a:pt x="152" y="37"/>
                  </a:cubicBezTo>
                  <a:close/>
                  <a:moveTo>
                    <a:pt x="166" y="29"/>
                  </a:moveTo>
                  <a:cubicBezTo>
                    <a:pt x="166" y="28"/>
                    <a:pt x="167" y="31"/>
                    <a:pt x="166" y="29"/>
                  </a:cubicBezTo>
                  <a:close/>
                  <a:moveTo>
                    <a:pt x="168" y="28"/>
                  </a:moveTo>
                  <a:cubicBezTo>
                    <a:pt x="167" y="27"/>
                    <a:pt x="168" y="28"/>
                    <a:pt x="168" y="28"/>
                  </a:cubicBezTo>
                  <a:close/>
                  <a:moveTo>
                    <a:pt x="169" y="32"/>
                  </a:moveTo>
                  <a:cubicBezTo>
                    <a:pt x="169" y="31"/>
                    <a:pt x="172" y="31"/>
                    <a:pt x="172" y="31"/>
                  </a:cubicBezTo>
                  <a:cubicBezTo>
                    <a:pt x="171" y="32"/>
                    <a:pt x="170" y="32"/>
                    <a:pt x="169" y="32"/>
                  </a:cubicBezTo>
                  <a:close/>
                  <a:moveTo>
                    <a:pt x="179" y="26"/>
                  </a:moveTo>
                  <a:cubicBezTo>
                    <a:pt x="179" y="26"/>
                    <a:pt x="183" y="24"/>
                    <a:pt x="184" y="25"/>
                  </a:cubicBezTo>
                  <a:cubicBezTo>
                    <a:pt x="184" y="27"/>
                    <a:pt x="179" y="26"/>
                    <a:pt x="179" y="26"/>
                  </a:cubicBezTo>
                  <a:close/>
                  <a:moveTo>
                    <a:pt x="191" y="24"/>
                  </a:moveTo>
                  <a:cubicBezTo>
                    <a:pt x="190" y="24"/>
                    <a:pt x="195" y="23"/>
                    <a:pt x="196" y="23"/>
                  </a:cubicBezTo>
                  <a:cubicBezTo>
                    <a:pt x="195" y="23"/>
                    <a:pt x="191" y="25"/>
                    <a:pt x="191" y="24"/>
                  </a:cubicBezTo>
                  <a:close/>
                  <a:moveTo>
                    <a:pt x="201" y="22"/>
                  </a:moveTo>
                  <a:cubicBezTo>
                    <a:pt x="200" y="22"/>
                    <a:pt x="199" y="23"/>
                    <a:pt x="198" y="22"/>
                  </a:cubicBezTo>
                  <a:cubicBezTo>
                    <a:pt x="197" y="22"/>
                    <a:pt x="202" y="22"/>
                    <a:pt x="201" y="22"/>
                  </a:cubicBezTo>
                  <a:close/>
                  <a:moveTo>
                    <a:pt x="203" y="22"/>
                  </a:moveTo>
                  <a:cubicBezTo>
                    <a:pt x="204" y="21"/>
                    <a:pt x="212" y="20"/>
                    <a:pt x="212" y="20"/>
                  </a:cubicBezTo>
                  <a:cubicBezTo>
                    <a:pt x="213" y="22"/>
                    <a:pt x="204" y="21"/>
                    <a:pt x="203" y="22"/>
                  </a:cubicBezTo>
                  <a:close/>
                  <a:moveTo>
                    <a:pt x="223" y="16"/>
                  </a:moveTo>
                  <a:cubicBezTo>
                    <a:pt x="223" y="15"/>
                    <a:pt x="223" y="17"/>
                    <a:pt x="223" y="16"/>
                  </a:cubicBezTo>
                  <a:close/>
                  <a:moveTo>
                    <a:pt x="215" y="22"/>
                  </a:moveTo>
                  <a:cubicBezTo>
                    <a:pt x="211" y="21"/>
                    <a:pt x="218" y="21"/>
                    <a:pt x="218" y="21"/>
                  </a:cubicBezTo>
                  <a:cubicBezTo>
                    <a:pt x="217" y="22"/>
                    <a:pt x="216" y="22"/>
                    <a:pt x="215" y="22"/>
                  </a:cubicBezTo>
                  <a:close/>
                  <a:moveTo>
                    <a:pt x="233" y="19"/>
                  </a:moveTo>
                  <a:cubicBezTo>
                    <a:pt x="233" y="19"/>
                    <a:pt x="233" y="20"/>
                    <a:pt x="234" y="20"/>
                  </a:cubicBezTo>
                  <a:cubicBezTo>
                    <a:pt x="234" y="20"/>
                    <a:pt x="215" y="20"/>
                    <a:pt x="215" y="20"/>
                  </a:cubicBezTo>
                  <a:cubicBezTo>
                    <a:pt x="217" y="20"/>
                    <a:pt x="242" y="17"/>
                    <a:pt x="242" y="18"/>
                  </a:cubicBezTo>
                  <a:cubicBezTo>
                    <a:pt x="242" y="16"/>
                    <a:pt x="247" y="18"/>
                    <a:pt x="248" y="18"/>
                  </a:cubicBezTo>
                  <a:cubicBezTo>
                    <a:pt x="247" y="17"/>
                    <a:pt x="235" y="18"/>
                    <a:pt x="233" y="19"/>
                  </a:cubicBezTo>
                  <a:close/>
                  <a:moveTo>
                    <a:pt x="298" y="30"/>
                  </a:moveTo>
                  <a:cubicBezTo>
                    <a:pt x="298" y="31"/>
                    <a:pt x="297" y="31"/>
                    <a:pt x="297" y="29"/>
                  </a:cubicBezTo>
                  <a:cubicBezTo>
                    <a:pt x="295" y="27"/>
                    <a:pt x="298" y="31"/>
                    <a:pt x="298" y="30"/>
                  </a:cubicBezTo>
                  <a:close/>
                  <a:moveTo>
                    <a:pt x="274" y="24"/>
                  </a:moveTo>
                  <a:cubicBezTo>
                    <a:pt x="273" y="25"/>
                    <a:pt x="264" y="22"/>
                    <a:pt x="264" y="22"/>
                  </a:cubicBezTo>
                  <a:cubicBezTo>
                    <a:pt x="264" y="21"/>
                    <a:pt x="275" y="24"/>
                    <a:pt x="274" y="24"/>
                  </a:cubicBezTo>
                  <a:close/>
                  <a:moveTo>
                    <a:pt x="277" y="20"/>
                  </a:moveTo>
                  <a:cubicBezTo>
                    <a:pt x="276" y="20"/>
                    <a:pt x="275" y="20"/>
                    <a:pt x="275" y="20"/>
                  </a:cubicBezTo>
                  <a:cubicBezTo>
                    <a:pt x="275" y="19"/>
                    <a:pt x="277" y="20"/>
                    <a:pt x="277" y="20"/>
                  </a:cubicBezTo>
                  <a:close/>
                  <a:moveTo>
                    <a:pt x="283" y="25"/>
                  </a:moveTo>
                  <a:cubicBezTo>
                    <a:pt x="284" y="25"/>
                    <a:pt x="285" y="26"/>
                    <a:pt x="286" y="26"/>
                  </a:cubicBezTo>
                  <a:cubicBezTo>
                    <a:pt x="286" y="26"/>
                    <a:pt x="290" y="29"/>
                    <a:pt x="291" y="29"/>
                  </a:cubicBezTo>
                  <a:cubicBezTo>
                    <a:pt x="289" y="29"/>
                    <a:pt x="284" y="27"/>
                    <a:pt x="283" y="25"/>
                  </a:cubicBezTo>
                  <a:close/>
                  <a:moveTo>
                    <a:pt x="296" y="35"/>
                  </a:moveTo>
                  <a:cubicBezTo>
                    <a:pt x="297" y="35"/>
                    <a:pt x="297" y="36"/>
                    <a:pt x="297" y="37"/>
                  </a:cubicBezTo>
                  <a:cubicBezTo>
                    <a:pt x="297" y="36"/>
                    <a:pt x="295" y="36"/>
                    <a:pt x="296" y="35"/>
                  </a:cubicBezTo>
                  <a:close/>
                  <a:moveTo>
                    <a:pt x="295" y="33"/>
                  </a:moveTo>
                  <a:cubicBezTo>
                    <a:pt x="294" y="32"/>
                    <a:pt x="298" y="35"/>
                    <a:pt x="299" y="36"/>
                  </a:cubicBezTo>
                  <a:cubicBezTo>
                    <a:pt x="298" y="34"/>
                    <a:pt x="296" y="34"/>
                    <a:pt x="295" y="33"/>
                  </a:cubicBezTo>
                  <a:close/>
                  <a:moveTo>
                    <a:pt x="235" y="119"/>
                  </a:moveTo>
                  <a:cubicBezTo>
                    <a:pt x="235" y="119"/>
                    <a:pt x="234" y="120"/>
                    <a:pt x="233" y="120"/>
                  </a:cubicBezTo>
                  <a:cubicBezTo>
                    <a:pt x="233" y="121"/>
                    <a:pt x="232" y="121"/>
                    <a:pt x="231" y="121"/>
                  </a:cubicBezTo>
                  <a:cubicBezTo>
                    <a:pt x="229" y="121"/>
                    <a:pt x="237" y="118"/>
                    <a:pt x="235" y="119"/>
                  </a:cubicBezTo>
                  <a:close/>
                  <a:moveTo>
                    <a:pt x="228" y="120"/>
                  </a:moveTo>
                  <a:cubicBezTo>
                    <a:pt x="228" y="121"/>
                    <a:pt x="227" y="121"/>
                    <a:pt x="226" y="121"/>
                  </a:cubicBezTo>
                  <a:cubicBezTo>
                    <a:pt x="227" y="121"/>
                    <a:pt x="227" y="120"/>
                    <a:pt x="228" y="120"/>
                  </a:cubicBezTo>
                  <a:close/>
                  <a:moveTo>
                    <a:pt x="229" y="121"/>
                  </a:moveTo>
                  <a:cubicBezTo>
                    <a:pt x="230" y="123"/>
                    <a:pt x="226" y="122"/>
                    <a:pt x="226" y="122"/>
                  </a:cubicBezTo>
                  <a:cubicBezTo>
                    <a:pt x="227" y="122"/>
                    <a:pt x="228" y="121"/>
                    <a:pt x="229" y="121"/>
                  </a:cubicBezTo>
                  <a:close/>
                  <a:moveTo>
                    <a:pt x="209" y="129"/>
                  </a:moveTo>
                  <a:cubicBezTo>
                    <a:pt x="210" y="129"/>
                    <a:pt x="205" y="130"/>
                    <a:pt x="205" y="130"/>
                  </a:cubicBezTo>
                  <a:cubicBezTo>
                    <a:pt x="207" y="127"/>
                    <a:pt x="210" y="129"/>
                    <a:pt x="209" y="129"/>
                  </a:cubicBezTo>
                  <a:close/>
                  <a:moveTo>
                    <a:pt x="159" y="142"/>
                  </a:moveTo>
                  <a:cubicBezTo>
                    <a:pt x="158" y="142"/>
                    <a:pt x="150" y="144"/>
                    <a:pt x="150" y="143"/>
                  </a:cubicBezTo>
                  <a:cubicBezTo>
                    <a:pt x="150" y="142"/>
                    <a:pt x="164" y="141"/>
                    <a:pt x="159" y="142"/>
                  </a:cubicBezTo>
                  <a:close/>
                  <a:moveTo>
                    <a:pt x="138" y="145"/>
                  </a:moveTo>
                  <a:cubicBezTo>
                    <a:pt x="135" y="145"/>
                    <a:pt x="133" y="145"/>
                    <a:pt x="130" y="146"/>
                  </a:cubicBezTo>
                  <a:cubicBezTo>
                    <a:pt x="133" y="145"/>
                    <a:pt x="136" y="145"/>
                    <a:pt x="138" y="145"/>
                  </a:cubicBezTo>
                  <a:close/>
                  <a:moveTo>
                    <a:pt x="117" y="146"/>
                  </a:moveTo>
                  <a:cubicBezTo>
                    <a:pt x="116" y="146"/>
                    <a:pt x="115" y="146"/>
                    <a:pt x="115" y="146"/>
                  </a:cubicBezTo>
                  <a:cubicBezTo>
                    <a:pt x="115" y="146"/>
                    <a:pt x="116" y="146"/>
                    <a:pt x="117" y="146"/>
                  </a:cubicBezTo>
                  <a:close/>
                  <a:moveTo>
                    <a:pt x="100" y="146"/>
                  </a:moveTo>
                  <a:cubicBezTo>
                    <a:pt x="101" y="146"/>
                    <a:pt x="102" y="146"/>
                    <a:pt x="103" y="146"/>
                  </a:cubicBezTo>
                  <a:cubicBezTo>
                    <a:pt x="103" y="147"/>
                    <a:pt x="100" y="146"/>
                    <a:pt x="100" y="146"/>
                  </a:cubicBezTo>
                  <a:close/>
                  <a:moveTo>
                    <a:pt x="93" y="147"/>
                  </a:moveTo>
                  <a:cubicBezTo>
                    <a:pt x="93" y="147"/>
                    <a:pt x="92" y="147"/>
                    <a:pt x="91" y="147"/>
                  </a:cubicBezTo>
                  <a:cubicBezTo>
                    <a:pt x="92" y="146"/>
                    <a:pt x="93" y="146"/>
                    <a:pt x="93" y="147"/>
                  </a:cubicBezTo>
                  <a:close/>
                  <a:moveTo>
                    <a:pt x="71" y="146"/>
                  </a:moveTo>
                  <a:cubicBezTo>
                    <a:pt x="70" y="146"/>
                    <a:pt x="69" y="146"/>
                    <a:pt x="68" y="146"/>
                  </a:cubicBezTo>
                  <a:cubicBezTo>
                    <a:pt x="69" y="145"/>
                    <a:pt x="70" y="145"/>
                    <a:pt x="71" y="146"/>
                  </a:cubicBezTo>
                  <a:close/>
                  <a:moveTo>
                    <a:pt x="113" y="19"/>
                  </a:moveTo>
                  <a:cubicBezTo>
                    <a:pt x="113" y="19"/>
                    <a:pt x="108" y="21"/>
                    <a:pt x="108" y="21"/>
                  </a:cubicBezTo>
                  <a:cubicBezTo>
                    <a:pt x="107" y="19"/>
                    <a:pt x="113" y="19"/>
                    <a:pt x="113" y="19"/>
                  </a:cubicBezTo>
                  <a:close/>
                  <a:moveTo>
                    <a:pt x="90" y="29"/>
                  </a:moveTo>
                  <a:cubicBezTo>
                    <a:pt x="91" y="28"/>
                    <a:pt x="95" y="28"/>
                    <a:pt x="95" y="27"/>
                  </a:cubicBezTo>
                  <a:cubicBezTo>
                    <a:pt x="95" y="27"/>
                    <a:pt x="89" y="30"/>
                    <a:pt x="90" y="29"/>
                  </a:cubicBezTo>
                  <a:close/>
                  <a:moveTo>
                    <a:pt x="106" y="6"/>
                  </a:moveTo>
                  <a:cubicBezTo>
                    <a:pt x="99" y="8"/>
                    <a:pt x="92" y="12"/>
                    <a:pt x="92" y="13"/>
                  </a:cubicBezTo>
                  <a:cubicBezTo>
                    <a:pt x="93" y="10"/>
                    <a:pt x="100" y="8"/>
                    <a:pt x="106" y="6"/>
                  </a:cubicBezTo>
                  <a:close/>
                  <a:moveTo>
                    <a:pt x="89" y="15"/>
                  </a:moveTo>
                  <a:cubicBezTo>
                    <a:pt x="88" y="16"/>
                    <a:pt x="86" y="17"/>
                    <a:pt x="85" y="17"/>
                  </a:cubicBezTo>
                  <a:cubicBezTo>
                    <a:pt x="85" y="15"/>
                    <a:pt x="89" y="15"/>
                    <a:pt x="89" y="15"/>
                  </a:cubicBezTo>
                  <a:close/>
                  <a:moveTo>
                    <a:pt x="83" y="18"/>
                  </a:moveTo>
                  <a:cubicBezTo>
                    <a:pt x="83" y="18"/>
                    <a:pt x="79" y="21"/>
                    <a:pt x="79" y="20"/>
                  </a:cubicBezTo>
                  <a:cubicBezTo>
                    <a:pt x="78" y="20"/>
                    <a:pt x="83" y="18"/>
                    <a:pt x="83" y="18"/>
                  </a:cubicBezTo>
                  <a:close/>
                  <a:moveTo>
                    <a:pt x="92" y="25"/>
                  </a:moveTo>
                  <a:cubicBezTo>
                    <a:pt x="90" y="26"/>
                    <a:pt x="89" y="27"/>
                    <a:pt x="88" y="28"/>
                  </a:cubicBezTo>
                  <a:cubicBezTo>
                    <a:pt x="85" y="29"/>
                    <a:pt x="81" y="31"/>
                    <a:pt x="77" y="33"/>
                  </a:cubicBezTo>
                  <a:cubicBezTo>
                    <a:pt x="82" y="31"/>
                    <a:pt x="87" y="28"/>
                    <a:pt x="92" y="25"/>
                  </a:cubicBezTo>
                  <a:close/>
                  <a:moveTo>
                    <a:pt x="69" y="26"/>
                  </a:moveTo>
                  <a:cubicBezTo>
                    <a:pt x="70" y="25"/>
                    <a:pt x="72" y="23"/>
                    <a:pt x="74" y="22"/>
                  </a:cubicBezTo>
                  <a:cubicBezTo>
                    <a:pt x="71" y="24"/>
                    <a:pt x="67" y="28"/>
                    <a:pt x="64" y="29"/>
                  </a:cubicBezTo>
                  <a:cubicBezTo>
                    <a:pt x="65" y="29"/>
                    <a:pt x="69" y="26"/>
                    <a:pt x="69" y="26"/>
                  </a:cubicBezTo>
                  <a:close/>
                  <a:moveTo>
                    <a:pt x="58" y="36"/>
                  </a:moveTo>
                  <a:cubicBezTo>
                    <a:pt x="57" y="37"/>
                    <a:pt x="55" y="37"/>
                    <a:pt x="54" y="38"/>
                  </a:cubicBezTo>
                  <a:cubicBezTo>
                    <a:pt x="55" y="37"/>
                    <a:pt x="57" y="36"/>
                    <a:pt x="58" y="36"/>
                  </a:cubicBezTo>
                  <a:close/>
                  <a:moveTo>
                    <a:pt x="29" y="60"/>
                  </a:moveTo>
                  <a:cubicBezTo>
                    <a:pt x="30" y="58"/>
                    <a:pt x="31" y="57"/>
                    <a:pt x="32" y="57"/>
                  </a:cubicBezTo>
                  <a:cubicBezTo>
                    <a:pt x="32" y="57"/>
                    <a:pt x="28" y="61"/>
                    <a:pt x="29" y="60"/>
                  </a:cubicBezTo>
                  <a:close/>
                  <a:moveTo>
                    <a:pt x="23" y="67"/>
                  </a:moveTo>
                  <a:cubicBezTo>
                    <a:pt x="21" y="70"/>
                    <a:pt x="16" y="78"/>
                    <a:pt x="16" y="78"/>
                  </a:cubicBezTo>
                  <a:cubicBezTo>
                    <a:pt x="17" y="74"/>
                    <a:pt x="21" y="71"/>
                    <a:pt x="23" y="67"/>
                  </a:cubicBezTo>
                  <a:close/>
                  <a:moveTo>
                    <a:pt x="12" y="82"/>
                  </a:moveTo>
                  <a:cubicBezTo>
                    <a:pt x="12" y="80"/>
                    <a:pt x="13" y="79"/>
                    <a:pt x="14" y="78"/>
                  </a:cubicBezTo>
                  <a:cubicBezTo>
                    <a:pt x="14" y="79"/>
                    <a:pt x="11" y="84"/>
                    <a:pt x="12" y="82"/>
                  </a:cubicBezTo>
                  <a:close/>
                  <a:moveTo>
                    <a:pt x="28" y="149"/>
                  </a:moveTo>
                  <a:cubicBezTo>
                    <a:pt x="25" y="148"/>
                    <a:pt x="9" y="131"/>
                    <a:pt x="7" y="126"/>
                  </a:cubicBezTo>
                  <a:cubicBezTo>
                    <a:pt x="7" y="127"/>
                    <a:pt x="7" y="127"/>
                    <a:pt x="7" y="128"/>
                  </a:cubicBezTo>
                  <a:cubicBezTo>
                    <a:pt x="4" y="126"/>
                    <a:pt x="5" y="112"/>
                    <a:pt x="5" y="109"/>
                  </a:cubicBezTo>
                  <a:cubicBezTo>
                    <a:pt x="6" y="99"/>
                    <a:pt x="11" y="91"/>
                    <a:pt x="14" y="82"/>
                  </a:cubicBezTo>
                  <a:cubicBezTo>
                    <a:pt x="14" y="87"/>
                    <a:pt x="9" y="95"/>
                    <a:pt x="8" y="99"/>
                  </a:cubicBezTo>
                  <a:cubicBezTo>
                    <a:pt x="5" y="108"/>
                    <a:pt x="5" y="118"/>
                    <a:pt x="9" y="126"/>
                  </a:cubicBezTo>
                  <a:cubicBezTo>
                    <a:pt x="14" y="136"/>
                    <a:pt x="22" y="142"/>
                    <a:pt x="32" y="147"/>
                  </a:cubicBezTo>
                  <a:cubicBezTo>
                    <a:pt x="27" y="145"/>
                    <a:pt x="23" y="143"/>
                    <a:pt x="23" y="143"/>
                  </a:cubicBezTo>
                  <a:cubicBezTo>
                    <a:pt x="25" y="144"/>
                    <a:pt x="32" y="148"/>
                    <a:pt x="33" y="149"/>
                  </a:cubicBezTo>
                  <a:cubicBezTo>
                    <a:pt x="33" y="148"/>
                    <a:pt x="27" y="149"/>
                    <a:pt x="28" y="149"/>
                  </a:cubicBezTo>
                  <a:close/>
                  <a:moveTo>
                    <a:pt x="37" y="150"/>
                  </a:moveTo>
                  <a:cubicBezTo>
                    <a:pt x="37" y="150"/>
                    <a:pt x="42" y="152"/>
                    <a:pt x="41" y="153"/>
                  </a:cubicBezTo>
                  <a:cubicBezTo>
                    <a:pt x="41" y="153"/>
                    <a:pt x="37" y="151"/>
                    <a:pt x="37" y="150"/>
                  </a:cubicBezTo>
                  <a:close/>
                  <a:moveTo>
                    <a:pt x="49" y="156"/>
                  </a:moveTo>
                  <a:cubicBezTo>
                    <a:pt x="48" y="156"/>
                    <a:pt x="47" y="155"/>
                    <a:pt x="46" y="155"/>
                  </a:cubicBezTo>
                  <a:cubicBezTo>
                    <a:pt x="44" y="154"/>
                    <a:pt x="52" y="154"/>
                    <a:pt x="49" y="156"/>
                  </a:cubicBezTo>
                  <a:close/>
                  <a:moveTo>
                    <a:pt x="54" y="155"/>
                  </a:moveTo>
                  <a:cubicBezTo>
                    <a:pt x="55" y="155"/>
                    <a:pt x="56" y="155"/>
                    <a:pt x="57" y="156"/>
                  </a:cubicBezTo>
                  <a:cubicBezTo>
                    <a:pt x="56" y="156"/>
                    <a:pt x="55" y="156"/>
                    <a:pt x="54" y="155"/>
                  </a:cubicBezTo>
                  <a:close/>
                  <a:moveTo>
                    <a:pt x="78" y="158"/>
                  </a:moveTo>
                  <a:cubicBezTo>
                    <a:pt x="79" y="158"/>
                    <a:pt x="80" y="158"/>
                    <a:pt x="82" y="158"/>
                  </a:cubicBezTo>
                  <a:cubicBezTo>
                    <a:pt x="80" y="159"/>
                    <a:pt x="79" y="158"/>
                    <a:pt x="78" y="158"/>
                  </a:cubicBezTo>
                  <a:close/>
                  <a:moveTo>
                    <a:pt x="70" y="158"/>
                  </a:moveTo>
                  <a:cubicBezTo>
                    <a:pt x="67" y="159"/>
                    <a:pt x="54" y="155"/>
                    <a:pt x="42" y="150"/>
                  </a:cubicBezTo>
                  <a:cubicBezTo>
                    <a:pt x="45" y="151"/>
                    <a:pt x="48" y="152"/>
                    <a:pt x="51" y="153"/>
                  </a:cubicBezTo>
                  <a:cubicBezTo>
                    <a:pt x="61" y="155"/>
                    <a:pt x="72" y="157"/>
                    <a:pt x="84" y="157"/>
                  </a:cubicBezTo>
                  <a:cubicBezTo>
                    <a:pt x="79" y="157"/>
                    <a:pt x="73" y="158"/>
                    <a:pt x="70" y="158"/>
                  </a:cubicBezTo>
                  <a:close/>
                  <a:moveTo>
                    <a:pt x="103" y="160"/>
                  </a:moveTo>
                  <a:cubicBezTo>
                    <a:pt x="104" y="160"/>
                    <a:pt x="105" y="160"/>
                    <a:pt x="105" y="160"/>
                  </a:cubicBezTo>
                  <a:cubicBezTo>
                    <a:pt x="107" y="161"/>
                    <a:pt x="103" y="160"/>
                    <a:pt x="103" y="160"/>
                  </a:cubicBezTo>
                  <a:close/>
                  <a:moveTo>
                    <a:pt x="113" y="160"/>
                  </a:moveTo>
                  <a:cubicBezTo>
                    <a:pt x="114" y="160"/>
                    <a:pt x="115" y="160"/>
                    <a:pt x="116" y="160"/>
                  </a:cubicBezTo>
                  <a:cubicBezTo>
                    <a:pt x="116" y="161"/>
                    <a:pt x="113" y="160"/>
                    <a:pt x="113" y="160"/>
                  </a:cubicBezTo>
                  <a:close/>
                  <a:moveTo>
                    <a:pt x="116" y="158"/>
                  </a:moveTo>
                  <a:cubicBezTo>
                    <a:pt x="116" y="158"/>
                    <a:pt x="127" y="158"/>
                    <a:pt x="127" y="157"/>
                  </a:cubicBezTo>
                  <a:cubicBezTo>
                    <a:pt x="127" y="157"/>
                    <a:pt x="114" y="158"/>
                    <a:pt x="113" y="158"/>
                  </a:cubicBezTo>
                  <a:cubicBezTo>
                    <a:pt x="113" y="158"/>
                    <a:pt x="114" y="159"/>
                    <a:pt x="114" y="159"/>
                  </a:cubicBezTo>
                  <a:cubicBezTo>
                    <a:pt x="112" y="159"/>
                    <a:pt x="85" y="160"/>
                    <a:pt x="85" y="158"/>
                  </a:cubicBezTo>
                  <a:cubicBezTo>
                    <a:pt x="85" y="159"/>
                    <a:pt x="89" y="158"/>
                    <a:pt x="89" y="158"/>
                  </a:cubicBezTo>
                  <a:cubicBezTo>
                    <a:pt x="89" y="158"/>
                    <a:pt x="88" y="158"/>
                    <a:pt x="87" y="158"/>
                  </a:cubicBezTo>
                  <a:cubicBezTo>
                    <a:pt x="89" y="158"/>
                    <a:pt x="91" y="158"/>
                    <a:pt x="92" y="158"/>
                  </a:cubicBezTo>
                  <a:cubicBezTo>
                    <a:pt x="92" y="158"/>
                    <a:pt x="92" y="158"/>
                    <a:pt x="91" y="158"/>
                  </a:cubicBezTo>
                  <a:cubicBezTo>
                    <a:pt x="91" y="158"/>
                    <a:pt x="92" y="158"/>
                    <a:pt x="92" y="158"/>
                  </a:cubicBezTo>
                  <a:cubicBezTo>
                    <a:pt x="105" y="158"/>
                    <a:pt x="119" y="158"/>
                    <a:pt x="132" y="156"/>
                  </a:cubicBezTo>
                  <a:cubicBezTo>
                    <a:pt x="131" y="156"/>
                    <a:pt x="131" y="156"/>
                    <a:pt x="131" y="157"/>
                  </a:cubicBezTo>
                  <a:cubicBezTo>
                    <a:pt x="131" y="157"/>
                    <a:pt x="133" y="157"/>
                    <a:pt x="134" y="157"/>
                  </a:cubicBezTo>
                  <a:cubicBezTo>
                    <a:pt x="129" y="158"/>
                    <a:pt x="116" y="160"/>
                    <a:pt x="116" y="158"/>
                  </a:cubicBezTo>
                  <a:close/>
                  <a:moveTo>
                    <a:pt x="222" y="138"/>
                  </a:moveTo>
                  <a:cubicBezTo>
                    <a:pt x="222" y="138"/>
                    <a:pt x="221" y="138"/>
                    <a:pt x="222" y="138"/>
                  </a:cubicBezTo>
                  <a:close/>
                  <a:moveTo>
                    <a:pt x="219" y="140"/>
                  </a:moveTo>
                  <a:cubicBezTo>
                    <a:pt x="219" y="141"/>
                    <a:pt x="219" y="138"/>
                    <a:pt x="219" y="140"/>
                  </a:cubicBezTo>
                  <a:close/>
                  <a:moveTo>
                    <a:pt x="214" y="141"/>
                  </a:moveTo>
                  <a:cubicBezTo>
                    <a:pt x="217" y="141"/>
                    <a:pt x="211" y="142"/>
                    <a:pt x="211" y="142"/>
                  </a:cubicBezTo>
                  <a:cubicBezTo>
                    <a:pt x="212" y="141"/>
                    <a:pt x="213" y="141"/>
                    <a:pt x="214" y="141"/>
                  </a:cubicBezTo>
                  <a:close/>
                  <a:moveTo>
                    <a:pt x="189" y="149"/>
                  </a:moveTo>
                  <a:cubicBezTo>
                    <a:pt x="189" y="149"/>
                    <a:pt x="188" y="150"/>
                    <a:pt x="187" y="150"/>
                  </a:cubicBezTo>
                  <a:cubicBezTo>
                    <a:pt x="188" y="149"/>
                    <a:pt x="188" y="149"/>
                    <a:pt x="189" y="149"/>
                  </a:cubicBezTo>
                  <a:close/>
                  <a:moveTo>
                    <a:pt x="164" y="153"/>
                  </a:moveTo>
                  <a:cubicBezTo>
                    <a:pt x="161" y="154"/>
                    <a:pt x="158" y="154"/>
                    <a:pt x="155" y="154"/>
                  </a:cubicBezTo>
                  <a:cubicBezTo>
                    <a:pt x="157" y="153"/>
                    <a:pt x="161" y="153"/>
                    <a:pt x="164" y="153"/>
                  </a:cubicBezTo>
                  <a:close/>
                  <a:moveTo>
                    <a:pt x="155" y="157"/>
                  </a:moveTo>
                  <a:cubicBezTo>
                    <a:pt x="154" y="157"/>
                    <a:pt x="154" y="157"/>
                    <a:pt x="153" y="157"/>
                  </a:cubicBezTo>
                  <a:cubicBezTo>
                    <a:pt x="154" y="157"/>
                    <a:pt x="155" y="157"/>
                    <a:pt x="155" y="157"/>
                  </a:cubicBezTo>
                  <a:close/>
                  <a:moveTo>
                    <a:pt x="150" y="156"/>
                  </a:moveTo>
                  <a:cubicBezTo>
                    <a:pt x="148" y="156"/>
                    <a:pt x="145" y="157"/>
                    <a:pt x="144" y="156"/>
                  </a:cubicBezTo>
                  <a:cubicBezTo>
                    <a:pt x="143" y="156"/>
                    <a:pt x="153" y="155"/>
                    <a:pt x="150" y="156"/>
                  </a:cubicBezTo>
                  <a:close/>
                  <a:moveTo>
                    <a:pt x="274" y="107"/>
                  </a:moveTo>
                  <a:cubicBezTo>
                    <a:pt x="274" y="108"/>
                    <a:pt x="273" y="108"/>
                    <a:pt x="272" y="108"/>
                  </a:cubicBezTo>
                  <a:cubicBezTo>
                    <a:pt x="272" y="108"/>
                    <a:pt x="275" y="105"/>
                    <a:pt x="274" y="107"/>
                  </a:cubicBezTo>
                  <a:close/>
                  <a:moveTo>
                    <a:pt x="290" y="91"/>
                  </a:moveTo>
                  <a:cubicBezTo>
                    <a:pt x="290" y="90"/>
                    <a:pt x="290" y="90"/>
                    <a:pt x="291" y="90"/>
                  </a:cubicBezTo>
                  <a:cubicBezTo>
                    <a:pt x="291" y="90"/>
                    <a:pt x="290" y="91"/>
                    <a:pt x="290" y="91"/>
                  </a:cubicBezTo>
                  <a:close/>
                  <a:moveTo>
                    <a:pt x="293" y="85"/>
                  </a:moveTo>
                  <a:cubicBezTo>
                    <a:pt x="293" y="84"/>
                    <a:pt x="294" y="84"/>
                    <a:pt x="295" y="84"/>
                  </a:cubicBezTo>
                  <a:cubicBezTo>
                    <a:pt x="296" y="85"/>
                    <a:pt x="293" y="86"/>
                    <a:pt x="293" y="85"/>
                  </a:cubicBezTo>
                  <a:close/>
                  <a:moveTo>
                    <a:pt x="294" y="89"/>
                  </a:moveTo>
                  <a:cubicBezTo>
                    <a:pt x="294" y="88"/>
                    <a:pt x="294" y="88"/>
                    <a:pt x="295" y="87"/>
                  </a:cubicBezTo>
                  <a:cubicBezTo>
                    <a:pt x="295" y="88"/>
                    <a:pt x="294" y="89"/>
                    <a:pt x="294" y="89"/>
                  </a:cubicBezTo>
                  <a:close/>
                  <a:moveTo>
                    <a:pt x="295" y="81"/>
                  </a:moveTo>
                  <a:cubicBezTo>
                    <a:pt x="296" y="80"/>
                    <a:pt x="298" y="77"/>
                    <a:pt x="298" y="78"/>
                  </a:cubicBezTo>
                  <a:cubicBezTo>
                    <a:pt x="299" y="79"/>
                    <a:pt x="296" y="80"/>
                    <a:pt x="295" y="81"/>
                  </a:cubicBezTo>
                  <a:close/>
                  <a:moveTo>
                    <a:pt x="299" y="77"/>
                  </a:moveTo>
                  <a:cubicBezTo>
                    <a:pt x="298" y="77"/>
                    <a:pt x="300" y="73"/>
                    <a:pt x="300" y="74"/>
                  </a:cubicBezTo>
                  <a:cubicBezTo>
                    <a:pt x="300" y="75"/>
                    <a:pt x="299" y="76"/>
                    <a:pt x="299" y="77"/>
                  </a:cubicBezTo>
                  <a:close/>
                  <a:moveTo>
                    <a:pt x="303" y="74"/>
                  </a:moveTo>
                  <a:cubicBezTo>
                    <a:pt x="303" y="76"/>
                    <a:pt x="302" y="76"/>
                    <a:pt x="302" y="76"/>
                  </a:cubicBezTo>
                  <a:cubicBezTo>
                    <a:pt x="302" y="75"/>
                    <a:pt x="302" y="75"/>
                    <a:pt x="303" y="74"/>
                  </a:cubicBezTo>
                  <a:close/>
                  <a:moveTo>
                    <a:pt x="303" y="77"/>
                  </a:moveTo>
                  <a:cubicBezTo>
                    <a:pt x="302" y="78"/>
                    <a:pt x="302" y="78"/>
                    <a:pt x="303" y="76"/>
                  </a:cubicBezTo>
                  <a:cubicBezTo>
                    <a:pt x="304" y="76"/>
                    <a:pt x="304" y="76"/>
                    <a:pt x="303" y="77"/>
                  </a:cubicBezTo>
                  <a:close/>
                  <a:moveTo>
                    <a:pt x="304" y="66"/>
                  </a:moveTo>
                  <a:cubicBezTo>
                    <a:pt x="304" y="68"/>
                    <a:pt x="304" y="66"/>
                    <a:pt x="304" y="66"/>
                  </a:cubicBezTo>
                  <a:close/>
                  <a:moveTo>
                    <a:pt x="306" y="39"/>
                  </a:moveTo>
                  <a:cubicBezTo>
                    <a:pt x="305" y="38"/>
                    <a:pt x="305" y="38"/>
                    <a:pt x="305" y="37"/>
                  </a:cubicBezTo>
                  <a:cubicBezTo>
                    <a:pt x="305" y="37"/>
                    <a:pt x="306" y="38"/>
                    <a:pt x="306" y="39"/>
                  </a:cubicBezTo>
                  <a:close/>
                  <a:moveTo>
                    <a:pt x="306" y="46"/>
                  </a:moveTo>
                  <a:cubicBezTo>
                    <a:pt x="305" y="45"/>
                    <a:pt x="305" y="44"/>
                    <a:pt x="304" y="43"/>
                  </a:cubicBezTo>
                  <a:cubicBezTo>
                    <a:pt x="304" y="41"/>
                    <a:pt x="306" y="46"/>
                    <a:pt x="306" y="46"/>
                  </a:cubicBezTo>
                  <a:close/>
                  <a:moveTo>
                    <a:pt x="305" y="50"/>
                  </a:moveTo>
                  <a:cubicBezTo>
                    <a:pt x="307" y="51"/>
                    <a:pt x="306" y="50"/>
                    <a:pt x="305" y="50"/>
                  </a:cubicBezTo>
                  <a:close/>
                  <a:moveTo>
                    <a:pt x="307" y="62"/>
                  </a:moveTo>
                  <a:cubicBezTo>
                    <a:pt x="307" y="63"/>
                    <a:pt x="307" y="64"/>
                    <a:pt x="306" y="65"/>
                  </a:cubicBezTo>
                  <a:cubicBezTo>
                    <a:pt x="306" y="64"/>
                    <a:pt x="306" y="63"/>
                    <a:pt x="307" y="62"/>
                  </a:cubicBezTo>
                  <a:close/>
                  <a:moveTo>
                    <a:pt x="306" y="69"/>
                  </a:moveTo>
                  <a:cubicBezTo>
                    <a:pt x="306" y="68"/>
                    <a:pt x="306" y="68"/>
                    <a:pt x="307" y="67"/>
                  </a:cubicBezTo>
                  <a:cubicBezTo>
                    <a:pt x="308" y="67"/>
                    <a:pt x="306" y="69"/>
                    <a:pt x="306" y="69"/>
                  </a:cubicBezTo>
                  <a:close/>
                  <a:moveTo>
                    <a:pt x="306" y="47"/>
                  </a:moveTo>
                  <a:cubicBezTo>
                    <a:pt x="307" y="48"/>
                    <a:pt x="307" y="49"/>
                    <a:pt x="307" y="50"/>
                  </a:cubicBezTo>
                  <a:cubicBezTo>
                    <a:pt x="307" y="50"/>
                    <a:pt x="306" y="47"/>
                    <a:pt x="306" y="47"/>
                  </a:cubicBezTo>
                  <a:close/>
                  <a:moveTo>
                    <a:pt x="232" y="27"/>
                  </a:moveTo>
                  <a:cubicBezTo>
                    <a:pt x="232" y="28"/>
                    <a:pt x="237" y="27"/>
                    <a:pt x="237" y="27"/>
                  </a:cubicBezTo>
                  <a:cubicBezTo>
                    <a:pt x="237" y="27"/>
                    <a:pt x="237" y="26"/>
                    <a:pt x="236" y="26"/>
                  </a:cubicBezTo>
                  <a:cubicBezTo>
                    <a:pt x="235" y="26"/>
                    <a:pt x="233" y="26"/>
                    <a:pt x="232" y="27"/>
                  </a:cubicBezTo>
                  <a:cubicBezTo>
                    <a:pt x="232" y="27"/>
                    <a:pt x="232" y="27"/>
                    <a:pt x="233" y="27"/>
                  </a:cubicBezTo>
                  <a:cubicBezTo>
                    <a:pt x="233" y="27"/>
                    <a:pt x="233" y="27"/>
                    <a:pt x="232" y="27"/>
                  </a:cubicBezTo>
                  <a:close/>
                  <a:moveTo>
                    <a:pt x="63" y="156"/>
                  </a:moveTo>
                  <a:cubicBezTo>
                    <a:pt x="63" y="157"/>
                    <a:pt x="63" y="156"/>
                    <a:pt x="63" y="156"/>
                  </a:cubicBezTo>
                  <a:close/>
                  <a:moveTo>
                    <a:pt x="66" y="157"/>
                  </a:moveTo>
                  <a:cubicBezTo>
                    <a:pt x="67" y="157"/>
                    <a:pt x="68" y="158"/>
                    <a:pt x="70" y="158"/>
                  </a:cubicBezTo>
                  <a:cubicBezTo>
                    <a:pt x="70" y="158"/>
                    <a:pt x="70" y="158"/>
                    <a:pt x="70" y="158"/>
                  </a:cubicBezTo>
                  <a:cubicBezTo>
                    <a:pt x="69" y="157"/>
                    <a:pt x="68" y="157"/>
                    <a:pt x="66" y="157"/>
                  </a:cubicBezTo>
                  <a:close/>
                  <a:moveTo>
                    <a:pt x="75" y="158"/>
                  </a:moveTo>
                  <a:cubicBezTo>
                    <a:pt x="74" y="157"/>
                    <a:pt x="73" y="157"/>
                    <a:pt x="73" y="158"/>
                  </a:cubicBezTo>
                  <a:cubicBezTo>
                    <a:pt x="73" y="158"/>
                    <a:pt x="74" y="158"/>
                    <a:pt x="75" y="158"/>
                  </a:cubicBezTo>
                  <a:close/>
                  <a:moveTo>
                    <a:pt x="97" y="158"/>
                  </a:moveTo>
                  <a:cubicBezTo>
                    <a:pt x="98" y="159"/>
                    <a:pt x="100" y="159"/>
                    <a:pt x="102" y="158"/>
                  </a:cubicBezTo>
                  <a:cubicBezTo>
                    <a:pt x="101" y="158"/>
                    <a:pt x="97" y="158"/>
                    <a:pt x="97" y="158"/>
                  </a:cubicBezTo>
                  <a:close/>
                  <a:moveTo>
                    <a:pt x="59" y="52"/>
                  </a:moveTo>
                  <a:cubicBezTo>
                    <a:pt x="58" y="52"/>
                    <a:pt x="58" y="53"/>
                    <a:pt x="57" y="54"/>
                  </a:cubicBezTo>
                  <a:cubicBezTo>
                    <a:pt x="58" y="54"/>
                    <a:pt x="59" y="53"/>
                    <a:pt x="59" y="52"/>
                  </a:cubicBezTo>
                  <a:close/>
                  <a:moveTo>
                    <a:pt x="95" y="30"/>
                  </a:moveTo>
                  <a:cubicBezTo>
                    <a:pt x="95" y="31"/>
                    <a:pt x="93" y="33"/>
                    <a:pt x="95" y="30"/>
                  </a:cubicBezTo>
                  <a:close/>
                  <a:moveTo>
                    <a:pt x="213" y="28"/>
                  </a:moveTo>
                  <a:cubicBezTo>
                    <a:pt x="220" y="28"/>
                    <a:pt x="226" y="27"/>
                    <a:pt x="232" y="27"/>
                  </a:cubicBezTo>
                  <a:cubicBezTo>
                    <a:pt x="227" y="26"/>
                    <a:pt x="219" y="27"/>
                    <a:pt x="213" y="28"/>
                  </a:cubicBezTo>
                  <a:close/>
                  <a:moveTo>
                    <a:pt x="99" y="29"/>
                  </a:moveTo>
                  <a:cubicBezTo>
                    <a:pt x="100" y="28"/>
                    <a:pt x="101" y="28"/>
                    <a:pt x="102" y="27"/>
                  </a:cubicBezTo>
                  <a:cubicBezTo>
                    <a:pt x="101" y="27"/>
                    <a:pt x="100" y="28"/>
                    <a:pt x="99" y="29"/>
                  </a:cubicBezTo>
                  <a:close/>
                  <a:moveTo>
                    <a:pt x="191" y="146"/>
                  </a:moveTo>
                  <a:cubicBezTo>
                    <a:pt x="190" y="146"/>
                    <a:pt x="183" y="147"/>
                    <a:pt x="183" y="148"/>
                  </a:cubicBezTo>
                  <a:cubicBezTo>
                    <a:pt x="183" y="148"/>
                    <a:pt x="191" y="146"/>
                    <a:pt x="191" y="146"/>
                  </a:cubicBezTo>
                  <a:close/>
                  <a:moveTo>
                    <a:pt x="236" y="26"/>
                  </a:moveTo>
                  <a:cubicBezTo>
                    <a:pt x="236" y="26"/>
                    <a:pt x="236" y="26"/>
                    <a:pt x="236" y="26"/>
                  </a:cubicBezTo>
                  <a:cubicBezTo>
                    <a:pt x="239" y="26"/>
                    <a:pt x="240" y="26"/>
                    <a:pt x="241" y="26"/>
                  </a:cubicBezTo>
                  <a:cubicBezTo>
                    <a:pt x="240" y="26"/>
                    <a:pt x="236" y="26"/>
                    <a:pt x="236" y="26"/>
                  </a:cubicBezTo>
                  <a:close/>
                  <a:moveTo>
                    <a:pt x="180" y="149"/>
                  </a:moveTo>
                  <a:cubicBezTo>
                    <a:pt x="180" y="149"/>
                    <a:pt x="174" y="150"/>
                    <a:pt x="174" y="150"/>
                  </a:cubicBezTo>
                  <a:cubicBezTo>
                    <a:pt x="175" y="150"/>
                    <a:pt x="180" y="150"/>
                    <a:pt x="180"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grpSp>
      <p:grpSp>
        <p:nvGrpSpPr>
          <p:cNvPr id="8" name="组合 7"/>
          <p:cNvGrpSpPr/>
          <p:nvPr/>
        </p:nvGrpSpPr>
        <p:grpSpPr>
          <a:xfrm>
            <a:off x="1903443" y="2467752"/>
            <a:ext cx="1467206" cy="945809"/>
            <a:chOff x="1922283" y="3212976"/>
            <a:chExt cx="2197812" cy="1440160"/>
          </a:xfrm>
        </p:grpSpPr>
        <p:sp>
          <p:nvSpPr>
            <p:cNvPr id="33" name="椭圆 32"/>
            <p:cNvSpPr/>
            <p:nvPr/>
          </p:nvSpPr>
          <p:spPr>
            <a:xfrm>
              <a:off x="2331589" y="3212976"/>
              <a:ext cx="1440160" cy="144016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sp>
          <p:nvSpPr>
            <p:cNvPr id="39" name="Freeform 16"/>
            <p:cNvSpPr>
              <a:spLocks noEditPoints="1"/>
            </p:cNvSpPr>
            <p:nvPr/>
          </p:nvSpPr>
          <p:spPr bwMode="auto">
            <a:xfrm>
              <a:off x="1922283" y="3426470"/>
              <a:ext cx="2197812" cy="1126119"/>
            </a:xfrm>
            <a:custGeom>
              <a:avLst/>
              <a:gdLst>
                <a:gd name="T0" fmla="*/ 256 w 316"/>
                <a:gd name="T1" fmla="*/ 124 h 162"/>
                <a:gd name="T2" fmla="*/ 152 w 316"/>
                <a:gd name="T3" fmla="*/ 27 h 162"/>
                <a:gd name="T4" fmla="*/ 122 w 316"/>
                <a:gd name="T5" fmla="*/ 17 h 162"/>
                <a:gd name="T6" fmla="*/ 143 w 316"/>
                <a:gd name="T7" fmla="*/ 30 h 162"/>
                <a:gd name="T8" fmla="*/ 250 w 316"/>
                <a:gd name="T9" fmla="*/ 126 h 162"/>
                <a:gd name="T10" fmla="*/ 127 w 316"/>
                <a:gd name="T11" fmla="*/ 48 h 162"/>
                <a:gd name="T12" fmla="*/ 248 w 316"/>
                <a:gd name="T13" fmla="*/ 113 h 162"/>
                <a:gd name="T14" fmla="*/ 275 w 316"/>
                <a:gd name="T15" fmla="*/ 96 h 162"/>
                <a:gd name="T16" fmla="*/ 292 w 316"/>
                <a:gd name="T17" fmla="*/ 75 h 162"/>
                <a:gd name="T18" fmla="*/ 278 w 316"/>
                <a:gd name="T19" fmla="*/ 30 h 162"/>
                <a:gd name="T20" fmla="*/ 210 w 316"/>
                <a:gd name="T21" fmla="*/ 29 h 162"/>
                <a:gd name="T22" fmla="*/ 7 w 316"/>
                <a:gd name="T23" fmla="*/ 126 h 162"/>
                <a:gd name="T24" fmla="*/ 315 w 316"/>
                <a:gd name="T25" fmla="*/ 48 h 162"/>
                <a:gd name="T26" fmla="*/ 279 w 316"/>
                <a:gd name="T27" fmla="*/ 92 h 162"/>
                <a:gd name="T28" fmla="*/ 196 w 316"/>
                <a:gd name="T29" fmla="*/ 145 h 162"/>
                <a:gd name="T30" fmla="*/ 261 w 316"/>
                <a:gd name="T31" fmla="*/ 17 h 162"/>
                <a:gd name="T32" fmla="*/ 104 w 316"/>
                <a:gd name="T33" fmla="*/ 53 h 162"/>
                <a:gd name="T34" fmla="*/ 127 w 316"/>
                <a:gd name="T35" fmla="*/ 48 h 162"/>
                <a:gd name="T36" fmla="*/ 305 w 316"/>
                <a:gd name="T37" fmla="*/ 60 h 162"/>
                <a:gd name="T38" fmla="*/ 47 w 316"/>
                <a:gd name="T39" fmla="*/ 143 h 162"/>
                <a:gd name="T40" fmla="*/ 213 w 316"/>
                <a:gd name="T41" fmla="*/ 129 h 162"/>
                <a:gd name="T42" fmla="*/ 248 w 316"/>
                <a:gd name="T43" fmla="*/ 113 h 162"/>
                <a:gd name="T44" fmla="*/ 58 w 316"/>
                <a:gd name="T45" fmla="*/ 141 h 162"/>
                <a:gd name="T46" fmla="*/ 121 w 316"/>
                <a:gd name="T47" fmla="*/ 16 h 162"/>
                <a:gd name="T48" fmla="*/ 91 w 316"/>
                <a:gd name="T49" fmla="*/ 11 h 162"/>
                <a:gd name="T50" fmla="*/ 33 w 316"/>
                <a:gd name="T51" fmla="*/ 152 h 162"/>
                <a:gd name="T52" fmla="*/ 230 w 316"/>
                <a:gd name="T53" fmla="*/ 136 h 162"/>
                <a:gd name="T54" fmla="*/ 155 w 316"/>
                <a:gd name="T55" fmla="*/ 154 h 162"/>
                <a:gd name="T56" fmla="*/ 121 w 316"/>
                <a:gd name="T57" fmla="*/ 45 h 162"/>
                <a:gd name="T58" fmla="*/ 144 w 316"/>
                <a:gd name="T59" fmla="*/ 37 h 162"/>
                <a:gd name="T60" fmla="*/ 168 w 316"/>
                <a:gd name="T61" fmla="*/ 28 h 162"/>
                <a:gd name="T62" fmla="*/ 191 w 316"/>
                <a:gd name="T63" fmla="*/ 24 h 162"/>
                <a:gd name="T64" fmla="*/ 215 w 316"/>
                <a:gd name="T65" fmla="*/ 22 h 162"/>
                <a:gd name="T66" fmla="*/ 298 w 316"/>
                <a:gd name="T67" fmla="*/ 30 h 162"/>
                <a:gd name="T68" fmla="*/ 283 w 316"/>
                <a:gd name="T69" fmla="*/ 25 h 162"/>
                <a:gd name="T70" fmla="*/ 295 w 316"/>
                <a:gd name="T71" fmla="*/ 33 h 162"/>
                <a:gd name="T72" fmla="*/ 226 w 316"/>
                <a:gd name="T73" fmla="*/ 122 h 162"/>
                <a:gd name="T74" fmla="*/ 130 w 316"/>
                <a:gd name="T75" fmla="*/ 146 h 162"/>
                <a:gd name="T76" fmla="*/ 91 w 316"/>
                <a:gd name="T77" fmla="*/ 147 h 162"/>
                <a:gd name="T78" fmla="*/ 95 w 316"/>
                <a:gd name="T79" fmla="*/ 27 h 162"/>
                <a:gd name="T80" fmla="*/ 79 w 316"/>
                <a:gd name="T81" fmla="*/ 20 h 162"/>
                <a:gd name="T82" fmla="*/ 69 w 316"/>
                <a:gd name="T83" fmla="*/ 26 h 162"/>
                <a:gd name="T84" fmla="*/ 23 w 316"/>
                <a:gd name="T85" fmla="*/ 67 h 162"/>
                <a:gd name="T86" fmla="*/ 8 w 316"/>
                <a:gd name="T87" fmla="*/ 99 h 162"/>
                <a:gd name="T88" fmla="*/ 49 w 316"/>
                <a:gd name="T89" fmla="*/ 156 h 162"/>
                <a:gd name="T90" fmla="*/ 70 w 316"/>
                <a:gd name="T91" fmla="*/ 158 h 162"/>
                <a:gd name="T92" fmla="*/ 116 w 316"/>
                <a:gd name="T93" fmla="*/ 160 h 162"/>
                <a:gd name="T94" fmla="*/ 92 w 316"/>
                <a:gd name="T95" fmla="*/ 158 h 162"/>
                <a:gd name="T96" fmla="*/ 219 w 316"/>
                <a:gd name="T97" fmla="*/ 140 h 162"/>
                <a:gd name="T98" fmla="*/ 155 w 316"/>
                <a:gd name="T99" fmla="*/ 154 h 162"/>
                <a:gd name="T100" fmla="*/ 272 w 316"/>
                <a:gd name="T101" fmla="*/ 108 h 162"/>
                <a:gd name="T102" fmla="*/ 295 w 316"/>
                <a:gd name="T103" fmla="*/ 87 h 162"/>
                <a:gd name="T104" fmla="*/ 302 w 316"/>
                <a:gd name="T105" fmla="*/ 76 h 162"/>
                <a:gd name="T106" fmla="*/ 306 w 316"/>
                <a:gd name="T107" fmla="*/ 39 h 162"/>
                <a:gd name="T108" fmla="*/ 306 w 316"/>
                <a:gd name="T109" fmla="*/ 69 h 162"/>
                <a:gd name="T110" fmla="*/ 232 w 316"/>
                <a:gd name="T111" fmla="*/ 27 h 162"/>
                <a:gd name="T112" fmla="*/ 75 w 316"/>
                <a:gd name="T113" fmla="*/ 158 h 162"/>
                <a:gd name="T114" fmla="*/ 95 w 316"/>
                <a:gd name="T115" fmla="*/ 30 h 162"/>
                <a:gd name="T116" fmla="*/ 183 w 316"/>
                <a:gd name="T117" fmla="*/ 14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 h="162">
                  <a:moveTo>
                    <a:pt x="260" y="122"/>
                  </a:moveTo>
                  <a:cubicBezTo>
                    <a:pt x="259" y="122"/>
                    <a:pt x="258" y="122"/>
                    <a:pt x="258" y="123"/>
                  </a:cubicBezTo>
                  <a:cubicBezTo>
                    <a:pt x="258" y="123"/>
                    <a:pt x="259" y="123"/>
                    <a:pt x="260" y="122"/>
                  </a:cubicBezTo>
                  <a:close/>
                  <a:moveTo>
                    <a:pt x="245" y="130"/>
                  </a:moveTo>
                  <a:cubicBezTo>
                    <a:pt x="246" y="129"/>
                    <a:pt x="248" y="129"/>
                    <a:pt x="249" y="128"/>
                  </a:cubicBezTo>
                  <a:cubicBezTo>
                    <a:pt x="250" y="128"/>
                    <a:pt x="252" y="127"/>
                    <a:pt x="253" y="126"/>
                  </a:cubicBezTo>
                  <a:cubicBezTo>
                    <a:pt x="253" y="125"/>
                    <a:pt x="246" y="128"/>
                    <a:pt x="245" y="130"/>
                  </a:cubicBezTo>
                  <a:close/>
                  <a:moveTo>
                    <a:pt x="256" y="125"/>
                  </a:moveTo>
                  <a:cubicBezTo>
                    <a:pt x="257" y="124"/>
                    <a:pt x="257" y="124"/>
                    <a:pt x="256" y="124"/>
                  </a:cubicBezTo>
                  <a:cubicBezTo>
                    <a:pt x="255" y="124"/>
                    <a:pt x="253" y="125"/>
                    <a:pt x="256" y="125"/>
                  </a:cubicBezTo>
                  <a:close/>
                  <a:moveTo>
                    <a:pt x="71" y="160"/>
                  </a:moveTo>
                  <a:cubicBezTo>
                    <a:pt x="71" y="161"/>
                    <a:pt x="72" y="159"/>
                    <a:pt x="71" y="160"/>
                  </a:cubicBezTo>
                  <a:close/>
                  <a:moveTo>
                    <a:pt x="307" y="32"/>
                  </a:moveTo>
                  <a:cubicBezTo>
                    <a:pt x="308" y="32"/>
                    <a:pt x="304" y="30"/>
                    <a:pt x="304" y="30"/>
                  </a:cubicBezTo>
                  <a:cubicBezTo>
                    <a:pt x="305" y="31"/>
                    <a:pt x="306" y="32"/>
                    <a:pt x="307" y="32"/>
                  </a:cubicBezTo>
                  <a:close/>
                  <a:moveTo>
                    <a:pt x="152" y="27"/>
                  </a:moveTo>
                  <a:cubicBezTo>
                    <a:pt x="152" y="25"/>
                    <a:pt x="147" y="28"/>
                    <a:pt x="147" y="28"/>
                  </a:cubicBezTo>
                  <a:cubicBezTo>
                    <a:pt x="148" y="29"/>
                    <a:pt x="153" y="28"/>
                    <a:pt x="152" y="27"/>
                  </a:cubicBezTo>
                  <a:close/>
                  <a:moveTo>
                    <a:pt x="117" y="38"/>
                  </a:moveTo>
                  <a:cubicBezTo>
                    <a:pt x="117" y="38"/>
                    <a:pt x="117" y="37"/>
                    <a:pt x="117" y="37"/>
                  </a:cubicBezTo>
                  <a:cubicBezTo>
                    <a:pt x="116" y="37"/>
                    <a:pt x="115" y="37"/>
                    <a:pt x="114" y="38"/>
                  </a:cubicBezTo>
                  <a:cubicBezTo>
                    <a:pt x="113" y="38"/>
                    <a:pt x="105" y="45"/>
                    <a:pt x="105" y="45"/>
                  </a:cubicBezTo>
                  <a:cubicBezTo>
                    <a:pt x="106" y="45"/>
                    <a:pt x="144" y="30"/>
                    <a:pt x="144" y="30"/>
                  </a:cubicBezTo>
                  <a:cubicBezTo>
                    <a:pt x="144" y="29"/>
                    <a:pt x="144" y="30"/>
                    <a:pt x="143" y="30"/>
                  </a:cubicBezTo>
                  <a:cubicBezTo>
                    <a:pt x="142" y="30"/>
                    <a:pt x="142" y="30"/>
                    <a:pt x="141" y="30"/>
                  </a:cubicBezTo>
                  <a:cubicBezTo>
                    <a:pt x="135" y="33"/>
                    <a:pt x="119" y="39"/>
                    <a:pt x="117" y="38"/>
                  </a:cubicBezTo>
                  <a:close/>
                  <a:moveTo>
                    <a:pt x="122" y="17"/>
                  </a:moveTo>
                  <a:cubicBezTo>
                    <a:pt x="122" y="17"/>
                    <a:pt x="126" y="15"/>
                    <a:pt x="126" y="15"/>
                  </a:cubicBezTo>
                  <a:cubicBezTo>
                    <a:pt x="126" y="16"/>
                    <a:pt x="125" y="16"/>
                    <a:pt x="125" y="17"/>
                  </a:cubicBezTo>
                  <a:cubicBezTo>
                    <a:pt x="125" y="17"/>
                    <a:pt x="132" y="13"/>
                    <a:pt x="128" y="14"/>
                  </a:cubicBezTo>
                  <a:cubicBezTo>
                    <a:pt x="127" y="14"/>
                    <a:pt x="122" y="16"/>
                    <a:pt x="122" y="17"/>
                  </a:cubicBezTo>
                  <a:close/>
                  <a:moveTo>
                    <a:pt x="143" y="30"/>
                  </a:moveTo>
                  <a:cubicBezTo>
                    <a:pt x="143" y="30"/>
                    <a:pt x="143" y="30"/>
                    <a:pt x="143" y="30"/>
                  </a:cubicBezTo>
                  <a:cubicBezTo>
                    <a:pt x="142" y="30"/>
                    <a:pt x="142" y="30"/>
                    <a:pt x="141" y="30"/>
                  </a:cubicBezTo>
                  <a:cubicBezTo>
                    <a:pt x="141" y="30"/>
                    <a:pt x="141" y="30"/>
                    <a:pt x="141" y="30"/>
                  </a:cubicBezTo>
                  <a:cubicBezTo>
                    <a:pt x="142" y="30"/>
                    <a:pt x="142" y="30"/>
                    <a:pt x="143" y="30"/>
                  </a:cubicBezTo>
                  <a:close/>
                  <a:moveTo>
                    <a:pt x="180" y="137"/>
                  </a:moveTo>
                  <a:cubicBezTo>
                    <a:pt x="179" y="137"/>
                    <a:pt x="174" y="138"/>
                    <a:pt x="169" y="139"/>
                  </a:cubicBezTo>
                  <a:cubicBezTo>
                    <a:pt x="174" y="138"/>
                    <a:pt x="180" y="137"/>
                    <a:pt x="180" y="137"/>
                  </a:cubicBezTo>
                  <a:close/>
                  <a:moveTo>
                    <a:pt x="137" y="44"/>
                  </a:moveTo>
                  <a:cubicBezTo>
                    <a:pt x="137" y="45"/>
                    <a:pt x="136" y="45"/>
                    <a:pt x="135" y="45"/>
                  </a:cubicBezTo>
                  <a:cubicBezTo>
                    <a:pt x="135" y="45"/>
                    <a:pt x="135" y="45"/>
                    <a:pt x="135" y="45"/>
                  </a:cubicBezTo>
                  <a:cubicBezTo>
                    <a:pt x="136" y="45"/>
                    <a:pt x="136" y="45"/>
                    <a:pt x="137" y="44"/>
                  </a:cubicBezTo>
                  <a:cubicBezTo>
                    <a:pt x="137" y="44"/>
                    <a:pt x="137" y="44"/>
                    <a:pt x="137" y="44"/>
                  </a:cubicBezTo>
                  <a:close/>
                  <a:moveTo>
                    <a:pt x="250" y="126"/>
                  </a:moveTo>
                  <a:cubicBezTo>
                    <a:pt x="252" y="126"/>
                    <a:pt x="263" y="119"/>
                    <a:pt x="263" y="119"/>
                  </a:cubicBezTo>
                  <a:cubicBezTo>
                    <a:pt x="263" y="118"/>
                    <a:pt x="250" y="126"/>
                    <a:pt x="250" y="126"/>
                  </a:cubicBezTo>
                  <a:close/>
                  <a:moveTo>
                    <a:pt x="242" y="116"/>
                  </a:moveTo>
                  <a:cubicBezTo>
                    <a:pt x="242" y="116"/>
                    <a:pt x="242" y="116"/>
                    <a:pt x="242" y="116"/>
                  </a:cubicBezTo>
                  <a:cubicBezTo>
                    <a:pt x="242" y="116"/>
                    <a:pt x="242" y="116"/>
                    <a:pt x="242" y="116"/>
                  </a:cubicBezTo>
                  <a:close/>
                  <a:moveTo>
                    <a:pt x="172" y="33"/>
                  </a:moveTo>
                  <a:cubicBezTo>
                    <a:pt x="171" y="32"/>
                    <a:pt x="153" y="39"/>
                    <a:pt x="137" y="44"/>
                  </a:cubicBezTo>
                  <a:cubicBezTo>
                    <a:pt x="137" y="45"/>
                    <a:pt x="135" y="46"/>
                    <a:pt x="135" y="45"/>
                  </a:cubicBezTo>
                  <a:cubicBezTo>
                    <a:pt x="132" y="46"/>
                    <a:pt x="130" y="47"/>
                    <a:pt x="127" y="48"/>
                  </a:cubicBezTo>
                  <a:cubicBezTo>
                    <a:pt x="127" y="48"/>
                    <a:pt x="127" y="48"/>
                    <a:pt x="127" y="48"/>
                  </a:cubicBezTo>
                  <a:cubicBezTo>
                    <a:pt x="144" y="43"/>
                    <a:pt x="172" y="34"/>
                    <a:pt x="172" y="33"/>
                  </a:cubicBezTo>
                  <a:close/>
                  <a:moveTo>
                    <a:pt x="101" y="53"/>
                  </a:moveTo>
                  <a:cubicBezTo>
                    <a:pt x="101" y="53"/>
                    <a:pt x="101" y="53"/>
                    <a:pt x="101" y="53"/>
                  </a:cubicBezTo>
                  <a:cubicBezTo>
                    <a:pt x="101" y="53"/>
                    <a:pt x="101" y="53"/>
                    <a:pt x="101" y="53"/>
                  </a:cubicBezTo>
                  <a:close/>
                  <a:moveTo>
                    <a:pt x="219" y="126"/>
                  </a:moveTo>
                  <a:cubicBezTo>
                    <a:pt x="220" y="126"/>
                    <a:pt x="220" y="126"/>
                    <a:pt x="221" y="126"/>
                  </a:cubicBezTo>
                  <a:cubicBezTo>
                    <a:pt x="221" y="126"/>
                    <a:pt x="220" y="126"/>
                    <a:pt x="219" y="126"/>
                  </a:cubicBezTo>
                  <a:close/>
                  <a:moveTo>
                    <a:pt x="248" y="113"/>
                  </a:moveTo>
                  <a:cubicBezTo>
                    <a:pt x="248" y="113"/>
                    <a:pt x="249" y="113"/>
                    <a:pt x="250" y="113"/>
                  </a:cubicBezTo>
                  <a:cubicBezTo>
                    <a:pt x="249" y="113"/>
                    <a:pt x="249" y="113"/>
                    <a:pt x="248" y="113"/>
                  </a:cubicBezTo>
                  <a:close/>
                  <a:moveTo>
                    <a:pt x="283" y="107"/>
                  </a:moveTo>
                  <a:cubicBezTo>
                    <a:pt x="284" y="107"/>
                    <a:pt x="284" y="106"/>
                    <a:pt x="285" y="105"/>
                  </a:cubicBezTo>
                  <a:cubicBezTo>
                    <a:pt x="285" y="105"/>
                    <a:pt x="282" y="107"/>
                    <a:pt x="283" y="107"/>
                  </a:cubicBezTo>
                  <a:close/>
                  <a:moveTo>
                    <a:pt x="272" y="115"/>
                  </a:moveTo>
                  <a:cubicBezTo>
                    <a:pt x="271" y="115"/>
                    <a:pt x="270" y="115"/>
                    <a:pt x="269" y="116"/>
                  </a:cubicBezTo>
                  <a:cubicBezTo>
                    <a:pt x="270" y="116"/>
                    <a:pt x="271" y="115"/>
                    <a:pt x="272" y="115"/>
                  </a:cubicBezTo>
                  <a:close/>
                  <a:moveTo>
                    <a:pt x="275" y="96"/>
                  </a:moveTo>
                  <a:cubicBezTo>
                    <a:pt x="274" y="96"/>
                    <a:pt x="270" y="99"/>
                    <a:pt x="266" y="102"/>
                  </a:cubicBezTo>
                  <a:cubicBezTo>
                    <a:pt x="266" y="102"/>
                    <a:pt x="265" y="102"/>
                    <a:pt x="266" y="102"/>
                  </a:cubicBezTo>
                  <a:cubicBezTo>
                    <a:pt x="266" y="103"/>
                    <a:pt x="274" y="96"/>
                    <a:pt x="275" y="96"/>
                  </a:cubicBezTo>
                  <a:close/>
                  <a:moveTo>
                    <a:pt x="310" y="64"/>
                  </a:moveTo>
                  <a:cubicBezTo>
                    <a:pt x="310" y="65"/>
                    <a:pt x="311" y="62"/>
                    <a:pt x="311" y="61"/>
                  </a:cubicBezTo>
                  <a:cubicBezTo>
                    <a:pt x="310" y="62"/>
                    <a:pt x="310" y="63"/>
                    <a:pt x="310" y="64"/>
                  </a:cubicBezTo>
                  <a:close/>
                  <a:moveTo>
                    <a:pt x="292" y="75"/>
                  </a:moveTo>
                  <a:cubicBezTo>
                    <a:pt x="291" y="76"/>
                    <a:pt x="291" y="77"/>
                    <a:pt x="292" y="77"/>
                  </a:cubicBezTo>
                  <a:cubicBezTo>
                    <a:pt x="292" y="76"/>
                    <a:pt x="294" y="74"/>
                    <a:pt x="292" y="75"/>
                  </a:cubicBezTo>
                  <a:close/>
                  <a:moveTo>
                    <a:pt x="290" y="78"/>
                  </a:moveTo>
                  <a:cubicBezTo>
                    <a:pt x="290" y="78"/>
                    <a:pt x="289" y="79"/>
                    <a:pt x="289" y="80"/>
                  </a:cubicBezTo>
                  <a:cubicBezTo>
                    <a:pt x="290" y="79"/>
                    <a:pt x="290" y="79"/>
                    <a:pt x="290" y="78"/>
                  </a:cubicBezTo>
                  <a:close/>
                  <a:moveTo>
                    <a:pt x="278" y="30"/>
                  </a:moveTo>
                  <a:cubicBezTo>
                    <a:pt x="270" y="28"/>
                    <a:pt x="253" y="22"/>
                    <a:pt x="245" y="25"/>
                  </a:cubicBezTo>
                  <a:cubicBezTo>
                    <a:pt x="247" y="25"/>
                    <a:pt x="259" y="28"/>
                    <a:pt x="263" y="28"/>
                  </a:cubicBezTo>
                  <a:cubicBezTo>
                    <a:pt x="270" y="29"/>
                    <a:pt x="277" y="34"/>
                    <a:pt x="284" y="35"/>
                  </a:cubicBezTo>
                  <a:cubicBezTo>
                    <a:pt x="293" y="36"/>
                    <a:pt x="304" y="54"/>
                    <a:pt x="301" y="59"/>
                  </a:cubicBezTo>
                  <a:cubicBezTo>
                    <a:pt x="309" y="47"/>
                    <a:pt x="287" y="34"/>
                    <a:pt x="278" y="30"/>
                  </a:cubicBezTo>
                  <a:close/>
                  <a:moveTo>
                    <a:pt x="278" y="32"/>
                  </a:moveTo>
                  <a:cubicBezTo>
                    <a:pt x="278" y="31"/>
                    <a:pt x="278" y="32"/>
                    <a:pt x="278" y="32"/>
                  </a:cubicBezTo>
                  <a:close/>
                  <a:moveTo>
                    <a:pt x="291" y="82"/>
                  </a:moveTo>
                  <a:cubicBezTo>
                    <a:pt x="290" y="82"/>
                    <a:pt x="293" y="79"/>
                    <a:pt x="293" y="79"/>
                  </a:cubicBezTo>
                  <a:cubicBezTo>
                    <a:pt x="292" y="80"/>
                    <a:pt x="291" y="80"/>
                    <a:pt x="291" y="82"/>
                  </a:cubicBezTo>
                  <a:close/>
                  <a:moveTo>
                    <a:pt x="128" y="51"/>
                  </a:moveTo>
                  <a:cubicBezTo>
                    <a:pt x="128" y="47"/>
                    <a:pt x="180" y="36"/>
                    <a:pt x="186" y="34"/>
                  </a:cubicBezTo>
                  <a:cubicBezTo>
                    <a:pt x="186" y="34"/>
                    <a:pt x="185" y="33"/>
                    <a:pt x="185" y="33"/>
                  </a:cubicBezTo>
                  <a:cubicBezTo>
                    <a:pt x="193" y="31"/>
                    <a:pt x="203" y="31"/>
                    <a:pt x="210" y="29"/>
                  </a:cubicBezTo>
                  <a:cubicBezTo>
                    <a:pt x="211" y="29"/>
                    <a:pt x="212" y="28"/>
                    <a:pt x="213" y="28"/>
                  </a:cubicBezTo>
                  <a:cubicBezTo>
                    <a:pt x="205" y="29"/>
                    <a:pt x="197" y="29"/>
                    <a:pt x="195" y="30"/>
                  </a:cubicBezTo>
                  <a:cubicBezTo>
                    <a:pt x="190" y="31"/>
                    <a:pt x="128" y="45"/>
                    <a:pt x="128" y="51"/>
                  </a:cubicBezTo>
                  <a:close/>
                  <a:moveTo>
                    <a:pt x="174" y="33"/>
                  </a:moveTo>
                  <a:cubicBezTo>
                    <a:pt x="175" y="33"/>
                    <a:pt x="186" y="31"/>
                    <a:pt x="185" y="30"/>
                  </a:cubicBezTo>
                  <a:cubicBezTo>
                    <a:pt x="185" y="28"/>
                    <a:pt x="175" y="33"/>
                    <a:pt x="174" y="33"/>
                  </a:cubicBezTo>
                  <a:close/>
                  <a:moveTo>
                    <a:pt x="7" y="126"/>
                  </a:moveTo>
                  <a:cubicBezTo>
                    <a:pt x="7" y="126"/>
                    <a:pt x="7" y="125"/>
                    <a:pt x="7" y="125"/>
                  </a:cubicBezTo>
                  <a:cubicBezTo>
                    <a:pt x="6" y="125"/>
                    <a:pt x="6" y="125"/>
                    <a:pt x="7" y="126"/>
                  </a:cubicBezTo>
                  <a:close/>
                  <a:moveTo>
                    <a:pt x="133" y="49"/>
                  </a:moveTo>
                  <a:cubicBezTo>
                    <a:pt x="134" y="49"/>
                    <a:pt x="135" y="48"/>
                    <a:pt x="136" y="48"/>
                  </a:cubicBezTo>
                  <a:cubicBezTo>
                    <a:pt x="135" y="48"/>
                    <a:pt x="134" y="48"/>
                    <a:pt x="133" y="49"/>
                  </a:cubicBezTo>
                  <a:close/>
                  <a:moveTo>
                    <a:pt x="303" y="56"/>
                  </a:moveTo>
                  <a:cubicBezTo>
                    <a:pt x="303" y="57"/>
                    <a:pt x="303" y="58"/>
                    <a:pt x="303" y="58"/>
                  </a:cubicBezTo>
                  <a:cubicBezTo>
                    <a:pt x="303" y="58"/>
                    <a:pt x="303" y="57"/>
                    <a:pt x="303" y="56"/>
                  </a:cubicBezTo>
                  <a:close/>
                  <a:moveTo>
                    <a:pt x="315" y="48"/>
                  </a:moveTo>
                  <a:cubicBezTo>
                    <a:pt x="315" y="48"/>
                    <a:pt x="315" y="47"/>
                    <a:pt x="314" y="47"/>
                  </a:cubicBezTo>
                  <a:cubicBezTo>
                    <a:pt x="314" y="47"/>
                    <a:pt x="314" y="48"/>
                    <a:pt x="315" y="48"/>
                  </a:cubicBezTo>
                  <a:close/>
                  <a:moveTo>
                    <a:pt x="182" y="138"/>
                  </a:moveTo>
                  <a:cubicBezTo>
                    <a:pt x="182" y="138"/>
                    <a:pt x="187" y="137"/>
                    <a:pt x="187" y="136"/>
                  </a:cubicBezTo>
                  <a:cubicBezTo>
                    <a:pt x="187" y="136"/>
                    <a:pt x="181" y="136"/>
                    <a:pt x="182" y="138"/>
                  </a:cubicBezTo>
                  <a:close/>
                  <a:moveTo>
                    <a:pt x="316" y="62"/>
                  </a:moveTo>
                  <a:cubicBezTo>
                    <a:pt x="316" y="62"/>
                    <a:pt x="316" y="56"/>
                    <a:pt x="316" y="56"/>
                  </a:cubicBezTo>
                  <a:cubicBezTo>
                    <a:pt x="316" y="57"/>
                    <a:pt x="315" y="62"/>
                    <a:pt x="316" y="62"/>
                  </a:cubicBezTo>
                  <a:close/>
                  <a:moveTo>
                    <a:pt x="279" y="92"/>
                  </a:moveTo>
                  <a:cubicBezTo>
                    <a:pt x="278" y="93"/>
                    <a:pt x="278" y="93"/>
                    <a:pt x="278" y="94"/>
                  </a:cubicBezTo>
                  <a:cubicBezTo>
                    <a:pt x="278" y="93"/>
                    <a:pt x="279" y="93"/>
                    <a:pt x="279" y="92"/>
                  </a:cubicBezTo>
                  <a:close/>
                  <a:moveTo>
                    <a:pt x="244" y="21"/>
                  </a:moveTo>
                  <a:cubicBezTo>
                    <a:pt x="247" y="21"/>
                    <a:pt x="245" y="21"/>
                    <a:pt x="244" y="21"/>
                  </a:cubicBezTo>
                  <a:close/>
                  <a:moveTo>
                    <a:pt x="216" y="128"/>
                  </a:moveTo>
                  <a:cubicBezTo>
                    <a:pt x="215" y="127"/>
                    <a:pt x="216" y="128"/>
                    <a:pt x="216" y="128"/>
                  </a:cubicBezTo>
                  <a:close/>
                  <a:moveTo>
                    <a:pt x="261" y="106"/>
                  </a:moveTo>
                  <a:cubicBezTo>
                    <a:pt x="262" y="106"/>
                    <a:pt x="261" y="105"/>
                    <a:pt x="261" y="106"/>
                  </a:cubicBezTo>
                  <a:close/>
                  <a:moveTo>
                    <a:pt x="211" y="26"/>
                  </a:moveTo>
                  <a:cubicBezTo>
                    <a:pt x="211" y="26"/>
                    <a:pt x="211" y="25"/>
                    <a:pt x="211" y="26"/>
                  </a:cubicBezTo>
                  <a:close/>
                  <a:moveTo>
                    <a:pt x="196" y="145"/>
                  </a:moveTo>
                  <a:cubicBezTo>
                    <a:pt x="196" y="144"/>
                    <a:pt x="195" y="144"/>
                    <a:pt x="194" y="145"/>
                  </a:cubicBezTo>
                  <a:cubicBezTo>
                    <a:pt x="192" y="146"/>
                    <a:pt x="197" y="144"/>
                    <a:pt x="196" y="145"/>
                  </a:cubicBezTo>
                  <a:close/>
                  <a:moveTo>
                    <a:pt x="106" y="158"/>
                  </a:moveTo>
                  <a:cubicBezTo>
                    <a:pt x="106" y="158"/>
                    <a:pt x="110" y="158"/>
                    <a:pt x="110" y="158"/>
                  </a:cubicBezTo>
                  <a:cubicBezTo>
                    <a:pt x="109" y="158"/>
                    <a:pt x="107" y="158"/>
                    <a:pt x="106" y="158"/>
                  </a:cubicBezTo>
                  <a:close/>
                  <a:moveTo>
                    <a:pt x="284" y="22"/>
                  </a:moveTo>
                  <a:cubicBezTo>
                    <a:pt x="279" y="20"/>
                    <a:pt x="274" y="18"/>
                    <a:pt x="269" y="17"/>
                  </a:cubicBezTo>
                  <a:cubicBezTo>
                    <a:pt x="266" y="16"/>
                    <a:pt x="258" y="17"/>
                    <a:pt x="255" y="16"/>
                  </a:cubicBezTo>
                  <a:cubicBezTo>
                    <a:pt x="257" y="17"/>
                    <a:pt x="260" y="16"/>
                    <a:pt x="261" y="17"/>
                  </a:cubicBezTo>
                  <a:cubicBezTo>
                    <a:pt x="257" y="14"/>
                    <a:pt x="239" y="15"/>
                    <a:pt x="233" y="15"/>
                  </a:cubicBezTo>
                  <a:cubicBezTo>
                    <a:pt x="227" y="15"/>
                    <a:pt x="220" y="16"/>
                    <a:pt x="214" y="17"/>
                  </a:cubicBezTo>
                  <a:cubicBezTo>
                    <a:pt x="211" y="17"/>
                    <a:pt x="209" y="19"/>
                    <a:pt x="206" y="18"/>
                  </a:cubicBezTo>
                  <a:cubicBezTo>
                    <a:pt x="207" y="18"/>
                    <a:pt x="208" y="18"/>
                    <a:pt x="209" y="17"/>
                  </a:cubicBezTo>
                  <a:cubicBezTo>
                    <a:pt x="199" y="15"/>
                    <a:pt x="183" y="22"/>
                    <a:pt x="173" y="25"/>
                  </a:cubicBezTo>
                  <a:cubicBezTo>
                    <a:pt x="159" y="28"/>
                    <a:pt x="146" y="32"/>
                    <a:pt x="133" y="37"/>
                  </a:cubicBezTo>
                  <a:cubicBezTo>
                    <a:pt x="126" y="39"/>
                    <a:pt x="104" y="43"/>
                    <a:pt x="100" y="51"/>
                  </a:cubicBezTo>
                  <a:cubicBezTo>
                    <a:pt x="100" y="50"/>
                    <a:pt x="101" y="53"/>
                    <a:pt x="101" y="53"/>
                  </a:cubicBezTo>
                  <a:cubicBezTo>
                    <a:pt x="102" y="53"/>
                    <a:pt x="103" y="53"/>
                    <a:pt x="104" y="53"/>
                  </a:cubicBezTo>
                  <a:cubicBezTo>
                    <a:pt x="103" y="54"/>
                    <a:pt x="103" y="54"/>
                    <a:pt x="102" y="55"/>
                  </a:cubicBezTo>
                  <a:cubicBezTo>
                    <a:pt x="103" y="55"/>
                    <a:pt x="113" y="50"/>
                    <a:pt x="113" y="52"/>
                  </a:cubicBezTo>
                  <a:cubicBezTo>
                    <a:pt x="113" y="52"/>
                    <a:pt x="103" y="58"/>
                    <a:pt x="104" y="58"/>
                  </a:cubicBezTo>
                  <a:cubicBezTo>
                    <a:pt x="110" y="58"/>
                    <a:pt x="114" y="59"/>
                    <a:pt x="122" y="54"/>
                  </a:cubicBezTo>
                  <a:cubicBezTo>
                    <a:pt x="122" y="54"/>
                    <a:pt x="107" y="56"/>
                    <a:pt x="108" y="57"/>
                  </a:cubicBezTo>
                  <a:cubicBezTo>
                    <a:pt x="107" y="55"/>
                    <a:pt x="117" y="53"/>
                    <a:pt x="118" y="53"/>
                  </a:cubicBezTo>
                  <a:cubicBezTo>
                    <a:pt x="117" y="53"/>
                    <a:pt x="116" y="53"/>
                    <a:pt x="116" y="52"/>
                  </a:cubicBezTo>
                  <a:cubicBezTo>
                    <a:pt x="117" y="52"/>
                    <a:pt x="121" y="50"/>
                    <a:pt x="127" y="48"/>
                  </a:cubicBezTo>
                  <a:cubicBezTo>
                    <a:pt x="127" y="48"/>
                    <a:pt x="127" y="48"/>
                    <a:pt x="127" y="48"/>
                  </a:cubicBezTo>
                  <a:cubicBezTo>
                    <a:pt x="127" y="48"/>
                    <a:pt x="127" y="48"/>
                    <a:pt x="127" y="48"/>
                  </a:cubicBezTo>
                  <a:cubicBezTo>
                    <a:pt x="122" y="50"/>
                    <a:pt x="118" y="51"/>
                    <a:pt x="117" y="51"/>
                  </a:cubicBezTo>
                  <a:cubicBezTo>
                    <a:pt x="118" y="51"/>
                    <a:pt x="124" y="48"/>
                    <a:pt x="126" y="47"/>
                  </a:cubicBezTo>
                  <a:cubicBezTo>
                    <a:pt x="125" y="47"/>
                    <a:pt x="125" y="47"/>
                    <a:pt x="125" y="46"/>
                  </a:cubicBezTo>
                  <a:cubicBezTo>
                    <a:pt x="129" y="43"/>
                    <a:pt x="139" y="42"/>
                    <a:pt x="145" y="40"/>
                  </a:cubicBezTo>
                  <a:cubicBezTo>
                    <a:pt x="160" y="35"/>
                    <a:pt x="175" y="31"/>
                    <a:pt x="190" y="27"/>
                  </a:cubicBezTo>
                  <a:cubicBezTo>
                    <a:pt x="214" y="22"/>
                    <a:pt x="242" y="18"/>
                    <a:pt x="266" y="23"/>
                  </a:cubicBezTo>
                  <a:cubicBezTo>
                    <a:pt x="275" y="25"/>
                    <a:pt x="283" y="28"/>
                    <a:pt x="291" y="33"/>
                  </a:cubicBezTo>
                  <a:cubicBezTo>
                    <a:pt x="298" y="37"/>
                    <a:pt x="310" y="50"/>
                    <a:pt x="305" y="60"/>
                  </a:cubicBezTo>
                  <a:cubicBezTo>
                    <a:pt x="304" y="61"/>
                    <a:pt x="304" y="64"/>
                    <a:pt x="303" y="65"/>
                  </a:cubicBezTo>
                  <a:cubicBezTo>
                    <a:pt x="300" y="73"/>
                    <a:pt x="295" y="80"/>
                    <a:pt x="289" y="86"/>
                  </a:cubicBezTo>
                  <a:cubicBezTo>
                    <a:pt x="278" y="97"/>
                    <a:pt x="266" y="106"/>
                    <a:pt x="252" y="113"/>
                  </a:cubicBezTo>
                  <a:cubicBezTo>
                    <a:pt x="202" y="141"/>
                    <a:pt x="140" y="152"/>
                    <a:pt x="83" y="149"/>
                  </a:cubicBezTo>
                  <a:cubicBezTo>
                    <a:pt x="56" y="148"/>
                    <a:pt x="12" y="143"/>
                    <a:pt x="14" y="108"/>
                  </a:cubicBezTo>
                  <a:cubicBezTo>
                    <a:pt x="15" y="96"/>
                    <a:pt x="20" y="85"/>
                    <a:pt x="27" y="75"/>
                  </a:cubicBezTo>
                  <a:cubicBezTo>
                    <a:pt x="24" y="80"/>
                    <a:pt x="22" y="85"/>
                    <a:pt x="20" y="89"/>
                  </a:cubicBezTo>
                  <a:cubicBezTo>
                    <a:pt x="16" y="101"/>
                    <a:pt x="11" y="113"/>
                    <a:pt x="18" y="125"/>
                  </a:cubicBezTo>
                  <a:cubicBezTo>
                    <a:pt x="24" y="135"/>
                    <a:pt x="36" y="140"/>
                    <a:pt x="47" y="143"/>
                  </a:cubicBezTo>
                  <a:cubicBezTo>
                    <a:pt x="71" y="149"/>
                    <a:pt x="97" y="149"/>
                    <a:pt x="122" y="147"/>
                  </a:cubicBezTo>
                  <a:cubicBezTo>
                    <a:pt x="132" y="147"/>
                    <a:pt x="143" y="146"/>
                    <a:pt x="153" y="144"/>
                  </a:cubicBezTo>
                  <a:cubicBezTo>
                    <a:pt x="155" y="144"/>
                    <a:pt x="163" y="141"/>
                    <a:pt x="169" y="139"/>
                  </a:cubicBezTo>
                  <a:cubicBezTo>
                    <a:pt x="166" y="140"/>
                    <a:pt x="163" y="141"/>
                    <a:pt x="163" y="141"/>
                  </a:cubicBezTo>
                  <a:cubicBezTo>
                    <a:pt x="162" y="139"/>
                    <a:pt x="193" y="135"/>
                    <a:pt x="194" y="134"/>
                  </a:cubicBezTo>
                  <a:cubicBezTo>
                    <a:pt x="194" y="133"/>
                    <a:pt x="191" y="135"/>
                    <a:pt x="191" y="135"/>
                  </a:cubicBezTo>
                  <a:cubicBezTo>
                    <a:pt x="191" y="135"/>
                    <a:pt x="199" y="132"/>
                    <a:pt x="202" y="130"/>
                  </a:cubicBezTo>
                  <a:cubicBezTo>
                    <a:pt x="201" y="131"/>
                    <a:pt x="200" y="132"/>
                    <a:pt x="199" y="133"/>
                  </a:cubicBezTo>
                  <a:cubicBezTo>
                    <a:pt x="199" y="133"/>
                    <a:pt x="213" y="129"/>
                    <a:pt x="213" y="129"/>
                  </a:cubicBezTo>
                  <a:cubicBezTo>
                    <a:pt x="212" y="129"/>
                    <a:pt x="211" y="129"/>
                    <a:pt x="210" y="129"/>
                  </a:cubicBezTo>
                  <a:cubicBezTo>
                    <a:pt x="210" y="127"/>
                    <a:pt x="216" y="126"/>
                    <a:pt x="219" y="126"/>
                  </a:cubicBezTo>
                  <a:cubicBezTo>
                    <a:pt x="219" y="126"/>
                    <a:pt x="218" y="126"/>
                    <a:pt x="217" y="125"/>
                  </a:cubicBezTo>
                  <a:cubicBezTo>
                    <a:pt x="218" y="126"/>
                    <a:pt x="225" y="122"/>
                    <a:pt x="226" y="123"/>
                  </a:cubicBezTo>
                  <a:cubicBezTo>
                    <a:pt x="225" y="124"/>
                    <a:pt x="225" y="124"/>
                    <a:pt x="224" y="125"/>
                  </a:cubicBezTo>
                  <a:cubicBezTo>
                    <a:pt x="224" y="125"/>
                    <a:pt x="235" y="120"/>
                    <a:pt x="242" y="116"/>
                  </a:cubicBezTo>
                  <a:cubicBezTo>
                    <a:pt x="242" y="116"/>
                    <a:pt x="242" y="116"/>
                    <a:pt x="242" y="116"/>
                  </a:cubicBezTo>
                  <a:cubicBezTo>
                    <a:pt x="242" y="116"/>
                    <a:pt x="242" y="116"/>
                    <a:pt x="242" y="116"/>
                  </a:cubicBezTo>
                  <a:cubicBezTo>
                    <a:pt x="244" y="115"/>
                    <a:pt x="246" y="114"/>
                    <a:pt x="248" y="113"/>
                  </a:cubicBezTo>
                  <a:cubicBezTo>
                    <a:pt x="247" y="113"/>
                    <a:pt x="247" y="114"/>
                    <a:pt x="247" y="114"/>
                  </a:cubicBezTo>
                  <a:cubicBezTo>
                    <a:pt x="249" y="113"/>
                    <a:pt x="258" y="107"/>
                    <a:pt x="266" y="102"/>
                  </a:cubicBezTo>
                  <a:cubicBezTo>
                    <a:pt x="268" y="100"/>
                    <a:pt x="288" y="83"/>
                    <a:pt x="287" y="82"/>
                  </a:cubicBezTo>
                  <a:cubicBezTo>
                    <a:pt x="287" y="82"/>
                    <a:pt x="256" y="105"/>
                    <a:pt x="255" y="105"/>
                  </a:cubicBezTo>
                  <a:cubicBezTo>
                    <a:pt x="244" y="113"/>
                    <a:pt x="230" y="116"/>
                    <a:pt x="218" y="123"/>
                  </a:cubicBezTo>
                  <a:cubicBezTo>
                    <a:pt x="209" y="129"/>
                    <a:pt x="195" y="131"/>
                    <a:pt x="185" y="133"/>
                  </a:cubicBezTo>
                  <a:cubicBezTo>
                    <a:pt x="174" y="135"/>
                    <a:pt x="161" y="137"/>
                    <a:pt x="150" y="140"/>
                  </a:cubicBezTo>
                  <a:cubicBezTo>
                    <a:pt x="133" y="145"/>
                    <a:pt x="113" y="140"/>
                    <a:pt x="96" y="144"/>
                  </a:cubicBezTo>
                  <a:cubicBezTo>
                    <a:pt x="85" y="147"/>
                    <a:pt x="68" y="143"/>
                    <a:pt x="58" y="141"/>
                  </a:cubicBezTo>
                  <a:cubicBezTo>
                    <a:pt x="47" y="138"/>
                    <a:pt x="36" y="135"/>
                    <a:pt x="27" y="128"/>
                  </a:cubicBezTo>
                  <a:cubicBezTo>
                    <a:pt x="11" y="115"/>
                    <a:pt x="23" y="90"/>
                    <a:pt x="33" y="76"/>
                  </a:cubicBezTo>
                  <a:cubicBezTo>
                    <a:pt x="42" y="64"/>
                    <a:pt x="55" y="54"/>
                    <a:pt x="68" y="46"/>
                  </a:cubicBezTo>
                  <a:cubicBezTo>
                    <a:pt x="68" y="46"/>
                    <a:pt x="67" y="46"/>
                    <a:pt x="67" y="46"/>
                  </a:cubicBezTo>
                  <a:cubicBezTo>
                    <a:pt x="68" y="45"/>
                    <a:pt x="68" y="45"/>
                    <a:pt x="69" y="45"/>
                  </a:cubicBezTo>
                  <a:cubicBezTo>
                    <a:pt x="69" y="45"/>
                    <a:pt x="69" y="45"/>
                    <a:pt x="69" y="45"/>
                  </a:cubicBezTo>
                  <a:cubicBezTo>
                    <a:pt x="72" y="43"/>
                    <a:pt x="75" y="42"/>
                    <a:pt x="77" y="40"/>
                  </a:cubicBezTo>
                  <a:cubicBezTo>
                    <a:pt x="86" y="35"/>
                    <a:pt x="94" y="30"/>
                    <a:pt x="103" y="26"/>
                  </a:cubicBezTo>
                  <a:cubicBezTo>
                    <a:pt x="105" y="25"/>
                    <a:pt x="120" y="16"/>
                    <a:pt x="121" y="16"/>
                  </a:cubicBezTo>
                  <a:cubicBezTo>
                    <a:pt x="114" y="16"/>
                    <a:pt x="106" y="19"/>
                    <a:pt x="99" y="22"/>
                  </a:cubicBezTo>
                  <a:cubicBezTo>
                    <a:pt x="109" y="17"/>
                    <a:pt x="117" y="13"/>
                    <a:pt x="116" y="11"/>
                  </a:cubicBezTo>
                  <a:cubicBezTo>
                    <a:pt x="115" y="9"/>
                    <a:pt x="126" y="8"/>
                    <a:pt x="124" y="6"/>
                  </a:cubicBezTo>
                  <a:cubicBezTo>
                    <a:pt x="124" y="5"/>
                    <a:pt x="122" y="3"/>
                    <a:pt x="121" y="3"/>
                  </a:cubicBezTo>
                  <a:cubicBezTo>
                    <a:pt x="122" y="2"/>
                    <a:pt x="123" y="0"/>
                    <a:pt x="123" y="0"/>
                  </a:cubicBezTo>
                  <a:cubicBezTo>
                    <a:pt x="122" y="1"/>
                    <a:pt x="118" y="2"/>
                    <a:pt x="114" y="3"/>
                  </a:cubicBezTo>
                  <a:cubicBezTo>
                    <a:pt x="115" y="3"/>
                    <a:pt x="116" y="2"/>
                    <a:pt x="116" y="2"/>
                  </a:cubicBezTo>
                  <a:cubicBezTo>
                    <a:pt x="117" y="1"/>
                    <a:pt x="116" y="1"/>
                    <a:pt x="115" y="1"/>
                  </a:cubicBezTo>
                  <a:cubicBezTo>
                    <a:pt x="107" y="2"/>
                    <a:pt x="98" y="8"/>
                    <a:pt x="91" y="11"/>
                  </a:cubicBezTo>
                  <a:cubicBezTo>
                    <a:pt x="83" y="15"/>
                    <a:pt x="69" y="20"/>
                    <a:pt x="63" y="27"/>
                  </a:cubicBezTo>
                  <a:cubicBezTo>
                    <a:pt x="64" y="27"/>
                    <a:pt x="65" y="26"/>
                    <a:pt x="66" y="26"/>
                  </a:cubicBezTo>
                  <a:cubicBezTo>
                    <a:pt x="66" y="26"/>
                    <a:pt x="61" y="29"/>
                    <a:pt x="60" y="30"/>
                  </a:cubicBezTo>
                  <a:cubicBezTo>
                    <a:pt x="60" y="29"/>
                    <a:pt x="61" y="29"/>
                    <a:pt x="61" y="29"/>
                  </a:cubicBezTo>
                  <a:cubicBezTo>
                    <a:pt x="59" y="31"/>
                    <a:pt x="47" y="37"/>
                    <a:pt x="46" y="38"/>
                  </a:cubicBezTo>
                  <a:cubicBezTo>
                    <a:pt x="39" y="44"/>
                    <a:pt x="32" y="50"/>
                    <a:pt x="26" y="57"/>
                  </a:cubicBezTo>
                  <a:cubicBezTo>
                    <a:pt x="17" y="68"/>
                    <a:pt x="8" y="80"/>
                    <a:pt x="4" y="95"/>
                  </a:cubicBezTo>
                  <a:cubicBezTo>
                    <a:pt x="0" y="109"/>
                    <a:pt x="0" y="125"/>
                    <a:pt x="11" y="137"/>
                  </a:cubicBezTo>
                  <a:cubicBezTo>
                    <a:pt x="13" y="139"/>
                    <a:pt x="29" y="151"/>
                    <a:pt x="33" y="152"/>
                  </a:cubicBezTo>
                  <a:cubicBezTo>
                    <a:pt x="42" y="161"/>
                    <a:pt x="123" y="162"/>
                    <a:pt x="134" y="160"/>
                  </a:cubicBezTo>
                  <a:cubicBezTo>
                    <a:pt x="137" y="161"/>
                    <a:pt x="144" y="155"/>
                    <a:pt x="146" y="157"/>
                  </a:cubicBezTo>
                  <a:cubicBezTo>
                    <a:pt x="145" y="158"/>
                    <a:pt x="144" y="158"/>
                    <a:pt x="143" y="158"/>
                  </a:cubicBezTo>
                  <a:cubicBezTo>
                    <a:pt x="144" y="160"/>
                    <a:pt x="149" y="158"/>
                    <a:pt x="152" y="157"/>
                  </a:cubicBezTo>
                  <a:cubicBezTo>
                    <a:pt x="158" y="158"/>
                    <a:pt x="169" y="155"/>
                    <a:pt x="173" y="154"/>
                  </a:cubicBezTo>
                  <a:cubicBezTo>
                    <a:pt x="181" y="151"/>
                    <a:pt x="190" y="149"/>
                    <a:pt x="198" y="147"/>
                  </a:cubicBezTo>
                  <a:cubicBezTo>
                    <a:pt x="201" y="147"/>
                    <a:pt x="219" y="140"/>
                    <a:pt x="228" y="137"/>
                  </a:cubicBezTo>
                  <a:cubicBezTo>
                    <a:pt x="229" y="137"/>
                    <a:pt x="229" y="137"/>
                    <a:pt x="230" y="136"/>
                  </a:cubicBezTo>
                  <a:cubicBezTo>
                    <a:pt x="230" y="136"/>
                    <a:pt x="230" y="136"/>
                    <a:pt x="230" y="136"/>
                  </a:cubicBezTo>
                  <a:cubicBezTo>
                    <a:pt x="232" y="135"/>
                    <a:pt x="233" y="135"/>
                    <a:pt x="233" y="135"/>
                  </a:cubicBezTo>
                  <a:cubicBezTo>
                    <a:pt x="234" y="137"/>
                    <a:pt x="245" y="128"/>
                    <a:pt x="246" y="128"/>
                  </a:cubicBezTo>
                  <a:cubicBezTo>
                    <a:pt x="238" y="129"/>
                    <a:pt x="229" y="135"/>
                    <a:pt x="221" y="138"/>
                  </a:cubicBezTo>
                  <a:cubicBezTo>
                    <a:pt x="211" y="141"/>
                    <a:pt x="201" y="145"/>
                    <a:pt x="191" y="147"/>
                  </a:cubicBezTo>
                  <a:cubicBezTo>
                    <a:pt x="184" y="149"/>
                    <a:pt x="180" y="150"/>
                    <a:pt x="173" y="152"/>
                  </a:cubicBezTo>
                  <a:cubicBezTo>
                    <a:pt x="172" y="152"/>
                    <a:pt x="170" y="152"/>
                    <a:pt x="168" y="152"/>
                  </a:cubicBezTo>
                  <a:cubicBezTo>
                    <a:pt x="169" y="152"/>
                    <a:pt x="169" y="152"/>
                    <a:pt x="170" y="152"/>
                  </a:cubicBezTo>
                  <a:cubicBezTo>
                    <a:pt x="169" y="152"/>
                    <a:pt x="169" y="152"/>
                    <a:pt x="168" y="152"/>
                  </a:cubicBezTo>
                  <a:cubicBezTo>
                    <a:pt x="163" y="153"/>
                    <a:pt x="158" y="153"/>
                    <a:pt x="155" y="154"/>
                  </a:cubicBezTo>
                  <a:cubicBezTo>
                    <a:pt x="150" y="155"/>
                    <a:pt x="143" y="155"/>
                    <a:pt x="139" y="155"/>
                  </a:cubicBezTo>
                  <a:cubicBezTo>
                    <a:pt x="148" y="154"/>
                    <a:pt x="158" y="153"/>
                    <a:pt x="167" y="151"/>
                  </a:cubicBezTo>
                  <a:cubicBezTo>
                    <a:pt x="202" y="143"/>
                    <a:pt x="239" y="132"/>
                    <a:pt x="269" y="111"/>
                  </a:cubicBezTo>
                  <a:cubicBezTo>
                    <a:pt x="280" y="103"/>
                    <a:pt x="293" y="94"/>
                    <a:pt x="301" y="83"/>
                  </a:cubicBezTo>
                  <a:cubicBezTo>
                    <a:pt x="305" y="76"/>
                    <a:pt x="307" y="71"/>
                    <a:pt x="309" y="64"/>
                  </a:cubicBezTo>
                  <a:cubicBezTo>
                    <a:pt x="310" y="60"/>
                    <a:pt x="311" y="56"/>
                    <a:pt x="312" y="55"/>
                  </a:cubicBezTo>
                  <a:cubicBezTo>
                    <a:pt x="313" y="54"/>
                    <a:pt x="310" y="45"/>
                    <a:pt x="309" y="44"/>
                  </a:cubicBezTo>
                  <a:cubicBezTo>
                    <a:pt x="305" y="33"/>
                    <a:pt x="294" y="26"/>
                    <a:pt x="284" y="22"/>
                  </a:cubicBezTo>
                  <a:close/>
                  <a:moveTo>
                    <a:pt x="121" y="45"/>
                  </a:moveTo>
                  <a:cubicBezTo>
                    <a:pt x="122" y="45"/>
                    <a:pt x="122" y="45"/>
                    <a:pt x="123" y="44"/>
                  </a:cubicBezTo>
                  <a:cubicBezTo>
                    <a:pt x="122" y="45"/>
                    <a:pt x="122" y="45"/>
                    <a:pt x="121" y="45"/>
                  </a:cubicBezTo>
                  <a:close/>
                  <a:moveTo>
                    <a:pt x="154" y="33"/>
                  </a:moveTo>
                  <a:cubicBezTo>
                    <a:pt x="154" y="34"/>
                    <a:pt x="153" y="34"/>
                    <a:pt x="152" y="34"/>
                  </a:cubicBezTo>
                  <a:cubicBezTo>
                    <a:pt x="153" y="34"/>
                    <a:pt x="154" y="33"/>
                    <a:pt x="154" y="33"/>
                  </a:cubicBezTo>
                  <a:close/>
                  <a:moveTo>
                    <a:pt x="142" y="34"/>
                  </a:moveTo>
                  <a:cubicBezTo>
                    <a:pt x="143" y="34"/>
                    <a:pt x="144" y="34"/>
                    <a:pt x="145" y="34"/>
                  </a:cubicBezTo>
                  <a:cubicBezTo>
                    <a:pt x="145" y="35"/>
                    <a:pt x="142" y="35"/>
                    <a:pt x="142" y="34"/>
                  </a:cubicBezTo>
                  <a:close/>
                  <a:moveTo>
                    <a:pt x="144" y="37"/>
                  </a:moveTo>
                  <a:cubicBezTo>
                    <a:pt x="144" y="36"/>
                    <a:pt x="145" y="36"/>
                    <a:pt x="146" y="36"/>
                  </a:cubicBezTo>
                  <a:cubicBezTo>
                    <a:pt x="145" y="37"/>
                    <a:pt x="145" y="37"/>
                    <a:pt x="144" y="37"/>
                  </a:cubicBezTo>
                  <a:close/>
                  <a:moveTo>
                    <a:pt x="152" y="37"/>
                  </a:moveTo>
                  <a:cubicBezTo>
                    <a:pt x="153" y="36"/>
                    <a:pt x="155" y="35"/>
                    <a:pt x="156" y="35"/>
                  </a:cubicBezTo>
                  <a:cubicBezTo>
                    <a:pt x="156" y="35"/>
                    <a:pt x="152" y="37"/>
                    <a:pt x="152" y="37"/>
                  </a:cubicBezTo>
                  <a:close/>
                  <a:moveTo>
                    <a:pt x="166" y="29"/>
                  </a:moveTo>
                  <a:cubicBezTo>
                    <a:pt x="166" y="28"/>
                    <a:pt x="167" y="31"/>
                    <a:pt x="166" y="29"/>
                  </a:cubicBezTo>
                  <a:close/>
                  <a:moveTo>
                    <a:pt x="168" y="28"/>
                  </a:moveTo>
                  <a:cubicBezTo>
                    <a:pt x="167" y="27"/>
                    <a:pt x="168" y="28"/>
                    <a:pt x="168" y="28"/>
                  </a:cubicBezTo>
                  <a:close/>
                  <a:moveTo>
                    <a:pt x="169" y="32"/>
                  </a:moveTo>
                  <a:cubicBezTo>
                    <a:pt x="169" y="31"/>
                    <a:pt x="172" y="31"/>
                    <a:pt x="172" y="31"/>
                  </a:cubicBezTo>
                  <a:cubicBezTo>
                    <a:pt x="171" y="32"/>
                    <a:pt x="170" y="32"/>
                    <a:pt x="169" y="32"/>
                  </a:cubicBezTo>
                  <a:close/>
                  <a:moveTo>
                    <a:pt x="179" y="26"/>
                  </a:moveTo>
                  <a:cubicBezTo>
                    <a:pt x="179" y="26"/>
                    <a:pt x="183" y="24"/>
                    <a:pt x="184" y="25"/>
                  </a:cubicBezTo>
                  <a:cubicBezTo>
                    <a:pt x="184" y="27"/>
                    <a:pt x="179" y="26"/>
                    <a:pt x="179" y="26"/>
                  </a:cubicBezTo>
                  <a:close/>
                  <a:moveTo>
                    <a:pt x="191" y="24"/>
                  </a:moveTo>
                  <a:cubicBezTo>
                    <a:pt x="190" y="24"/>
                    <a:pt x="195" y="23"/>
                    <a:pt x="196" y="23"/>
                  </a:cubicBezTo>
                  <a:cubicBezTo>
                    <a:pt x="195" y="23"/>
                    <a:pt x="191" y="25"/>
                    <a:pt x="191" y="24"/>
                  </a:cubicBezTo>
                  <a:close/>
                  <a:moveTo>
                    <a:pt x="201" y="22"/>
                  </a:moveTo>
                  <a:cubicBezTo>
                    <a:pt x="200" y="22"/>
                    <a:pt x="199" y="23"/>
                    <a:pt x="198" y="22"/>
                  </a:cubicBezTo>
                  <a:cubicBezTo>
                    <a:pt x="197" y="22"/>
                    <a:pt x="202" y="22"/>
                    <a:pt x="201" y="22"/>
                  </a:cubicBezTo>
                  <a:close/>
                  <a:moveTo>
                    <a:pt x="203" y="22"/>
                  </a:moveTo>
                  <a:cubicBezTo>
                    <a:pt x="204" y="21"/>
                    <a:pt x="212" y="20"/>
                    <a:pt x="212" y="20"/>
                  </a:cubicBezTo>
                  <a:cubicBezTo>
                    <a:pt x="213" y="22"/>
                    <a:pt x="204" y="21"/>
                    <a:pt x="203" y="22"/>
                  </a:cubicBezTo>
                  <a:close/>
                  <a:moveTo>
                    <a:pt x="223" y="16"/>
                  </a:moveTo>
                  <a:cubicBezTo>
                    <a:pt x="223" y="15"/>
                    <a:pt x="223" y="17"/>
                    <a:pt x="223" y="16"/>
                  </a:cubicBezTo>
                  <a:close/>
                  <a:moveTo>
                    <a:pt x="215" y="22"/>
                  </a:moveTo>
                  <a:cubicBezTo>
                    <a:pt x="211" y="21"/>
                    <a:pt x="218" y="21"/>
                    <a:pt x="218" y="21"/>
                  </a:cubicBezTo>
                  <a:cubicBezTo>
                    <a:pt x="217" y="22"/>
                    <a:pt x="216" y="22"/>
                    <a:pt x="215" y="22"/>
                  </a:cubicBezTo>
                  <a:close/>
                  <a:moveTo>
                    <a:pt x="233" y="19"/>
                  </a:moveTo>
                  <a:cubicBezTo>
                    <a:pt x="233" y="19"/>
                    <a:pt x="233" y="20"/>
                    <a:pt x="234" y="20"/>
                  </a:cubicBezTo>
                  <a:cubicBezTo>
                    <a:pt x="234" y="20"/>
                    <a:pt x="215" y="20"/>
                    <a:pt x="215" y="20"/>
                  </a:cubicBezTo>
                  <a:cubicBezTo>
                    <a:pt x="217" y="20"/>
                    <a:pt x="242" y="17"/>
                    <a:pt x="242" y="18"/>
                  </a:cubicBezTo>
                  <a:cubicBezTo>
                    <a:pt x="242" y="16"/>
                    <a:pt x="247" y="18"/>
                    <a:pt x="248" y="18"/>
                  </a:cubicBezTo>
                  <a:cubicBezTo>
                    <a:pt x="247" y="17"/>
                    <a:pt x="235" y="18"/>
                    <a:pt x="233" y="19"/>
                  </a:cubicBezTo>
                  <a:close/>
                  <a:moveTo>
                    <a:pt x="298" y="30"/>
                  </a:moveTo>
                  <a:cubicBezTo>
                    <a:pt x="298" y="31"/>
                    <a:pt x="297" y="31"/>
                    <a:pt x="297" y="29"/>
                  </a:cubicBezTo>
                  <a:cubicBezTo>
                    <a:pt x="295" y="27"/>
                    <a:pt x="298" y="31"/>
                    <a:pt x="298" y="30"/>
                  </a:cubicBezTo>
                  <a:close/>
                  <a:moveTo>
                    <a:pt x="274" y="24"/>
                  </a:moveTo>
                  <a:cubicBezTo>
                    <a:pt x="273" y="25"/>
                    <a:pt x="264" y="22"/>
                    <a:pt x="264" y="22"/>
                  </a:cubicBezTo>
                  <a:cubicBezTo>
                    <a:pt x="264" y="21"/>
                    <a:pt x="275" y="24"/>
                    <a:pt x="274" y="24"/>
                  </a:cubicBezTo>
                  <a:close/>
                  <a:moveTo>
                    <a:pt x="277" y="20"/>
                  </a:moveTo>
                  <a:cubicBezTo>
                    <a:pt x="276" y="20"/>
                    <a:pt x="275" y="20"/>
                    <a:pt x="275" y="20"/>
                  </a:cubicBezTo>
                  <a:cubicBezTo>
                    <a:pt x="275" y="19"/>
                    <a:pt x="277" y="20"/>
                    <a:pt x="277" y="20"/>
                  </a:cubicBezTo>
                  <a:close/>
                  <a:moveTo>
                    <a:pt x="283" y="25"/>
                  </a:moveTo>
                  <a:cubicBezTo>
                    <a:pt x="284" y="25"/>
                    <a:pt x="285" y="26"/>
                    <a:pt x="286" y="26"/>
                  </a:cubicBezTo>
                  <a:cubicBezTo>
                    <a:pt x="286" y="26"/>
                    <a:pt x="290" y="29"/>
                    <a:pt x="291" y="29"/>
                  </a:cubicBezTo>
                  <a:cubicBezTo>
                    <a:pt x="289" y="29"/>
                    <a:pt x="284" y="27"/>
                    <a:pt x="283" y="25"/>
                  </a:cubicBezTo>
                  <a:close/>
                  <a:moveTo>
                    <a:pt x="296" y="35"/>
                  </a:moveTo>
                  <a:cubicBezTo>
                    <a:pt x="297" y="35"/>
                    <a:pt x="297" y="36"/>
                    <a:pt x="297" y="37"/>
                  </a:cubicBezTo>
                  <a:cubicBezTo>
                    <a:pt x="297" y="36"/>
                    <a:pt x="295" y="36"/>
                    <a:pt x="296" y="35"/>
                  </a:cubicBezTo>
                  <a:close/>
                  <a:moveTo>
                    <a:pt x="295" y="33"/>
                  </a:moveTo>
                  <a:cubicBezTo>
                    <a:pt x="294" y="32"/>
                    <a:pt x="298" y="35"/>
                    <a:pt x="299" y="36"/>
                  </a:cubicBezTo>
                  <a:cubicBezTo>
                    <a:pt x="298" y="34"/>
                    <a:pt x="296" y="34"/>
                    <a:pt x="295" y="33"/>
                  </a:cubicBezTo>
                  <a:close/>
                  <a:moveTo>
                    <a:pt x="235" y="119"/>
                  </a:moveTo>
                  <a:cubicBezTo>
                    <a:pt x="235" y="119"/>
                    <a:pt x="234" y="120"/>
                    <a:pt x="233" y="120"/>
                  </a:cubicBezTo>
                  <a:cubicBezTo>
                    <a:pt x="233" y="121"/>
                    <a:pt x="232" y="121"/>
                    <a:pt x="231" y="121"/>
                  </a:cubicBezTo>
                  <a:cubicBezTo>
                    <a:pt x="229" y="121"/>
                    <a:pt x="237" y="118"/>
                    <a:pt x="235" y="119"/>
                  </a:cubicBezTo>
                  <a:close/>
                  <a:moveTo>
                    <a:pt x="228" y="120"/>
                  </a:moveTo>
                  <a:cubicBezTo>
                    <a:pt x="228" y="121"/>
                    <a:pt x="227" y="121"/>
                    <a:pt x="226" y="121"/>
                  </a:cubicBezTo>
                  <a:cubicBezTo>
                    <a:pt x="227" y="121"/>
                    <a:pt x="227" y="120"/>
                    <a:pt x="228" y="120"/>
                  </a:cubicBezTo>
                  <a:close/>
                  <a:moveTo>
                    <a:pt x="229" y="121"/>
                  </a:moveTo>
                  <a:cubicBezTo>
                    <a:pt x="230" y="123"/>
                    <a:pt x="226" y="122"/>
                    <a:pt x="226" y="122"/>
                  </a:cubicBezTo>
                  <a:cubicBezTo>
                    <a:pt x="227" y="122"/>
                    <a:pt x="228" y="121"/>
                    <a:pt x="229" y="121"/>
                  </a:cubicBezTo>
                  <a:close/>
                  <a:moveTo>
                    <a:pt x="209" y="129"/>
                  </a:moveTo>
                  <a:cubicBezTo>
                    <a:pt x="210" y="129"/>
                    <a:pt x="205" y="130"/>
                    <a:pt x="205" y="130"/>
                  </a:cubicBezTo>
                  <a:cubicBezTo>
                    <a:pt x="207" y="127"/>
                    <a:pt x="210" y="129"/>
                    <a:pt x="209" y="129"/>
                  </a:cubicBezTo>
                  <a:close/>
                  <a:moveTo>
                    <a:pt x="159" y="142"/>
                  </a:moveTo>
                  <a:cubicBezTo>
                    <a:pt x="158" y="142"/>
                    <a:pt x="150" y="144"/>
                    <a:pt x="150" y="143"/>
                  </a:cubicBezTo>
                  <a:cubicBezTo>
                    <a:pt x="150" y="142"/>
                    <a:pt x="164" y="141"/>
                    <a:pt x="159" y="142"/>
                  </a:cubicBezTo>
                  <a:close/>
                  <a:moveTo>
                    <a:pt x="138" y="145"/>
                  </a:moveTo>
                  <a:cubicBezTo>
                    <a:pt x="135" y="145"/>
                    <a:pt x="133" y="145"/>
                    <a:pt x="130" y="146"/>
                  </a:cubicBezTo>
                  <a:cubicBezTo>
                    <a:pt x="133" y="145"/>
                    <a:pt x="136" y="145"/>
                    <a:pt x="138" y="145"/>
                  </a:cubicBezTo>
                  <a:close/>
                  <a:moveTo>
                    <a:pt x="117" y="146"/>
                  </a:moveTo>
                  <a:cubicBezTo>
                    <a:pt x="116" y="146"/>
                    <a:pt x="115" y="146"/>
                    <a:pt x="115" y="146"/>
                  </a:cubicBezTo>
                  <a:cubicBezTo>
                    <a:pt x="115" y="146"/>
                    <a:pt x="116" y="146"/>
                    <a:pt x="117" y="146"/>
                  </a:cubicBezTo>
                  <a:close/>
                  <a:moveTo>
                    <a:pt x="100" y="146"/>
                  </a:moveTo>
                  <a:cubicBezTo>
                    <a:pt x="101" y="146"/>
                    <a:pt x="102" y="146"/>
                    <a:pt x="103" y="146"/>
                  </a:cubicBezTo>
                  <a:cubicBezTo>
                    <a:pt x="103" y="147"/>
                    <a:pt x="100" y="146"/>
                    <a:pt x="100" y="146"/>
                  </a:cubicBezTo>
                  <a:close/>
                  <a:moveTo>
                    <a:pt x="93" y="147"/>
                  </a:moveTo>
                  <a:cubicBezTo>
                    <a:pt x="93" y="147"/>
                    <a:pt x="92" y="147"/>
                    <a:pt x="91" y="147"/>
                  </a:cubicBezTo>
                  <a:cubicBezTo>
                    <a:pt x="92" y="146"/>
                    <a:pt x="93" y="146"/>
                    <a:pt x="93" y="147"/>
                  </a:cubicBezTo>
                  <a:close/>
                  <a:moveTo>
                    <a:pt x="71" y="146"/>
                  </a:moveTo>
                  <a:cubicBezTo>
                    <a:pt x="70" y="146"/>
                    <a:pt x="69" y="146"/>
                    <a:pt x="68" y="146"/>
                  </a:cubicBezTo>
                  <a:cubicBezTo>
                    <a:pt x="69" y="145"/>
                    <a:pt x="70" y="145"/>
                    <a:pt x="71" y="146"/>
                  </a:cubicBezTo>
                  <a:close/>
                  <a:moveTo>
                    <a:pt x="113" y="19"/>
                  </a:moveTo>
                  <a:cubicBezTo>
                    <a:pt x="113" y="19"/>
                    <a:pt x="108" y="21"/>
                    <a:pt x="108" y="21"/>
                  </a:cubicBezTo>
                  <a:cubicBezTo>
                    <a:pt x="107" y="19"/>
                    <a:pt x="113" y="19"/>
                    <a:pt x="113" y="19"/>
                  </a:cubicBezTo>
                  <a:close/>
                  <a:moveTo>
                    <a:pt x="90" y="29"/>
                  </a:moveTo>
                  <a:cubicBezTo>
                    <a:pt x="91" y="28"/>
                    <a:pt x="95" y="28"/>
                    <a:pt x="95" y="27"/>
                  </a:cubicBezTo>
                  <a:cubicBezTo>
                    <a:pt x="95" y="27"/>
                    <a:pt x="89" y="30"/>
                    <a:pt x="90" y="29"/>
                  </a:cubicBezTo>
                  <a:close/>
                  <a:moveTo>
                    <a:pt x="106" y="6"/>
                  </a:moveTo>
                  <a:cubicBezTo>
                    <a:pt x="99" y="8"/>
                    <a:pt x="92" y="12"/>
                    <a:pt x="92" y="13"/>
                  </a:cubicBezTo>
                  <a:cubicBezTo>
                    <a:pt x="93" y="10"/>
                    <a:pt x="100" y="8"/>
                    <a:pt x="106" y="6"/>
                  </a:cubicBezTo>
                  <a:close/>
                  <a:moveTo>
                    <a:pt x="89" y="15"/>
                  </a:moveTo>
                  <a:cubicBezTo>
                    <a:pt x="88" y="16"/>
                    <a:pt x="86" y="17"/>
                    <a:pt x="85" y="17"/>
                  </a:cubicBezTo>
                  <a:cubicBezTo>
                    <a:pt x="85" y="15"/>
                    <a:pt x="89" y="15"/>
                    <a:pt x="89" y="15"/>
                  </a:cubicBezTo>
                  <a:close/>
                  <a:moveTo>
                    <a:pt x="83" y="18"/>
                  </a:moveTo>
                  <a:cubicBezTo>
                    <a:pt x="83" y="18"/>
                    <a:pt x="79" y="21"/>
                    <a:pt x="79" y="20"/>
                  </a:cubicBezTo>
                  <a:cubicBezTo>
                    <a:pt x="78" y="20"/>
                    <a:pt x="83" y="18"/>
                    <a:pt x="83" y="18"/>
                  </a:cubicBezTo>
                  <a:close/>
                  <a:moveTo>
                    <a:pt x="92" y="25"/>
                  </a:moveTo>
                  <a:cubicBezTo>
                    <a:pt x="90" y="26"/>
                    <a:pt x="89" y="27"/>
                    <a:pt x="88" y="28"/>
                  </a:cubicBezTo>
                  <a:cubicBezTo>
                    <a:pt x="85" y="29"/>
                    <a:pt x="81" y="31"/>
                    <a:pt x="77" y="33"/>
                  </a:cubicBezTo>
                  <a:cubicBezTo>
                    <a:pt x="82" y="31"/>
                    <a:pt x="87" y="28"/>
                    <a:pt x="92" y="25"/>
                  </a:cubicBezTo>
                  <a:close/>
                  <a:moveTo>
                    <a:pt x="69" y="26"/>
                  </a:moveTo>
                  <a:cubicBezTo>
                    <a:pt x="70" y="25"/>
                    <a:pt x="72" y="23"/>
                    <a:pt x="74" y="22"/>
                  </a:cubicBezTo>
                  <a:cubicBezTo>
                    <a:pt x="71" y="24"/>
                    <a:pt x="67" y="28"/>
                    <a:pt x="64" y="29"/>
                  </a:cubicBezTo>
                  <a:cubicBezTo>
                    <a:pt x="65" y="29"/>
                    <a:pt x="69" y="26"/>
                    <a:pt x="69" y="26"/>
                  </a:cubicBezTo>
                  <a:close/>
                  <a:moveTo>
                    <a:pt x="58" y="36"/>
                  </a:moveTo>
                  <a:cubicBezTo>
                    <a:pt x="57" y="37"/>
                    <a:pt x="55" y="37"/>
                    <a:pt x="54" y="38"/>
                  </a:cubicBezTo>
                  <a:cubicBezTo>
                    <a:pt x="55" y="37"/>
                    <a:pt x="57" y="36"/>
                    <a:pt x="58" y="36"/>
                  </a:cubicBezTo>
                  <a:close/>
                  <a:moveTo>
                    <a:pt x="29" y="60"/>
                  </a:moveTo>
                  <a:cubicBezTo>
                    <a:pt x="30" y="58"/>
                    <a:pt x="31" y="57"/>
                    <a:pt x="32" y="57"/>
                  </a:cubicBezTo>
                  <a:cubicBezTo>
                    <a:pt x="32" y="57"/>
                    <a:pt x="28" y="61"/>
                    <a:pt x="29" y="60"/>
                  </a:cubicBezTo>
                  <a:close/>
                  <a:moveTo>
                    <a:pt x="23" y="67"/>
                  </a:moveTo>
                  <a:cubicBezTo>
                    <a:pt x="21" y="70"/>
                    <a:pt x="16" y="78"/>
                    <a:pt x="16" y="78"/>
                  </a:cubicBezTo>
                  <a:cubicBezTo>
                    <a:pt x="17" y="74"/>
                    <a:pt x="21" y="71"/>
                    <a:pt x="23" y="67"/>
                  </a:cubicBezTo>
                  <a:close/>
                  <a:moveTo>
                    <a:pt x="12" y="82"/>
                  </a:moveTo>
                  <a:cubicBezTo>
                    <a:pt x="12" y="80"/>
                    <a:pt x="13" y="79"/>
                    <a:pt x="14" y="78"/>
                  </a:cubicBezTo>
                  <a:cubicBezTo>
                    <a:pt x="14" y="79"/>
                    <a:pt x="11" y="84"/>
                    <a:pt x="12" y="82"/>
                  </a:cubicBezTo>
                  <a:close/>
                  <a:moveTo>
                    <a:pt x="28" y="149"/>
                  </a:moveTo>
                  <a:cubicBezTo>
                    <a:pt x="25" y="148"/>
                    <a:pt x="9" y="131"/>
                    <a:pt x="7" y="126"/>
                  </a:cubicBezTo>
                  <a:cubicBezTo>
                    <a:pt x="7" y="127"/>
                    <a:pt x="7" y="127"/>
                    <a:pt x="7" y="128"/>
                  </a:cubicBezTo>
                  <a:cubicBezTo>
                    <a:pt x="4" y="126"/>
                    <a:pt x="5" y="112"/>
                    <a:pt x="5" y="109"/>
                  </a:cubicBezTo>
                  <a:cubicBezTo>
                    <a:pt x="6" y="99"/>
                    <a:pt x="11" y="91"/>
                    <a:pt x="14" y="82"/>
                  </a:cubicBezTo>
                  <a:cubicBezTo>
                    <a:pt x="14" y="87"/>
                    <a:pt x="9" y="95"/>
                    <a:pt x="8" y="99"/>
                  </a:cubicBezTo>
                  <a:cubicBezTo>
                    <a:pt x="5" y="108"/>
                    <a:pt x="5" y="118"/>
                    <a:pt x="9" y="126"/>
                  </a:cubicBezTo>
                  <a:cubicBezTo>
                    <a:pt x="14" y="136"/>
                    <a:pt x="22" y="142"/>
                    <a:pt x="32" y="147"/>
                  </a:cubicBezTo>
                  <a:cubicBezTo>
                    <a:pt x="27" y="145"/>
                    <a:pt x="23" y="143"/>
                    <a:pt x="23" y="143"/>
                  </a:cubicBezTo>
                  <a:cubicBezTo>
                    <a:pt x="25" y="144"/>
                    <a:pt x="32" y="148"/>
                    <a:pt x="33" y="149"/>
                  </a:cubicBezTo>
                  <a:cubicBezTo>
                    <a:pt x="33" y="148"/>
                    <a:pt x="27" y="149"/>
                    <a:pt x="28" y="149"/>
                  </a:cubicBezTo>
                  <a:close/>
                  <a:moveTo>
                    <a:pt x="37" y="150"/>
                  </a:moveTo>
                  <a:cubicBezTo>
                    <a:pt x="37" y="150"/>
                    <a:pt x="42" y="152"/>
                    <a:pt x="41" y="153"/>
                  </a:cubicBezTo>
                  <a:cubicBezTo>
                    <a:pt x="41" y="153"/>
                    <a:pt x="37" y="151"/>
                    <a:pt x="37" y="150"/>
                  </a:cubicBezTo>
                  <a:close/>
                  <a:moveTo>
                    <a:pt x="49" y="156"/>
                  </a:moveTo>
                  <a:cubicBezTo>
                    <a:pt x="48" y="156"/>
                    <a:pt x="47" y="155"/>
                    <a:pt x="46" y="155"/>
                  </a:cubicBezTo>
                  <a:cubicBezTo>
                    <a:pt x="44" y="154"/>
                    <a:pt x="52" y="154"/>
                    <a:pt x="49" y="156"/>
                  </a:cubicBezTo>
                  <a:close/>
                  <a:moveTo>
                    <a:pt x="54" y="155"/>
                  </a:moveTo>
                  <a:cubicBezTo>
                    <a:pt x="55" y="155"/>
                    <a:pt x="56" y="155"/>
                    <a:pt x="57" y="156"/>
                  </a:cubicBezTo>
                  <a:cubicBezTo>
                    <a:pt x="56" y="156"/>
                    <a:pt x="55" y="156"/>
                    <a:pt x="54" y="155"/>
                  </a:cubicBezTo>
                  <a:close/>
                  <a:moveTo>
                    <a:pt x="78" y="158"/>
                  </a:moveTo>
                  <a:cubicBezTo>
                    <a:pt x="79" y="158"/>
                    <a:pt x="80" y="158"/>
                    <a:pt x="82" y="158"/>
                  </a:cubicBezTo>
                  <a:cubicBezTo>
                    <a:pt x="80" y="159"/>
                    <a:pt x="79" y="158"/>
                    <a:pt x="78" y="158"/>
                  </a:cubicBezTo>
                  <a:close/>
                  <a:moveTo>
                    <a:pt x="70" y="158"/>
                  </a:moveTo>
                  <a:cubicBezTo>
                    <a:pt x="67" y="159"/>
                    <a:pt x="54" y="155"/>
                    <a:pt x="42" y="150"/>
                  </a:cubicBezTo>
                  <a:cubicBezTo>
                    <a:pt x="45" y="151"/>
                    <a:pt x="48" y="152"/>
                    <a:pt x="51" y="153"/>
                  </a:cubicBezTo>
                  <a:cubicBezTo>
                    <a:pt x="61" y="155"/>
                    <a:pt x="72" y="157"/>
                    <a:pt x="84" y="157"/>
                  </a:cubicBezTo>
                  <a:cubicBezTo>
                    <a:pt x="79" y="157"/>
                    <a:pt x="73" y="158"/>
                    <a:pt x="70" y="158"/>
                  </a:cubicBezTo>
                  <a:close/>
                  <a:moveTo>
                    <a:pt x="103" y="160"/>
                  </a:moveTo>
                  <a:cubicBezTo>
                    <a:pt x="104" y="160"/>
                    <a:pt x="105" y="160"/>
                    <a:pt x="105" y="160"/>
                  </a:cubicBezTo>
                  <a:cubicBezTo>
                    <a:pt x="107" y="161"/>
                    <a:pt x="103" y="160"/>
                    <a:pt x="103" y="160"/>
                  </a:cubicBezTo>
                  <a:close/>
                  <a:moveTo>
                    <a:pt x="113" y="160"/>
                  </a:moveTo>
                  <a:cubicBezTo>
                    <a:pt x="114" y="160"/>
                    <a:pt x="115" y="160"/>
                    <a:pt x="116" y="160"/>
                  </a:cubicBezTo>
                  <a:cubicBezTo>
                    <a:pt x="116" y="161"/>
                    <a:pt x="113" y="160"/>
                    <a:pt x="113" y="160"/>
                  </a:cubicBezTo>
                  <a:close/>
                  <a:moveTo>
                    <a:pt x="116" y="158"/>
                  </a:moveTo>
                  <a:cubicBezTo>
                    <a:pt x="116" y="158"/>
                    <a:pt x="127" y="158"/>
                    <a:pt x="127" y="157"/>
                  </a:cubicBezTo>
                  <a:cubicBezTo>
                    <a:pt x="127" y="157"/>
                    <a:pt x="114" y="158"/>
                    <a:pt x="113" y="158"/>
                  </a:cubicBezTo>
                  <a:cubicBezTo>
                    <a:pt x="113" y="158"/>
                    <a:pt x="114" y="159"/>
                    <a:pt x="114" y="159"/>
                  </a:cubicBezTo>
                  <a:cubicBezTo>
                    <a:pt x="112" y="159"/>
                    <a:pt x="85" y="160"/>
                    <a:pt x="85" y="158"/>
                  </a:cubicBezTo>
                  <a:cubicBezTo>
                    <a:pt x="85" y="159"/>
                    <a:pt x="89" y="158"/>
                    <a:pt x="89" y="158"/>
                  </a:cubicBezTo>
                  <a:cubicBezTo>
                    <a:pt x="89" y="158"/>
                    <a:pt x="88" y="158"/>
                    <a:pt x="87" y="158"/>
                  </a:cubicBezTo>
                  <a:cubicBezTo>
                    <a:pt x="89" y="158"/>
                    <a:pt x="91" y="158"/>
                    <a:pt x="92" y="158"/>
                  </a:cubicBezTo>
                  <a:cubicBezTo>
                    <a:pt x="92" y="158"/>
                    <a:pt x="92" y="158"/>
                    <a:pt x="91" y="158"/>
                  </a:cubicBezTo>
                  <a:cubicBezTo>
                    <a:pt x="91" y="158"/>
                    <a:pt x="92" y="158"/>
                    <a:pt x="92" y="158"/>
                  </a:cubicBezTo>
                  <a:cubicBezTo>
                    <a:pt x="105" y="158"/>
                    <a:pt x="119" y="158"/>
                    <a:pt x="132" y="156"/>
                  </a:cubicBezTo>
                  <a:cubicBezTo>
                    <a:pt x="131" y="156"/>
                    <a:pt x="131" y="156"/>
                    <a:pt x="131" y="157"/>
                  </a:cubicBezTo>
                  <a:cubicBezTo>
                    <a:pt x="131" y="157"/>
                    <a:pt x="133" y="157"/>
                    <a:pt x="134" y="157"/>
                  </a:cubicBezTo>
                  <a:cubicBezTo>
                    <a:pt x="129" y="158"/>
                    <a:pt x="116" y="160"/>
                    <a:pt x="116" y="158"/>
                  </a:cubicBezTo>
                  <a:close/>
                  <a:moveTo>
                    <a:pt x="222" y="138"/>
                  </a:moveTo>
                  <a:cubicBezTo>
                    <a:pt x="222" y="138"/>
                    <a:pt x="221" y="138"/>
                    <a:pt x="222" y="138"/>
                  </a:cubicBezTo>
                  <a:close/>
                  <a:moveTo>
                    <a:pt x="219" y="140"/>
                  </a:moveTo>
                  <a:cubicBezTo>
                    <a:pt x="219" y="141"/>
                    <a:pt x="219" y="138"/>
                    <a:pt x="219" y="140"/>
                  </a:cubicBezTo>
                  <a:close/>
                  <a:moveTo>
                    <a:pt x="214" y="141"/>
                  </a:moveTo>
                  <a:cubicBezTo>
                    <a:pt x="217" y="141"/>
                    <a:pt x="211" y="142"/>
                    <a:pt x="211" y="142"/>
                  </a:cubicBezTo>
                  <a:cubicBezTo>
                    <a:pt x="212" y="141"/>
                    <a:pt x="213" y="141"/>
                    <a:pt x="214" y="141"/>
                  </a:cubicBezTo>
                  <a:close/>
                  <a:moveTo>
                    <a:pt x="189" y="149"/>
                  </a:moveTo>
                  <a:cubicBezTo>
                    <a:pt x="189" y="149"/>
                    <a:pt x="188" y="150"/>
                    <a:pt x="187" y="150"/>
                  </a:cubicBezTo>
                  <a:cubicBezTo>
                    <a:pt x="188" y="149"/>
                    <a:pt x="188" y="149"/>
                    <a:pt x="189" y="149"/>
                  </a:cubicBezTo>
                  <a:close/>
                  <a:moveTo>
                    <a:pt x="164" y="153"/>
                  </a:moveTo>
                  <a:cubicBezTo>
                    <a:pt x="161" y="154"/>
                    <a:pt x="158" y="154"/>
                    <a:pt x="155" y="154"/>
                  </a:cubicBezTo>
                  <a:cubicBezTo>
                    <a:pt x="157" y="153"/>
                    <a:pt x="161" y="153"/>
                    <a:pt x="164" y="153"/>
                  </a:cubicBezTo>
                  <a:close/>
                  <a:moveTo>
                    <a:pt x="155" y="157"/>
                  </a:moveTo>
                  <a:cubicBezTo>
                    <a:pt x="154" y="157"/>
                    <a:pt x="154" y="157"/>
                    <a:pt x="153" y="157"/>
                  </a:cubicBezTo>
                  <a:cubicBezTo>
                    <a:pt x="154" y="157"/>
                    <a:pt x="155" y="157"/>
                    <a:pt x="155" y="157"/>
                  </a:cubicBezTo>
                  <a:close/>
                  <a:moveTo>
                    <a:pt x="150" y="156"/>
                  </a:moveTo>
                  <a:cubicBezTo>
                    <a:pt x="148" y="156"/>
                    <a:pt x="145" y="157"/>
                    <a:pt x="144" y="156"/>
                  </a:cubicBezTo>
                  <a:cubicBezTo>
                    <a:pt x="143" y="156"/>
                    <a:pt x="153" y="155"/>
                    <a:pt x="150" y="156"/>
                  </a:cubicBezTo>
                  <a:close/>
                  <a:moveTo>
                    <a:pt x="274" y="107"/>
                  </a:moveTo>
                  <a:cubicBezTo>
                    <a:pt x="274" y="108"/>
                    <a:pt x="273" y="108"/>
                    <a:pt x="272" y="108"/>
                  </a:cubicBezTo>
                  <a:cubicBezTo>
                    <a:pt x="272" y="108"/>
                    <a:pt x="275" y="105"/>
                    <a:pt x="274" y="107"/>
                  </a:cubicBezTo>
                  <a:close/>
                  <a:moveTo>
                    <a:pt x="290" y="91"/>
                  </a:moveTo>
                  <a:cubicBezTo>
                    <a:pt x="290" y="90"/>
                    <a:pt x="290" y="90"/>
                    <a:pt x="291" y="90"/>
                  </a:cubicBezTo>
                  <a:cubicBezTo>
                    <a:pt x="291" y="90"/>
                    <a:pt x="290" y="91"/>
                    <a:pt x="290" y="91"/>
                  </a:cubicBezTo>
                  <a:close/>
                  <a:moveTo>
                    <a:pt x="293" y="85"/>
                  </a:moveTo>
                  <a:cubicBezTo>
                    <a:pt x="293" y="84"/>
                    <a:pt x="294" y="84"/>
                    <a:pt x="295" y="84"/>
                  </a:cubicBezTo>
                  <a:cubicBezTo>
                    <a:pt x="296" y="85"/>
                    <a:pt x="293" y="86"/>
                    <a:pt x="293" y="85"/>
                  </a:cubicBezTo>
                  <a:close/>
                  <a:moveTo>
                    <a:pt x="294" y="89"/>
                  </a:moveTo>
                  <a:cubicBezTo>
                    <a:pt x="294" y="88"/>
                    <a:pt x="294" y="88"/>
                    <a:pt x="295" y="87"/>
                  </a:cubicBezTo>
                  <a:cubicBezTo>
                    <a:pt x="295" y="88"/>
                    <a:pt x="294" y="89"/>
                    <a:pt x="294" y="89"/>
                  </a:cubicBezTo>
                  <a:close/>
                  <a:moveTo>
                    <a:pt x="295" y="81"/>
                  </a:moveTo>
                  <a:cubicBezTo>
                    <a:pt x="296" y="80"/>
                    <a:pt x="298" y="77"/>
                    <a:pt x="298" y="78"/>
                  </a:cubicBezTo>
                  <a:cubicBezTo>
                    <a:pt x="299" y="79"/>
                    <a:pt x="296" y="80"/>
                    <a:pt x="295" y="81"/>
                  </a:cubicBezTo>
                  <a:close/>
                  <a:moveTo>
                    <a:pt x="299" y="77"/>
                  </a:moveTo>
                  <a:cubicBezTo>
                    <a:pt x="298" y="77"/>
                    <a:pt x="300" y="73"/>
                    <a:pt x="300" y="74"/>
                  </a:cubicBezTo>
                  <a:cubicBezTo>
                    <a:pt x="300" y="75"/>
                    <a:pt x="299" y="76"/>
                    <a:pt x="299" y="77"/>
                  </a:cubicBezTo>
                  <a:close/>
                  <a:moveTo>
                    <a:pt x="303" y="74"/>
                  </a:moveTo>
                  <a:cubicBezTo>
                    <a:pt x="303" y="76"/>
                    <a:pt x="302" y="76"/>
                    <a:pt x="302" y="76"/>
                  </a:cubicBezTo>
                  <a:cubicBezTo>
                    <a:pt x="302" y="75"/>
                    <a:pt x="302" y="75"/>
                    <a:pt x="303" y="74"/>
                  </a:cubicBezTo>
                  <a:close/>
                  <a:moveTo>
                    <a:pt x="303" y="77"/>
                  </a:moveTo>
                  <a:cubicBezTo>
                    <a:pt x="302" y="78"/>
                    <a:pt x="302" y="78"/>
                    <a:pt x="303" y="76"/>
                  </a:cubicBezTo>
                  <a:cubicBezTo>
                    <a:pt x="304" y="76"/>
                    <a:pt x="304" y="76"/>
                    <a:pt x="303" y="77"/>
                  </a:cubicBezTo>
                  <a:close/>
                  <a:moveTo>
                    <a:pt x="304" y="66"/>
                  </a:moveTo>
                  <a:cubicBezTo>
                    <a:pt x="304" y="68"/>
                    <a:pt x="304" y="66"/>
                    <a:pt x="304" y="66"/>
                  </a:cubicBezTo>
                  <a:close/>
                  <a:moveTo>
                    <a:pt x="306" y="39"/>
                  </a:moveTo>
                  <a:cubicBezTo>
                    <a:pt x="305" y="38"/>
                    <a:pt x="305" y="38"/>
                    <a:pt x="305" y="37"/>
                  </a:cubicBezTo>
                  <a:cubicBezTo>
                    <a:pt x="305" y="37"/>
                    <a:pt x="306" y="38"/>
                    <a:pt x="306" y="39"/>
                  </a:cubicBezTo>
                  <a:close/>
                  <a:moveTo>
                    <a:pt x="306" y="46"/>
                  </a:moveTo>
                  <a:cubicBezTo>
                    <a:pt x="305" y="45"/>
                    <a:pt x="305" y="44"/>
                    <a:pt x="304" y="43"/>
                  </a:cubicBezTo>
                  <a:cubicBezTo>
                    <a:pt x="304" y="41"/>
                    <a:pt x="306" y="46"/>
                    <a:pt x="306" y="46"/>
                  </a:cubicBezTo>
                  <a:close/>
                  <a:moveTo>
                    <a:pt x="305" y="50"/>
                  </a:moveTo>
                  <a:cubicBezTo>
                    <a:pt x="307" y="51"/>
                    <a:pt x="306" y="50"/>
                    <a:pt x="305" y="50"/>
                  </a:cubicBezTo>
                  <a:close/>
                  <a:moveTo>
                    <a:pt x="307" y="62"/>
                  </a:moveTo>
                  <a:cubicBezTo>
                    <a:pt x="307" y="63"/>
                    <a:pt x="307" y="64"/>
                    <a:pt x="306" y="65"/>
                  </a:cubicBezTo>
                  <a:cubicBezTo>
                    <a:pt x="306" y="64"/>
                    <a:pt x="306" y="63"/>
                    <a:pt x="307" y="62"/>
                  </a:cubicBezTo>
                  <a:close/>
                  <a:moveTo>
                    <a:pt x="306" y="69"/>
                  </a:moveTo>
                  <a:cubicBezTo>
                    <a:pt x="306" y="68"/>
                    <a:pt x="306" y="68"/>
                    <a:pt x="307" y="67"/>
                  </a:cubicBezTo>
                  <a:cubicBezTo>
                    <a:pt x="308" y="67"/>
                    <a:pt x="306" y="69"/>
                    <a:pt x="306" y="69"/>
                  </a:cubicBezTo>
                  <a:close/>
                  <a:moveTo>
                    <a:pt x="306" y="47"/>
                  </a:moveTo>
                  <a:cubicBezTo>
                    <a:pt x="307" y="48"/>
                    <a:pt x="307" y="49"/>
                    <a:pt x="307" y="50"/>
                  </a:cubicBezTo>
                  <a:cubicBezTo>
                    <a:pt x="307" y="50"/>
                    <a:pt x="306" y="47"/>
                    <a:pt x="306" y="47"/>
                  </a:cubicBezTo>
                  <a:close/>
                  <a:moveTo>
                    <a:pt x="232" y="27"/>
                  </a:moveTo>
                  <a:cubicBezTo>
                    <a:pt x="232" y="28"/>
                    <a:pt x="237" y="27"/>
                    <a:pt x="237" y="27"/>
                  </a:cubicBezTo>
                  <a:cubicBezTo>
                    <a:pt x="237" y="27"/>
                    <a:pt x="237" y="26"/>
                    <a:pt x="236" y="26"/>
                  </a:cubicBezTo>
                  <a:cubicBezTo>
                    <a:pt x="235" y="26"/>
                    <a:pt x="233" y="26"/>
                    <a:pt x="232" y="27"/>
                  </a:cubicBezTo>
                  <a:cubicBezTo>
                    <a:pt x="232" y="27"/>
                    <a:pt x="232" y="27"/>
                    <a:pt x="233" y="27"/>
                  </a:cubicBezTo>
                  <a:cubicBezTo>
                    <a:pt x="233" y="27"/>
                    <a:pt x="233" y="27"/>
                    <a:pt x="232" y="27"/>
                  </a:cubicBezTo>
                  <a:close/>
                  <a:moveTo>
                    <a:pt x="63" y="156"/>
                  </a:moveTo>
                  <a:cubicBezTo>
                    <a:pt x="63" y="157"/>
                    <a:pt x="63" y="156"/>
                    <a:pt x="63" y="156"/>
                  </a:cubicBezTo>
                  <a:close/>
                  <a:moveTo>
                    <a:pt x="66" y="157"/>
                  </a:moveTo>
                  <a:cubicBezTo>
                    <a:pt x="67" y="157"/>
                    <a:pt x="68" y="158"/>
                    <a:pt x="70" y="158"/>
                  </a:cubicBezTo>
                  <a:cubicBezTo>
                    <a:pt x="70" y="158"/>
                    <a:pt x="70" y="158"/>
                    <a:pt x="70" y="158"/>
                  </a:cubicBezTo>
                  <a:cubicBezTo>
                    <a:pt x="69" y="157"/>
                    <a:pt x="68" y="157"/>
                    <a:pt x="66" y="157"/>
                  </a:cubicBezTo>
                  <a:close/>
                  <a:moveTo>
                    <a:pt x="75" y="158"/>
                  </a:moveTo>
                  <a:cubicBezTo>
                    <a:pt x="74" y="157"/>
                    <a:pt x="73" y="157"/>
                    <a:pt x="73" y="158"/>
                  </a:cubicBezTo>
                  <a:cubicBezTo>
                    <a:pt x="73" y="158"/>
                    <a:pt x="74" y="158"/>
                    <a:pt x="75" y="158"/>
                  </a:cubicBezTo>
                  <a:close/>
                  <a:moveTo>
                    <a:pt x="97" y="158"/>
                  </a:moveTo>
                  <a:cubicBezTo>
                    <a:pt x="98" y="159"/>
                    <a:pt x="100" y="159"/>
                    <a:pt x="102" y="158"/>
                  </a:cubicBezTo>
                  <a:cubicBezTo>
                    <a:pt x="101" y="158"/>
                    <a:pt x="97" y="158"/>
                    <a:pt x="97" y="158"/>
                  </a:cubicBezTo>
                  <a:close/>
                  <a:moveTo>
                    <a:pt x="59" y="52"/>
                  </a:moveTo>
                  <a:cubicBezTo>
                    <a:pt x="58" y="52"/>
                    <a:pt x="58" y="53"/>
                    <a:pt x="57" y="54"/>
                  </a:cubicBezTo>
                  <a:cubicBezTo>
                    <a:pt x="58" y="54"/>
                    <a:pt x="59" y="53"/>
                    <a:pt x="59" y="52"/>
                  </a:cubicBezTo>
                  <a:close/>
                  <a:moveTo>
                    <a:pt x="95" y="30"/>
                  </a:moveTo>
                  <a:cubicBezTo>
                    <a:pt x="95" y="31"/>
                    <a:pt x="93" y="33"/>
                    <a:pt x="95" y="30"/>
                  </a:cubicBezTo>
                  <a:close/>
                  <a:moveTo>
                    <a:pt x="213" y="28"/>
                  </a:moveTo>
                  <a:cubicBezTo>
                    <a:pt x="220" y="28"/>
                    <a:pt x="226" y="27"/>
                    <a:pt x="232" y="27"/>
                  </a:cubicBezTo>
                  <a:cubicBezTo>
                    <a:pt x="227" y="26"/>
                    <a:pt x="219" y="27"/>
                    <a:pt x="213" y="28"/>
                  </a:cubicBezTo>
                  <a:close/>
                  <a:moveTo>
                    <a:pt x="99" y="29"/>
                  </a:moveTo>
                  <a:cubicBezTo>
                    <a:pt x="100" y="28"/>
                    <a:pt x="101" y="28"/>
                    <a:pt x="102" y="27"/>
                  </a:cubicBezTo>
                  <a:cubicBezTo>
                    <a:pt x="101" y="27"/>
                    <a:pt x="100" y="28"/>
                    <a:pt x="99" y="29"/>
                  </a:cubicBezTo>
                  <a:close/>
                  <a:moveTo>
                    <a:pt x="191" y="146"/>
                  </a:moveTo>
                  <a:cubicBezTo>
                    <a:pt x="190" y="146"/>
                    <a:pt x="183" y="147"/>
                    <a:pt x="183" y="148"/>
                  </a:cubicBezTo>
                  <a:cubicBezTo>
                    <a:pt x="183" y="148"/>
                    <a:pt x="191" y="146"/>
                    <a:pt x="191" y="146"/>
                  </a:cubicBezTo>
                  <a:close/>
                  <a:moveTo>
                    <a:pt x="236" y="26"/>
                  </a:moveTo>
                  <a:cubicBezTo>
                    <a:pt x="236" y="26"/>
                    <a:pt x="236" y="26"/>
                    <a:pt x="236" y="26"/>
                  </a:cubicBezTo>
                  <a:cubicBezTo>
                    <a:pt x="239" y="26"/>
                    <a:pt x="240" y="26"/>
                    <a:pt x="241" y="26"/>
                  </a:cubicBezTo>
                  <a:cubicBezTo>
                    <a:pt x="240" y="26"/>
                    <a:pt x="236" y="26"/>
                    <a:pt x="236" y="26"/>
                  </a:cubicBezTo>
                  <a:close/>
                  <a:moveTo>
                    <a:pt x="180" y="149"/>
                  </a:moveTo>
                  <a:cubicBezTo>
                    <a:pt x="180" y="149"/>
                    <a:pt x="174" y="150"/>
                    <a:pt x="174" y="150"/>
                  </a:cubicBezTo>
                  <a:cubicBezTo>
                    <a:pt x="175" y="150"/>
                    <a:pt x="180" y="150"/>
                    <a:pt x="180"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grpSp>
      <p:grpSp>
        <p:nvGrpSpPr>
          <p:cNvPr id="10" name="组合 9"/>
          <p:cNvGrpSpPr/>
          <p:nvPr/>
        </p:nvGrpSpPr>
        <p:grpSpPr>
          <a:xfrm>
            <a:off x="3066116" y="3728516"/>
            <a:ext cx="1467206" cy="945809"/>
            <a:chOff x="4192396" y="4653136"/>
            <a:chExt cx="2197812" cy="1440160"/>
          </a:xfrm>
        </p:grpSpPr>
        <p:sp>
          <p:nvSpPr>
            <p:cNvPr id="32" name="椭圆 31"/>
            <p:cNvSpPr/>
            <p:nvPr/>
          </p:nvSpPr>
          <p:spPr>
            <a:xfrm>
              <a:off x="4548852" y="4653136"/>
              <a:ext cx="1440160" cy="1440160"/>
            </a:xfrm>
            <a:prstGeom prst="ellipse">
              <a:avLst/>
            </a:prstGeom>
            <a:blipFill dpi="0" rotWithShape="1">
              <a:blip r:embed="rId6"/>
              <a:srcRect/>
              <a:stretch>
                <a:fillRect/>
              </a:stretch>
            </a:blipFill>
            <a:ln w="57150" cap="rnd">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0040" tIns="320041" rIns="835448" bIns="835448" numCol="1" spcCol="1270" anchor="ctr" anchorCtr="0">
              <a:noAutofit/>
            </a:bodyPr>
            <a:lstStyle/>
            <a:p>
              <a:pPr algn="ctr" defTabSz="2000250">
                <a:lnSpc>
                  <a:spcPct val="90000"/>
                </a:lnSpc>
                <a:spcBef>
                  <a:spcPct val="0"/>
                </a:spcBef>
                <a:spcAft>
                  <a:spcPct val="35000"/>
                </a:spcAft>
              </a:pPr>
              <a:endParaRPr lang="zh-CN" altLang="en-US" sz="4500" dirty="0">
                <a:latin typeface="汉仪丫丫体简" panose="02010604000101010101" pitchFamily="2" charset="-122"/>
                <a:ea typeface="汉仪丫丫体简" panose="02010604000101010101" pitchFamily="2" charset="-122"/>
              </a:endParaRPr>
            </a:p>
          </p:txBody>
        </p:sp>
        <p:sp>
          <p:nvSpPr>
            <p:cNvPr id="40" name="Freeform 16"/>
            <p:cNvSpPr>
              <a:spLocks noEditPoints="1"/>
            </p:cNvSpPr>
            <p:nvPr/>
          </p:nvSpPr>
          <p:spPr bwMode="auto">
            <a:xfrm>
              <a:off x="4192396" y="4850796"/>
              <a:ext cx="2197812" cy="1126119"/>
            </a:xfrm>
            <a:custGeom>
              <a:avLst/>
              <a:gdLst>
                <a:gd name="T0" fmla="*/ 256 w 316"/>
                <a:gd name="T1" fmla="*/ 124 h 162"/>
                <a:gd name="T2" fmla="*/ 152 w 316"/>
                <a:gd name="T3" fmla="*/ 27 h 162"/>
                <a:gd name="T4" fmla="*/ 122 w 316"/>
                <a:gd name="T5" fmla="*/ 17 h 162"/>
                <a:gd name="T6" fmla="*/ 143 w 316"/>
                <a:gd name="T7" fmla="*/ 30 h 162"/>
                <a:gd name="T8" fmla="*/ 250 w 316"/>
                <a:gd name="T9" fmla="*/ 126 h 162"/>
                <a:gd name="T10" fmla="*/ 127 w 316"/>
                <a:gd name="T11" fmla="*/ 48 h 162"/>
                <a:gd name="T12" fmla="*/ 248 w 316"/>
                <a:gd name="T13" fmla="*/ 113 h 162"/>
                <a:gd name="T14" fmla="*/ 275 w 316"/>
                <a:gd name="T15" fmla="*/ 96 h 162"/>
                <a:gd name="T16" fmla="*/ 292 w 316"/>
                <a:gd name="T17" fmla="*/ 75 h 162"/>
                <a:gd name="T18" fmla="*/ 278 w 316"/>
                <a:gd name="T19" fmla="*/ 30 h 162"/>
                <a:gd name="T20" fmla="*/ 210 w 316"/>
                <a:gd name="T21" fmla="*/ 29 h 162"/>
                <a:gd name="T22" fmla="*/ 7 w 316"/>
                <a:gd name="T23" fmla="*/ 126 h 162"/>
                <a:gd name="T24" fmla="*/ 315 w 316"/>
                <a:gd name="T25" fmla="*/ 48 h 162"/>
                <a:gd name="T26" fmla="*/ 279 w 316"/>
                <a:gd name="T27" fmla="*/ 92 h 162"/>
                <a:gd name="T28" fmla="*/ 196 w 316"/>
                <a:gd name="T29" fmla="*/ 145 h 162"/>
                <a:gd name="T30" fmla="*/ 261 w 316"/>
                <a:gd name="T31" fmla="*/ 17 h 162"/>
                <a:gd name="T32" fmla="*/ 104 w 316"/>
                <a:gd name="T33" fmla="*/ 53 h 162"/>
                <a:gd name="T34" fmla="*/ 127 w 316"/>
                <a:gd name="T35" fmla="*/ 48 h 162"/>
                <a:gd name="T36" fmla="*/ 305 w 316"/>
                <a:gd name="T37" fmla="*/ 60 h 162"/>
                <a:gd name="T38" fmla="*/ 47 w 316"/>
                <a:gd name="T39" fmla="*/ 143 h 162"/>
                <a:gd name="T40" fmla="*/ 213 w 316"/>
                <a:gd name="T41" fmla="*/ 129 h 162"/>
                <a:gd name="T42" fmla="*/ 248 w 316"/>
                <a:gd name="T43" fmla="*/ 113 h 162"/>
                <a:gd name="T44" fmla="*/ 58 w 316"/>
                <a:gd name="T45" fmla="*/ 141 h 162"/>
                <a:gd name="T46" fmla="*/ 121 w 316"/>
                <a:gd name="T47" fmla="*/ 16 h 162"/>
                <a:gd name="T48" fmla="*/ 91 w 316"/>
                <a:gd name="T49" fmla="*/ 11 h 162"/>
                <a:gd name="T50" fmla="*/ 33 w 316"/>
                <a:gd name="T51" fmla="*/ 152 h 162"/>
                <a:gd name="T52" fmla="*/ 230 w 316"/>
                <a:gd name="T53" fmla="*/ 136 h 162"/>
                <a:gd name="T54" fmla="*/ 155 w 316"/>
                <a:gd name="T55" fmla="*/ 154 h 162"/>
                <a:gd name="T56" fmla="*/ 121 w 316"/>
                <a:gd name="T57" fmla="*/ 45 h 162"/>
                <a:gd name="T58" fmla="*/ 144 w 316"/>
                <a:gd name="T59" fmla="*/ 37 h 162"/>
                <a:gd name="T60" fmla="*/ 168 w 316"/>
                <a:gd name="T61" fmla="*/ 28 h 162"/>
                <a:gd name="T62" fmla="*/ 191 w 316"/>
                <a:gd name="T63" fmla="*/ 24 h 162"/>
                <a:gd name="T64" fmla="*/ 215 w 316"/>
                <a:gd name="T65" fmla="*/ 22 h 162"/>
                <a:gd name="T66" fmla="*/ 298 w 316"/>
                <a:gd name="T67" fmla="*/ 30 h 162"/>
                <a:gd name="T68" fmla="*/ 283 w 316"/>
                <a:gd name="T69" fmla="*/ 25 h 162"/>
                <a:gd name="T70" fmla="*/ 295 w 316"/>
                <a:gd name="T71" fmla="*/ 33 h 162"/>
                <a:gd name="T72" fmla="*/ 226 w 316"/>
                <a:gd name="T73" fmla="*/ 122 h 162"/>
                <a:gd name="T74" fmla="*/ 130 w 316"/>
                <a:gd name="T75" fmla="*/ 146 h 162"/>
                <a:gd name="T76" fmla="*/ 91 w 316"/>
                <a:gd name="T77" fmla="*/ 147 h 162"/>
                <a:gd name="T78" fmla="*/ 95 w 316"/>
                <a:gd name="T79" fmla="*/ 27 h 162"/>
                <a:gd name="T80" fmla="*/ 79 w 316"/>
                <a:gd name="T81" fmla="*/ 20 h 162"/>
                <a:gd name="T82" fmla="*/ 69 w 316"/>
                <a:gd name="T83" fmla="*/ 26 h 162"/>
                <a:gd name="T84" fmla="*/ 23 w 316"/>
                <a:gd name="T85" fmla="*/ 67 h 162"/>
                <a:gd name="T86" fmla="*/ 8 w 316"/>
                <a:gd name="T87" fmla="*/ 99 h 162"/>
                <a:gd name="T88" fmla="*/ 49 w 316"/>
                <a:gd name="T89" fmla="*/ 156 h 162"/>
                <a:gd name="T90" fmla="*/ 70 w 316"/>
                <a:gd name="T91" fmla="*/ 158 h 162"/>
                <a:gd name="T92" fmla="*/ 116 w 316"/>
                <a:gd name="T93" fmla="*/ 160 h 162"/>
                <a:gd name="T94" fmla="*/ 92 w 316"/>
                <a:gd name="T95" fmla="*/ 158 h 162"/>
                <a:gd name="T96" fmla="*/ 219 w 316"/>
                <a:gd name="T97" fmla="*/ 140 h 162"/>
                <a:gd name="T98" fmla="*/ 155 w 316"/>
                <a:gd name="T99" fmla="*/ 154 h 162"/>
                <a:gd name="T100" fmla="*/ 272 w 316"/>
                <a:gd name="T101" fmla="*/ 108 h 162"/>
                <a:gd name="T102" fmla="*/ 295 w 316"/>
                <a:gd name="T103" fmla="*/ 87 h 162"/>
                <a:gd name="T104" fmla="*/ 302 w 316"/>
                <a:gd name="T105" fmla="*/ 76 h 162"/>
                <a:gd name="T106" fmla="*/ 306 w 316"/>
                <a:gd name="T107" fmla="*/ 39 h 162"/>
                <a:gd name="T108" fmla="*/ 306 w 316"/>
                <a:gd name="T109" fmla="*/ 69 h 162"/>
                <a:gd name="T110" fmla="*/ 232 w 316"/>
                <a:gd name="T111" fmla="*/ 27 h 162"/>
                <a:gd name="T112" fmla="*/ 75 w 316"/>
                <a:gd name="T113" fmla="*/ 158 h 162"/>
                <a:gd name="T114" fmla="*/ 95 w 316"/>
                <a:gd name="T115" fmla="*/ 30 h 162"/>
                <a:gd name="T116" fmla="*/ 183 w 316"/>
                <a:gd name="T117" fmla="*/ 14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 h="162">
                  <a:moveTo>
                    <a:pt x="260" y="122"/>
                  </a:moveTo>
                  <a:cubicBezTo>
                    <a:pt x="259" y="122"/>
                    <a:pt x="258" y="122"/>
                    <a:pt x="258" y="123"/>
                  </a:cubicBezTo>
                  <a:cubicBezTo>
                    <a:pt x="258" y="123"/>
                    <a:pt x="259" y="123"/>
                    <a:pt x="260" y="122"/>
                  </a:cubicBezTo>
                  <a:close/>
                  <a:moveTo>
                    <a:pt x="245" y="130"/>
                  </a:moveTo>
                  <a:cubicBezTo>
                    <a:pt x="246" y="129"/>
                    <a:pt x="248" y="129"/>
                    <a:pt x="249" y="128"/>
                  </a:cubicBezTo>
                  <a:cubicBezTo>
                    <a:pt x="250" y="128"/>
                    <a:pt x="252" y="127"/>
                    <a:pt x="253" y="126"/>
                  </a:cubicBezTo>
                  <a:cubicBezTo>
                    <a:pt x="253" y="125"/>
                    <a:pt x="246" y="128"/>
                    <a:pt x="245" y="130"/>
                  </a:cubicBezTo>
                  <a:close/>
                  <a:moveTo>
                    <a:pt x="256" y="125"/>
                  </a:moveTo>
                  <a:cubicBezTo>
                    <a:pt x="257" y="124"/>
                    <a:pt x="257" y="124"/>
                    <a:pt x="256" y="124"/>
                  </a:cubicBezTo>
                  <a:cubicBezTo>
                    <a:pt x="255" y="124"/>
                    <a:pt x="253" y="125"/>
                    <a:pt x="256" y="125"/>
                  </a:cubicBezTo>
                  <a:close/>
                  <a:moveTo>
                    <a:pt x="71" y="160"/>
                  </a:moveTo>
                  <a:cubicBezTo>
                    <a:pt x="71" y="161"/>
                    <a:pt x="72" y="159"/>
                    <a:pt x="71" y="160"/>
                  </a:cubicBezTo>
                  <a:close/>
                  <a:moveTo>
                    <a:pt x="307" y="32"/>
                  </a:moveTo>
                  <a:cubicBezTo>
                    <a:pt x="308" y="32"/>
                    <a:pt x="304" y="30"/>
                    <a:pt x="304" y="30"/>
                  </a:cubicBezTo>
                  <a:cubicBezTo>
                    <a:pt x="305" y="31"/>
                    <a:pt x="306" y="32"/>
                    <a:pt x="307" y="32"/>
                  </a:cubicBezTo>
                  <a:close/>
                  <a:moveTo>
                    <a:pt x="152" y="27"/>
                  </a:moveTo>
                  <a:cubicBezTo>
                    <a:pt x="152" y="25"/>
                    <a:pt x="147" y="28"/>
                    <a:pt x="147" y="28"/>
                  </a:cubicBezTo>
                  <a:cubicBezTo>
                    <a:pt x="148" y="29"/>
                    <a:pt x="153" y="28"/>
                    <a:pt x="152" y="27"/>
                  </a:cubicBezTo>
                  <a:close/>
                  <a:moveTo>
                    <a:pt x="117" y="38"/>
                  </a:moveTo>
                  <a:cubicBezTo>
                    <a:pt x="117" y="38"/>
                    <a:pt x="117" y="37"/>
                    <a:pt x="117" y="37"/>
                  </a:cubicBezTo>
                  <a:cubicBezTo>
                    <a:pt x="116" y="37"/>
                    <a:pt x="115" y="37"/>
                    <a:pt x="114" y="38"/>
                  </a:cubicBezTo>
                  <a:cubicBezTo>
                    <a:pt x="113" y="38"/>
                    <a:pt x="105" y="45"/>
                    <a:pt x="105" y="45"/>
                  </a:cubicBezTo>
                  <a:cubicBezTo>
                    <a:pt x="106" y="45"/>
                    <a:pt x="144" y="30"/>
                    <a:pt x="144" y="30"/>
                  </a:cubicBezTo>
                  <a:cubicBezTo>
                    <a:pt x="144" y="29"/>
                    <a:pt x="144" y="30"/>
                    <a:pt x="143" y="30"/>
                  </a:cubicBezTo>
                  <a:cubicBezTo>
                    <a:pt x="142" y="30"/>
                    <a:pt x="142" y="30"/>
                    <a:pt x="141" y="30"/>
                  </a:cubicBezTo>
                  <a:cubicBezTo>
                    <a:pt x="135" y="33"/>
                    <a:pt x="119" y="39"/>
                    <a:pt x="117" y="38"/>
                  </a:cubicBezTo>
                  <a:close/>
                  <a:moveTo>
                    <a:pt x="122" y="17"/>
                  </a:moveTo>
                  <a:cubicBezTo>
                    <a:pt x="122" y="17"/>
                    <a:pt x="126" y="15"/>
                    <a:pt x="126" y="15"/>
                  </a:cubicBezTo>
                  <a:cubicBezTo>
                    <a:pt x="126" y="16"/>
                    <a:pt x="125" y="16"/>
                    <a:pt x="125" y="17"/>
                  </a:cubicBezTo>
                  <a:cubicBezTo>
                    <a:pt x="125" y="17"/>
                    <a:pt x="132" y="13"/>
                    <a:pt x="128" y="14"/>
                  </a:cubicBezTo>
                  <a:cubicBezTo>
                    <a:pt x="127" y="14"/>
                    <a:pt x="122" y="16"/>
                    <a:pt x="122" y="17"/>
                  </a:cubicBezTo>
                  <a:close/>
                  <a:moveTo>
                    <a:pt x="143" y="30"/>
                  </a:moveTo>
                  <a:cubicBezTo>
                    <a:pt x="143" y="30"/>
                    <a:pt x="143" y="30"/>
                    <a:pt x="143" y="30"/>
                  </a:cubicBezTo>
                  <a:cubicBezTo>
                    <a:pt x="142" y="30"/>
                    <a:pt x="142" y="30"/>
                    <a:pt x="141" y="30"/>
                  </a:cubicBezTo>
                  <a:cubicBezTo>
                    <a:pt x="141" y="30"/>
                    <a:pt x="141" y="30"/>
                    <a:pt x="141" y="30"/>
                  </a:cubicBezTo>
                  <a:cubicBezTo>
                    <a:pt x="142" y="30"/>
                    <a:pt x="142" y="30"/>
                    <a:pt x="143" y="30"/>
                  </a:cubicBezTo>
                  <a:close/>
                  <a:moveTo>
                    <a:pt x="180" y="137"/>
                  </a:moveTo>
                  <a:cubicBezTo>
                    <a:pt x="179" y="137"/>
                    <a:pt x="174" y="138"/>
                    <a:pt x="169" y="139"/>
                  </a:cubicBezTo>
                  <a:cubicBezTo>
                    <a:pt x="174" y="138"/>
                    <a:pt x="180" y="137"/>
                    <a:pt x="180" y="137"/>
                  </a:cubicBezTo>
                  <a:close/>
                  <a:moveTo>
                    <a:pt x="137" y="44"/>
                  </a:moveTo>
                  <a:cubicBezTo>
                    <a:pt x="137" y="45"/>
                    <a:pt x="136" y="45"/>
                    <a:pt x="135" y="45"/>
                  </a:cubicBezTo>
                  <a:cubicBezTo>
                    <a:pt x="135" y="45"/>
                    <a:pt x="135" y="45"/>
                    <a:pt x="135" y="45"/>
                  </a:cubicBezTo>
                  <a:cubicBezTo>
                    <a:pt x="136" y="45"/>
                    <a:pt x="136" y="45"/>
                    <a:pt x="137" y="44"/>
                  </a:cubicBezTo>
                  <a:cubicBezTo>
                    <a:pt x="137" y="44"/>
                    <a:pt x="137" y="44"/>
                    <a:pt x="137" y="44"/>
                  </a:cubicBezTo>
                  <a:close/>
                  <a:moveTo>
                    <a:pt x="250" y="126"/>
                  </a:moveTo>
                  <a:cubicBezTo>
                    <a:pt x="252" y="126"/>
                    <a:pt x="263" y="119"/>
                    <a:pt x="263" y="119"/>
                  </a:cubicBezTo>
                  <a:cubicBezTo>
                    <a:pt x="263" y="118"/>
                    <a:pt x="250" y="126"/>
                    <a:pt x="250" y="126"/>
                  </a:cubicBezTo>
                  <a:close/>
                  <a:moveTo>
                    <a:pt x="242" y="116"/>
                  </a:moveTo>
                  <a:cubicBezTo>
                    <a:pt x="242" y="116"/>
                    <a:pt x="242" y="116"/>
                    <a:pt x="242" y="116"/>
                  </a:cubicBezTo>
                  <a:cubicBezTo>
                    <a:pt x="242" y="116"/>
                    <a:pt x="242" y="116"/>
                    <a:pt x="242" y="116"/>
                  </a:cubicBezTo>
                  <a:close/>
                  <a:moveTo>
                    <a:pt x="172" y="33"/>
                  </a:moveTo>
                  <a:cubicBezTo>
                    <a:pt x="171" y="32"/>
                    <a:pt x="153" y="39"/>
                    <a:pt x="137" y="44"/>
                  </a:cubicBezTo>
                  <a:cubicBezTo>
                    <a:pt x="137" y="45"/>
                    <a:pt x="135" y="46"/>
                    <a:pt x="135" y="45"/>
                  </a:cubicBezTo>
                  <a:cubicBezTo>
                    <a:pt x="132" y="46"/>
                    <a:pt x="130" y="47"/>
                    <a:pt x="127" y="48"/>
                  </a:cubicBezTo>
                  <a:cubicBezTo>
                    <a:pt x="127" y="48"/>
                    <a:pt x="127" y="48"/>
                    <a:pt x="127" y="48"/>
                  </a:cubicBezTo>
                  <a:cubicBezTo>
                    <a:pt x="144" y="43"/>
                    <a:pt x="172" y="34"/>
                    <a:pt x="172" y="33"/>
                  </a:cubicBezTo>
                  <a:close/>
                  <a:moveTo>
                    <a:pt x="101" y="53"/>
                  </a:moveTo>
                  <a:cubicBezTo>
                    <a:pt x="101" y="53"/>
                    <a:pt x="101" y="53"/>
                    <a:pt x="101" y="53"/>
                  </a:cubicBezTo>
                  <a:cubicBezTo>
                    <a:pt x="101" y="53"/>
                    <a:pt x="101" y="53"/>
                    <a:pt x="101" y="53"/>
                  </a:cubicBezTo>
                  <a:close/>
                  <a:moveTo>
                    <a:pt x="219" y="126"/>
                  </a:moveTo>
                  <a:cubicBezTo>
                    <a:pt x="220" y="126"/>
                    <a:pt x="220" y="126"/>
                    <a:pt x="221" y="126"/>
                  </a:cubicBezTo>
                  <a:cubicBezTo>
                    <a:pt x="221" y="126"/>
                    <a:pt x="220" y="126"/>
                    <a:pt x="219" y="126"/>
                  </a:cubicBezTo>
                  <a:close/>
                  <a:moveTo>
                    <a:pt x="248" y="113"/>
                  </a:moveTo>
                  <a:cubicBezTo>
                    <a:pt x="248" y="113"/>
                    <a:pt x="249" y="113"/>
                    <a:pt x="250" y="113"/>
                  </a:cubicBezTo>
                  <a:cubicBezTo>
                    <a:pt x="249" y="113"/>
                    <a:pt x="249" y="113"/>
                    <a:pt x="248" y="113"/>
                  </a:cubicBezTo>
                  <a:close/>
                  <a:moveTo>
                    <a:pt x="283" y="107"/>
                  </a:moveTo>
                  <a:cubicBezTo>
                    <a:pt x="284" y="107"/>
                    <a:pt x="284" y="106"/>
                    <a:pt x="285" y="105"/>
                  </a:cubicBezTo>
                  <a:cubicBezTo>
                    <a:pt x="285" y="105"/>
                    <a:pt x="282" y="107"/>
                    <a:pt x="283" y="107"/>
                  </a:cubicBezTo>
                  <a:close/>
                  <a:moveTo>
                    <a:pt x="272" y="115"/>
                  </a:moveTo>
                  <a:cubicBezTo>
                    <a:pt x="271" y="115"/>
                    <a:pt x="270" y="115"/>
                    <a:pt x="269" y="116"/>
                  </a:cubicBezTo>
                  <a:cubicBezTo>
                    <a:pt x="270" y="116"/>
                    <a:pt x="271" y="115"/>
                    <a:pt x="272" y="115"/>
                  </a:cubicBezTo>
                  <a:close/>
                  <a:moveTo>
                    <a:pt x="275" y="96"/>
                  </a:moveTo>
                  <a:cubicBezTo>
                    <a:pt x="274" y="96"/>
                    <a:pt x="270" y="99"/>
                    <a:pt x="266" y="102"/>
                  </a:cubicBezTo>
                  <a:cubicBezTo>
                    <a:pt x="266" y="102"/>
                    <a:pt x="265" y="102"/>
                    <a:pt x="266" y="102"/>
                  </a:cubicBezTo>
                  <a:cubicBezTo>
                    <a:pt x="266" y="103"/>
                    <a:pt x="274" y="96"/>
                    <a:pt x="275" y="96"/>
                  </a:cubicBezTo>
                  <a:close/>
                  <a:moveTo>
                    <a:pt x="310" y="64"/>
                  </a:moveTo>
                  <a:cubicBezTo>
                    <a:pt x="310" y="65"/>
                    <a:pt x="311" y="62"/>
                    <a:pt x="311" y="61"/>
                  </a:cubicBezTo>
                  <a:cubicBezTo>
                    <a:pt x="310" y="62"/>
                    <a:pt x="310" y="63"/>
                    <a:pt x="310" y="64"/>
                  </a:cubicBezTo>
                  <a:close/>
                  <a:moveTo>
                    <a:pt x="292" y="75"/>
                  </a:moveTo>
                  <a:cubicBezTo>
                    <a:pt x="291" y="76"/>
                    <a:pt x="291" y="77"/>
                    <a:pt x="292" y="77"/>
                  </a:cubicBezTo>
                  <a:cubicBezTo>
                    <a:pt x="292" y="76"/>
                    <a:pt x="294" y="74"/>
                    <a:pt x="292" y="75"/>
                  </a:cubicBezTo>
                  <a:close/>
                  <a:moveTo>
                    <a:pt x="290" y="78"/>
                  </a:moveTo>
                  <a:cubicBezTo>
                    <a:pt x="290" y="78"/>
                    <a:pt x="289" y="79"/>
                    <a:pt x="289" y="80"/>
                  </a:cubicBezTo>
                  <a:cubicBezTo>
                    <a:pt x="290" y="79"/>
                    <a:pt x="290" y="79"/>
                    <a:pt x="290" y="78"/>
                  </a:cubicBezTo>
                  <a:close/>
                  <a:moveTo>
                    <a:pt x="278" y="30"/>
                  </a:moveTo>
                  <a:cubicBezTo>
                    <a:pt x="270" y="28"/>
                    <a:pt x="253" y="22"/>
                    <a:pt x="245" y="25"/>
                  </a:cubicBezTo>
                  <a:cubicBezTo>
                    <a:pt x="247" y="25"/>
                    <a:pt x="259" y="28"/>
                    <a:pt x="263" y="28"/>
                  </a:cubicBezTo>
                  <a:cubicBezTo>
                    <a:pt x="270" y="29"/>
                    <a:pt x="277" y="34"/>
                    <a:pt x="284" y="35"/>
                  </a:cubicBezTo>
                  <a:cubicBezTo>
                    <a:pt x="293" y="36"/>
                    <a:pt x="304" y="54"/>
                    <a:pt x="301" y="59"/>
                  </a:cubicBezTo>
                  <a:cubicBezTo>
                    <a:pt x="309" y="47"/>
                    <a:pt x="287" y="34"/>
                    <a:pt x="278" y="30"/>
                  </a:cubicBezTo>
                  <a:close/>
                  <a:moveTo>
                    <a:pt x="278" y="32"/>
                  </a:moveTo>
                  <a:cubicBezTo>
                    <a:pt x="278" y="31"/>
                    <a:pt x="278" y="32"/>
                    <a:pt x="278" y="32"/>
                  </a:cubicBezTo>
                  <a:close/>
                  <a:moveTo>
                    <a:pt x="291" y="82"/>
                  </a:moveTo>
                  <a:cubicBezTo>
                    <a:pt x="290" y="82"/>
                    <a:pt x="293" y="79"/>
                    <a:pt x="293" y="79"/>
                  </a:cubicBezTo>
                  <a:cubicBezTo>
                    <a:pt x="292" y="80"/>
                    <a:pt x="291" y="80"/>
                    <a:pt x="291" y="82"/>
                  </a:cubicBezTo>
                  <a:close/>
                  <a:moveTo>
                    <a:pt x="128" y="51"/>
                  </a:moveTo>
                  <a:cubicBezTo>
                    <a:pt x="128" y="47"/>
                    <a:pt x="180" y="36"/>
                    <a:pt x="186" y="34"/>
                  </a:cubicBezTo>
                  <a:cubicBezTo>
                    <a:pt x="186" y="34"/>
                    <a:pt x="185" y="33"/>
                    <a:pt x="185" y="33"/>
                  </a:cubicBezTo>
                  <a:cubicBezTo>
                    <a:pt x="193" y="31"/>
                    <a:pt x="203" y="31"/>
                    <a:pt x="210" y="29"/>
                  </a:cubicBezTo>
                  <a:cubicBezTo>
                    <a:pt x="211" y="29"/>
                    <a:pt x="212" y="28"/>
                    <a:pt x="213" y="28"/>
                  </a:cubicBezTo>
                  <a:cubicBezTo>
                    <a:pt x="205" y="29"/>
                    <a:pt x="197" y="29"/>
                    <a:pt x="195" y="30"/>
                  </a:cubicBezTo>
                  <a:cubicBezTo>
                    <a:pt x="190" y="31"/>
                    <a:pt x="128" y="45"/>
                    <a:pt x="128" y="51"/>
                  </a:cubicBezTo>
                  <a:close/>
                  <a:moveTo>
                    <a:pt x="174" y="33"/>
                  </a:moveTo>
                  <a:cubicBezTo>
                    <a:pt x="175" y="33"/>
                    <a:pt x="186" y="31"/>
                    <a:pt x="185" y="30"/>
                  </a:cubicBezTo>
                  <a:cubicBezTo>
                    <a:pt x="185" y="28"/>
                    <a:pt x="175" y="33"/>
                    <a:pt x="174" y="33"/>
                  </a:cubicBezTo>
                  <a:close/>
                  <a:moveTo>
                    <a:pt x="7" y="126"/>
                  </a:moveTo>
                  <a:cubicBezTo>
                    <a:pt x="7" y="126"/>
                    <a:pt x="7" y="125"/>
                    <a:pt x="7" y="125"/>
                  </a:cubicBezTo>
                  <a:cubicBezTo>
                    <a:pt x="6" y="125"/>
                    <a:pt x="6" y="125"/>
                    <a:pt x="7" y="126"/>
                  </a:cubicBezTo>
                  <a:close/>
                  <a:moveTo>
                    <a:pt x="133" y="49"/>
                  </a:moveTo>
                  <a:cubicBezTo>
                    <a:pt x="134" y="49"/>
                    <a:pt x="135" y="48"/>
                    <a:pt x="136" y="48"/>
                  </a:cubicBezTo>
                  <a:cubicBezTo>
                    <a:pt x="135" y="48"/>
                    <a:pt x="134" y="48"/>
                    <a:pt x="133" y="49"/>
                  </a:cubicBezTo>
                  <a:close/>
                  <a:moveTo>
                    <a:pt x="303" y="56"/>
                  </a:moveTo>
                  <a:cubicBezTo>
                    <a:pt x="303" y="57"/>
                    <a:pt x="303" y="58"/>
                    <a:pt x="303" y="58"/>
                  </a:cubicBezTo>
                  <a:cubicBezTo>
                    <a:pt x="303" y="58"/>
                    <a:pt x="303" y="57"/>
                    <a:pt x="303" y="56"/>
                  </a:cubicBezTo>
                  <a:close/>
                  <a:moveTo>
                    <a:pt x="315" y="48"/>
                  </a:moveTo>
                  <a:cubicBezTo>
                    <a:pt x="315" y="48"/>
                    <a:pt x="315" y="47"/>
                    <a:pt x="314" y="47"/>
                  </a:cubicBezTo>
                  <a:cubicBezTo>
                    <a:pt x="314" y="47"/>
                    <a:pt x="314" y="48"/>
                    <a:pt x="315" y="48"/>
                  </a:cubicBezTo>
                  <a:close/>
                  <a:moveTo>
                    <a:pt x="182" y="138"/>
                  </a:moveTo>
                  <a:cubicBezTo>
                    <a:pt x="182" y="138"/>
                    <a:pt x="187" y="137"/>
                    <a:pt x="187" y="136"/>
                  </a:cubicBezTo>
                  <a:cubicBezTo>
                    <a:pt x="187" y="136"/>
                    <a:pt x="181" y="136"/>
                    <a:pt x="182" y="138"/>
                  </a:cubicBezTo>
                  <a:close/>
                  <a:moveTo>
                    <a:pt x="316" y="62"/>
                  </a:moveTo>
                  <a:cubicBezTo>
                    <a:pt x="316" y="62"/>
                    <a:pt x="316" y="56"/>
                    <a:pt x="316" y="56"/>
                  </a:cubicBezTo>
                  <a:cubicBezTo>
                    <a:pt x="316" y="57"/>
                    <a:pt x="315" y="62"/>
                    <a:pt x="316" y="62"/>
                  </a:cubicBezTo>
                  <a:close/>
                  <a:moveTo>
                    <a:pt x="279" y="92"/>
                  </a:moveTo>
                  <a:cubicBezTo>
                    <a:pt x="278" y="93"/>
                    <a:pt x="278" y="93"/>
                    <a:pt x="278" y="94"/>
                  </a:cubicBezTo>
                  <a:cubicBezTo>
                    <a:pt x="278" y="93"/>
                    <a:pt x="279" y="93"/>
                    <a:pt x="279" y="92"/>
                  </a:cubicBezTo>
                  <a:close/>
                  <a:moveTo>
                    <a:pt x="244" y="21"/>
                  </a:moveTo>
                  <a:cubicBezTo>
                    <a:pt x="247" y="21"/>
                    <a:pt x="245" y="21"/>
                    <a:pt x="244" y="21"/>
                  </a:cubicBezTo>
                  <a:close/>
                  <a:moveTo>
                    <a:pt x="216" y="128"/>
                  </a:moveTo>
                  <a:cubicBezTo>
                    <a:pt x="215" y="127"/>
                    <a:pt x="216" y="128"/>
                    <a:pt x="216" y="128"/>
                  </a:cubicBezTo>
                  <a:close/>
                  <a:moveTo>
                    <a:pt x="261" y="106"/>
                  </a:moveTo>
                  <a:cubicBezTo>
                    <a:pt x="262" y="106"/>
                    <a:pt x="261" y="105"/>
                    <a:pt x="261" y="106"/>
                  </a:cubicBezTo>
                  <a:close/>
                  <a:moveTo>
                    <a:pt x="211" y="26"/>
                  </a:moveTo>
                  <a:cubicBezTo>
                    <a:pt x="211" y="26"/>
                    <a:pt x="211" y="25"/>
                    <a:pt x="211" y="26"/>
                  </a:cubicBezTo>
                  <a:close/>
                  <a:moveTo>
                    <a:pt x="196" y="145"/>
                  </a:moveTo>
                  <a:cubicBezTo>
                    <a:pt x="196" y="144"/>
                    <a:pt x="195" y="144"/>
                    <a:pt x="194" y="145"/>
                  </a:cubicBezTo>
                  <a:cubicBezTo>
                    <a:pt x="192" y="146"/>
                    <a:pt x="197" y="144"/>
                    <a:pt x="196" y="145"/>
                  </a:cubicBezTo>
                  <a:close/>
                  <a:moveTo>
                    <a:pt x="106" y="158"/>
                  </a:moveTo>
                  <a:cubicBezTo>
                    <a:pt x="106" y="158"/>
                    <a:pt x="110" y="158"/>
                    <a:pt x="110" y="158"/>
                  </a:cubicBezTo>
                  <a:cubicBezTo>
                    <a:pt x="109" y="158"/>
                    <a:pt x="107" y="158"/>
                    <a:pt x="106" y="158"/>
                  </a:cubicBezTo>
                  <a:close/>
                  <a:moveTo>
                    <a:pt x="284" y="22"/>
                  </a:moveTo>
                  <a:cubicBezTo>
                    <a:pt x="279" y="20"/>
                    <a:pt x="274" y="18"/>
                    <a:pt x="269" y="17"/>
                  </a:cubicBezTo>
                  <a:cubicBezTo>
                    <a:pt x="266" y="16"/>
                    <a:pt x="258" y="17"/>
                    <a:pt x="255" y="16"/>
                  </a:cubicBezTo>
                  <a:cubicBezTo>
                    <a:pt x="257" y="17"/>
                    <a:pt x="260" y="16"/>
                    <a:pt x="261" y="17"/>
                  </a:cubicBezTo>
                  <a:cubicBezTo>
                    <a:pt x="257" y="14"/>
                    <a:pt x="239" y="15"/>
                    <a:pt x="233" y="15"/>
                  </a:cubicBezTo>
                  <a:cubicBezTo>
                    <a:pt x="227" y="15"/>
                    <a:pt x="220" y="16"/>
                    <a:pt x="214" y="17"/>
                  </a:cubicBezTo>
                  <a:cubicBezTo>
                    <a:pt x="211" y="17"/>
                    <a:pt x="209" y="19"/>
                    <a:pt x="206" y="18"/>
                  </a:cubicBezTo>
                  <a:cubicBezTo>
                    <a:pt x="207" y="18"/>
                    <a:pt x="208" y="18"/>
                    <a:pt x="209" y="17"/>
                  </a:cubicBezTo>
                  <a:cubicBezTo>
                    <a:pt x="199" y="15"/>
                    <a:pt x="183" y="22"/>
                    <a:pt x="173" y="25"/>
                  </a:cubicBezTo>
                  <a:cubicBezTo>
                    <a:pt x="159" y="28"/>
                    <a:pt x="146" y="32"/>
                    <a:pt x="133" y="37"/>
                  </a:cubicBezTo>
                  <a:cubicBezTo>
                    <a:pt x="126" y="39"/>
                    <a:pt x="104" y="43"/>
                    <a:pt x="100" y="51"/>
                  </a:cubicBezTo>
                  <a:cubicBezTo>
                    <a:pt x="100" y="50"/>
                    <a:pt x="101" y="53"/>
                    <a:pt x="101" y="53"/>
                  </a:cubicBezTo>
                  <a:cubicBezTo>
                    <a:pt x="102" y="53"/>
                    <a:pt x="103" y="53"/>
                    <a:pt x="104" y="53"/>
                  </a:cubicBezTo>
                  <a:cubicBezTo>
                    <a:pt x="103" y="54"/>
                    <a:pt x="103" y="54"/>
                    <a:pt x="102" y="55"/>
                  </a:cubicBezTo>
                  <a:cubicBezTo>
                    <a:pt x="103" y="55"/>
                    <a:pt x="113" y="50"/>
                    <a:pt x="113" y="52"/>
                  </a:cubicBezTo>
                  <a:cubicBezTo>
                    <a:pt x="113" y="52"/>
                    <a:pt x="103" y="58"/>
                    <a:pt x="104" y="58"/>
                  </a:cubicBezTo>
                  <a:cubicBezTo>
                    <a:pt x="110" y="58"/>
                    <a:pt x="114" y="59"/>
                    <a:pt x="122" y="54"/>
                  </a:cubicBezTo>
                  <a:cubicBezTo>
                    <a:pt x="122" y="54"/>
                    <a:pt x="107" y="56"/>
                    <a:pt x="108" y="57"/>
                  </a:cubicBezTo>
                  <a:cubicBezTo>
                    <a:pt x="107" y="55"/>
                    <a:pt x="117" y="53"/>
                    <a:pt x="118" y="53"/>
                  </a:cubicBezTo>
                  <a:cubicBezTo>
                    <a:pt x="117" y="53"/>
                    <a:pt x="116" y="53"/>
                    <a:pt x="116" y="52"/>
                  </a:cubicBezTo>
                  <a:cubicBezTo>
                    <a:pt x="117" y="52"/>
                    <a:pt x="121" y="50"/>
                    <a:pt x="127" y="48"/>
                  </a:cubicBezTo>
                  <a:cubicBezTo>
                    <a:pt x="127" y="48"/>
                    <a:pt x="127" y="48"/>
                    <a:pt x="127" y="48"/>
                  </a:cubicBezTo>
                  <a:cubicBezTo>
                    <a:pt x="127" y="48"/>
                    <a:pt x="127" y="48"/>
                    <a:pt x="127" y="48"/>
                  </a:cubicBezTo>
                  <a:cubicBezTo>
                    <a:pt x="122" y="50"/>
                    <a:pt x="118" y="51"/>
                    <a:pt x="117" y="51"/>
                  </a:cubicBezTo>
                  <a:cubicBezTo>
                    <a:pt x="118" y="51"/>
                    <a:pt x="124" y="48"/>
                    <a:pt x="126" y="47"/>
                  </a:cubicBezTo>
                  <a:cubicBezTo>
                    <a:pt x="125" y="47"/>
                    <a:pt x="125" y="47"/>
                    <a:pt x="125" y="46"/>
                  </a:cubicBezTo>
                  <a:cubicBezTo>
                    <a:pt x="129" y="43"/>
                    <a:pt x="139" y="42"/>
                    <a:pt x="145" y="40"/>
                  </a:cubicBezTo>
                  <a:cubicBezTo>
                    <a:pt x="160" y="35"/>
                    <a:pt x="175" y="31"/>
                    <a:pt x="190" y="27"/>
                  </a:cubicBezTo>
                  <a:cubicBezTo>
                    <a:pt x="214" y="22"/>
                    <a:pt x="242" y="18"/>
                    <a:pt x="266" y="23"/>
                  </a:cubicBezTo>
                  <a:cubicBezTo>
                    <a:pt x="275" y="25"/>
                    <a:pt x="283" y="28"/>
                    <a:pt x="291" y="33"/>
                  </a:cubicBezTo>
                  <a:cubicBezTo>
                    <a:pt x="298" y="37"/>
                    <a:pt x="310" y="50"/>
                    <a:pt x="305" y="60"/>
                  </a:cubicBezTo>
                  <a:cubicBezTo>
                    <a:pt x="304" y="61"/>
                    <a:pt x="304" y="64"/>
                    <a:pt x="303" y="65"/>
                  </a:cubicBezTo>
                  <a:cubicBezTo>
                    <a:pt x="300" y="73"/>
                    <a:pt x="295" y="80"/>
                    <a:pt x="289" y="86"/>
                  </a:cubicBezTo>
                  <a:cubicBezTo>
                    <a:pt x="278" y="97"/>
                    <a:pt x="266" y="106"/>
                    <a:pt x="252" y="113"/>
                  </a:cubicBezTo>
                  <a:cubicBezTo>
                    <a:pt x="202" y="141"/>
                    <a:pt x="140" y="152"/>
                    <a:pt x="83" y="149"/>
                  </a:cubicBezTo>
                  <a:cubicBezTo>
                    <a:pt x="56" y="148"/>
                    <a:pt x="12" y="143"/>
                    <a:pt x="14" y="108"/>
                  </a:cubicBezTo>
                  <a:cubicBezTo>
                    <a:pt x="15" y="96"/>
                    <a:pt x="20" y="85"/>
                    <a:pt x="27" y="75"/>
                  </a:cubicBezTo>
                  <a:cubicBezTo>
                    <a:pt x="24" y="80"/>
                    <a:pt x="22" y="85"/>
                    <a:pt x="20" y="89"/>
                  </a:cubicBezTo>
                  <a:cubicBezTo>
                    <a:pt x="16" y="101"/>
                    <a:pt x="11" y="113"/>
                    <a:pt x="18" y="125"/>
                  </a:cubicBezTo>
                  <a:cubicBezTo>
                    <a:pt x="24" y="135"/>
                    <a:pt x="36" y="140"/>
                    <a:pt x="47" y="143"/>
                  </a:cubicBezTo>
                  <a:cubicBezTo>
                    <a:pt x="71" y="149"/>
                    <a:pt x="97" y="149"/>
                    <a:pt x="122" y="147"/>
                  </a:cubicBezTo>
                  <a:cubicBezTo>
                    <a:pt x="132" y="147"/>
                    <a:pt x="143" y="146"/>
                    <a:pt x="153" y="144"/>
                  </a:cubicBezTo>
                  <a:cubicBezTo>
                    <a:pt x="155" y="144"/>
                    <a:pt x="163" y="141"/>
                    <a:pt x="169" y="139"/>
                  </a:cubicBezTo>
                  <a:cubicBezTo>
                    <a:pt x="166" y="140"/>
                    <a:pt x="163" y="141"/>
                    <a:pt x="163" y="141"/>
                  </a:cubicBezTo>
                  <a:cubicBezTo>
                    <a:pt x="162" y="139"/>
                    <a:pt x="193" y="135"/>
                    <a:pt x="194" y="134"/>
                  </a:cubicBezTo>
                  <a:cubicBezTo>
                    <a:pt x="194" y="133"/>
                    <a:pt x="191" y="135"/>
                    <a:pt x="191" y="135"/>
                  </a:cubicBezTo>
                  <a:cubicBezTo>
                    <a:pt x="191" y="135"/>
                    <a:pt x="199" y="132"/>
                    <a:pt x="202" y="130"/>
                  </a:cubicBezTo>
                  <a:cubicBezTo>
                    <a:pt x="201" y="131"/>
                    <a:pt x="200" y="132"/>
                    <a:pt x="199" y="133"/>
                  </a:cubicBezTo>
                  <a:cubicBezTo>
                    <a:pt x="199" y="133"/>
                    <a:pt x="213" y="129"/>
                    <a:pt x="213" y="129"/>
                  </a:cubicBezTo>
                  <a:cubicBezTo>
                    <a:pt x="212" y="129"/>
                    <a:pt x="211" y="129"/>
                    <a:pt x="210" y="129"/>
                  </a:cubicBezTo>
                  <a:cubicBezTo>
                    <a:pt x="210" y="127"/>
                    <a:pt x="216" y="126"/>
                    <a:pt x="219" y="126"/>
                  </a:cubicBezTo>
                  <a:cubicBezTo>
                    <a:pt x="219" y="126"/>
                    <a:pt x="218" y="126"/>
                    <a:pt x="217" y="125"/>
                  </a:cubicBezTo>
                  <a:cubicBezTo>
                    <a:pt x="218" y="126"/>
                    <a:pt x="225" y="122"/>
                    <a:pt x="226" y="123"/>
                  </a:cubicBezTo>
                  <a:cubicBezTo>
                    <a:pt x="225" y="124"/>
                    <a:pt x="225" y="124"/>
                    <a:pt x="224" y="125"/>
                  </a:cubicBezTo>
                  <a:cubicBezTo>
                    <a:pt x="224" y="125"/>
                    <a:pt x="235" y="120"/>
                    <a:pt x="242" y="116"/>
                  </a:cubicBezTo>
                  <a:cubicBezTo>
                    <a:pt x="242" y="116"/>
                    <a:pt x="242" y="116"/>
                    <a:pt x="242" y="116"/>
                  </a:cubicBezTo>
                  <a:cubicBezTo>
                    <a:pt x="242" y="116"/>
                    <a:pt x="242" y="116"/>
                    <a:pt x="242" y="116"/>
                  </a:cubicBezTo>
                  <a:cubicBezTo>
                    <a:pt x="244" y="115"/>
                    <a:pt x="246" y="114"/>
                    <a:pt x="248" y="113"/>
                  </a:cubicBezTo>
                  <a:cubicBezTo>
                    <a:pt x="247" y="113"/>
                    <a:pt x="247" y="114"/>
                    <a:pt x="247" y="114"/>
                  </a:cubicBezTo>
                  <a:cubicBezTo>
                    <a:pt x="249" y="113"/>
                    <a:pt x="258" y="107"/>
                    <a:pt x="266" y="102"/>
                  </a:cubicBezTo>
                  <a:cubicBezTo>
                    <a:pt x="268" y="100"/>
                    <a:pt x="288" y="83"/>
                    <a:pt x="287" y="82"/>
                  </a:cubicBezTo>
                  <a:cubicBezTo>
                    <a:pt x="287" y="82"/>
                    <a:pt x="256" y="105"/>
                    <a:pt x="255" y="105"/>
                  </a:cubicBezTo>
                  <a:cubicBezTo>
                    <a:pt x="244" y="113"/>
                    <a:pt x="230" y="116"/>
                    <a:pt x="218" y="123"/>
                  </a:cubicBezTo>
                  <a:cubicBezTo>
                    <a:pt x="209" y="129"/>
                    <a:pt x="195" y="131"/>
                    <a:pt x="185" y="133"/>
                  </a:cubicBezTo>
                  <a:cubicBezTo>
                    <a:pt x="174" y="135"/>
                    <a:pt x="161" y="137"/>
                    <a:pt x="150" y="140"/>
                  </a:cubicBezTo>
                  <a:cubicBezTo>
                    <a:pt x="133" y="145"/>
                    <a:pt x="113" y="140"/>
                    <a:pt x="96" y="144"/>
                  </a:cubicBezTo>
                  <a:cubicBezTo>
                    <a:pt x="85" y="147"/>
                    <a:pt x="68" y="143"/>
                    <a:pt x="58" y="141"/>
                  </a:cubicBezTo>
                  <a:cubicBezTo>
                    <a:pt x="47" y="138"/>
                    <a:pt x="36" y="135"/>
                    <a:pt x="27" y="128"/>
                  </a:cubicBezTo>
                  <a:cubicBezTo>
                    <a:pt x="11" y="115"/>
                    <a:pt x="23" y="90"/>
                    <a:pt x="33" y="76"/>
                  </a:cubicBezTo>
                  <a:cubicBezTo>
                    <a:pt x="42" y="64"/>
                    <a:pt x="55" y="54"/>
                    <a:pt x="68" y="46"/>
                  </a:cubicBezTo>
                  <a:cubicBezTo>
                    <a:pt x="68" y="46"/>
                    <a:pt x="67" y="46"/>
                    <a:pt x="67" y="46"/>
                  </a:cubicBezTo>
                  <a:cubicBezTo>
                    <a:pt x="68" y="45"/>
                    <a:pt x="68" y="45"/>
                    <a:pt x="69" y="45"/>
                  </a:cubicBezTo>
                  <a:cubicBezTo>
                    <a:pt x="69" y="45"/>
                    <a:pt x="69" y="45"/>
                    <a:pt x="69" y="45"/>
                  </a:cubicBezTo>
                  <a:cubicBezTo>
                    <a:pt x="72" y="43"/>
                    <a:pt x="75" y="42"/>
                    <a:pt x="77" y="40"/>
                  </a:cubicBezTo>
                  <a:cubicBezTo>
                    <a:pt x="86" y="35"/>
                    <a:pt x="94" y="30"/>
                    <a:pt x="103" y="26"/>
                  </a:cubicBezTo>
                  <a:cubicBezTo>
                    <a:pt x="105" y="25"/>
                    <a:pt x="120" y="16"/>
                    <a:pt x="121" y="16"/>
                  </a:cubicBezTo>
                  <a:cubicBezTo>
                    <a:pt x="114" y="16"/>
                    <a:pt x="106" y="19"/>
                    <a:pt x="99" y="22"/>
                  </a:cubicBezTo>
                  <a:cubicBezTo>
                    <a:pt x="109" y="17"/>
                    <a:pt x="117" y="13"/>
                    <a:pt x="116" y="11"/>
                  </a:cubicBezTo>
                  <a:cubicBezTo>
                    <a:pt x="115" y="9"/>
                    <a:pt x="126" y="8"/>
                    <a:pt x="124" y="6"/>
                  </a:cubicBezTo>
                  <a:cubicBezTo>
                    <a:pt x="124" y="5"/>
                    <a:pt x="122" y="3"/>
                    <a:pt x="121" y="3"/>
                  </a:cubicBezTo>
                  <a:cubicBezTo>
                    <a:pt x="122" y="2"/>
                    <a:pt x="123" y="0"/>
                    <a:pt x="123" y="0"/>
                  </a:cubicBezTo>
                  <a:cubicBezTo>
                    <a:pt x="122" y="1"/>
                    <a:pt x="118" y="2"/>
                    <a:pt x="114" y="3"/>
                  </a:cubicBezTo>
                  <a:cubicBezTo>
                    <a:pt x="115" y="3"/>
                    <a:pt x="116" y="2"/>
                    <a:pt x="116" y="2"/>
                  </a:cubicBezTo>
                  <a:cubicBezTo>
                    <a:pt x="117" y="1"/>
                    <a:pt x="116" y="1"/>
                    <a:pt x="115" y="1"/>
                  </a:cubicBezTo>
                  <a:cubicBezTo>
                    <a:pt x="107" y="2"/>
                    <a:pt x="98" y="8"/>
                    <a:pt x="91" y="11"/>
                  </a:cubicBezTo>
                  <a:cubicBezTo>
                    <a:pt x="83" y="15"/>
                    <a:pt x="69" y="20"/>
                    <a:pt x="63" y="27"/>
                  </a:cubicBezTo>
                  <a:cubicBezTo>
                    <a:pt x="64" y="27"/>
                    <a:pt x="65" y="26"/>
                    <a:pt x="66" y="26"/>
                  </a:cubicBezTo>
                  <a:cubicBezTo>
                    <a:pt x="66" y="26"/>
                    <a:pt x="61" y="29"/>
                    <a:pt x="60" y="30"/>
                  </a:cubicBezTo>
                  <a:cubicBezTo>
                    <a:pt x="60" y="29"/>
                    <a:pt x="61" y="29"/>
                    <a:pt x="61" y="29"/>
                  </a:cubicBezTo>
                  <a:cubicBezTo>
                    <a:pt x="59" y="31"/>
                    <a:pt x="47" y="37"/>
                    <a:pt x="46" y="38"/>
                  </a:cubicBezTo>
                  <a:cubicBezTo>
                    <a:pt x="39" y="44"/>
                    <a:pt x="32" y="50"/>
                    <a:pt x="26" y="57"/>
                  </a:cubicBezTo>
                  <a:cubicBezTo>
                    <a:pt x="17" y="68"/>
                    <a:pt x="8" y="80"/>
                    <a:pt x="4" y="95"/>
                  </a:cubicBezTo>
                  <a:cubicBezTo>
                    <a:pt x="0" y="109"/>
                    <a:pt x="0" y="125"/>
                    <a:pt x="11" y="137"/>
                  </a:cubicBezTo>
                  <a:cubicBezTo>
                    <a:pt x="13" y="139"/>
                    <a:pt x="29" y="151"/>
                    <a:pt x="33" y="152"/>
                  </a:cubicBezTo>
                  <a:cubicBezTo>
                    <a:pt x="42" y="161"/>
                    <a:pt x="123" y="162"/>
                    <a:pt x="134" y="160"/>
                  </a:cubicBezTo>
                  <a:cubicBezTo>
                    <a:pt x="137" y="161"/>
                    <a:pt x="144" y="155"/>
                    <a:pt x="146" y="157"/>
                  </a:cubicBezTo>
                  <a:cubicBezTo>
                    <a:pt x="145" y="158"/>
                    <a:pt x="144" y="158"/>
                    <a:pt x="143" y="158"/>
                  </a:cubicBezTo>
                  <a:cubicBezTo>
                    <a:pt x="144" y="160"/>
                    <a:pt x="149" y="158"/>
                    <a:pt x="152" y="157"/>
                  </a:cubicBezTo>
                  <a:cubicBezTo>
                    <a:pt x="158" y="158"/>
                    <a:pt x="169" y="155"/>
                    <a:pt x="173" y="154"/>
                  </a:cubicBezTo>
                  <a:cubicBezTo>
                    <a:pt x="181" y="151"/>
                    <a:pt x="190" y="149"/>
                    <a:pt x="198" y="147"/>
                  </a:cubicBezTo>
                  <a:cubicBezTo>
                    <a:pt x="201" y="147"/>
                    <a:pt x="219" y="140"/>
                    <a:pt x="228" y="137"/>
                  </a:cubicBezTo>
                  <a:cubicBezTo>
                    <a:pt x="229" y="137"/>
                    <a:pt x="229" y="137"/>
                    <a:pt x="230" y="136"/>
                  </a:cubicBezTo>
                  <a:cubicBezTo>
                    <a:pt x="230" y="136"/>
                    <a:pt x="230" y="136"/>
                    <a:pt x="230" y="136"/>
                  </a:cubicBezTo>
                  <a:cubicBezTo>
                    <a:pt x="232" y="135"/>
                    <a:pt x="233" y="135"/>
                    <a:pt x="233" y="135"/>
                  </a:cubicBezTo>
                  <a:cubicBezTo>
                    <a:pt x="234" y="137"/>
                    <a:pt x="245" y="128"/>
                    <a:pt x="246" y="128"/>
                  </a:cubicBezTo>
                  <a:cubicBezTo>
                    <a:pt x="238" y="129"/>
                    <a:pt x="229" y="135"/>
                    <a:pt x="221" y="138"/>
                  </a:cubicBezTo>
                  <a:cubicBezTo>
                    <a:pt x="211" y="141"/>
                    <a:pt x="201" y="145"/>
                    <a:pt x="191" y="147"/>
                  </a:cubicBezTo>
                  <a:cubicBezTo>
                    <a:pt x="184" y="149"/>
                    <a:pt x="180" y="150"/>
                    <a:pt x="173" y="152"/>
                  </a:cubicBezTo>
                  <a:cubicBezTo>
                    <a:pt x="172" y="152"/>
                    <a:pt x="170" y="152"/>
                    <a:pt x="168" y="152"/>
                  </a:cubicBezTo>
                  <a:cubicBezTo>
                    <a:pt x="169" y="152"/>
                    <a:pt x="169" y="152"/>
                    <a:pt x="170" y="152"/>
                  </a:cubicBezTo>
                  <a:cubicBezTo>
                    <a:pt x="169" y="152"/>
                    <a:pt x="169" y="152"/>
                    <a:pt x="168" y="152"/>
                  </a:cubicBezTo>
                  <a:cubicBezTo>
                    <a:pt x="163" y="153"/>
                    <a:pt x="158" y="153"/>
                    <a:pt x="155" y="154"/>
                  </a:cubicBezTo>
                  <a:cubicBezTo>
                    <a:pt x="150" y="155"/>
                    <a:pt x="143" y="155"/>
                    <a:pt x="139" y="155"/>
                  </a:cubicBezTo>
                  <a:cubicBezTo>
                    <a:pt x="148" y="154"/>
                    <a:pt x="158" y="153"/>
                    <a:pt x="167" y="151"/>
                  </a:cubicBezTo>
                  <a:cubicBezTo>
                    <a:pt x="202" y="143"/>
                    <a:pt x="239" y="132"/>
                    <a:pt x="269" y="111"/>
                  </a:cubicBezTo>
                  <a:cubicBezTo>
                    <a:pt x="280" y="103"/>
                    <a:pt x="293" y="94"/>
                    <a:pt x="301" y="83"/>
                  </a:cubicBezTo>
                  <a:cubicBezTo>
                    <a:pt x="305" y="76"/>
                    <a:pt x="307" y="71"/>
                    <a:pt x="309" y="64"/>
                  </a:cubicBezTo>
                  <a:cubicBezTo>
                    <a:pt x="310" y="60"/>
                    <a:pt x="311" y="56"/>
                    <a:pt x="312" y="55"/>
                  </a:cubicBezTo>
                  <a:cubicBezTo>
                    <a:pt x="313" y="54"/>
                    <a:pt x="310" y="45"/>
                    <a:pt x="309" y="44"/>
                  </a:cubicBezTo>
                  <a:cubicBezTo>
                    <a:pt x="305" y="33"/>
                    <a:pt x="294" y="26"/>
                    <a:pt x="284" y="22"/>
                  </a:cubicBezTo>
                  <a:close/>
                  <a:moveTo>
                    <a:pt x="121" y="45"/>
                  </a:moveTo>
                  <a:cubicBezTo>
                    <a:pt x="122" y="45"/>
                    <a:pt x="122" y="45"/>
                    <a:pt x="123" y="44"/>
                  </a:cubicBezTo>
                  <a:cubicBezTo>
                    <a:pt x="122" y="45"/>
                    <a:pt x="122" y="45"/>
                    <a:pt x="121" y="45"/>
                  </a:cubicBezTo>
                  <a:close/>
                  <a:moveTo>
                    <a:pt x="154" y="33"/>
                  </a:moveTo>
                  <a:cubicBezTo>
                    <a:pt x="154" y="34"/>
                    <a:pt x="153" y="34"/>
                    <a:pt x="152" y="34"/>
                  </a:cubicBezTo>
                  <a:cubicBezTo>
                    <a:pt x="153" y="34"/>
                    <a:pt x="154" y="33"/>
                    <a:pt x="154" y="33"/>
                  </a:cubicBezTo>
                  <a:close/>
                  <a:moveTo>
                    <a:pt x="142" y="34"/>
                  </a:moveTo>
                  <a:cubicBezTo>
                    <a:pt x="143" y="34"/>
                    <a:pt x="144" y="34"/>
                    <a:pt x="145" y="34"/>
                  </a:cubicBezTo>
                  <a:cubicBezTo>
                    <a:pt x="145" y="35"/>
                    <a:pt x="142" y="35"/>
                    <a:pt x="142" y="34"/>
                  </a:cubicBezTo>
                  <a:close/>
                  <a:moveTo>
                    <a:pt x="144" y="37"/>
                  </a:moveTo>
                  <a:cubicBezTo>
                    <a:pt x="144" y="36"/>
                    <a:pt x="145" y="36"/>
                    <a:pt x="146" y="36"/>
                  </a:cubicBezTo>
                  <a:cubicBezTo>
                    <a:pt x="145" y="37"/>
                    <a:pt x="145" y="37"/>
                    <a:pt x="144" y="37"/>
                  </a:cubicBezTo>
                  <a:close/>
                  <a:moveTo>
                    <a:pt x="152" y="37"/>
                  </a:moveTo>
                  <a:cubicBezTo>
                    <a:pt x="153" y="36"/>
                    <a:pt x="155" y="35"/>
                    <a:pt x="156" y="35"/>
                  </a:cubicBezTo>
                  <a:cubicBezTo>
                    <a:pt x="156" y="35"/>
                    <a:pt x="152" y="37"/>
                    <a:pt x="152" y="37"/>
                  </a:cubicBezTo>
                  <a:close/>
                  <a:moveTo>
                    <a:pt x="166" y="29"/>
                  </a:moveTo>
                  <a:cubicBezTo>
                    <a:pt x="166" y="28"/>
                    <a:pt x="167" y="31"/>
                    <a:pt x="166" y="29"/>
                  </a:cubicBezTo>
                  <a:close/>
                  <a:moveTo>
                    <a:pt x="168" y="28"/>
                  </a:moveTo>
                  <a:cubicBezTo>
                    <a:pt x="167" y="27"/>
                    <a:pt x="168" y="28"/>
                    <a:pt x="168" y="28"/>
                  </a:cubicBezTo>
                  <a:close/>
                  <a:moveTo>
                    <a:pt x="169" y="32"/>
                  </a:moveTo>
                  <a:cubicBezTo>
                    <a:pt x="169" y="31"/>
                    <a:pt x="172" y="31"/>
                    <a:pt x="172" y="31"/>
                  </a:cubicBezTo>
                  <a:cubicBezTo>
                    <a:pt x="171" y="32"/>
                    <a:pt x="170" y="32"/>
                    <a:pt x="169" y="32"/>
                  </a:cubicBezTo>
                  <a:close/>
                  <a:moveTo>
                    <a:pt x="179" y="26"/>
                  </a:moveTo>
                  <a:cubicBezTo>
                    <a:pt x="179" y="26"/>
                    <a:pt x="183" y="24"/>
                    <a:pt x="184" y="25"/>
                  </a:cubicBezTo>
                  <a:cubicBezTo>
                    <a:pt x="184" y="27"/>
                    <a:pt x="179" y="26"/>
                    <a:pt x="179" y="26"/>
                  </a:cubicBezTo>
                  <a:close/>
                  <a:moveTo>
                    <a:pt x="191" y="24"/>
                  </a:moveTo>
                  <a:cubicBezTo>
                    <a:pt x="190" y="24"/>
                    <a:pt x="195" y="23"/>
                    <a:pt x="196" y="23"/>
                  </a:cubicBezTo>
                  <a:cubicBezTo>
                    <a:pt x="195" y="23"/>
                    <a:pt x="191" y="25"/>
                    <a:pt x="191" y="24"/>
                  </a:cubicBezTo>
                  <a:close/>
                  <a:moveTo>
                    <a:pt x="201" y="22"/>
                  </a:moveTo>
                  <a:cubicBezTo>
                    <a:pt x="200" y="22"/>
                    <a:pt x="199" y="23"/>
                    <a:pt x="198" y="22"/>
                  </a:cubicBezTo>
                  <a:cubicBezTo>
                    <a:pt x="197" y="22"/>
                    <a:pt x="202" y="22"/>
                    <a:pt x="201" y="22"/>
                  </a:cubicBezTo>
                  <a:close/>
                  <a:moveTo>
                    <a:pt x="203" y="22"/>
                  </a:moveTo>
                  <a:cubicBezTo>
                    <a:pt x="204" y="21"/>
                    <a:pt x="212" y="20"/>
                    <a:pt x="212" y="20"/>
                  </a:cubicBezTo>
                  <a:cubicBezTo>
                    <a:pt x="213" y="22"/>
                    <a:pt x="204" y="21"/>
                    <a:pt x="203" y="22"/>
                  </a:cubicBezTo>
                  <a:close/>
                  <a:moveTo>
                    <a:pt x="223" y="16"/>
                  </a:moveTo>
                  <a:cubicBezTo>
                    <a:pt x="223" y="15"/>
                    <a:pt x="223" y="17"/>
                    <a:pt x="223" y="16"/>
                  </a:cubicBezTo>
                  <a:close/>
                  <a:moveTo>
                    <a:pt x="215" y="22"/>
                  </a:moveTo>
                  <a:cubicBezTo>
                    <a:pt x="211" y="21"/>
                    <a:pt x="218" y="21"/>
                    <a:pt x="218" y="21"/>
                  </a:cubicBezTo>
                  <a:cubicBezTo>
                    <a:pt x="217" y="22"/>
                    <a:pt x="216" y="22"/>
                    <a:pt x="215" y="22"/>
                  </a:cubicBezTo>
                  <a:close/>
                  <a:moveTo>
                    <a:pt x="233" y="19"/>
                  </a:moveTo>
                  <a:cubicBezTo>
                    <a:pt x="233" y="19"/>
                    <a:pt x="233" y="20"/>
                    <a:pt x="234" y="20"/>
                  </a:cubicBezTo>
                  <a:cubicBezTo>
                    <a:pt x="234" y="20"/>
                    <a:pt x="215" y="20"/>
                    <a:pt x="215" y="20"/>
                  </a:cubicBezTo>
                  <a:cubicBezTo>
                    <a:pt x="217" y="20"/>
                    <a:pt x="242" y="17"/>
                    <a:pt x="242" y="18"/>
                  </a:cubicBezTo>
                  <a:cubicBezTo>
                    <a:pt x="242" y="16"/>
                    <a:pt x="247" y="18"/>
                    <a:pt x="248" y="18"/>
                  </a:cubicBezTo>
                  <a:cubicBezTo>
                    <a:pt x="247" y="17"/>
                    <a:pt x="235" y="18"/>
                    <a:pt x="233" y="19"/>
                  </a:cubicBezTo>
                  <a:close/>
                  <a:moveTo>
                    <a:pt x="298" y="30"/>
                  </a:moveTo>
                  <a:cubicBezTo>
                    <a:pt x="298" y="31"/>
                    <a:pt x="297" y="31"/>
                    <a:pt x="297" y="29"/>
                  </a:cubicBezTo>
                  <a:cubicBezTo>
                    <a:pt x="295" y="27"/>
                    <a:pt x="298" y="31"/>
                    <a:pt x="298" y="30"/>
                  </a:cubicBezTo>
                  <a:close/>
                  <a:moveTo>
                    <a:pt x="274" y="24"/>
                  </a:moveTo>
                  <a:cubicBezTo>
                    <a:pt x="273" y="25"/>
                    <a:pt x="264" y="22"/>
                    <a:pt x="264" y="22"/>
                  </a:cubicBezTo>
                  <a:cubicBezTo>
                    <a:pt x="264" y="21"/>
                    <a:pt x="275" y="24"/>
                    <a:pt x="274" y="24"/>
                  </a:cubicBezTo>
                  <a:close/>
                  <a:moveTo>
                    <a:pt x="277" y="20"/>
                  </a:moveTo>
                  <a:cubicBezTo>
                    <a:pt x="276" y="20"/>
                    <a:pt x="275" y="20"/>
                    <a:pt x="275" y="20"/>
                  </a:cubicBezTo>
                  <a:cubicBezTo>
                    <a:pt x="275" y="19"/>
                    <a:pt x="277" y="20"/>
                    <a:pt x="277" y="20"/>
                  </a:cubicBezTo>
                  <a:close/>
                  <a:moveTo>
                    <a:pt x="283" y="25"/>
                  </a:moveTo>
                  <a:cubicBezTo>
                    <a:pt x="284" y="25"/>
                    <a:pt x="285" y="26"/>
                    <a:pt x="286" y="26"/>
                  </a:cubicBezTo>
                  <a:cubicBezTo>
                    <a:pt x="286" y="26"/>
                    <a:pt x="290" y="29"/>
                    <a:pt x="291" y="29"/>
                  </a:cubicBezTo>
                  <a:cubicBezTo>
                    <a:pt x="289" y="29"/>
                    <a:pt x="284" y="27"/>
                    <a:pt x="283" y="25"/>
                  </a:cubicBezTo>
                  <a:close/>
                  <a:moveTo>
                    <a:pt x="296" y="35"/>
                  </a:moveTo>
                  <a:cubicBezTo>
                    <a:pt x="297" y="35"/>
                    <a:pt x="297" y="36"/>
                    <a:pt x="297" y="37"/>
                  </a:cubicBezTo>
                  <a:cubicBezTo>
                    <a:pt x="297" y="36"/>
                    <a:pt x="295" y="36"/>
                    <a:pt x="296" y="35"/>
                  </a:cubicBezTo>
                  <a:close/>
                  <a:moveTo>
                    <a:pt x="295" y="33"/>
                  </a:moveTo>
                  <a:cubicBezTo>
                    <a:pt x="294" y="32"/>
                    <a:pt x="298" y="35"/>
                    <a:pt x="299" y="36"/>
                  </a:cubicBezTo>
                  <a:cubicBezTo>
                    <a:pt x="298" y="34"/>
                    <a:pt x="296" y="34"/>
                    <a:pt x="295" y="33"/>
                  </a:cubicBezTo>
                  <a:close/>
                  <a:moveTo>
                    <a:pt x="235" y="119"/>
                  </a:moveTo>
                  <a:cubicBezTo>
                    <a:pt x="235" y="119"/>
                    <a:pt x="234" y="120"/>
                    <a:pt x="233" y="120"/>
                  </a:cubicBezTo>
                  <a:cubicBezTo>
                    <a:pt x="233" y="121"/>
                    <a:pt x="232" y="121"/>
                    <a:pt x="231" y="121"/>
                  </a:cubicBezTo>
                  <a:cubicBezTo>
                    <a:pt x="229" y="121"/>
                    <a:pt x="237" y="118"/>
                    <a:pt x="235" y="119"/>
                  </a:cubicBezTo>
                  <a:close/>
                  <a:moveTo>
                    <a:pt x="228" y="120"/>
                  </a:moveTo>
                  <a:cubicBezTo>
                    <a:pt x="228" y="121"/>
                    <a:pt x="227" y="121"/>
                    <a:pt x="226" y="121"/>
                  </a:cubicBezTo>
                  <a:cubicBezTo>
                    <a:pt x="227" y="121"/>
                    <a:pt x="227" y="120"/>
                    <a:pt x="228" y="120"/>
                  </a:cubicBezTo>
                  <a:close/>
                  <a:moveTo>
                    <a:pt x="229" y="121"/>
                  </a:moveTo>
                  <a:cubicBezTo>
                    <a:pt x="230" y="123"/>
                    <a:pt x="226" y="122"/>
                    <a:pt x="226" y="122"/>
                  </a:cubicBezTo>
                  <a:cubicBezTo>
                    <a:pt x="227" y="122"/>
                    <a:pt x="228" y="121"/>
                    <a:pt x="229" y="121"/>
                  </a:cubicBezTo>
                  <a:close/>
                  <a:moveTo>
                    <a:pt x="209" y="129"/>
                  </a:moveTo>
                  <a:cubicBezTo>
                    <a:pt x="210" y="129"/>
                    <a:pt x="205" y="130"/>
                    <a:pt x="205" y="130"/>
                  </a:cubicBezTo>
                  <a:cubicBezTo>
                    <a:pt x="207" y="127"/>
                    <a:pt x="210" y="129"/>
                    <a:pt x="209" y="129"/>
                  </a:cubicBezTo>
                  <a:close/>
                  <a:moveTo>
                    <a:pt x="159" y="142"/>
                  </a:moveTo>
                  <a:cubicBezTo>
                    <a:pt x="158" y="142"/>
                    <a:pt x="150" y="144"/>
                    <a:pt x="150" y="143"/>
                  </a:cubicBezTo>
                  <a:cubicBezTo>
                    <a:pt x="150" y="142"/>
                    <a:pt x="164" y="141"/>
                    <a:pt x="159" y="142"/>
                  </a:cubicBezTo>
                  <a:close/>
                  <a:moveTo>
                    <a:pt x="138" y="145"/>
                  </a:moveTo>
                  <a:cubicBezTo>
                    <a:pt x="135" y="145"/>
                    <a:pt x="133" y="145"/>
                    <a:pt x="130" y="146"/>
                  </a:cubicBezTo>
                  <a:cubicBezTo>
                    <a:pt x="133" y="145"/>
                    <a:pt x="136" y="145"/>
                    <a:pt x="138" y="145"/>
                  </a:cubicBezTo>
                  <a:close/>
                  <a:moveTo>
                    <a:pt x="117" y="146"/>
                  </a:moveTo>
                  <a:cubicBezTo>
                    <a:pt x="116" y="146"/>
                    <a:pt x="115" y="146"/>
                    <a:pt x="115" y="146"/>
                  </a:cubicBezTo>
                  <a:cubicBezTo>
                    <a:pt x="115" y="146"/>
                    <a:pt x="116" y="146"/>
                    <a:pt x="117" y="146"/>
                  </a:cubicBezTo>
                  <a:close/>
                  <a:moveTo>
                    <a:pt x="100" y="146"/>
                  </a:moveTo>
                  <a:cubicBezTo>
                    <a:pt x="101" y="146"/>
                    <a:pt x="102" y="146"/>
                    <a:pt x="103" y="146"/>
                  </a:cubicBezTo>
                  <a:cubicBezTo>
                    <a:pt x="103" y="147"/>
                    <a:pt x="100" y="146"/>
                    <a:pt x="100" y="146"/>
                  </a:cubicBezTo>
                  <a:close/>
                  <a:moveTo>
                    <a:pt x="93" y="147"/>
                  </a:moveTo>
                  <a:cubicBezTo>
                    <a:pt x="93" y="147"/>
                    <a:pt x="92" y="147"/>
                    <a:pt x="91" y="147"/>
                  </a:cubicBezTo>
                  <a:cubicBezTo>
                    <a:pt x="92" y="146"/>
                    <a:pt x="93" y="146"/>
                    <a:pt x="93" y="147"/>
                  </a:cubicBezTo>
                  <a:close/>
                  <a:moveTo>
                    <a:pt x="71" y="146"/>
                  </a:moveTo>
                  <a:cubicBezTo>
                    <a:pt x="70" y="146"/>
                    <a:pt x="69" y="146"/>
                    <a:pt x="68" y="146"/>
                  </a:cubicBezTo>
                  <a:cubicBezTo>
                    <a:pt x="69" y="145"/>
                    <a:pt x="70" y="145"/>
                    <a:pt x="71" y="146"/>
                  </a:cubicBezTo>
                  <a:close/>
                  <a:moveTo>
                    <a:pt x="113" y="19"/>
                  </a:moveTo>
                  <a:cubicBezTo>
                    <a:pt x="113" y="19"/>
                    <a:pt x="108" y="21"/>
                    <a:pt x="108" y="21"/>
                  </a:cubicBezTo>
                  <a:cubicBezTo>
                    <a:pt x="107" y="19"/>
                    <a:pt x="113" y="19"/>
                    <a:pt x="113" y="19"/>
                  </a:cubicBezTo>
                  <a:close/>
                  <a:moveTo>
                    <a:pt x="90" y="29"/>
                  </a:moveTo>
                  <a:cubicBezTo>
                    <a:pt x="91" y="28"/>
                    <a:pt x="95" y="28"/>
                    <a:pt x="95" y="27"/>
                  </a:cubicBezTo>
                  <a:cubicBezTo>
                    <a:pt x="95" y="27"/>
                    <a:pt x="89" y="30"/>
                    <a:pt x="90" y="29"/>
                  </a:cubicBezTo>
                  <a:close/>
                  <a:moveTo>
                    <a:pt x="106" y="6"/>
                  </a:moveTo>
                  <a:cubicBezTo>
                    <a:pt x="99" y="8"/>
                    <a:pt x="92" y="12"/>
                    <a:pt x="92" y="13"/>
                  </a:cubicBezTo>
                  <a:cubicBezTo>
                    <a:pt x="93" y="10"/>
                    <a:pt x="100" y="8"/>
                    <a:pt x="106" y="6"/>
                  </a:cubicBezTo>
                  <a:close/>
                  <a:moveTo>
                    <a:pt x="89" y="15"/>
                  </a:moveTo>
                  <a:cubicBezTo>
                    <a:pt x="88" y="16"/>
                    <a:pt x="86" y="17"/>
                    <a:pt x="85" y="17"/>
                  </a:cubicBezTo>
                  <a:cubicBezTo>
                    <a:pt x="85" y="15"/>
                    <a:pt x="89" y="15"/>
                    <a:pt x="89" y="15"/>
                  </a:cubicBezTo>
                  <a:close/>
                  <a:moveTo>
                    <a:pt x="83" y="18"/>
                  </a:moveTo>
                  <a:cubicBezTo>
                    <a:pt x="83" y="18"/>
                    <a:pt x="79" y="21"/>
                    <a:pt x="79" y="20"/>
                  </a:cubicBezTo>
                  <a:cubicBezTo>
                    <a:pt x="78" y="20"/>
                    <a:pt x="83" y="18"/>
                    <a:pt x="83" y="18"/>
                  </a:cubicBezTo>
                  <a:close/>
                  <a:moveTo>
                    <a:pt x="92" y="25"/>
                  </a:moveTo>
                  <a:cubicBezTo>
                    <a:pt x="90" y="26"/>
                    <a:pt x="89" y="27"/>
                    <a:pt x="88" y="28"/>
                  </a:cubicBezTo>
                  <a:cubicBezTo>
                    <a:pt x="85" y="29"/>
                    <a:pt x="81" y="31"/>
                    <a:pt x="77" y="33"/>
                  </a:cubicBezTo>
                  <a:cubicBezTo>
                    <a:pt x="82" y="31"/>
                    <a:pt x="87" y="28"/>
                    <a:pt x="92" y="25"/>
                  </a:cubicBezTo>
                  <a:close/>
                  <a:moveTo>
                    <a:pt x="69" y="26"/>
                  </a:moveTo>
                  <a:cubicBezTo>
                    <a:pt x="70" y="25"/>
                    <a:pt x="72" y="23"/>
                    <a:pt x="74" y="22"/>
                  </a:cubicBezTo>
                  <a:cubicBezTo>
                    <a:pt x="71" y="24"/>
                    <a:pt x="67" y="28"/>
                    <a:pt x="64" y="29"/>
                  </a:cubicBezTo>
                  <a:cubicBezTo>
                    <a:pt x="65" y="29"/>
                    <a:pt x="69" y="26"/>
                    <a:pt x="69" y="26"/>
                  </a:cubicBezTo>
                  <a:close/>
                  <a:moveTo>
                    <a:pt x="58" y="36"/>
                  </a:moveTo>
                  <a:cubicBezTo>
                    <a:pt x="57" y="37"/>
                    <a:pt x="55" y="37"/>
                    <a:pt x="54" y="38"/>
                  </a:cubicBezTo>
                  <a:cubicBezTo>
                    <a:pt x="55" y="37"/>
                    <a:pt x="57" y="36"/>
                    <a:pt x="58" y="36"/>
                  </a:cubicBezTo>
                  <a:close/>
                  <a:moveTo>
                    <a:pt x="29" y="60"/>
                  </a:moveTo>
                  <a:cubicBezTo>
                    <a:pt x="30" y="58"/>
                    <a:pt x="31" y="57"/>
                    <a:pt x="32" y="57"/>
                  </a:cubicBezTo>
                  <a:cubicBezTo>
                    <a:pt x="32" y="57"/>
                    <a:pt x="28" y="61"/>
                    <a:pt x="29" y="60"/>
                  </a:cubicBezTo>
                  <a:close/>
                  <a:moveTo>
                    <a:pt x="23" y="67"/>
                  </a:moveTo>
                  <a:cubicBezTo>
                    <a:pt x="21" y="70"/>
                    <a:pt x="16" y="78"/>
                    <a:pt x="16" y="78"/>
                  </a:cubicBezTo>
                  <a:cubicBezTo>
                    <a:pt x="17" y="74"/>
                    <a:pt x="21" y="71"/>
                    <a:pt x="23" y="67"/>
                  </a:cubicBezTo>
                  <a:close/>
                  <a:moveTo>
                    <a:pt x="12" y="82"/>
                  </a:moveTo>
                  <a:cubicBezTo>
                    <a:pt x="12" y="80"/>
                    <a:pt x="13" y="79"/>
                    <a:pt x="14" y="78"/>
                  </a:cubicBezTo>
                  <a:cubicBezTo>
                    <a:pt x="14" y="79"/>
                    <a:pt x="11" y="84"/>
                    <a:pt x="12" y="82"/>
                  </a:cubicBezTo>
                  <a:close/>
                  <a:moveTo>
                    <a:pt x="28" y="149"/>
                  </a:moveTo>
                  <a:cubicBezTo>
                    <a:pt x="25" y="148"/>
                    <a:pt x="9" y="131"/>
                    <a:pt x="7" y="126"/>
                  </a:cubicBezTo>
                  <a:cubicBezTo>
                    <a:pt x="7" y="127"/>
                    <a:pt x="7" y="127"/>
                    <a:pt x="7" y="128"/>
                  </a:cubicBezTo>
                  <a:cubicBezTo>
                    <a:pt x="4" y="126"/>
                    <a:pt x="5" y="112"/>
                    <a:pt x="5" y="109"/>
                  </a:cubicBezTo>
                  <a:cubicBezTo>
                    <a:pt x="6" y="99"/>
                    <a:pt x="11" y="91"/>
                    <a:pt x="14" y="82"/>
                  </a:cubicBezTo>
                  <a:cubicBezTo>
                    <a:pt x="14" y="87"/>
                    <a:pt x="9" y="95"/>
                    <a:pt x="8" y="99"/>
                  </a:cubicBezTo>
                  <a:cubicBezTo>
                    <a:pt x="5" y="108"/>
                    <a:pt x="5" y="118"/>
                    <a:pt x="9" y="126"/>
                  </a:cubicBezTo>
                  <a:cubicBezTo>
                    <a:pt x="14" y="136"/>
                    <a:pt x="22" y="142"/>
                    <a:pt x="32" y="147"/>
                  </a:cubicBezTo>
                  <a:cubicBezTo>
                    <a:pt x="27" y="145"/>
                    <a:pt x="23" y="143"/>
                    <a:pt x="23" y="143"/>
                  </a:cubicBezTo>
                  <a:cubicBezTo>
                    <a:pt x="25" y="144"/>
                    <a:pt x="32" y="148"/>
                    <a:pt x="33" y="149"/>
                  </a:cubicBezTo>
                  <a:cubicBezTo>
                    <a:pt x="33" y="148"/>
                    <a:pt x="27" y="149"/>
                    <a:pt x="28" y="149"/>
                  </a:cubicBezTo>
                  <a:close/>
                  <a:moveTo>
                    <a:pt x="37" y="150"/>
                  </a:moveTo>
                  <a:cubicBezTo>
                    <a:pt x="37" y="150"/>
                    <a:pt x="42" y="152"/>
                    <a:pt x="41" y="153"/>
                  </a:cubicBezTo>
                  <a:cubicBezTo>
                    <a:pt x="41" y="153"/>
                    <a:pt x="37" y="151"/>
                    <a:pt x="37" y="150"/>
                  </a:cubicBezTo>
                  <a:close/>
                  <a:moveTo>
                    <a:pt x="49" y="156"/>
                  </a:moveTo>
                  <a:cubicBezTo>
                    <a:pt x="48" y="156"/>
                    <a:pt x="47" y="155"/>
                    <a:pt x="46" y="155"/>
                  </a:cubicBezTo>
                  <a:cubicBezTo>
                    <a:pt x="44" y="154"/>
                    <a:pt x="52" y="154"/>
                    <a:pt x="49" y="156"/>
                  </a:cubicBezTo>
                  <a:close/>
                  <a:moveTo>
                    <a:pt x="54" y="155"/>
                  </a:moveTo>
                  <a:cubicBezTo>
                    <a:pt x="55" y="155"/>
                    <a:pt x="56" y="155"/>
                    <a:pt x="57" y="156"/>
                  </a:cubicBezTo>
                  <a:cubicBezTo>
                    <a:pt x="56" y="156"/>
                    <a:pt x="55" y="156"/>
                    <a:pt x="54" y="155"/>
                  </a:cubicBezTo>
                  <a:close/>
                  <a:moveTo>
                    <a:pt x="78" y="158"/>
                  </a:moveTo>
                  <a:cubicBezTo>
                    <a:pt x="79" y="158"/>
                    <a:pt x="80" y="158"/>
                    <a:pt x="82" y="158"/>
                  </a:cubicBezTo>
                  <a:cubicBezTo>
                    <a:pt x="80" y="159"/>
                    <a:pt x="79" y="158"/>
                    <a:pt x="78" y="158"/>
                  </a:cubicBezTo>
                  <a:close/>
                  <a:moveTo>
                    <a:pt x="70" y="158"/>
                  </a:moveTo>
                  <a:cubicBezTo>
                    <a:pt x="67" y="159"/>
                    <a:pt x="54" y="155"/>
                    <a:pt x="42" y="150"/>
                  </a:cubicBezTo>
                  <a:cubicBezTo>
                    <a:pt x="45" y="151"/>
                    <a:pt x="48" y="152"/>
                    <a:pt x="51" y="153"/>
                  </a:cubicBezTo>
                  <a:cubicBezTo>
                    <a:pt x="61" y="155"/>
                    <a:pt x="72" y="157"/>
                    <a:pt x="84" y="157"/>
                  </a:cubicBezTo>
                  <a:cubicBezTo>
                    <a:pt x="79" y="157"/>
                    <a:pt x="73" y="158"/>
                    <a:pt x="70" y="158"/>
                  </a:cubicBezTo>
                  <a:close/>
                  <a:moveTo>
                    <a:pt x="103" y="160"/>
                  </a:moveTo>
                  <a:cubicBezTo>
                    <a:pt x="104" y="160"/>
                    <a:pt x="105" y="160"/>
                    <a:pt x="105" y="160"/>
                  </a:cubicBezTo>
                  <a:cubicBezTo>
                    <a:pt x="107" y="161"/>
                    <a:pt x="103" y="160"/>
                    <a:pt x="103" y="160"/>
                  </a:cubicBezTo>
                  <a:close/>
                  <a:moveTo>
                    <a:pt x="113" y="160"/>
                  </a:moveTo>
                  <a:cubicBezTo>
                    <a:pt x="114" y="160"/>
                    <a:pt x="115" y="160"/>
                    <a:pt x="116" y="160"/>
                  </a:cubicBezTo>
                  <a:cubicBezTo>
                    <a:pt x="116" y="161"/>
                    <a:pt x="113" y="160"/>
                    <a:pt x="113" y="160"/>
                  </a:cubicBezTo>
                  <a:close/>
                  <a:moveTo>
                    <a:pt x="116" y="158"/>
                  </a:moveTo>
                  <a:cubicBezTo>
                    <a:pt x="116" y="158"/>
                    <a:pt x="127" y="158"/>
                    <a:pt x="127" y="157"/>
                  </a:cubicBezTo>
                  <a:cubicBezTo>
                    <a:pt x="127" y="157"/>
                    <a:pt x="114" y="158"/>
                    <a:pt x="113" y="158"/>
                  </a:cubicBezTo>
                  <a:cubicBezTo>
                    <a:pt x="113" y="158"/>
                    <a:pt x="114" y="159"/>
                    <a:pt x="114" y="159"/>
                  </a:cubicBezTo>
                  <a:cubicBezTo>
                    <a:pt x="112" y="159"/>
                    <a:pt x="85" y="160"/>
                    <a:pt x="85" y="158"/>
                  </a:cubicBezTo>
                  <a:cubicBezTo>
                    <a:pt x="85" y="159"/>
                    <a:pt x="89" y="158"/>
                    <a:pt x="89" y="158"/>
                  </a:cubicBezTo>
                  <a:cubicBezTo>
                    <a:pt x="89" y="158"/>
                    <a:pt x="88" y="158"/>
                    <a:pt x="87" y="158"/>
                  </a:cubicBezTo>
                  <a:cubicBezTo>
                    <a:pt x="89" y="158"/>
                    <a:pt x="91" y="158"/>
                    <a:pt x="92" y="158"/>
                  </a:cubicBezTo>
                  <a:cubicBezTo>
                    <a:pt x="92" y="158"/>
                    <a:pt x="92" y="158"/>
                    <a:pt x="91" y="158"/>
                  </a:cubicBezTo>
                  <a:cubicBezTo>
                    <a:pt x="91" y="158"/>
                    <a:pt x="92" y="158"/>
                    <a:pt x="92" y="158"/>
                  </a:cubicBezTo>
                  <a:cubicBezTo>
                    <a:pt x="105" y="158"/>
                    <a:pt x="119" y="158"/>
                    <a:pt x="132" y="156"/>
                  </a:cubicBezTo>
                  <a:cubicBezTo>
                    <a:pt x="131" y="156"/>
                    <a:pt x="131" y="156"/>
                    <a:pt x="131" y="157"/>
                  </a:cubicBezTo>
                  <a:cubicBezTo>
                    <a:pt x="131" y="157"/>
                    <a:pt x="133" y="157"/>
                    <a:pt x="134" y="157"/>
                  </a:cubicBezTo>
                  <a:cubicBezTo>
                    <a:pt x="129" y="158"/>
                    <a:pt x="116" y="160"/>
                    <a:pt x="116" y="158"/>
                  </a:cubicBezTo>
                  <a:close/>
                  <a:moveTo>
                    <a:pt x="222" y="138"/>
                  </a:moveTo>
                  <a:cubicBezTo>
                    <a:pt x="222" y="138"/>
                    <a:pt x="221" y="138"/>
                    <a:pt x="222" y="138"/>
                  </a:cubicBezTo>
                  <a:close/>
                  <a:moveTo>
                    <a:pt x="219" y="140"/>
                  </a:moveTo>
                  <a:cubicBezTo>
                    <a:pt x="219" y="141"/>
                    <a:pt x="219" y="138"/>
                    <a:pt x="219" y="140"/>
                  </a:cubicBezTo>
                  <a:close/>
                  <a:moveTo>
                    <a:pt x="214" y="141"/>
                  </a:moveTo>
                  <a:cubicBezTo>
                    <a:pt x="217" y="141"/>
                    <a:pt x="211" y="142"/>
                    <a:pt x="211" y="142"/>
                  </a:cubicBezTo>
                  <a:cubicBezTo>
                    <a:pt x="212" y="141"/>
                    <a:pt x="213" y="141"/>
                    <a:pt x="214" y="141"/>
                  </a:cubicBezTo>
                  <a:close/>
                  <a:moveTo>
                    <a:pt x="189" y="149"/>
                  </a:moveTo>
                  <a:cubicBezTo>
                    <a:pt x="189" y="149"/>
                    <a:pt x="188" y="150"/>
                    <a:pt x="187" y="150"/>
                  </a:cubicBezTo>
                  <a:cubicBezTo>
                    <a:pt x="188" y="149"/>
                    <a:pt x="188" y="149"/>
                    <a:pt x="189" y="149"/>
                  </a:cubicBezTo>
                  <a:close/>
                  <a:moveTo>
                    <a:pt x="164" y="153"/>
                  </a:moveTo>
                  <a:cubicBezTo>
                    <a:pt x="161" y="154"/>
                    <a:pt x="158" y="154"/>
                    <a:pt x="155" y="154"/>
                  </a:cubicBezTo>
                  <a:cubicBezTo>
                    <a:pt x="157" y="153"/>
                    <a:pt x="161" y="153"/>
                    <a:pt x="164" y="153"/>
                  </a:cubicBezTo>
                  <a:close/>
                  <a:moveTo>
                    <a:pt x="155" y="157"/>
                  </a:moveTo>
                  <a:cubicBezTo>
                    <a:pt x="154" y="157"/>
                    <a:pt x="154" y="157"/>
                    <a:pt x="153" y="157"/>
                  </a:cubicBezTo>
                  <a:cubicBezTo>
                    <a:pt x="154" y="157"/>
                    <a:pt x="155" y="157"/>
                    <a:pt x="155" y="157"/>
                  </a:cubicBezTo>
                  <a:close/>
                  <a:moveTo>
                    <a:pt x="150" y="156"/>
                  </a:moveTo>
                  <a:cubicBezTo>
                    <a:pt x="148" y="156"/>
                    <a:pt x="145" y="157"/>
                    <a:pt x="144" y="156"/>
                  </a:cubicBezTo>
                  <a:cubicBezTo>
                    <a:pt x="143" y="156"/>
                    <a:pt x="153" y="155"/>
                    <a:pt x="150" y="156"/>
                  </a:cubicBezTo>
                  <a:close/>
                  <a:moveTo>
                    <a:pt x="274" y="107"/>
                  </a:moveTo>
                  <a:cubicBezTo>
                    <a:pt x="274" y="108"/>
                    <a:pt x="273" y="108"/>
                    <a:pt x="272" y="108"/>
                  </a:cubicBezTo>
                  <a:cubicBezTo>
                    <a:pt x="272" y="108"/>
                    <a:pt x="275" y="105"/>
                    <a:pt x="274" y="107"/>
                  </a:cubicBezTo>
                  <a:close/>
                  <a:moveTo>
                    <a:pt x="290" y="91"/>
                  </a:moveTo>
                  <a:cubicBezTo>
                    <a:pt x="290" y="90"/>
                    <a:pt x="290" y="90"/>
                    <a:pt x="291" y="90"/>
                  </a:cubicBezTo>
                  <a:cubicBezTo>
                    <a:pt x="291" y="90"/>
                    <a:pt x="290" y="91"/>
                    <a:pt x="290" y="91"/>
                  </a:cubicBezTo>
                  <a:close/>
                  <a:moveTo>
                    <a:pt x="293" y="85"/>
                  </a:moveTo>
                  <a:cubicBezTo>
                    <a:pt x="293" y="84"/>
                    <a:pt x="294" y="84"/>
                    <a:pt x="295" y="84"/>
                  </a:cubicBezTo>
                  <a:cubicBezTo>
                    <a:pt x="296" y="85"/>
                    <a:pt x="293" y="86"/>
                    <a:pt x="293" y="85"/>
                  </a:cubicBezTo>
                  <a:close/>
                  <a:moveTo>
                    <a:pt x="294" y="89"/>
                  </a:moveTo>
                  <a:cubicBezTo>
                    <a:pt x="294" y="88"/>
                    <a:pt x="294" y="88"/>
                    <a:pt x="295" y="87"/>
                  </a:cubicBezTo>
                  <a:cubicBezTo>
                    <a:pt x="295" y="88"/>
                    <a:pt x="294" y="89"/>
                    <a:pt x="294" y="89"/>
                  </a:cubicBezTo>
                  <a:close/>
                  <a:moveTo>
                    <a:pt x="295" y="81"/>
                  </a:moveTo>
                  <a:cubicBezTo>
                    <a:pt x="296" y="80"/>
                    <a:pt x="298" y="77"/>
                    <a:pt x="298" y="78"/>
                  </a:cubicBezTo>
                  <a:cubicBezTo>
                    <a:pt x="299" y="79"/>
                    <a:pt x="296" y="80"/>
                    <a:pt x="295" y="81"/>
                  </a:cubicBezTo>
                  <a:close/>
                  <a:moveTo>
                    <a:pt x="299" y="77"/>
                  </a:moveTo>
                  <a:cubicBezTo>
                    <a:pt x="298" y="77"/>
                    <a:pt x="300" y="73"/>
                    <a:pt x="300" y="74"/>
                  </a:cubicBezTo>
                  <a:cubicBezTo>
                    <a:pt x="300" y="75"/>
                    <a:pt x="299" y="76"/>
                    <a:pt x="299" y="77"/>
                  </a:cubicBezTo>
                  <a:close/>
                  <a:moveTo>
                    <a:pt x="303" y="74"/>
                  </a:moveTo>
                  <a:cubicBezTo>
                    <a:pt x="303" y="76"/>
                    <a:pt x="302" y="76"/>
                    <a:pt x="302" y="76"/>
                  </a:cubicBezTo>
                  <a:cubicBezTo>
                    <a:pt x="302" y="75"/>
                    <a:pt x="302" y="75"/>
                    <a:pt x="303" y="74"/>
                  </a:cubicBezTo>
                  <a:close/>
                  <a:moveTo>
                    <a:pt x="303" y="77"/>
                  </a:moveTo>
                  <a:cubicBezTo>
                    <a:pt x="302" y="78"/>
                    <a:pt x="302" y="78"/>
                    <a:pt x="303" y="76"/>
                  </a:cubicBezTo>
                  <a:cubicBezTo>
                    <a:pt x="304" y="76"/>
                    <a:pt x="304" y="76"/>
                    <a:pt x="303" y="77"/>
                  </a:cubicBezTo>
                  <a:close/>
                  <a:moveTo>
                    <a:pt x="304" y="66"/>
                  </a:moveTo>
                  <a:cubicBezTo>
                    <a:pt x="304" y="68"/>
                    <a:pt x="304" y="66"/>
                    <a:pt x="304" y="66"/>
                  </a:cubicBezTo>
                  <a:close/>
                  <a:moveTo>
                    <a:pt x="306" y="39"/>
                  </a:moveTo>
                  <a:cubicBezTo>
                    <a:pt x="305" y="38"/>
                    <a:pt x="305" y="38"/>
                    <a:pt x="305" y="37"/>
                  </a:cubicBezTo>
                  <a:cubicBezTo>
                    <a:pt x="305" y="37"/>
                    <a:pt x="306" y="38"/>
                    <a:pt x="306" y="39"/>
                  </a:cubicBezTo>
                  <a:close/>
                  <a:moveTo>
                    <a:pt x="306" y="46"/>
                  </a:moveTo>
                  <a:cubicBezTo>
                    <a:pt x="305" y="45"/>
                    <a:pt x="305" y="44"/>
                    <a:pt x="304" y="43"/>
                  </a:cubicBezTo>
                  <a:cubicBezTo>
                    <a:pt x="304" y="41"/>
                    <a:pt x="306" y="46"/>
                    <a:pt x="306" y="46"/>
                  </a:cubicBezTo>
                  <a:close/>
                  <a:moveTo>
                    <a:pt x="305" y="50"/>
                  </a:moveTo>
                  <a:cubicBezTo>
                    <a:pt x="307" y="51"/>
                    <a:pt x="306" y="50"/>
                    <a:pt x="305" y="50"/>
                  </a:cubicBezTo>
                  <a:close/>
                  <a:moveTo>
                    <a:pt x="307" y="62"/>
                  </a:moveTo>
                  <a:cubicBezTo>
                    <a:pt x="307" y="63"/>
                    <a:pt x="307" y="64"/>
                    <a:pt x="306" y="65"/>
                  </a:cubicBezTo>
                  <a:cubicBezTo>
                    <a:pt x="306" y="64"/>
                    <a:pt x="306" y="63"/>
                    <a:pt x="307" y="62"/>
                  </a:cubicBezTo>
                  <a:close/>
                  <a:moveTo>
                    <a:pt x="306" y="69"/>
                  </a:moveTo>
                  <a:cubicBezTo>
                    <a:pt x="306" y="68"/>
                    <a:pt x="306" y="68"/>
                    <a:pt x="307" y="67"/>
                  </a:cubicBezTo>
                  <a:cubicBezTo>
                    <a:pt x="308" y="67"/>
                    <a:pt x="306" y="69"/>
                    <a:pt x="306" y="69"/>
                  </a:cubicBezTo>
                  <a:close/>
                  <a:moveTo>
                    <a:pt x="306" y="47"/>
                  </a:moveTo>
                  <a:cubicBezTo>
                    <a:pt x="307" y="48"/>
                    <a:pt x="307" y="49"/>
                    <a:pt x="307" y="50"/>
                  </a:cubicBezTo>
                  <a:cubicBezTo>
                    <a:pt x="307" y="50"/>
                    <a:pt x="306" y="47"/>
                    <a:pt x="306" y="47"/>
                  </a:cubicBezTo>
                  <a:close/>
                  <a:moveTo>
                    <a:pt x="232" y="27"/>
                  </a:moveTo>
                  <a:cubicBezTo>
                    <a:pt x="232" y="28"/>
                    <a:pt x="237" y="27"/>
                    <a:pt x="237" y="27"/>
                  </a:cubicBezTo>
                  <a:cubicBezTo>
                    <a:pt x="237" y="27"/>
                    <a:pt x="237" y="26"/>
                    <a:pt x="236" y="26"/>
                  </a:cubicBezTo>
                  <a:cubicBezTo>
                    <a:pt x="235" y="26"/>
                    <a:pt x="233" y="26"/>
                    <a:pt x="232" y="27"/>
                  </a:cubicBezTo>
                  <a:cubicBezTo>
                    <a:pt x="232" y="27"/>
                    <a:pt x="232" y="27"/>
                    <a:pt x="233" y="27"/>
                  </a:cubicBezTo>
                  <a:cubicBezTo>
                    <a:pt x="233" y="27"/>
                    <a:pt x="233" y="27"/>
                    <a:pt x="232" y="27"/>
                  </a:cubicBezTo>
                  <a:close/>
                  <a:moveTo>
                    <a:pt x="63" y="156"/>
                  </a:moveTo>
                  <a:cubicBezTo>
                    <a:pt x="63" y="157"/>
                    <a:pt x="63" y="156"/>
                    <a:pt x="63" y="156"/>
                  </a:cubicBezTo>
                  <a:close/>
                  <a:moveTo>
                    <a:pt x="66" y="157"/>
                  </a:moveTo>
                  <a:cubicBezTo>
                    <a:pt x="67" y="157"/>
                    <a:pt x="68" y="158"/>
                    <a:pt x="70" y="158"/>
                  </a:cubicBezTo>
                  <a:cubicBezTo>
                    <a:pt x="70" y="158"/>
                    <a:pt x="70" y="158"/>
                    <a:pt x="70" y="158"/>
                  </a:cubicBezTo>
                  <a:cubicBezTo>
                    <a:pt x="69" y="157"/>
                    <a:pt x="68" y="157"/>
                    <a:pt x="66" y="157"/>
                  </a:cubicBezTo>
                  <a:close/>
                  <a:moveTo>
                    <a:pt x="75" y="158"/>
                  </a:moveTo>
                  <a:cubicBezTo>
                    <a:pt x="74" y="157"/>
                    <a:pt x="73" y="157"/>
                    <a:pt x="73" y="158"/>
                  </a:cubicBezTo>
                  <a:cubicBezTo>
                    <a:pt x="73" y="158"/>
                    <a:pt x="74" y="158"/>
                    <a:pt x="75" y="158"/>
                  </a:cubicBezTo>
                  <a:close/>
                  <a:moveTo>
                    <a:pt x="97" y="158"/>
                  </a:moveTo>
                  <a:cubicBezTo>
                    <a:pt x="98" y="159"/>
                    <a:pt x="100" y="159"/>
                    <a:pt x="102" y="158"/>
                  </a:cubicBezTo>
                  <a:cubicBezTo>
                    <a:pt x="101" y="158"/>
                    <a:pt x="97" y="158"/>
                    <a:pt x="97" y="158"/>
                  </a:cubicBezTo>
                  <a:close/>
                  <a:moveTo>
                    <a:pt x="59" y="52"/>
                  </a:moveTo>
                  <a:cubicBezTo>
                    <a:pt x="58" y="52"/>
                    <a:pt x="58" y="53"/>
                    <a:pt x="57" y="54"/>
                  </a:cubicBezTo>
                  <a:cubicBezTo>
                    <a:pt x="58" y="54"/>
                    <a:pt x="59" y="53"/>
                    <a:pt x="59" y="52"/>
                  </a:cubicBezTo>
                  <a:close/>
                  <a:moveTo>
                    <a:pt x="95" y="30"/>
                  </a:moveTo>
                  <a:cubicBezTo>
                    <a:pt x="95" y="31"/>
                    <a:pt x="93" y="33"/>
                    <a:pt x="95" y="30"/>
                  </a:cubicBezTo>
                  <a:close/>
                  <a:moveTo>
                    <a:pt x="213" y="28"/>
                  </a:moveTo>
                  <a:cubicBezTo>
                    <a:pt x="220" y="28"/>
                    <a:pt x="226" y="27"/>
                    <a:pt x="232" y="27"/>
                  </a:cubicBezTo>
                  <a:cubicBezTo>
                    <a:pt x="227" y="26"/>
                    <a:pt x="219" y="27"/>
                    <a:pt x="213" y="28"/>
                  </a:cubicBezTo>
                  <a:close/>
                  <a:moveTo>
                    <a:pt x="99" y="29"/>
                  </a:moveTo>
                  <a:cubicBezTo>
                    <a:pt x="100" y="28"/>
                    <a:pt x="101" y="28"/>
                    <a:pt x="102" y="27"/>
                  </a:cubicBezTo>
                  <a:cubicBezTo>
                    <a:pt x="101" y="27"/>
                    <a:pt x="100" y="28"/>
                    <a:pt x="99" y="29"/>
                  </a:cubicBezTo>
                  <a:close/>
                  <a:moveTo>
                    <a:pt x="191" y="146"/>
                  </a:moveTo>
                  <a:cubicBezTo>
                    <a:pt x="190" y="146"/>
                    <a:pt x="183" y="147"/>
                    <a:pt x="183" y="148"/>
                  </a:cubicBezTo>
                  <a:cubicBezTo>
                    <a:pt x="183" y="148"/>
                    <a:pt x="191" y="146"/>
                    <a:pt x="191" y="146"/>
                  </a:cubicBezTo>
                  <a:close/>
                  <a:moveTo>
                    <a:pt x="236" y="26"/>
                  </a:moveTo>
                  <a:cubicBezTo>
                    <a:pt x="236" y="26"/>
                    <a:pt x="236" y="26"/>
                    <a:pt x="236" y="26"/>
                  </a:cubicBezTo>
                  <a:cubicBezTo>
                    <a:pt x="239" y="26"/>
                    <a:pt x="240" y="26"/>
                    <a:pt x="241" y="26"/>
                  </a:cubicBezTo>
                  <a:cubicBezTo>
                    <a:pt x="240" y="26"/>
                    <a:pt x="236" y="26"/>
                    <a:pt x="236" y="26"/>
                  </a:cubicBezTo>
                  <a:close/>
                  <a:moveTo>
                    <a:pt x="180" y="149"/>
                  </a:moveTo>
                  <a:cubicBezTo>
                    <a:pt x="180" y="149"/>
                    <a:pt x="174" y="150"/>
                    <a:pt x="174" y="150"/>
                  </a:cubicBezTo>
                  <a:cubicBezTo>
                    <a:pt x="175" y="150"/>
                    <a:pt x="180" y="150"/>
                    <a:pt x="180"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grpSp>
      <p:sp>
        <p:nvSpPr>
          <p:cNvPr id="51" name="Freeform 5"/>
          <p:cNvSpPr>
            <a:spLocks noEditPoints="1"/>
          </p:cNvSpPr>
          <p:nvPr/>
        </p:nvSpPr>
        <p:spPr bwMode="auto">
          <a:xfrm rot="6267547">
            <a:off x="3733399" y="4928211"/>
            <a:ext cx="276480" cy="422604"/>
          </a:xfrm>
          <a:custGeom>
            <a:avLst/>
            <a:gdLst>
              <a:gd name="T0" fmla="*/ 3 w 228"/>
              <a:gd name="T1" fmla="*/ 323 h 342"/>
              <a:gd name="T2" fmla="*/ 160 w 228"/>
              <a:gd name="T3" fmla="*/ 165 h 342"/>
              <a:gd name="T4" fmla="*/ 170 w 228"/>
              <a:gd name="T5" fmla="*/ 92 h 342"/>
              <a:gd name="T6" fmla="*/ 183 w 228"/>
              <a:gd name="T7" fmla="*/ 5 h 342"/>
              <a:gd name="T8" fmla="*/ 124 w 228"/>
              <a:gd name="T9" fmla="*/ 207 h 342"/>
              <a:gd name="T10" fmla="*/ 155 w 228"/>
              <a:gd name="T11" fmla="*/ 144 h 342"/>
              <a:gd name="T12" fmla="*/ 171 w 228"/>
              <a:gd name="T13" fmla="*/ 38 h 342"/>
              <a:gd name="T14" fmla="*/ 171 w 228"/>
              <a:gd name="T15" fmla="*/ 58 h 342"/>
              <a:gd name="T16" fmla="*/ 115 w 228"/>
              <a:gd name="T17" fmla="*/ 244 h 342"/>
              <a:gd name="T18" fmla="*/ 155 w 228"/>
              <a:gd name="T19" fmla="*/ 41 h 342"/>
              <a:gd name="T20" fmla="*/ 114 w 228"/>
              <a:gd name="T21" fmla="*/ 65 h 342"/>
              <a:gd name="T22" fmla="*/ 147 w 228"/>
              <a:gd name="T23" fmla="*/ 26 h 342"/>
              <a:gd name="T24" fmla="*/ 155 w 228"/>
              <a:gd name="T25" fmla="*/ 42 h 342"/>
              <a:gd name="T26" fmla="*/ 115 w 228"/>
              <a:gd name="T27" fmla="*/ 62 h 342"/>
              <a:gd name="T28" fmla="*/ 144 w 228"/>
              <a:gd name="T29" fmla="*/ 52 h 342"/>
              <a:gd name="T30" fmla="*/ 222 w 228"/>
              <a:gd name="T31" fmla="*/ 47 h 342"/>
              <a:gd name="T32" fmla="*/ 215 w 228"/>
              <a:gd name="T33" fmla="*/ 41 h 342"/>
              <a:gd name="T34" fmla="*/ 189 w 228"/>
              <a:gd name="T35" fmla="*/ 39 h 342"/>
              <a:gd name="T36" fmla="*/ 180 w 228"/>
              <a:gd name="T37" fmla="*/ 26 h 342"/>
              <a:gd name="T38" fmla="*/ 223 w 228"/>
              <a:gd name="T39" fmla="*/ 52 h 342"/>
              <a:gd name="T40" fmla="*/ 198 w 228"/>
              <a:gd name="T41" fmla="*/ 28 h 342"/>
              <a:gd name="T42" fmla="*/ 193 w 228"/>
              <a:gd name="T43" fmla="*/ 19 h 342"/>
              <a:gd name="T44" fmla="*/ 164 w 228"/>
              <a:gd name="T45" fmla="*/ 6 h 342"/>
              <a:gd name="T46" fmla="*/ 163 w 228"/>
              <a:gd name="T47" fmla="*/ 8 h 342"/>
              <a:gd name="T48" fmla="*/ 134 w 228"/>
              <a:gd name="T49" fmla="*/ 49 h 342"/>
              <a:gd name="T50" fmla="*/ 144 w 228"/>
              <a:gd name="T51" fmla="*/ 34 h 342"/>
              <a:gd name="T52" fmla="*/ 115 w 228"/>
              <a:gd name="T53" fmla="*/ 63 h 342"/>
              <a:gd name="T54" fmla="*/ 155 w 228"/>
              <a:gd name="T55" fmla="*/ 43 h 342"/>
              <a:gd name="T56" fmla="*/ 131 w 228"/>
              <a:gd name="T57" fmla="*/ 64 h 342"/>
              <a:gd name="T58" fmla="*/ 168 w 228"/>
              <a:gd name="T59" fmla="*/ 18 h 342"/>
              <a:gd name="T60" fmla="*/ 164 w 228"/>
              <a:gd name="T61" fmla="*/ 120 h 342"/>
              <a:gd name="T62" fmla="*/ 132 w 228"/>
              <a:gd name="T63" fmla="*/ 194 h 342"/>
              <a:gd name="T64" fmla="*/ 147 w 228"/>
              <a:gd name="T65" fmla="*/ 164 h 342"/>
              <a:gd name="T66" fmla="*/ 6 w 228"/>
              <a:gd name="T67" fmla="*/ 323 h 342"/>
              <a:gd name="T68" fmla="*/ 98 w 228"/>
              <a:gd name="T69" fmla="*/ 274 h 342"/>
              <a:gd name="T70" fmla="*/ 152 w 228"/>
              <a:gd name="T71" fmla="*/ 185 h 342"/>
              <a:gd name="T72" fmla="*/ 105 w 228"/>
              <a:gd name="T73" fmla="*/ 258 h 342"/>
              <a:gd name="T74" fmla="*/ 170 w 228"/>
              <a:gd name="T75" fmla="*/ 121 h 342"/>
              <a:gd name="T76" fmla="*/ 188 w 228"/>
              <a:gd name="T77" fmla="*/ 37 h 342"/>
              <a:gd name="T78" fmla="*/ 183 w 228"/>
              <a:gd name="T79" fmla="*/ 25 h 342"/>
              <a:gd name="T80" fmla="*/ 197 w 228"/>
              <a:gd name="T81" fmla="*/ 27 h 342"/>
              <a:gd name="T82" fmla="*/ 163 w 228"/>
              <a:gd name="T83" fmla="*/ 8 h 342"/>
              <a:gd name="T84" fmla="*/ 118 w 228"/>
              <a:gd name="T85" fmla="*/ 64 h 342"/>
              <a:gd name="T86" fmla="*/ 130 w 228"/>
              <a:gd name="T87" fmla="*/ 67 h 342"/>
              <a:gd name="T88" fmla="*/ 154 w 228"/>
              <a:gd name="T89" fmla="*/ 32 h 342"/>
              <a:gd name="T90" fmla="*/ 161 w 228"/>
              <a:gd name="T91" fmla="*/ 24 h 342"/>
              <a:gd name="T92" fmla="*/ 166 w 228"/>
              <a:gd name="T93" fmla="*/ 10 h 342"/>
              <a:gd name="T94" fmla="*/ 172 w 228"/>
              <a:gd name="T95" fmla="*/ 14 h 342"/>
              <a:gd name="T96" fmla="*/ 112 w 228"/>
              <a:gd name="T97" fmla="*/ 227 h 342"/>
              <a:gd name="T98" fmla="*/ 23 w 228"/>
              <a:gd name="T99" fmla="*/ 321 h 342"/>
              <a:gd name="T100" fmla="*/ 57 w 228"/>
              <a:gd name="T101" fmla="*/ 313 h 342"/>
              <a:gd name="T102" fmla="*/ 110 w 228"/>
              <a:gd name="T103" fmla="*/ 251 h 342"/>
              <a:gd name="T104" fmla="*/ 70 w 228"/>
              <a:gd name="T105" fmla="*/ 302 h 342"/>
              <a:gd name="T106" fmla="*/ 164 w 228"/>
              <a:gd name="T107" fmla="*/ 127 h 342"/>
              <a:gd name="T108" fmla="*/ 172 w 228"/>
              <a:gd name="T109" fmla="*/ 99 h 342"/>
              <a:gd name="T110" fmla="*/ 173 w 228"/>
              <a:gd name="T111" fmla="*/ 26 h 342"/>
              <a:gd name="T112" fmla="*/ 175 w 228"/>
              <a:gd name="T113" fmla="*/ 78 h 342"/>
              <a:gd name="T114" fmla="*/ 177 w 228"/>
              <a:gd name="T115" fmla="*/ 41 h 342"/>
              <a:gd name="T116" fmla="*/ 203 w 228"/>
              <a:gd name="T117" fmla="*/ 37 h 342"/>
              <a:gd name="T118" fmla="*/ 207 w 228"/>
              <a:gd name="T119" fmla="*/ 41 h 342"/>
              <a:gd name="T120" fmla="*/ 220 w 228"/>
              <a:gd name="T121" fmla="*/ 53 h 342"/>
              <a:gd name="T122" fmla="*/ 216 w 228"/>
              <a:gd name="T123" fmla="*/ 59 h 342"/>
              <a:gd name="T124" fmla="*/ 198 w 228"/>
              <a:gd name="T125" fmla="*/ 4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 h="342">
                <a:moveTo>
                  <a:pt x="160" y="169"/>
                </a:moveTo>
                <a:cubicBezTo>
                  <a:pt x="160" y="169"/>
                  <a:pt x="161" y="168"/>
                  <a:pt x="160" y="169"/>
                </a:cubicBezTo>
                <a:close/>
                <a:moveTo>
                  <a:pt x="162" y="162"/>
                </a:moveTo>
                <a:cubicBezTo>
                  <a:pt x="162" y="162"/>
                  <a:pt x="163" y="162"/>
                  <a:pt x="162" y="162"/>
                </a:cubicBezTo>
                <a:close/>
                <a:moveTo>
                  <a:pt x="159" y="170"/>
                </a:moveTo>
                <a:cubicBezTo>
                  <a:pt x="161" y="168"/>
                  <a:pt x="158" y="172"/>
                  <a:pt x="159" y="170"/>
                </a:cubicBezTo>
                <a:close/>
                <a:moveTo>
                  <a:pt x="172" y="110"/>
                </a:moveTo>
                <a:cubicBezTo>
                  <a:pt x="172" y="110"/>
                  <a:pt x="173" y="110"/>
                  <a:pt x="172" y="110"/>
                </a:cubicBezTo>
                <a:close/>
                <a:moveTo>
                  <a:pt x="165" y="154"/>
                </a:moveTo>
                <a:cubicBezTo>
                  <a:pt x="167" y="153"/>
                  <a:pt x="165" y="154"/>
                  <a:pt x="165" y="154"/>
                </a:cubicBezTo>
                <a:close/>
                <a:moveTo>
                  <a:pt x="174" y="126"/>
                </a:moveTo>
                <a:cubicBezTo>
                  <a:pt x="174" y="126"/>
                  <a:pt x="175" y="124"/>
                  <a:pt x="175" y="124"/>
                </a:cubicBezTo>
                <a:cubicBezTo>
                  <a:pt x="174" y="124"/>
                  <a:pt x="173" y="126"/>
                  <a:pt x="174" y="126"/>
                </a:cubicBezTo>
                <a:close/>
                <a:moveTo>
                  <a:pt x="3" y="323"/>
                </a:moveTo>
                <a:cubicBezTo>
                  <a:pt x="3" y="323"/>
                  <a:pt x="6" y="322"/>
                  <a:pt x="6" y="322"/>
                </a:cubicBezTo>
                <a:cubicBezTo>
                  <a:pt x="5" y="322"/>
                  <a:pt x="4" y="323"/>
                  <a:pt x="4" y="322"/>
                </a:cubicBezTo>
                <a:cubicBezTo>
                  <a:pt x="4" y="322"/>
                  <a:pt x="4" y="322"/>
                  <a:pt x="4" y="322"/>
                </a:cubicBezTo>
                <a:cubicBezTo>
                  <a:pt x="4" y="321"/>
                  <a:pt x="1" y="322"/>
                  <a:pt x="3" y="323"/>
                </a:cubicBezTo>
                <a:close/>
                <a:moveTo>
                  <a:pt x="20" y="318"/>
                </a:moveTo>
                <a:cubicBezTo>
                  <a:pt x="20" y="318"/>
                  <a:pt x="21" y="318"/>
                  <a:pt x="20" y="318"/>
                </a:cubicBezTo>
                <a:close/>
                <a:moveTo>
                  <a:pt x="39" y="309"/>
                </a:moveTo>
                <a:cubicBezTo>
                  <a:pt x="39" y="309"/>
                  <a:pt x="39" y="306"/>
                  <a:pt x="39" y="309"/>
                </a:cubicBezTo>
                <a:close/>
                <a:moveTo>
                  <a:pt x="18" y="319"/>
                </a:moveTo>
                <a:cubicBezTo>
                  <a:pt x="17" y="319"/>
                  <a:pt x="17" y="319"/>
                  <a:pt x="16" y="319"/>
                </a:cubicBezTo>
                <a:cubicBezTo>
                  <a:pt x="17" y="320"/>
                  <a:pt x="18" y="320"/>
                  <a:pt x="18" y="319"/>
                </a:cubicBezTo>
                <a:close/>
                <a:moveTo>
                  <a:pt x="160" y="165"/>
                </a:moveTo>
                <a:cubicBezTo>
                  <a:pt x="160" y="165"/>
                  <a:pt x="156" y="173"/>
                  <a:pt x="157" y="172"/>
                </a:cubicBezTo>
                <a:cubicBezTo>
                  <a:pt x="158" y="172"/>
                  <a:pt x="160" y="165"/>
                  <a:pt x="160" y="165"/>
                </a:cubicBezTo>
                <a:close/>
                <a:moveTo>
                  <a:pt x="157" y="176"/>
                </a:moveTo>
                <a:cubicBezTo>
                  <a:pt x="157" y="175"/>
                  <a:pt x="157" y="175"/>
                  <a:pt x="158" y="174"/>
                </a:cubicBezTo>
                <a:cubicBezTo>
                  <a:pt x="158" y="173"/>
                  <a:pt x="159" y="172"/>
                  <a:pt x="159" y="172"/>
                </a:cubicBezTo>
                <a:cubicBezTo>
                  <a:pt x="159" y="172"/>
                  <a:pt x="156" y="174"/>
                  <a:pt x="157" y="176"/>
                </a:cubicBezTo>
                <a:close/>
                <a:moveTo>
                  <a:pt x="179" y="65"/>
                </a:moveTo>
                <a:cubicBezTo>
                  <a:pt x="180" y="65"/>
                  <a:pt x="178" y="65"/>
                  <a:pt x="179" y="65"/>
                </a:cubicBezTo>
                <a:close/>
                <a:moveTo>
                  <a:pt x="168" y="106"/>
                </a:moveTo>
                <a:cubicBezTo>
                  <a:pt x="168" y="106"/>
                  <a:pt x="168" y="106"/>
                  <a:pt x="168" y="106"/>
                </a:cubicBezTo>
                <a:cubicBezTo>
                  <a:pt x="167" y="106"/>
                  <a:pt x="168" y="106"/>
                  <a:pt x="168" y="106"/>
                </a:cubicBezTo>
                <a:close/>
                <a:moveTo>
                  <a:pt x="123" y="210"/>
                </a:moveTo>
                <a:cubicBezTo>
                  <a:pt x="123" y="209"/>
                  <a:pt x="123" y="209"/>
                  <a:pt x="123" y="209"/>
                </a:cubicBezTo>
                <a:cubicBezTo>
                  <a:pt x="123" y="210"/>
                  <a:pt x="122" y="210"/>
                  <a:pt x="122" y="211"/>
                </a:cubicBezTo>
                <a:cubicBezTo>
                  <a:pt x="123" y="210"/>
                  <a:pt x="123" y="209"/>
                  <a:pt x="123" y="210"/>
                </a:cubicBezTo>
                <a:close/>
                <a:moveTo>
                  <a:pt x="170" y="92"/>
                </a:moveTo>
                <a:cubicBezTo>
                  <a:pt x="170" y="92"/>
                  <a:pt x="171" y="91"/>
                  <a:pt x="172" y="89"/>
                </a:cubicBezTo>
                <a:cubicBezTo>
                  <a:pt x="172" y="88"/>
                  <a:pt x="172" y="88"/>
                  <a:pt x="172" y="87"/>
                </a:cubicBezTo>
                <a:cubicBezTo>
                  <a:pt x="171" y="87"/>
                  <a:pt x="170" y="92"/>
                  <a:pt x="170" y="92"/>
                </a:cubicBezTo>
                <a:close/>
                <a:moveTo>
                  <a:pt x="129" y="199"/>
                </a:moveTo>
                <a:cubicBezTo>
                  <a:pt x="128" y="199"/>
                  <a:pt x="128" y="200"/>
                  <a:pt x="127" y="201"/>
                </a:cubicBezTo>
                <a:cubicBezTo>
                  <a:pt x="128" y="200"/>
                  <a:pt x="128" y="199"/>
                  <a:pt x="129" y="199"/>
                </a:cubicBezTo>
                <a:close/>
                <a:moveTo>
                  <a:pt x="174" y="120"/>
                </a:moveTo>
                <a:cubicBezTo>
                  <a:pt x="175" y="120"/>
                  <a:pt x="174" y="120"/>
                  <a:pt x="174" y="120"/>
                </a:cubicBezTo>
                <a:close/>
                <a:moveTo>
                  <a:pt x="183" y="5"/>
                </a:moveTo>
                <a:cubicBezTo>
                  <a:pt x="182" y="5"/>
                  <a:pt x="182" y="4"/>
                  <a:pt x="183" y="5"/>
                </a:cubicBezTo>
                <a:close/>
                <a:moveTo>
                  <a:pt x="183" y="5"/>
                </a:moveTo>
                <a:cubicBezTo>
                  <a:pt x="183" y="5"/>
                  <a:pt x="183" y="5"/>
                  <a:pt x="183" y="5"/>
                </a:cubicBezTo>
                <a:cubicBezTo>
                  <a:pt x="183" y="5"/>
                  <a:pt x="183" y="5"/>
                  <a:pt x="183" y="5"/>
                </a:cubicBezTo>
                <a:cubicBezTo>
                  <a:pt x="183" y="5"/>
                  <a:pt x="183" y="5"/>
                  <a:pt x="183" y="5"/>
                </a:cubicBezTo>
                <a:close/>
                <a:moveTo>
                  <a:pt x="172" y="112"/>
                </a:moveTo>
                <a:cubicBezTo>
                  <a:pt x="172" y="112"/>
                  <a:pt x="171" y="112"/>
                  <a:pt x="171" y="112"/>
                </a:cubicBezTo>
                <a:cubicBezTo>
                  <a:pt x="171" y="112"/>
                  <a:pt x="171" y="112"/>
                  <a:pt x="171" y="112"/>
                </a:cubicBezTo>
                <a:cubicBezTo>
                  <a:pt x="172" y="112"/>
                  <a:pt x="172" y="111"/>
                  <a:pt x="172" y="112"/>
                </a:cubicBezTo>
                <a:close/>
                <a:moveTo>
                  <a:pt x="177" y="82"/>
                </a:moveTo>
                <a:cubicBezTo>
                  <a:pt x="177" y="83"/>
                  <a:pt x="177" y="84"/>
                  <a:pt x="177" y="85"/>
                </a:cubicBezTo>
                <a:cubicBezTo>
                  <a:pt x="177" y="85"/>
                  <a:pt x="177" y="85"/>
                  <a:pt x="177" y="85"/>
                </a:cubicBezTo>
                <a:cubicBezTo>
                  <a:pt x="177" y="84"/>
                  <a:pt x="177" y="83"/>
                  <a:pt x="177" y="82"/>
                </a:cubicBezTo>
                <a:close/>
                <a:moveTo>
                  <a:pt x="177" y="111"/>
                </a:moveTo>
                <a:cubicBezTo>
                  <a:pt x="177" y="112"/>
                  <a:pt x="177" y="110"/>
                  <a:pt x="177" y="109"/>
                </a:cubicBezTo>
                <a:cubicBezTo>
                  <a:pt x="176" y="110"/>
                  <a:pt x="177" y="111"/>
                  <a:pt x="177" y="111"/>
                </a:cubicBezTo>
                <a:close/>
                <a:moveTo>
                  <a:pt x="124" y="207"/>
                </a:moveTo>
                <a:cubicBezTo>
                  <a:pt x="125" y="206"/>
                  <a:pt x="126" y="203"/>
                  <a:pt x="127" y="201"/>
                </a:cubicBezTo>
                <a:cubicBezTo>
                  <a:pt x="127" y="202"/>
                  <a:pt x="125" y="204"/>
                  <a:pt x="124" y="207"/>
                </a:cubicBezTo>
                <a:close/>
                <a:moveTo>
                  <a:pt x="134" y="213"/>
                </a:moveTo>
                <a:cubicBezTo>
                  <a:pt x="135" y="212"/>
                  <a:pt x="135" y="212"/>
                  <a:pt x="135" y="211"/>
                </a:cubicBezTo>
                <a:cubicBezTo>
                  <a:pt x="135" y="212"/>
                  <a:pt x="134" y="212"/>
                  <a:pt x="134" y="213"/>
                </a:cubicBezTo>
                <a:close/>
                <a:moveTo>
                  <a:pt x="105" y="259"/>
                </a:moveTo>
                <a:cubicBezTo>
                  <a:pt x="104" y="259"/>
                  <a:pt x="105" y="259"/>
                  <a:pt x="105" y="259"/>
                </a:cubicBezTo>
                <a:cubicBezTo>
                  <a:pt x="105" y="259"/>
                  <a:pt x="105" y="259"/>
                  <a:pt x="105" y="259"/>
                </a:cubicBezTo>
                <a:cubicBezTo>
                  <a:pt x="105" y="259"/>
                  <a:pt x="105" y="259"/>
                  <a:pt x="105" y="259"/>
                </a:cubicBezTo>
                <a:close/>
                <a:moveTo>
                  <a:pt x="130" y="199"/>
                </a:moveTo>
                <a:cubicBezTo>
                  <a:pt x="130" y="198"/>
                  <a:pt x="131" y="197"/>
                  <a:pt x="131" y="196"/>
                </a:cubicBezTo>
                <a:cubicBezTo>
                  <a:pt x="131" y="196"/>
                  <a:pt x="128" y="198"/>
                  <a:pt x="130" y="199"/>
                </a:cubicBezTo>
                <a:close/>
                <a:moveTo>
                  <a:pt x="156" y="134"/>
                </a:moveTo>
                <a:cubicBezTo>
                  <a:pt x="154" y="136"/>
                  <a:pt x="158" y="132"/>
                  <a:pt x="156" y="134"/>
                </a:cubicBezTo>
                <a:close/>
                <a:moveTo>
                  <a:pt x="155" y="144"/>
                </a:moveTo>
                <a:cubicBezTo>
                  <a:pt x="154" y="143"/>
                  <a:pt x="156" y="144"/>
                  <a:pt x="155" y="144"/>
                </a:cubicBezTo>
                <a:close/>
                <a:moveTo>
                  <a:pt x="154" y="137"/>
                </a:moveTo>
                <a:cubicBezTo>
                  <a:pt x="154" y="137"/>
                  <a:pt x="155" y="137"/>
                  <a:pt x="154" y="137"/>
                </a:cubicBezTo>
                <a:cubicBezTo>
                  <a:pt x="154" y="137"/>
                  <a:pt x="154" y="137"/>
                  <a:pt x="154" y="137"/>
                </a:cubicBezTo>
                <a:close/>
                <a:moveTo>
                  <a:pt x="157" y="138"/>
                </a:moveTo>
                <a:cubicBezTo>
                  <a:pt x="157" y="137"/>
                  <a:pt x="157" y="137"/>
                  <a:pt x="157" y="136"/>
                </a:cubicBezTo>
                <a:cubicBezTo>
                  <a:pt x="157" y="136"/>
                  <a:pt x="156" y="137"/>
                  <a:pt x="157" y="138"/>
                </a:cubicBezTo>
                <a:close/>
                <a:moveTo>
                  <a:pt x="139" y="183"/>
                </a:moveTo>
                <a:cubicBezTo>
                  <a:pt x="138" y="182"/>
                  <a:pt x="140" y="183"/>
                  <a:pt x="139" y="183"/>
                </a:cubicBezTo>
                <a:close/>
                <a:moveTo>
                  <a:pt x="153" y="147"/>
                </a:moveTo>
                <a:cubicBezTo>
                  <a:pt x="154" y="147"/>
                  <a:pt x="154" y="147"/>
                  <a:pt x="153" y="147"/>
                </a:cubicBezTo>
                <a:close/>
                <a:moveTo>
                  <a:pt x="165" y="91"/>
                </a:moveTo>
                <a:cubicBezTo>
                  <a:pt x="165" y="91"/>
                  <a:pt x="164" y="93"/>
                  <a:pt x="165" y="91"/>
                </a:cubicBezTo>
                <a:close/>
                <a:moveTo>
                  <a:pt x="172" y="44"/>
                </a:moveTo>
                <a:cubicBezTo>
                  <a:pt x="174" y="44"/>
                  <a:pt x="171" y="38"/>
                  <a:pt x="171" y="38"/>
                </a:cubicBezTo>
                <a:cubicBezTo>
                  <a:pt x="171" y="38"/>
                  <a:pt x="171" y="44"/>
                  <a:pt x="172" y="44"/>
                </a:cubicBezTo>
                <a:close/>
                <a:moveTo>
                  <a:pt x="113" y="247"/>
                </a:moveTo>
                <a:cubicBezTo>
                  <a:pt x="113" y="247"/>
                  <a:pt x="113" y="244"/>
                  <a:pt x="113" y="247"/>
                </a:cubicBezTo>
                <a:close/>
                <a:moveTo>
                  <a:pt x="161" y="122"/>
                </a:moveTo>
                <a:cubicBezTo>
                  <a:pt x="160" y="122"/>
                  <a:pt x="162" y="122"/>
                  <a:pt x="161" y="122"/>
                </a:cubicBezTo>
                <a:close/>
                <a:moveTo>
                  <a:pt x="165" y="99"/>
                </a:moveTo>
                <a:cubicBezTo>
                  <a:pt x="166" y="93"/>
                  <a:pt x="169" y="81"/>
                  <a:pt x="168" y="76"/>
                </a:cubicBezTo>
                <a:cubicBezTo>
                  <a:pt x="168" y="75"/>
                  <a:pt x="166" y="87"/>
                  <a:pt x="164" y="95"/>
                </a:cubicBezTo>
                <a:cubicBezTo>
                  <a:pt x="164" y="95"/>
                  <a:pt x="164" y="95"/>
                  <a:pt x="164" y="95"/>
                </a:cubicBezTo>
                <a:cubicBezTo>
                  <a:pt x="164" y="95"/>
                  <a:pt x="164" y="95"/>
                  <a:pt x="164" y="95"/>
                </a:cubicBezTo>
                <a:cubicBezTo>
                  <a:pt x="164" y="98"/>
                  <a:pt x="163" y="101"/>
                  <a:pt x="163" y="101"/>
                </a:cubicBezTo>
                <a:cubicBezTo>
                  <a:pt x="160" y="103"/>
                  <a:pt x="160" y="121"/>
                  <a:pt x="160" y="122"/>
                </a:cubicBezTo>
                <a:cubicBezTo>
                  <a:pt x="164" y="117"/>
                  <a:pt x="163" y="105"/>
                  <a:pt x="165" y="99"/>
                </a:cubicBezTo>
                <a:close/>
                <a:moveTo>
                  <a:pt x="171" y="58"/>
                </a:moveTo>
                <a:cubicBezTo>
                  <a:pt x="172" y="58"/>
                  <a:pt x="170" y="58"/>
                  <a:pt x="171" y="58"/>
                </a:cubicBezTo>
                <a:close/>
                <a:moveTo>
                  <a:pt x="141" y="201"/>
                </a:moveTo>
                <a:cubicBezTo>
                  <a:pt x="140" y="201"/>
                  <a:pt x="137" y="204"/>
                  <a:pt x="138" y="205"/>
                </a:cubicBezTo>
                <a:cubicBezTo>
                  <a:pt x="139" y="204"/>
                  <a:pt x="140" y="202"/>
                  <a:pt x="141" y="201"/>
                </a:cubicBezTo>
                <a:close/>
                <a:moveTo>
                  <a:pt x="136" y="209"/>
                </a:moveTo>
                <a:cubicBezTo>
                  <a:pt x="137" y="208"/>
                  <a:pt x="137" y="207"/>
                  <a:pt x="138" y="206"/>
                </a:cubicBezTo>
                <a:cubicBezTo>
                  <a:pt x="137" y="206"/>
                  <a:pt x="136" y="209"/>
                  <a:pt x="136" y="209"/>
                </a:cubicBezTo>
                <a:close/>
                <a:moveTo>
                  <a:pt x="117" y="240"/>
                </a:moveTo>
                <a:cubicBezTo>
                  <a:pt x="118" y="240"/>
                  <a:pt x="118" y="239"/>
                  <a:pt x="118" y="238"/>
                </a:cubicBezTo>
                <a:cubicBezTo>
                  <a:pt x="118" y="239"/>
                  <a:pt x="117" y="239"/>
                  <a:pt x="117" y="240"/>
                </a:cubicBezTo>
                <a:close/>
                <a:moveTo>
                  <a:pt x="141" y="199"/>
                </a:moveTo>
                <a:cubicBezTo>
                  <a:pt x="141" y="199"/>
                  <a:pt x="141" y="199"/>
                  <a:pt x="141" y="199"/>
                </a:cubicBezTo>
                <a:cubicBezTo>
                  <a:pt x="141" y="199"/>
                  <a:pt x="141" y="199"/>
                  <a:pt x="141" y="199"/>
                </a:cubicBezTo>
                <a:close/>
                <a:moveTo>
                  <a:pt x="115" y="244"/>
                </a:moveTo>
                <a:cubicBezTo>
                  <a:pt x="115" y="244"/>
                  <a:pt x="116" y="243"/>
                  <a:pt x="116" y="242"/>
                </a:cubicBezTo>
                <a:cubicBezTo>
                  <a:pt x="115" y="243"/>
                  <a:pt x="115" y="244"/>
                  <a:pt x="115" y="244"/>
                </a:cubicBezTo>
                <a:close/>
                <a:moveTo>
                  <a:pt x="149" y="45"/>
                </a:moveTo>
                <a:cubicBezTo>
                  <a:pt x="149" y="44"/>
                  <a:pt x="149" y="45"/>
                  <a:pt x="149" y="45"/>
                </a:cubicBezTo>
                <a:close/>
                <a:moveTo>
                  <a:pt x="151" y="24"/>
                </a:moveTo>
                <a:cubicBezTo>
                  <a:pt x="152" y="25"/>
                  <a:pt x="150" y="24"/>
                  <a:pt x="151" y="24"/>
                </a:cubicBezTo>
                <a:close/>
                <a:moveTo>
                  <a:pt x="149" y="27"/>
                </a:moveTo>
                <a:cubicBezTo>
                  <a:pt x="148" y="26"/>
                  <a:pt x="149" y="28"/>
                  <a:pt x="149" y="27"/>
                </a:cubicBezTo>
                <a:close/>
                <a:moveTo>
                  <a:pt x="150" y="24"/>
                </a:moveTo>
                <a:cubicBezTo>
                  <a:pt x="150" y="24"/>
                  <a:pt x="156" y="16"/>
                  <a:pt x="156" y="16"/>
                </a:cubicBezTo>
                <a:cubicBezTo>
                  <a:pt x="155" y="12"/>
                  <a:pt x="148" y="23"/>
                  <a:pt x="150" y="24"/>
                </a:cubicBezTo>
                <a:close/>
                <a:moveTo>
                  <a:pt x="153" y="18"/>
                </a:moveTo>
                <a:cubicBezTo>
                  <a:pt x="154" y="17"/>
                  <a:pt x="153" y="18"/>
                  <a:pt x="153" y="18"/>
                </a:cubicBezTo>
                <a:close/>
                <a:moveTo>
                  <a:pt x="155" y="41"/>
                </a:moveTo>
                <a:cubicBezTo>
                  <a:pt x="154" y="40"/>
                  <a:pt x="155" y="41"/>
                  <a:pt x="155" y="41"/>
                </a:cubicBezTo>
                <a:close/>
                <a:moveTo>
                  <a:pt x="142" y="54"/>
                </a:moveTo>
                <a:cubicBezTo>
                  <a:pt x="142" y="54"/>
                  <a:pt x="142" y="53"/>
                  <a:pt x="142" y="54"/>
                </a:cubicBezTo>
                <a:close/>
                <a:moveTo>
                  <a:pt x="140" y="56"/>
                </a:moveTo>
                <a:cubicBezTo>
                  <a:pt x="140" y="56"/>
                  <a:pt x="141" y="57"/>
                  <a:pt x="140" y="56"/>
                </a:cubicBezTo>
                <a:close/>
                <a:moveTo>
                  <a:pt x="140" y="57"/>
                </a:moveTo>
                <a:cubicBezTo>
                  <a:pt x="140" y="57"/>
                  <a:pt x="139" y="56"/>
                  <a:pt x="140" y="57"/>
                </a:cubicBezTo>
                <a:close/>
                <a:moveTo>
                  <a:pt x="141" y="55"/>
                </a:moveTo>
                <a:cubicBezTo>
                  <a:pt x="142" y="55"/>
                  <a:pt x="141" y="54"/>
                  <a:pt x="141" y="55"/>
                </a:cubicBezTo>
                <a:close/>
                <a:moveTo>
                  <a:pt x="148" y="28"/>
                </a:moveTo>
                <a:cubicBezTo>
                  <a:pt x="149" y="29"/>
                  <a:pt x="148" y="28"/>
                  <a:pt x="148" y="28"/>
                </a:cubicBezTo>
                <a:close/>
                <a:moveTo>
                  <a:pt x="141" y="55"/>
                </a:moveTo>
                <a:cubicBezTo>
                  <a:pt x="140" y="55"/>
                  <a:pt x="142" y="56"/>
                  <a:pt x="141" y="55"/>
                </a:cubicBezTo>
                <a:close/>
                <a:moveTo>
                  <a:pt x="114" y="65"/>
                </a:moveTo>
                <a:cubicBezTo>
                  <a:pt x="111" y="64"/>
                  <a:pt x="114" y="66"/>
                  <a:pt x="114" y="65"/>
                </a:cubicBezTo>
                <a:close/>
                <a:moveTo>
                  <a:pt x="160" y="14"/>
                </a:moveTo>
                <a:cubicBezTo>
                  <a:pt x="159" y="13"/>
                  <a:pt x="161" y="14"/>
                  <a:pt x="160" y="14"/>
                </a:cubicBezTo>
                <a:close/>
                <a:moveTo>
                  <a:pt x="143" y="36"/>
                </a:moveTo>
                <a:cubicBezTo>
                  <a:pt x="143" y="35"/>
                  <a:pt x="144" y="36"/>
                  <a:pt x="143" y="36"/>
                </a:cubicBezTo>
                <a:close/>
                <a:moveTo>
                  <a:pt x="141" y="39"/>
                </a:moveTo>
                <a:cubicBezTo>
                  <a:pt x="142" y="39"/>
                  <a:pt x="139" y="37"/>
                  <a:pt x="141" y="39"/>
                </a:cubicBezTo>
                <a:close/>
                <a:moveTo>
                  <a:pt x="148" y="47"/>
                </a:moveTo>
                <a:cubicBezTo>
                  <a:pt x="149" y="47"/>
                  <a:pt x="147" y="46"/>
                  <a:pt x="148" y="47"/>
                </a:cubicBezTo>
                <a:close/>
                <a:moveTo>
                  <a:pt x="165" y="20"/>
                </a:moveTo>
                <a:cubicBezTo>
                  <a:pt x="164" y="19"/>
                  <a:pt x="166" y="21"/>
                  <a:pt x="165" y="20"/>
                </a:cubicBezTo>
                <a:close/>
                <a:moveTo>
                  <a:pt x="143" y="53"/>
                </a:moveTo>
                <a:cubicBezTo>
                  <a:pt x="143" y="53"/>
                  <a:pt x="142" y="52"/>
                  <a:pt x="143" y="53"/>
                </a:cubicBezTo>
                <a:close/>
                <a:moveTo>
                  <a:pt x="147" y="26"/>
                </a:moveTo>
                <a:cubicBezTo>
                  <a:pt x="148" y="26"/>
                  <a:pt x="146" y="25"/>
                  <a:pt x="147" y="26"/>
                </a:cubicBezTo>
                <a:close/>
                <a:moveTo>
                  <a:pt x="119" y="58"/>
                </a:moveTo>
                <a:cubicBezTo>
                  <a:pt x="119" y="58"/>
                  <a:pt x="118" y="57"/>
                  <a:pt x="119" y="58"/>
                </a:cubicBezTo>
                <a:close/>
                <a:moveTo>
                  <a:pt x="148" y="29"/>
                </a:moveTo>
                <a:cubicBezTo>
                  <a:pt x="147" y="28"/>
                  <a:pt x="148" y="29"/>
                  <a:pt x="148" y="29"/>
                </a:cubicBezTo>
                <a:close/>
                <a:moveTo>
                  <a:pt x="142" y="53"/>
                </a:moveTo>
                <a:cubicBezTo>
                  <a:pt x="142" y="53"/>
                  <a:pt x="143" y="54"/>
                  <a:pt x="142" y="53"/>
                </a:cubicBezTo>
                <a:close/>
                <a:moveTo>
                  <a:pt x="148" y="25"/>
                </a:moveTo>
                <a:cubicBezTo>
                  <a:pt x="146" y="25"/>
                  <a:pt x="148" y="25"/>
                  <a:pt x="148" y="25"/>
                </a:cubicBezTo>
                <a:close/>
                <a:moveTo>
                  <a:pt x="156" y="39"/>
                </a:moveTo>
                <a:cubicBezTo>
                  <a:pt x="156" y="39"/>
                  <a:pt x="157" y="40"/>
                  <a:pt x="156" y="39"/>
                </a:cubicBezTo>
                <a:close/>
                <a:moveTo>
                  <a:pt x="158" y="38"/>
                </a:moveTo>
                <a:cubicBezTo>
                  <a:pt x="157" y="37"/>
                  <a:pt x="158" y="38"/>
                  <a:pt x="158" y="38"/>
                </a:cubicBezTo>
                <a:close/>
                <a:moveTo>
                  <a:pt x="155" y="42"/>
                </a:moveTo>
                <a:cubicBezTo>
                  <a:pt x="154" y="43"/>
                  <a:pt x="157" y="41"/>
                  <a:pt x="155" y="42"/>
                </a:cubicBezTo>
                <a:close/>
                <a:moveTo>
                  <a:pt x="161" y="33"/>
                </a:moveTo>
                <a:cubicBezTo>
                  <a:pt x="161" y="33"/>
                  <a:pt x="161" y="33"/>
                  <a:pt x="161" y="33"/>
                </a:cubicBezTo>
                <a:close/>
                <a:moveTo>
                  <a:pt x="156" y="41"/>
                </a:moveTo>
                <a:cubicBezTo>
                  <a:pt x="157" y="41"/>
                  <a:pt x="154" y="41"/>
                  <a:pt x="156" y="41"/>
                </a:cubicBezTo>
                <a:close/>
                <a:moveTo>
                  <a:pt x="143" y="58"/>
                </a:moveTo>
                <a:cubicBezTo>
                  <a:pt x="143" y="58"/>
                  <a:pt x="142" y="57"/>
                  <a:pt x="143" y="58"/>
                </a:cubicBezTo>
                <a:close/>
                <a:moveTo>
                  <a:pt x="161" y="31"/>
                </a:moveTo>
                <a:cubicBezTo>
                  <a:pt x="160" y="31"/>
                  <a:pt x="162" y="32"/>
                  <a:pt x="161" y="31"/>
                </a:cubicBezTo>
                <a:close/>
                <a:moveTo>
                  <a:pt x="156" y="41"/>
                </a:moveTo>
                <a:cubicBezTo>
                  <a:pt x="155" y="40"/>
                  <a:pt x="156" y="41"/>
                  <a:pt x="156" y="41"/>
                </a:cubicBezTo>
                <a:close/>
                <a:moveTo>
                  <a:pt x="163" y="30"/>
                </a:moveTo>
                <a:cubicBezTo>
                  <a:pt x="163" y="31"/>
                  <a:pt x="161" y="29"/>
                  <a:pt x="163" y="30"/>
                </a:cubicBezTo>
                <a:close/>
                <a:moveTo>
                  <a:pt x="115" y="62"/>
                </a:moveTo>
                <a:cubicBezTo>
                  <a:pt x="115" y="62"/>
                  <a:pt x="115" y="62"/>
                  <a:pt x="115" y="62"/>
                </a:cubicBezTo>
                <a:cubicBezTo>
                  <a:pt x="115" y="61"/>
                  <a:pt x="115" y="62"/>
                  <a:pt x="115" y="62"/>
                </a:cubicBezTo>
                <a:close/>
                <a:moveTo>
                  <a:pt x="167" y="3"/>
                </a:moveTo>
                <a:cubicBezTo>
                  <a:pt x="167" y="3"/>
                  <a:pt x="167" y="3"/>
                  <a:pt x="167" y="4"/>
                </a:cubicBezTo>
                <a:cubicBezTo>
                  <a:pt x="167" y="3"/>
                  <a:pt x="167" y="3"/>
                  <a:pt x="167" y="3"/>
                </a:cubicBezTo>
                <a:cubicBezTo>
                  <a:pt x="167" y="3"/>
                  <a:pt x="167" y="3"/>
                  <a:pt x="167" y="3"/>
                </a:cubicBezTo>
                <a:close/>
                <a:moveTo>
                  <a:pt x="144" y="51"/>
                </a:moveTo>
                <a:cubicBezTo>
                  <a:pt x="144" y="50"/>
                  <a:pt x="144" y="51"/>
                  <a:pt x="144" y="52"/>
                </a:cubicBezTo>
                <a:cubicBezTo>
                  <a:pt x="144" y="52"/>
                  <a:pt x="145" y="51"/>
                  <a:pt x="144" y="51"/>
                </a:cubicBezTo>
                <a:close/>
                <a:moveTo>
                  <a:pt x="144" y="34"/>
                </a:moveTo>
                <a:cubicBezTo>
                  <a:pt x="144" y="34"/>
                  <a:pt x="144" y="34"/>
                  <a:pt x="144" y="34"/>
                </a:cubicBezTo>
                <a:cubicBezTo>
                  <a:pt x="144" y="34"/>
                  <a:pt x="144" y="34"/>
                  <a:pt x="144" y="34"/>
                </a:cubicBezTo>
                <a:cubicBezTo>
                  <a:pt x="144" y="34"/>
                  <a:pt x="145" y="34"/>
                  <a:pt x="144" y="34"/>
                </a:cubicBezTo>
                <a:close/>
                <a:moveTo>
                  <a:pt x="144" y="52"/>
                </a:moveTo>
                <a:cubicBezTo>
                  <a:pt x="144" y="52"/>
                  <a:pt x="144" y="52"/>
                  <a:pt x="144" y="52"/>
                </a:cubicBezTo>
                <a:cubicBezTo>
                  <a:pt x="144" y="52"/>
                  <a:pt x="144" y="52"/>
                  <a:pt x="144" y="52"/>
                </a:cubicBezTo>
                <a:cubicBezTo>
                  <a:pt x="144" y="52"/>
                  <a:pt x="144" y="52"/>
                  <a:pt x="144" y="52"/>
                </a:cubicBezTo>
                <a:close/>
                <a:moveTo>
                  <a:pt x="165" y="2"/>
                </a:moveTo>
                <a:cubicBezTo>
                  <a:pt x="164" y="5"/>
                  <a:pt x="166" y="3"/>
                  <a:pt x="167" y="3"/>
                </a:cubicBezTo>
                <a:cubicBezTo>
                  <a:pt x="166" y="2"/>
                  <a:pt x="165" y="2"/>
                  <a:pt x="165" y="2"/>
                </a:cubicBezTo>
                <a:close/>
                <a:moveTo>
                  <a:pt x="144" y="34"/>
                </a:moveTo>
                <a:cubicBezTo>
                  <a:pt x="144" y="34"/>
                  <a:pt x="144" y="34"/>
                  <a:pt x="144" y="34"/>
                </a:cubicBezTo>
                <a:cubicBezTo>
                  <a:pt x="144" y="34"/>
                  <a:pt x="144" y="34"/>
                  <a:pt x="144" y="34"/>
                </a:cubicBezTo>
                <a:close/>
                <a:moveTo>
                  <a:pt x="206" y="33"/>
                </a:moveTo>
                <a:cubicBezTo>
                  <a:pt x="205" y="33"/>
                  <a:pt x="207" y="31"/>
                  <a:pt x="206" y="33"/>
                </a:cubicBezTo>
                <a:close/>
                <a:moveTo>
                  <a:pt x="218" y="47"/>
                </a:moveTo>
                <a:cubicBezTo>
                  <a:pt x="218" y="48"/>
                  <a:pt x="220" y="45"/>
                  <a:pt x="218" y="47"/>
                </a:cubicBezTo>
                <a:close/>
                <a:moveTo>
                  <a:pt x="222" y="47"/>
                </a:moveTo>
                <a:cubicBezTo>
                  <a:pt x="223" y="47"/>
                  <a:pt x="224" y="48"/>
                  <a:pt x="225" y="48"/>
                </a:cubicBezTo>
                <a:cubicBezTo>
                  <a:pt x="225" y="48"/>
                  <a:pt x="225" y="48"/>
                  <a:pt x="225" y="48"/>
                </a:cubicBezTo>
                <a:cubicBezTo>
                  <a:pt x="225" y="48"/>
                  <a:pt x="225" y="48"/>
                  <a:pt x="225" y="48"/>
                </a:cubicBezTo>
                <a:cubicBezTo>
                  <a:pt x="225" y="48"/>
                  <a:pt x="226" y="47"/>
                  <a:pt x="226" y="47"/>
                </a:cubicBezTo>
                <a:cubicBezTo>
                  <a:pt x="225" y="48"/>
                  <a:pt x="217" y="40"/>
                  <a:pt x="217" y="40"/>
                </a:cubicBezTo>
                <a:cubicBezTo>
                  <a:pt x="217" y="41"/>
                  <a:pt x="216" y="41"/>
                  <a:pt x="216" y="41"/>
                </a:cubicBezTo>
                <a:cubicBezTo>
                  <a:pt x="216" y="41"/>
                  <a:pt x="219" y="44"/>
                  <a:pt x="219" y="45"/>
                </a:cubicBezTo>
                <a:cubicBezTo>
                  <a:pt x="219" y="45"/>
                  <a:pt x="221" y="46"/>
                  <a:pt x="222" y="47"/>
                </a:cubicBezTo>
                <a:close/>
                <a:moveTo>
                  <a:pt x="217" y="45"/>
                </a:moveTo>
                <a:cubicBezTo>
                  <a:pt x="217" y="44"/>
                  <a:pt x="216" y="45"/>
                  <a:pt x="217" y="45"/>
                </a:cubicBezTo>
                <a:close/>
                <a:moveTo>
                  <a:pt x="207" y="36"/>
                </a:moveTo>
                <a:cubicBezTo>
                  <a:pt x="207" y="36"/>
                  <a:pt x="206" y="37"/>
                  <a:pt x="207" y="36"/>
                </a:cubicBezTo>
                <a:close/>
                <a:moveTo>
                  <a:pt x="208" y="35"/>
                </a:moveTo>
                <a:cubicBezTo>
                  <a:pt x="208" y="35"/>
                  <a:pt x="215" y="41"/>
                  <a:pt x="215" y="41"/>
                </a:cubicBezTo>
                <a:cubicBezTo>
                  <a:pt x="218" y="40"/>
                  <a:pt x="208" y="34"/>
                  <a:pt x="208" y="35"/>
                </a:cubicBezTo>
                <a:close/>
                <a:moveTo>
                  <a:pt x="197" y="28"/>
                </a:moveTo>
                <a:cubicBezTo>
                  <a:pt x="196" y="28"/>
                  <a:pt x="197" y="27"/>
                  <a:pt x="197" y="28"/>
                </a:cubicBezTo>
                <a:close/>
                <a:moveTo>
                  <a:pt x="203" y="33"/>
                </a:moveTo>
                <a:cubicBezTo>
                  <a:pt x="203" y="32"/>
                  <a:pt x="202" y="33"/>
                  <a:pt x="203" y="33"/>
                </a:cubicBezTo>
                <a:close/>
                <a:moveTo>
                  <a:pt x="194" y="25"/>
                </a:moveTo>
                <a:cubicBezTo>
                  <a:pt x="193" y="26"/>
                  <a:pt x="196" y="23"/>
                  <a:pt x="194" y="25"/>
                </a:cubicBezTo>
                <a:close/>
                <a:moveTo>
                  <a:pt x="206" y="33"/>
                </a:moveTo>
                <a:cubicBezTo>
                  <a:pt x="207" y="32"/>
                  <a:pt x="206" y="34"/>
                  <a:pt x="206" y="33"/>
                </a:cubicBezTo>
                <a:close/>
                <a:moveTo>
                  <a:pt x="204" y="34"/>
                </a:moveTo>
                <a:cubicBezTo>
                  <a:pt x="205" y="34"/>
                  <a:pt x="204" y="34"/>
                  <a:pt x="204" y="34"/>
                </a:cubicBezTo>
                <a:close/>
                <a:moveTo>
                  <a:pt x="203" y="33"/>
                </a:moveTo>
                <a:cubicBezTo>
                  <a:pt x="204" y="33"/>
                  <a:pt x="202" y="34"/>
                  <a:pt x="203" y="33"/>
                </a:cubicBezTo>
                <a:close/>
                <a:moveTo>
                  <a:pt x="189" y="39"/>
                </a:moveTo>
                <a:cubicBezTo>
                  <a:pt x="188" y="38"/>
                  <a:pt x="190" y="40"/>
                  <a:pt x="189" y="39"/>
                </a:cubicBezTo>
                <a:close/>
                <a:moveTo>
                  <a:pt x="198" y="29"/>
                </a:moveTo>
                <a:cubicBezTo>
                  <a:pt x="198" y="29"/>
                  <a:pt x="198" y="29"/>
                  <a:pt x="198" y="29"/>
                </a:cubicBezTo>
                <a:cubicBezTo>
                  <a:pt x="198" y="29"/>
                  <a:pt x="198" y="29"/>
                  <a:pt x="198" y="29"/>
                </a:cubicBezTo>
                <a:cubicBezTo>
                  <a:pt x="198" y="29"/>
                  <a:pt x="198" y="29"/>
                  <a:pt x="198" y="29"/>
                </a:cubicBezTo>
                <a:close/>
                <a:moveTo>
                  <a:pt x="179" y="24"/>
                </a:moveTo>
                <a:cubicBezTo>
                  <a:pt x="178" y="24"/>
                  <a:pt x="179" y="24"/>
                  <a:pt x="179" y="24"/>
                </a:cubicBezTo>
                <a:close/>
                <a:moveTo>
                  <a:pt x="181" y="27"/>
                </a:moveTo>
                <a:cubicBezTo>
                  <a:pt x="182" y="26"/>
                  <a:pt x="181" y="26"/>
                  <a:pt x="180" y="26"/>
                </a:cubicBezTo>
                <a:cubicBezTo>
                  <a:pt x="181" y="26"/>
                  <a:pt x="181" y="27"/>
                  <a:pt x="181" y="27"/>
                </a:cubicBezTo>
                <a:close/>
                <a:moveTo>
                  <a:pt x="179" y="24"/>
                </a:moveTo>
                <a:cubicBezTo>
                  <a:pt x="179" y="24"/>
                  <a:pt x="178" y="25"/>
                  <a:pt x="179" y="24"/>
                </a:cubicBezTo>
                <a:close/>
                <a:moveTo>
                  <a:pt x="180" y="26"/>
                </a:moveTo>
                <a:cubicBezTo>
                  <a:pt x="180" y="26"/>
                  <a:pt x="180" y="26"/>
                  <a:pt x="180" y="26"/>
                </a:cubicBezTo>
                <a:cubicBezTo>
                  <a:pt x="180" y="26"/>
                  <a:pt x="180" y="26"/>
                  <a:pt x="180" y="26"/>
                </a:cubicBezTo>
                <a:cubicBezTo>
                  <a:pt x="180" y="26"/>
                  <a:pt x="180" y="26"/>
                  <a:pt x="180" y="26"/>
                </a:cubicBezTo>
                <a:close/>
                <a:moveTo>
                  <a:pt x="185" y="31"/>
                </a:moveTo>
                <a:cubicBezTo>
                  <a:pt x="184" y="32"/>
                  <a:pt x="186" y="30"/>
                  <a:pt x="185" y="31"/>
                </a:cubicBezTo>
                <a:close/>
                <a:moveTo>
                  <a:pt x="180" y="25"/>
                </a:moveTo>
                <a:cubicBezTo>
                  <a:pt x="181" y="25"/>
                  <a:pt x="179" y="25"/>
                  <a:pt x="180" y="25"/>
                </a:cubicBezTo>
                <a:close/>
                <a:moveTo>
                  <a:pt x="187" y="32"/>
                </a:moveTo>
                <a:cubicBezTo>
                  <a:pt x="187" y="32"/>
                  <a:pt x="186" y="32"/>
                  <a:pt x="187" y="32"/>
                </a:cubicBezTo>
                <a:close/>
                <a:moveTo>
                  <a:pt x="227" y="47"/>
                </a:moveTo>
                <a:cubicBezTo>
                  <a:pt x="227" y="47"/>
                  <a:pt x="225" y="51"/>
                  <a:pt x="225" y="50"/>
                </a:cubicBezTo>
                <a:cubicBezTo>
                  <a:pt x="225" y="50"/>
                  <a:pt x="220" y="47"/>
                  <a:pt x="220" y="48"/>
                </a:cubicBezTo>
                <a:cubicBezTo>
                  <a:pt x="219" y="49"/>
                  <a:pt x="221" y="48"/>
                  <a:pt x="221" y="48"/>
                </a:cubicBezTo>
                <a:cubicBezTo>
                  <a:pt x="221" y="48"/>
                  <a:pt x="224" y="51"/>
                  <a:pt x="224" y="51"/>
                </a:cubicBezTo>
                <a:cubicBezTo>
                  <a:pt x="224" y="52"/>
                  <a:pt x="222" y="52"/>
                  <a:pt x="223" y="52"/>
                </a:cubicBezTo>
                <a:cubicBezTo>
                  <a:pt x="222" y="52"/>
                  <a:pt x="222" y="52"/>
                  <a:pt x="222" y="51"/>
                </a:cubicBezTo>
                <a:cubicBezTo>
                  <a:pt x="215" y="45"/>
                  <a:pt x="206" y="38"/>
                  <a:pt x="199" y="32"/>
                </a:cubicBezTo>
                <a:cubicBezTo>
                  <a:pt x="196" y="30"/>
                  <a:pt x="190" y="22"/>
                  <a:pt x="184" y="15"/>
                </a:cubicBezTo>
                <a:cubicBezTo>
                  <a:pt x="189" y="20"/>
                  <a:pt x="194" y="25"/>
                  <a:pt x="194" y="24"/>
                </a:cubicBezTo>
                <a:cubicBezTo>
                  <a:pt x="194" y="24"/>
                  <a:pt x="193" y="23"/>
                  <a:pt x="193" y="23"/>
                </a:cubicBezTo>
                <a:cubicBezTo>
                  <a:pt x="194" y="22"/>
                  <a:pt x="196" y="24"/>
                  <a:pt x="196" y="24"/>
                </a:cubicBezTo>
                <a:cubicBezTo>
                  <a:pt x="195" y="25"/>
                  <a:pt x="195" y="25"/>
                  <a:pt x="195" y="26"/>
                </a:cubicBezTo>
                <a:cubicBezTo>
                  <a:pt x="194" y="26"/>
                  <a:pt x="197" y="26"/>
                  <a:pt x="197" y="25"/>
                </a:cubicBezTo>
                <a:cubicBezTo>
                  <a:pt x="196" y="26"/>
                  <a:pt x="196" y="28"/>
                  <a:pt x="196" y="28"/>
                </a:cubicBezTo>
                <a:cubicBezTo>
                  <a:pt x="196" y="28"/>
                  <a:pt x="198" y="26"/>
                  <a:pt x="198" y="26"/>
                </a:cubicBezTo>
                <a:cubicBezTo>
                  <a:pt x="198" y="27"/>
                  <a:pt x="197" y="28"/>
                  <a:pt x="197" y="28"/>
                </a:cubicBezTo>
                <a:cubicBezTo>
                  <a:pt x="197" y="28"/>
                  <a:pt x="198" y="27"/>
                  <a:pt x="198" y="27"/>
                </a:cubicBezTo>
                <a:cubicBezTo>
                  <a:pt x="199" y="27"/>
                  <a:pt x="199" y="28"/>
                  <a:pt x="199" y="28"/>
                </a:cubicBezTo>
                <a:cubicBezTo>
                  <a:pt x="199" y="28"/>
                  <a:pt x="198" y="28"/>
                  <a:pt x="198" y="28"/>
                </a:cubicBezTo>
                <a:cubicBezTo>
                  <a:pt x="198" y="29"/>
                  <a:pt x="198" y="29"/>
                  <a:pt x="199" y="28"/>
                </a:cubicBezTo>
                <a:cubicBezTo>
                  <a:pt x="199" y="29"/>
                  <a:pt x="198" y="29"/>
                  <a:pt x="198" y="29"/>
                </a:cubicBezTo>
                <a:cubicBezTo>
                  <a:pt x="199" y="29"/>
                  <a:pt x="199" y="28"/>
                  <a:pt x="198" y="29"/>
                </a:cubicBezTo>
                <a:cubicBezTo>
                  <a:pt x="198" y="29"/>
                  <a:pt x="199" y="30"/>
                  <a:pt x="199" y="30"/>
                </a:cubicBezTo>
                <a:cubicBezTo>
                  <a:pt x="199" y="30"/>
                  <a:pt x="199" y="30"/>
                  <a:pt x="199" y="30"/>
                </a:cubicBezTo>
                <a:cubicBezTo>
                  <a:pt x="199" y="30"/>
                  <a:pt x="199" y="30"/>
                  <a:pt x="199" y="30"/>
                </a:cubicBezTo>
                <a:cubicBezTo>
                  <a:pt x="200" y="30"/>
                  <a:pt x="200" y="30"/>
                  <a:pt x="200" y="30"/>
                </a:cubicBezTo>
                <a:cubicBezTo>
                  <a:pt x="199" y="30"/>
                  <a:pt x="200" y="31"/>
                  <a:pt x="201" y="32"/>
                </a:cubicBezTo>
                <a:cubicBezTo>
                  <a:pt x="201" y="31"/>
                  <a:pt x="201" y="31"/>
                  <a:pt x="201" y="31"/>
                </a:cubicBezTo>
                <a:cubicBezTo>
                  <a:pt x="201" y="31"/>
                  <a:pt x="201" y="31"/>
                  <a:pt x="201" y="32"/>
                </a:cubicBezTo>
                <a:cubicBezTo>
                  <a:pt x="202" y="32"/>
                  <a:pt x="203" y="33"/>
                  <a:pt x="203" y="33"/>
                </a:cubicBezTo>
                <a:cubicBezTo>
                  <a:pt x="203" y="33"/>
                  <a:pt x="202" y="32"/>
                  <a:pt x="202" y="32"/>
                </a:cubicBezTo>
                <a:cubicBezTo>
                  <a:pt x="201" y="31"/>
                  <a:pt x="206" y="33"/>
                  <a:pt x="206" y="32"/>
                </a:cubicBezTo>
                <a:cubicBezTo>
                  <a:pt x="206" y="31"/>
                  <a:pt x="195" y="21"/>
                  <a:pt x="193" y="19"/>
                </a:cubicBezTo>
                <a:cubicBezTo>
                  <a:pt x="191" y="16"/>
                  <a:pt x="188" y="12"/>
                  <a:pt x="185" y="9"/>
                </a:cubicBezTo>
                <a:cubicBezTo>
                  <a:pt x="185" y="9"/>
                  <a:pt x="185" y="9"/>
                  <a:pt x="186" y="8"/>
                </a:cubicBezTo>
                <a:cubicBezTo>
                  <a:pt x="186" y="8"/>
                  <a:pt x="184" y="6"/>
                  <a:pt x="184" y="5"/>
                </a:cubicBezTo>
                <a:cubicBezTo>
                  <a:pt x="183" y="5"/>
                  <a:pt x="183" y="5"/>
                  <a:pt x="183" y="5"/>
                </a:cubicBezTo>
                <a:cubicBezTo>
                  <a:pt x="183" y="5"/>
                  <a:pt x="183" y="5"/>
                  <a:pt x="183" y="5"/>
                </a:cubicBezTo>
                <a:cubicBezTo>
                  <a:pt x="183" y="6"/>
                  <a:pt x="183" y="6"/>
                  <a:pt x="183" y="6"/>
                </a:cubicBezTo>
                <a:cubicBezTo>
                  <a:pt x="183" y="6"/>
                  <a:pt x="183" y="6"/>
                  <a:pt x="183" y="6"/>
                </a:cubicBezTo>
                <a:cubicBezTo>
                  <a:pt x="183" y="5"/>
                  <a:pt x="183" y="5"/>
                  <a:pt x="183" y="5"/>
                </a:cubicBezTo>
                <a:cubicBezTo>
                  <a:pt x="181" y="3"/>
                  <a:pt x="178" y="0"/>
                  <a:pt x="177" y="0"/>
                </a:cubicBezTo>
                <a:cubicBezTo>
                  <a:pt x="175" y="0"/>
                  <a:pt x="174" y="1"/>
                  <a:pt x="174" y="2"/>
                </a:cubicBezTo>
                <a:cubicBezTo>
                  <a:pt x="172" y="2"/>
                  <a:pt x="170" y="3"/>
                  <a:pt x="168" y="4"/>
                </a:cubicBezTo>
                <a:cubicBezTo>
                  <a:pt x="168" y="4"/>
                  <a:pt x="167" y="4"/>
                  <a:pt x="167" y="4"/>
                </a:cubicBezTo>
                <a:cubicBezTo>
                  <a:pt x="167" y="4"/>
                  <a:pt x="167" y="4"/>
                  <a:pt x="167" y="4"/>
                </a:cubicBezTo>
                <a:cubicBezTo>
                  <a:pt x="166" y="5"/>
                  <a:pt x="165" y="5"/>
                  <a:pt x="164" y="6"/>
                </a:cubicBezTo>
                <a:cubicBezTo>
                  <a:pt x="164" y="5"/>
                  <a:pt x="164" y="5"/>
                  <a:pt x="164" y="5"/>
                </a:cubicBezTo>
                <a:cubicBezTo>
                  <a:pt x="164" y="5"/>
                  <a:pt x="164" y="5"/>
                  <a:pt x="164" y="5"/>
                </a:cubicBezTo>
                <a:cubicBezTo>
                  <a:pt x="165" y="5"/>
                  <a:pt x="164" y="5"/>
                  <a:pt x="164" y="5"/>
                </a:cubicBezTo>
                <a:cubicBezTo>
                  <a:pt x="164" y="5"/>
                  <a:pt x="164" y="4"/>
                  <a:pt x="164" y="4"/>
                </a:cubicBezTo>
                <a:cubicBezTo>
                  <a:pt x="164" y="4"/>
                  <a:pt x="164" y="5"/>
                  <a:pt x="163" y="6"/>
                </a:cubicBezTo>
                <a:cubicBezTo>
                  <a:pt x="163" y="6"/>
                  <a:pt x="162" y="6"/>
                  <a:pt x="162" y="6"/>
                </a:cubicBezTo>
                <a:cubicBezTo>
                  <a:pt x="162" y="6"/>
                  <a:pt x="163" y="6"/>
                  <a:pt x="163" y="6"/>
                </a:cubicBezTo>
                <a:cubicBezTo>
                  <a:pt x="160" y="9"/>
                  <a:pt x="155" y="13"/>
                  <a:pt x="155" y="13"/>
                </a:cubicBezTo>
                <a:cubicBezTo>
                  <a:pt x="155" y="13"/>
                  <a:pt x="156" y="15"/>
                  <a:pt x="156" y="15"/>
                </a:cubicBezTo>
                <a:cubicBezTo>
                  <a:pt x="158" y="14"/>
                  <a:pt x="159" y="12"/>
                  <a:pt x="160" y="11"/>
                </a:cubicBezTo>
                <a:cubicBezTo>
                  <a:pt x="161" y="11"/>
                  <a:pt x="162" y="10"/>
                  <a:pt x="163" y="8"/>
                </a:cubicBezTo>
                <a:cubicBezTo>
                  <a:pt x="162" y="8"/>
                  <a:pt x="162" y="8"/>
                  <a:pt x="162" y="8"/>
                </a:cubicBezTo>
                <a:cubicBezTo>
                  <a:pt x="163" y="8"/>
                  <a:pt x="163" y="8"/>
                  <a:pt x="163" y="8"/>
                </a:cubicBezTo>
                <a:cubicBezTo>
                  <a:pt x="163" y="8"/>
                  <a:pt x="163" y="8"/>
                  <a:pt x="163" y="8"/>
                </a:cubicBezTo>
                <a:cubicBezTo>
                  <a:pt x="163" y="8"/>
                  <a:pt x="163" y="8"/>
                  <a:pt x="163" y="8"/>
                </a:cubicBezTo>
                <a:cubicBezTo>
                  <a:pt x="163" y="8"/>
                  <a:pt x="163" y="8"/>
                  <a:pt x="163" y="8"/>
                </a:cubicBezTo>
                <a:cubicBezTo>
                  <a:pt x="163" y="8"/>
                  <a:pt x="163" y="8"/>
                  <a:pt x="163" y="8"/>
                </a:cubicBezTo>
                <a:cubicBezTo>
                  <a:pt x="163" y="9"/>
                  <a:pt x="163" y="9"/>
                  <a:pt x="164" y="9"/>
                </a:cubicBezTo>
                <a:cubicBezTo>
                  <a:pt x="163" y="10"/>
                  <a:pt x="163" y="10"/>
                  <a:pt x="163" y="11"/>
                </a:cubicBezTo>
                <a:cubicBezTo>
                  <a:pt x="163" y="11"/>
                  <a:pt x="164" y="10"/>
                  <a:pt x="164" y="10"/>
                </a:cubicBezTo>
                <a:cubicBezTo>
                  <a:pt x="164" y="11"/>
                  <a:pt x="164" y="11"/>
                  <a:pt x="164" y="11"/>
                </a:cubicBezTo>
                <a:cubicBezTo>
                  <a:pt x="164" y="11"/>
                  <a:pt x="163" y="12"/>
                  <a:pt x="163" y="12"/>
                </a:cubicBezTo>
                <a:cubicBezTo>
                  <a:pt x="163" y="11"/>
                  <a:pt x="163" y="10"/>
                  <a:pt x="163" y="10"/>
                </a:cubicBezTo>
                <a:cubicBezTo>
                  <a:pt x="162" y="10"/>
                  <a:pt x="162" y="12"/>
                  <a:pt x="163" y="12"/>
                </a:cubicBezTo>
                <a:cubicBezTo>
                  <a:pt x="162" y="12"/>
                  <a:pt x="162" y="12"/>
                  <a:pt x="162" y="12"/>
                </a:cubicBezTo>
                <a:cubicBezTo>
                  <a:pt x="162" y="12"/>
                  <a:pt x="163" y="12"/>
                  <a:pt x="164" y="12"/>
                </a:cubicBezTo>
                <a:cubicBezTo>
                  <a:pt x="158" y="18"/>
                  <a:pt x="153" y="25"/>
                  <a:pt x="149" y="30"/>
                </a:cubicBezTo>
                <a:cubicBezTo>
                  <a:pt x="145" y="37"/>
                  <a:pt x="140" y="43"/>
                  <a:pt x="134" y="49"/>
                </a:cubicBezTo>
                <a:cubicBezTo>
                  <a:pt x="133" y="51"/>
                  <a:pt x="124" y="59"/>
                  <a:pt x="122" y="62"/>
                </a:cubicBezTo>
                <a:cubicBezTo>
                  <a:pt x="124" y="57"/>
                  <a:pt x="142" y="40"/>
                  <a:pt x="140" y="38"/>
                </a:cubicBezTo>
                <a:cubicBezTo>
                  <a:pt x="140" y="38"/>
                  <a:pt x="139" y="40"/>
                  <a:pt x="139" y="40"/>
                </a:cubicBezTo>
                <a:cubicBezTo>
                  <a:pt x="138" y="39"/>
                  <a:pt x="140" y="37"/>
                  <a:pt x="140" y="37"/>
                </a:cubicBezTo>
                <a:cubicBezTo>
                  <a:pt x="140" y="37"/>
                  <a:pt x="141" y="38"/>
                  <a:pt x="142" y="38"/>
                </a:cubicBezTo>
                <a:cubicBezTo>
                  <a:pt x="141" y="38"/>
                  <a:pt x="141" y="35"/>
                  <a:pt x="141" y="35"/>
                </a:cubicBezTo>
                <a:cubicBezTo>
                  <a:pt x="141" y="36"/>
                  <a:pt x="144" y="37"/>
                  <a:pt x="143" y="36"/>
                </a:cubicBezTo>
                <a:cubicBezTo>
                  <a:pt x="143" y="36"/>
                  <a:pt x="141" y="35"/>
                  <a:pt x="142" y="34"/>
                </a:cubicBezTo>
                <a:cubicBezTo>
                  <a:pt x="142" y="34"/>
                  <a:pt x="144" y="36"/>
                  <a:pt x="144" y="35"/>
                </a:cubicBezTo>
                <a:cubicBezTo>
                  <a:pt x="143" y="35"/>
                  <a:pt x="143" y="35"/>
                  <a:pt x="142" y="34"/>
                </a:cubicBezTo>
                <a:cubicBezTo>
                  <a:pt x="143" y="34"/>
                  <a:pt x="143" y="34"/>
                  <a:pt x="144" y="34"/>
                </a:cubicBezTo>
                <a:cubicBezTo>
                  <a:pt x="143" y="33"/>
                  <a:pt x="143" y="33"/>
                  <a:pt x="144" y="34"/>
                </a:cubicBezTo>
                <a:cubicBezTo>
                  <a:pt x="144" y="34"/>
                  <a:pt x="144" y="34"/>
                  <a:pt x="144" y="34"/>
                </a:cubicBezTo>
                <a:cubicBezTo>
                  <a:pt x="144" y="33"/>
                  <a:pt x="143" y="33"/>
                  <a:pt x="144" y="34"/>
                </a:cubicBezTo>
                <a:cubicBezTo>
                  <a:pt x="145" y="34"/>
                  <a:pt x="145" y="34"/>
                  <a:pt x="145" y="33"/>
                </a:cubicBezTo>
                <a:cubicBezTo>
                  <a:pt x="145" y="33"/>
                  <a:pt x="145" y="33"/>
                  <a:pt x="145" y="33"/>
                </a:cubicBezTo>
                <a:cubicBezTo>
                  <a:pt x="145" y="33"/>
                  <a:pt x="145" y="33"/>
                  <a:pt x="145" y="33"/>
                </a:cubicBezTo>
                <a:cubicBezTo>
                  <a:pt x="145" y="32"/>
                  <a:pt x="145" y="32"/>
                  <a:pt x="145" y="32"/>
                </a:cubicBezTo>
                <a:cubicBezTo>
                  <a:pt x="145" y="33"/>
                  <a:pt x="146" y="32"/>
                  <a:pt x="147" y="31"/>
                </a:cubicBezTo>
                <a:cubicBezTo>
                  <a:pt x="147" y="31"/>
                  <a:pt x="147" y="31"/>
                  <a:pt x="147" y="31"/>
                </a:cubicBezTo>
                <a:cubicBezTo>
                  <a:pt x="147" y="30"/>
                  <a:pt x="148" y="29"/>
                  <a:pt x="147" y="29"/>
                </a:cubicBezTo>
                <a:cubicBezTo>
                  <a:pt x="148" y="29"/>
                  <a:pt x="147" y="30"/>
                  <a:pt x="147" y="30"/>
                </a:cubicBezTo>
                <a:cubicBezTo>
                  <a:pt x="146" y="30"/>
                  <a:pt x="148" y="26"/>
                  <a:pt x="146" y="26"/>
                </a:cubicBezTo>
                <a:cubicBezTo>
                  <a:pt x="146" y="26"/>
                  <a:pt x="134" y="41"/>
                  <a:pt x="134" y="41"/>
                </a:cubicBezTo>
                <a:cubicBezTo>
                  <a:pt x="135" y="43"/>
                  <a:pt x="119" y="57"/>
                  <a:pt x="115" y="62"/>
                </a:cubicBezTo>
                <a:cubicBezTo>
                  <a:pt x="115" y="62"/>
                  <a:pt x="115" y="62"/>
                  <a:pt x="115" y="62"/>
                </a:cubicBezTo>
                <a:cubicBezTo>
                  <a:pt x="115" y="62"/>
                  <a:pt x="115" y="62"/>
                  <a:pt x="115" y="62"/>
                </a:cubicBezTo>
                <a:cubicBezTo>
                  <a:pt x="115" y="62"/>
                  <a:pt x="115" y="63"/>
                  <a:pt x="115" y="63"/>
                </a:cubicBezTo>
                <a:cubicBezTo>
                  <a:pt x="116" y="69"/>
                  <a:pt x="122" y="64"/>
                  <a:pt x="122" y="63"/>
                </a:cubicBezTo>
                <a:cubicBezTo>
                  <a:pt x="123" y="66"/>
                  <a:pt x="113" y="72"/>
                  <a:pt x="121" y="77"/>
                </a:cubicBezTo>
                <a:cubicBezTo>
                  <a:pt x="122" y="77"/>
                  <a:pt x="123" y="76"/>
                  <a:pt x="124" y="76"/>
                </a:cubicBezTo>
                <a:cubicBezTo>
                  <a:pt x="124" y="76"/>
                  <a:pt x="122" y="78"/>
                  <a:pt x="123" y="79"/>
                </a:cubicBezTo>
                <a:cubicBezTo>
                  <a:pt x="126" y="81"/>
                  <a:pt x="128" y="74"/>
                  <a:pt x="127" y="73"/>
                </a:cubicBezTo>
                <a:cubicBezTo>
                  <a:pt x="127" y="74"/>
                  <a:pt x="147" y="52"/>
                  <a:pt x="147" y="52"/>
                </a:cubicBezTo>
                <a:cubicBezTo>
                  <a:pt x="148" y="53"/>
                  <a:pt x="147" y="51"/>
                  <a:pt x="147" y="51"/>
                </a:cubicBezTo>
                <a:cubicBezTo>
                  <a:pt x="147" y="51"/>
                  <a:pt x="148" y="51"/>
                  <a:pt x="148" y="51"/>
                </a:cubicBezTo>
                <a:cubicBezTo>
                  <a:pt x="149" y="50"/>
                  <a:pt x="149" y="50"/>
                  <a:pt x="148" y="50"/>
                </a:cubicBezTo>
                <a:cubicBezTo>
                  <a:pt x="150" y="50"/>
                  <a:pt x="153" y="45"/>
                  <a:pt x="153" y="44"/>
                </a:cubicBezTo>
                <a:cubicBezTo>
                  <a:pt x="154" y="44"/>
                  <a:pt x="154" y="44"/>
                  <a:pt x="154" y="44"/>
                </a:cubicBezTo>
                <a:cubicBezTo>
                  <a:pt x="153" y="44"/>
                  <a:pt x="153" y="44"/>
                  <a:pt x="153" y="44"/>
                </a:cubicBezTo>
                <a:cubicBezTo>
                  <a:pt x="154" y="43"/>
                  <a:pt x="154" y="43"/>
                  <a:pt x="153" y="43"/>
                </a:cubicBezTo>
                <a:cubicBezTo>
                  <a:pt x="153" y="43"/>
                  <a:pt x="155" y="43"/>
                  <a:pt x="155" y="43"/>
                </a:cubicBezTo>
                <a:cubicBezTo>
                  <a:pt x="155" y="43"/>
                  <a:pt x="154" y="41"/>
                  <a:pt x="154" y="41"/>
                </a:cubicBezTo>
                <a:cubicBezTo>
                  <a:pt x="151" y="43"/>
                  <a:pt x="149" y="47"/>
                  <a:pt x="149" y="49"/>
                </a:cubicBezTo>
                <a:cubicBezTo>
                  <a:pt x="148" y="48"/>
                  <a:pt x="147" y="49"/>
                  <a:pt x="147" y="49"/>
                </a:cubicBezTo>
                <a:cubicBezTo>
                  <a:pt x="147" y="49"/>
                  <a:pt x="148" y="47"/>
                  <a:pt x="148" y="47"/>
                </a:cubicBezTo>
                <a:cubicBezTo>
                  <a:pt x="147" y="47"/>
                  <a:pt x="145" y="50"/>
                  <a:pt x="145" y="50"/>
                </a:cubicBezTo>
                <a:cubicBezTo>
                  <a:pt x="146" y="51"/>
                  <a:pt x="145" y="53"/>
                  <a:pt x="144" y="52"/>
                </a:cubicBezTo>
                <a:cubicBezTo>
                  <a:pt x="144" y="52"/>
                  <a:pt x="144" y="53"/>
                  <a:pt x="144" y="53"/>
                </a:cubicBezTo>
                <a:cubicBezTo>
                  <a:pt x="144" y="52"/>
                  <a:pt x="141" y="57"/>
                  <a:pt x="141" y="57"/>
                </a:cubicBezTo>
                <a:cubicBezTo>
                  <a:pt x="140" y="57"/>
                  <a:pt x="139" y="58"/>
                  <a:pt x="138" y="58"/>
                </a:cubicBezTo>
                <a:cubicBezTo>
                  <a:pt x="138" y="58"/>
                  <a:pt x="137" y="59"/>
                  <a:pt x="137" y="59"/>
                </a:cubicBezTo>
                <a:cubicBezTo>
                  <a:pt x="137" y="59"/>
                  <a:pt x="139" y="60"/>
                  <a:pt x="139" y="61"/>
                </a:cubicBezTo>
                <a:cubicBezTo>
                  <a:pt x="138" y="61"/>
                  <a:pt x="135" y="61"/>
                  <a:pt x="135" y="61"/>
                </a:cubicBezTo>
                <a:cubicBezTo>
                  <a:pt x="135" y="61"/>
                  <a:pt x="136" y="63"/>
                  <a:pt x="136" y="63"/>
                </a:cubicBezTo>
                <a:cubicBezTo>
                  <a:pt x="135" y="62"/>
                  <a:pt x="131" y="63"/>
                  <a:pt x="131" y="64"/>
                </a:cubicBezTo>
                <a:cubicBezTo>
                  <a:pt x="131" y="62"/>
                  <a:pt x="149" y="42"/>
                  <a:pt x="151" y="39"/>
                </a:cubicBezTo>
                <a:cubicBezTo>
                  <a:pt x="154" y="35"/>
                  <a:pt x="157" y="30"/>
                  <a:pt x="158" y="29"/>
                </a:cubicBezTo>
                <a:cubicBezTo>
                  <a:pt x="159" y="28"/>
                  <a:pt x="162" y="25"/>
                  <a:pt x="162" y="24"/>
                </a:cubicBezTo>
                <a:cubicBezTo>
                  <a:pt x="162" y="25"/>
                  <a:pt x="163" y="22"/>
                  <a:pt x="163" y="23"/>
                </a:cubicBezTo>
                <a:cubicBezTo>
                  <a:pt x="163" y="24"/>
                  <a:pt x="165" y="18"/>
                  <a:pt x="166" y="18"/>
                </a:cubicBezTo>
                <a:cubicBezTo>
                  <a:pt x="166" y="19"/>
                  <a:pt x="167" y="19"/>
                  <a:pt x="167" y="18"/>
                </a:cubicBezTo>
                <a:cubicBezTo>
                  <a:pt x="167" y="27"/>
                  <a:pt x="168" y="42"/>
                  <a:pt x="168" y="44"/>
                </a:cubicBezTo>
                <a:cubicBezTo>
                  <a:pt x="168" y="44"/>
                  <a:pt x="169" y="44"/>
                  <a:pt x="169" y="44"/>
                </a:cubicBezTo>
                <a:cubicBezTo>
                  <a:pt x="170" y="50"/>
                  <a:pt x="164" y="68"/>
                  <a:pt x="167" y="71"/>
                </a:cubicBezTo>
                <a:cubicBezTo>
                  <a:pt x="167" y="71"/>
                  <a:pt x="167" y="73"/>
                  <a:pt x="168" y="74"/>
                </a:cubicBezTo>
                <a:cubicBezTo>
                  <a:pt x="166" y="70"/>
                  <a:pt x="170" y="55"/>
                  <a:pt x="170" y="49"/>
                </a:cubicBezTo>
                <a:cubicBezTo>
                  <a:pt x="170" y="47"/>
                  <a:pt x="170" y="40"/>
                  <a:pt x="169" y="32"/>
                </a:cubicBezTo>
                <a:cubicBezTo>
                  <a:pt x="170" y="32"/>
                  <a:pt x="170" y="32"/>
                  <a:pt x="169" y="32"/>
                </a:cubicBezTo>
                <a:cubicBezTo>
                  <a:pt x="169" y="27"/>
                  <a:pt x="169" y="21"/>
                  <a:pt x="168" y="18"/>
                </a:cubicBezTo>
                <a:cubicBezTo>
                  <a:pt x="168" y="17"/>
                  <a:pt x="169" y="17"/>
                  <a:pt x="169" y="17"/>
                </a:cubicBezTo>
                <a:cubicBezTo>
                  <a:pt x="170" y="25"/>
                  <a:pt x="172" y="37"/>
                  <a:pt x="172" y="37"/>
                </a:cubicBezTo>
                <a:cubicBezTo>
                  <a:pt x="172" y="37"/>
                  <a:pt x="171" y="27"/>
                  <a:pt x="171" y="18"/>
                </a:cubicBezTo>
                <a:cubicBezTo>
                  <a:pt x="171" y="19"/>
                  <a:pt x="172" y="20"/>
                  <a:pt x="173" y="21"/>
                </a:cubicBezTo>
                <a:cubicBezTo>
                  <a:pt x="173" y="26"/>
                  <a:pt x="173" y="31"/>
                  <a:pt x="173" y="33"/>
                </a:cubicBezTo>
                <a:cubicBezTo>
                  <a:pt x="174" y="43"/>
                  <a:pt x="173" y="53"/>
                  <a:pt x="173" y="63"/>
                </a:cubicBezTo>
                <a:cubicBezTo>
                  <a:pt x="173" y="67"/>
                  <a:pt x="169" y="80"/>
                  <a:pt x="171" y="83"/>
                </a:cubicBezTo>
                <a:cubicBezTo>
                  <a:pt x="171" y="84"/>
                  <a:pt x="172" y="85"/>
                  <a:pt x="172" y="87"/>
                </a:cubicBezTo>
                <a:cubicBezTo>
                  <a:pt x="172" y="87"/>
                  <a:pt x="172" y="87"/>
                  <a:pt x="172" y="87"/>
                </a:cubicBezTo>
                <a:cubicBezTo>
                  <a:pt x="172" y="87"/>
                  <a:pt x="172" y="88"/>
                  <a:pt x="172" y="89"/>
                </a:cubicBezTo>
                <a:cubicBezTo>
                  <a:pt x="171" y="94"/>
                  <a:pt x="170" y="100"/>
                  <a:pt x="168" y="106"/>
                </a:cubicBezTo>
                <a:cubicBezTo>
                  <a:pt x="168" y="106"/>
                  <a:pt x="168" y="106"/>
                  <a:pt x="168" y="106"/>
                </a:cubicBezTo>
                <a:cubicBezTo>
                  <a:pt x="168" y="106"/>
                  <a:pt x="168" y="106"/>
                  <a:pt x="168" y="106"/>
                </a:cubicBezTo>
                <a:cubicBezTo>
                  <a:pt x="166" y="112"/>
                  <a:pt x="165" y="117"/>
                  <a:pt x="164" y="120"/>
                </a:cubicBezTo>
                <a:cubicBezTo>
                  <a:pt x="161" y="132"/>
                  <a:pt x="157" y="146"/>
                  <a:pt x="152" y="158"/>
                </a:cubicBezTo>
                <a:cubicBezTo>
                  <a:pt x="139" y="190"/>
                  <a:pt x="120" y="221"/>
                  <a:pt x="101" y="249"/>
                </a:cubicBezTo>
                <a:cubicBezTo>
                  <a:pt x="92" y="262"/>
                  <a:pt x="82" y="274"/>
                  <a:pt x="72" y="286"/>
                </a:cubicBezTo>
                <a:cubicBezTo>
                  <a:pt x="68" y="291"/>
                  <a:pt x="63" y="296"/>
                  <a:pt x="58" y="301"/>
                </a:cubicBezTo>
                <a:cubicBezTo>
                  <a:pt x="56" y="303"/>
                  <a:pt x="52" y="305"/>
                  <a:pt x="49" y="307"/>
                </a:cubicBezTo>
                <a:cubicBezTo>
                  <a:pt x="63" y="294"/>
                  <a:pt x="76" y="280"/>
                  <a:pt x="88" y="264"/>
                </a:cubicBezTo>
                <a:cubicBezTo>
                  <a:pt x="97" y="253"/>
                  <a:pt x="104" y="241"/>
                  <a:pt x="112" y="230"/>
                </a:cubicBezTo>
                <a:cubicBezTo>
                  <a:pt x="113" y="228"/>
                  <a:pt x="118" y="219"/>
                  <a:pt x="122" y="211"/>
                </a:cubicBezTo>
                <a:cubicBezTo>
                  <a:pt x="121" y="212"/>
                  <a:pt x="120" y="214"/>
                  <a:pt x="120" y="213"/>
                </a:cubicBezTo>
                <a:cubicBezTo>
                  <a:pt x="119" y="213"/>
                  <a:pt x="123" y="208"/>
                  <a:pt x="123" y="209"/>
                </a:cubicBezTo>
                <a:cubicBezTo>
                  <a:pt x="123" y="208"/>
                  <a:pt x="124" y="208"/>
                  <a:pt x="124" y="207"/>
                </a:cubicBezTo>
                <a:cubicBezTo>
                  <a:pt x="124" y="207"/>
                  <a:pt x="124" y="207"/>
                  <a:pt x="124" y="207"/>
                </a:cubicBezTo>
                <a:cubicBezTo>
                  <a:pt x="121" y="206"/>
                  <a:pt x="133" y="193"/>
                  <a:pt x="133" y="193"/>
                </a:cubicBezTo>
                <a:cubicBezTo>
                  <a:pt x="132" y="193"/>
                  <a:pt x="132" y="194"/>
                  <a:pt x="132" y="194"/>
                </a:cubicBezTo>
                <a:cubicBezTo>
                  <a:pt x="132" y="194"/>
                  <a:pt x="134" y="187"/>
                  <a:pt x="134" y="187"/>
                </a:cubicBezTo>
                <a:cubicBezTo>
                  <a:pt x="134" y="188"/>
                  <a:pt x="134" y="189"/>
                  <a:pt x="134" y="190"/>
                </a:cubicBezTo>
                <a:cubicBezTo>
                  <a:pt x="135" y="191"/>
                  <a:pt x="138" y="184"/>
                  <a:pt x="138" y="184"/>
                </a:cubicBezTo>
                <a:cubicBezTo>
                  <a:pt x="134" y="182"/>
                  <a:pt x="139" y="183"/>
                  <a:pt x="140" y="180"/>
                </a:cubicBezTo>
                <a:cubicBezTo>
                  <a:pt x="139" y="180"/>
                  <a:pt x="139" y="180"/>
                  <a:pt x="138" y="181"/>
                </a:cubicBezTo>
                <a:cubicBezTo>
                  <a:pt x="137" y="181"/>
                  <a:pt x="141" y="177"/>
                  <a:pt x="141" y="177"/>
                </a:cubicBezTo>
                <a:cubicBezTo>
                  <a:pt x="141" y="178"/>
                  <a:pt x="141" y="178"/>
                  <a:pt x="141" y="178"/>
                </a:cubicBezTo>
                <a:cubicBezTo>
                  <a:pt x="144" y="176"/>
                  <a:pt x="144" y="172"/>
                  <a:pt x="145" y="168"/>
                </a:cubicBezTo>
                <a:cubicBezTo>
                  <a:pt x="145" y="168"/>
                  <a:pt x="145" y="168"/>
                  <a:pt x="145" y="168"/>
                </a:cubicBezTo>
                <a:cubicBezTo>
                  <a:pt x="145" y="168"/>
                  <a:pt x="145" y="168"/>
                  <a:pt x="145" y="168"/>
                </a:cubicBezTo>
                <a:cubicBezTo>
                  <a:pt x="146" y="168"/>
                  <a:pt x="146" y="167"/>
                  <a:pt x="146" y="166"/>
                </a:cubicBezTo>
                <a:cubicBezTo>
                  <a:pt x="146" y="166"/>
                  <a:pt x="146" y="166"/>
                  <a:pt x="147" y="166"/>
                </a:cubicBezTo>
                <a:cubicBezTo>
                  <a:pt x="147" y="166"/>
                  <a:pt x="146" y="166"/>
                  <a:pt x="146" y="166"/>
                </a:cubicBezTo>
                <a:cubicBezTo>
                  <a:pt x="147" y="165"/>
                  <a:pt x="147" y="165"/>
                  <a:pt x="147" y="164"/>
                </a:cubicBezTo>
                <a:cubicBezTo>
                  <a:pt x="147" y="165"/>
                  <a:pt x="147" y="165"/>
                  <a:pt x="147" y="165"/>
                </a:cubicBezTo>
                <a:cubicBezTo>
                  <a:pt x="148" y="163"/>
                  <a:pt x="149" y="161"/>
                  <a:pt x="150" y="158"/>
                </a:cubicBezTo>
                <a:cubicBezTo>
                  <a:pt x="150" y="158"/>
                  <a:pt x="150" y="158"/>
                  <a:pt x="150" y="158"/>
                </a:cubicBezTo>
                <a:cubicBezTo>
                  <a:pt x="151" y="154"/>
                  <a:pt x="153" y="150"/>
                  <a:pt x="153" y="149"/>
                </a:cubicBezTo>
                <a:cubicBezTo>
                  <a:pt x="153" y="149"/>
                  <a:pt x="151" y="155"/>
                  <a:pt x="150" y="155"/>
                </a:cubicBezTo>
                <a:cubicBezTo>
                  <a:pt x="149" y="154"/>
                  <a:pt x="156" y="139"/>
                  <a:pt x="154" y="139"/>
                </a:cubicBezTo>
                <a:cubicBezTo>
                  <a:pt x="153" y="139"/>
                  <a:pt x="140" y="177"/>
                  <a:pt x="136" y="180"/>
                </a:cubicBezTo>
                <a:cubicBezTo>
                  <a:pt x="132" y="185"/>
                  <a:pt x="128" y="193"/>
                  <a:pt x="126" y="198"/>
                </a:cubicBezTo>
                <a:cubicBezTo>
                  <a:pt x="124" y="202"/>
                  <a:pt x="119" y="207"/>
                  <a:pt x="118" y="212"/>
                </a:cubicBezTo>
                <a:cubicBezTo>
                  <a:pt x="115" y="220"/>
                  <a:pt x="106" y="233"/>
                  <a:pt x="100" y="240"/>
                </a:cubicBezTo>
                <a:cubicBezTo>
                  <a:pt x="85" y="260"/>
                  <a:pt x="72" y="282"/>
                  <a:pt x="52" y="298"/>
                </a:cubicBezTo>
                <a:cubicBezTo>
                  <a:pt x="51" y="300"/>
                  <a:pt x="36" y="312"/>
                  <a:pt x="36" y="311"/>
                </a:cubicBezTo>
                <a:cubicBezTo>
                  <a:pt x="36" y="311"/>
                  <a:pt x="26" y="315"/>
                  <a:pt x="25" y="316"/>
                </a:cubicBezTo>
                <a:cubicBezTo>
                  <a:pt x="23" y="318"/>
                  <a:pt x="7" y="324"/>
                  <a:pt x="6" y="323"/>
                </a:cubicBezTo>
                <a:cubicBezTo>
                  <a:pt x="10" y="327"/>
                  <a:pt x="37" y="322"/>
                  <a:pt x="39" y="315"/>
                </a:cubicBezTo>
                <a:cubicBezTo>
                  <a:pt x="37" y="322"/>
                  <a:pt x="17" y="326"/>
                  <a:pt x="11" y="327"/>
                </a:cubicBezTo>
                <a:cubicBezTo>
                  <a:pt x="6" y="328"/>
                  <a:pt x="9" y="330"/>
                  <a:pt x="4" y="331"/>
                </a:cubicBezTo>
                <a:cubicBezTo>
                  <a:pt x="0" y="331"/>
                  <a:pt x="4" y="334"/>
                  <a:pt x="3" y="336"/>
                </a:cubicBezTo>
                <a:cubicBezTo>
                  <a:pt x="3" y="336"/>
                  <a:pt x="2" y="336"/>
                  <a:pt x="1" y="337"/>
                </a:cubicBezTo>
                <a:cubicBezTo>
                  <a:pt x="7" y="335"/>
                  <a:pt x="17" y="338"/>
                  <a:pt x="22" y="336"/>
                </a:cubicBezTo>
                <a:cubicBezTo>
                  <a:pt x="17" y="338"/>
                  <a:pt x="11" y="336"/>
                  <a:pt x="6" y="338"/>
                </a:cubicBezTo>
                <a:cubicBezTo>
                  <a:pt x="5" y="339"/>
                  <a:pt x="6" y="339"/>
                  <a:pt x="7" y="340"/>
                </a:cubicBezTo>
                <a:cubicBezTo>
                  <a:pt x="13" y="342"/>
                  <a:pt x="36" y="335"/>
                  <a:pt x="40" y="330"/>
                </a:cubicBezTo>
                <a:cubicBezTo>
                  <a:pt x="40" y="330"/>
                  <a:pt x="37" y="330"/>
                  <a:pt x="38" y="329"/>
                </a:cubicBezTo>
                <a:cubicBezTo>
                  <a:pt x="39" y="329"/>
                  <a:pt x="40" y="328"/>
                  <a:pt x="42" y="328"/>
                </a:cubicBezTo>
                <a:cubicBezTo>
                  <a:pt x="41" y="328"/>
                  <a:pt x="41" y="329"/>
                  <a:pt x="41" y="329"/>
                </a:cubicBezTo>
                <a:cubicBezTo>
                  <a:pt x="51" y="327"/>
                  <a:pt x="96" y="279"/>
                  <a:pt x="98" y="273"/>
                </a:cubicBezTo>
                <a:cubicBezTo>
                  <a:pt x="98" y="273"/>
                  <a:pt x="98" y="273"/>
                  <a:pt x="98" y="274"/>
                </a:cubicBezTo>
                <a:cubicBezTo>
                  <a:pt x="99" y="273"/>
                  <a:pt x="104" y="266"/>
                  <a:pt x="110" y="257"/>
                </a:cubicBezTo>
                <a:cubicBezTo>
                  <a:pt x="110" y="257"/>
                  <a:pt x="109" y="257"/>
                  <a:pt x="110" y="257"/>
                </a:cubicBezTo>
                <a:cubicBezTo>
                  <a:pt x="110" y="257"/>
                  <a:pt x="110" y="257"/>
                  <a:pt x="110" y="257"/>
                </a:cubicBezTo>
                <a:cubicBezTo>
                  <a:pt x="114" y="250"/>
                  <a:pt x="119" y="243"/>
                  <a:pt x="122" y="237"/>
                </a:cubicBezTo>
                <a:cubicBezTo>
                  <a:pt x="122" y="237"/>
                  <a:pt x="122" y="237"/>
                  <a:pt x="122" y="237"/>
                </a:cubicBezTo>
                <a:cubicBezTo>
                  <a:pt x="125" y="232"/>
                  <a:pt x="127" y="228"/>
                  <a:pt x="128" y="229"/>
                </a:cubicBezTo>
                <a:cubicBezTo>
                  <a:pt x="128" y="229"/>
                  <a:pt x="128" y="229"/>
                  <a:pt x="128" y="229"/>
                </a:cubicBezTo>
                <a:cubicBezTo>
                  <a:pt x="129" y="229"/>
                  <a:pt x="128" y="223"/>
                  <a:pt x="130" y="223"/>
                </a:cubicBezTo>
                <a:cubicBezTo>
                  <a:pt x="130" y="224"/>
                  <a:pt x="130" y="224"/>
                  <a:pt x="130" y="225"/>
                </a:cubicBezTo>
                <a:cubicBezTo>
                  <a:pt x="130" y="225"/>
                  <a:pt x="133" y="221"/>
                  <a:pt x="133" y="220"/>
                </a:cubicBezTo>
                <a:cubicBezTo>
                  <a:pt x="138" y="216"/>
                  <a:pt x="144" y="201"/>
                  <a:pt x="146" y="198"/>
                </a:cubicBezTo>
                <a:cubicBezTo>
                  <a:pt x="149" y="193"/>
                  <a:pt x="150" y="189"/>
                  <a:pt x="152" y="185"/>
                </a:cubicBezTo>
                <a:cubicBezTo>
                  <a:pt x="152" y="185"/>
                  <a:pt x="152" y="185"/>
                  <a:pt x="152" y="185"/>
                </a:cubicBezTo>
                <a:cubicBezTo>
                  <a:pt x="152" y="185"/>
                  <a:pt x="152" y="185"/>
                  <a:pt x="152" y="185"/>
                </a:cubicBezTo>
                <a:cubicBezTo>
                  <a:pt x="153" y="184"/>
                  <a:pt x="153" y="183"/>
                  <a:pt x="154" y="182"/>
                </a:cubicBezTo>
                <a:cubicBezTo>
                  <a:pt x="154" y="182"/>
                  <a:pt x="157" y="174"/>
                  <a:pt x="156" y="174"/>
                </a:cubicBezTo>
                <a:cubicBezTo>
                  <a:pt x="152" y="175"/>
                  <a:pt x="143" y="200"/>
                  <a:pt x="140" y="205"/>
                </a:cubicBezTo>
                <a:cubicBezTo>
                  <a:pt x="138" y="207"/>
                  <a:pt x="136" y="217"/>
                  <a:pt x="131" y="219"/>
                </a:cubicBezTo>
                <a:cubicBezTo>
                  <a:pt x="131" y="219"/>
                  <a:pt x="133" y="216"/>
                  <a:pt x="134" y="213"/>
                </a:cubicBezTo>
                <a:cubicBezTo>
                  <a:pt x="131" y="218"/>
                  <a:pt x="123" y="228"/>
                  <a:pt x="124" y="229"/>
                </a:cubicBezTo>
                <a:cubicBezTo>
                  <a:pt x="125" y="228"/>
                  <a:pt x="126" y="228"/>
                  <a:pt x="126" y="227"/>
                </a:cubicBezTo>
                <a:cubicBezTo>
                  <a:pt x="126" y="227"/>
                  <a:pt x="121" y="237"/>
                  <a:pt x="120" y="236"/>
                </a:cubicBezTo>
                <a:cubicBezTo>
                  <a:pt x="120" y="236"/>
                  <a:pt x="123" y="231"/>
                  <a:pt x="123" y="231"/>
                </a:cubicBezTo>
                <a:cubicBezTo>
                  <a:pt x="123" y="231"/>
                  <a:pt x="119" y="236"/>
                  <a:pt x="119" y="237"/>
                </a:cubicBezTo>
                <a:cubicBezTo>
                  <a:pt x="120" y="237"/>
                  <a:pt x="120" y="237"/>
                  <a:pt x="120" y="237"/>
                </a:cubicBezTo>
                <a:cubicBezTo>
                  <a:pt x="120" y="238"/>
                  <a:pt x="112" y="250"/>
                  <a:pt x="111" y="250"/>
                </a:cubicBezTo>
                <a:cubicBezTo>
                  <a:pt x="111" y="250"/>
                  <a:pt x="112" y="248"/>
                  <a:pt x="112" y="248"/>
                </a:cubicBezTo>
                <a:cubicBezTo>
                  <a:pt x="110" y="249"/>
                  <a:pt x="106" y="255"/>
                  <a:pt x="105" y="258"/>
                </a:cubicBezTo>
                <a:cubicBezTo>
                  <a:pt x="106" y="257"/>
                  <a:pt x="107" y="257"/>
                  <a:pt x="107" y="256"/>
                </a:cubicBezTo>
                <a:cubicBezTo>
                  <a:pt x="107" y="256"/>
                  <a:pt x="106" y="258"/>
                  <a:pt x="105" y="259"/>
                </a:cubicBezTo>
                <a:cubicBezTo>
                  <a:pt x="105" y="260"/>
                  <a:pt x="105" y="260"/>
                  <a:pt x="105" y="259"/>
                </a:cubicBezTo>
                <a:cubicBezTo>
                  <a:pt x="100" y="265"/>
                  <a:pt x="92" y="275"/>
                  <a:pt x="91" y="277"/>
                </a:cubicBezTo>
                <a:cubicBezTo>
                  <a:pt x="91" y="277"/>
                  <a:pt x="94" y="274"/>
                  <a:pt x="95" y="273"/>
                </a:cubicBezTo>
                <a:cubicBezTo>
                  <a:pt x="95" y="274"/>
                  <a:pt x="95" y="276"/>
                  <a:pt x="96" y="275"/>
                </a:cubicBezTo>
                <a:cubicBezTo>
                  <a:pt x="95" y="276"/>
                  <a:pt x="83" y="285"/>
                  <a:pt x="84" y="286"/>
                </a:cubicBezTo>
                <a:cubicBezTo>
                  <a:pt x="85" y="286"/>
                  <a:pt x="85" y="286"/>
                  <a:pt x="86" y="286"/>
                </a:cubicBezTo>
                <a:cubicBezTo>
                  <a:pt x="86" y="287"/>
                  <a:pt x="70" y="298"/>
                  <a:pt x="69" y="301"/>
                </a:cubicBezTo>
                <a:cubicBezTo>
                  <a:pt x="73" y="289"/>
                  <a:pt x="90" y="280"/>
                  <a:pt x="96" y="268"/>
                </a:cubicBezTo>
                <a:cubicBezTo>
                  <a:pt x="100" y="261"/>
                  <a:pt x="107" y="254"/>
                  <a:pt x="111" y="247"/>
                </a:cubicBezTo>
                <a:cubicBezTo>
                  <a:pt x="128" y="221"/>
                  <a:pt x="144" y="195"/>
                  <a:pt x="156" y="166"/>
                </a:cubicBezTo>
                <a:cubicBezTo>
                  <a:pt x="160" y="158"/>
                  <a:pt x="162" y="149"/>
                  <a:pt x="165" y="140"/>
                </a:cubicBezTo>
                <a:cubicBezTo>
                  <a:pt x="167" y="136"/>
                  <a:pt x="170" y="124"/>
                  <a:pt x="170" y="121"/>
                </a:cubicBezTo>
                <a:cubicBezTo>
                  <a:pt x="169" y="119"/>
                  <a:pt x="170" y="115"/>
                  <a:pt x="171" y="112"/>
                </a:cubicBezTo>
                <a:cubicBezTo>
                  <a:pt x="171" y="112"/>
                  <a:pt x="171" y="112"/>
                  <a:pt x="171" y="112"/>
                </a:cubicBezTo>
                <a:cubicBezTo>
                  <a:pt x="173" y="107"/>
                  <a:pt x="175" y="101"/>
                  <a:pt x="175" y="97"/>
                </a:cubicBezTo>
                <a:cubicBezTo>
                  <a:pt x="175" y="96"/>
                  <a:pt x="176" y="89"/>
                  <a:pt x="177" y="85"/>
                </a:cubicBezTo>
                <a:cubicBezTo>
                  <a:pt x="176" y="85"/>
                  <a:pt x="178" y="77"/>
                  <a:pt x="178" y="77"/>
                </a:cubicBezTo>
                <a:cubicBezTo>
                  <a:pt x="179" y="74"/>
                  <a:pt x="177" y="58"/>
                  <a:pt x="179" y="56"/>
                </a:cubicBezTo>
                <a:cubicBezTo>
                  <a:pt x="179" y="57"/>
                  <a:pt x="180" y="57"/>
                  <a:pt x="180" y="58"/>
                </a:cubicBezTo>
                <a:cubicBezTo>
                  <a:pt x="181" y="55"/>
                  <a:pt x="181" y="43"/>
                  <a:pt x="180" y="41"/>
                </a:cubicBezTo>
                <a:cubicBezTo>
                  <a:pt x="179" y="37"/>
                  <a:pt x="178" y="32"/>
                  <a:pt x="178" y="28"/>
                </a:cubicBezTo>
                <a:cubicBezTo>
                  <a:pt x="179" y="29"/>
                  <a:pt x="179" y="29"/>
                  <a:pt x="179" y="29"/>
                </a:cubicBezTo>
                <a:cubicBezTo>
                  <a:pt x="179" y="30"/>
                  <a:pt x="180" y="29"/>
                  <a:pt x="181" y="29"/>
                </a:cubicBezTo>
                <a:cubicBezTo>
                  <a:pt x="181" y="30"/>
                  <a:pt x="180" y="32"/>
                  <a:pt x="181" y="31"/>
                </a:cubicBezTo>
                <a:cubicBezTo>
                  <a:pt x="181" y="31"/>
                  <a:pt x="181" y="31"/>
                  <a:pt x="181" y="30"/>
                </a:cubicBezTo>
                <a:cubicBezTo>
                  <a:pt x="182" y="32"/>
                  <a:pt x="186" y="36"/>
                  <a:pt x="188" y="37"/>
                </a:cubicBezTo>
                <a:cubicBezTo>
                  <a:pt x="187" y="37"/>
                  <a:pt x="187" y="37"/>
                  <a:pt x="187" y="37"/>
                </a:cubicBezTo>
                <a:cubicBezTo>
                  <a:pt x="188" y="37"/>
                  <a:pt x="188" y="37"/>
                  <a:pt x="188" y="37"/>
                </a:cubicBezTo>
                <a:cubicBezTo>
                  <a:pt x="188" y="37"/>
                  <a:pt x="188" y="37"/>
                  <a:pt x="188" y="37"/>
                </a:cubicBezTo>
                <a:cubicBezTo>
                  <a:pt x="188" y="37"/>
                  <a:pt x="188" y="38"/>
                  <a:pt x="188" y="38"/>
                </a:cubicBezTo>
                <a:cubicBezTo>
                  <a:pt x="188" y="38"/>
                  <a:pt x="190" y="38"/>
                  <a:pt x="190" y="37"/>
                </a:cubicBezTo>
                <a:cubicBezTo>
                  <a:pt x="188" y="34"/>
                  <a:pt x="185" y="32"/>
                  <a:pt x="183" y="32"/>
                </a:cubicBezTo>
                <a:cubicBezTo>
                  <a:pt x="184" y="31"/>
                  <a:pt x="183" y="30"/>
                  <a:pt x="183" y="30"/>
                </a:cubicBezTo>
                <a:cubicBezTo>
                  <a:pt x="183" y="29"/>
                  <a:pt x="184" y="31"/>
                  <a:pt x="185" y="30"/>
                </a:cubicBezTo>
                <a:cubicBezTo>
                  <a:pt x="185" y="30"/>
                  <a:pt x="182" y="27"/>
                  <a:pt x="182" y="27"/>
                </a:cubicBezTo>
                <a:cubicBezTo>
                  <a:pt x="181" y="28"/>
                  <a:pt x="179" y="27"/>
                  <a:pt x="180" y="26"/>
                </a:cubicBezTo>
                <a:cubicBezTo>
                  <a:pt x="180" y="26"/>
                  <a:pt x="179" y="26"/>
                  <a:pt x="180" y="26"/>
                </a:cubicBezTo>
                <a:cubicBezTo>
                  <a:pt x="180" y="26"/>
                  <a:pt x="179" y="26"/>
                  <a:pt x="179" y="25"/>
                </a:cubicBezTo>
                <a:cubicBezTo>
                  <a:pt x="179" y="23"/>
                  <a:pt x="179" y="22"/>
                  <a:pt x="179" y="20"/>
                </a:cubicBezTo>
                <a:cubicBezTo>
                  <a:pt x="180" y="22"/>
                  <a:pt x="181" y="23"/>
                  <a:pt x="183" y="25"/>
                </a:cubicBezTo>
                <a:cubicBezTo>
                  <a:pt x="182" y="26"/>
                  <a:pt x="182" y="26"/>
                  <a:pt x="183" y="27"/>
                </a:cubicBezTo>
                <a:cubicBezTo>
                  <a:pt x="184" y="27"/>
                  <a:pt x="184" y="26"/>
                  <a:pt x="183" y="25"/>
                </a:cubicBezTo>
                <a:cubicBezTo>
                  <a:pt x="187" y="30"/>
                  <a:pt x="191" y="34"/>
                  <a:pt x="192" y="35"/>
                </a:cubicBezTo>
                <a:cubicBezTo>
                  <a:pt x="195" y="38"/>
                  <a:pt x="200" y="42"/>
                  <a:pt x="201" y="43"/>
                </a:cubicBezTo>
                <a:cubicBezTo>
                  <a:pt x="202" y="44"/>
                  <a:pt x="206" y="47"/>
                  <a:pt x="206" y="48"/>
                </a:cubicBezTo>
                <a:cubicBezTo>
                  <a:pt x="205" y="47"/>
                  <a:pt x="209" y="49"/>
                  <a:pt x="207" y="49"/>
                </a:cubicBezTo>
                <a:cubicBezTo>
                  <a:pt x="207" y="49"/>
                  <a:pt x="213" y="50"/>
                  <a:pt x="212" y="51"/>
                </a:cubicBezTo>
                <a:cubicBezTo>
                  <a:pt x="212" y="53"/>
                  <a:pt x="216" y="56"/>
                  <a:pt x="218" y="57"/>
                </a:cubicBezTo>
                <a:cubicBezTo>
                  <a:pt x="224" y="60"/>
                  <a:pt x="222" y="56"/>
                  <a:pt x="225" y="54"/>
                </a:cubicBezTo>
                <a:cubicBezTo>
                  <a:pt x="224" y="54"/>
                  <a:pt x="228" y="47"/>
                  <a:pt x="227" y="47"/>
                </a:cubicBezTo>
                <a:close/>
                <a:moveTo>
                  <a:pt x="223" y="50"/>
                </a:moveTo>
                <a:cubicBezTo>
                  <a:pt x="223" y="50"/>
                  <a:pt x="224" y="49"/>
                  <a:pt x="223" y="50"/>
                </a:cubicBezTo>
                <a:close/>
                <a:moveTo>
                  <a:pt x="197" y="27"/>
                </a:moveTo>
                <a:cubicBezTo>
                  <a:pt x="196" y="28"/>
                  <a:pt x="198" y="25"/>
                  <a:pt x="197" y="27"/>
                </a:cubicBezTo>
                <a:close/>
                <a:moveTo>
                  <a:pt x="200" y="27"/>
                </a:moveTo>
                <a:cubicBezTo>
                  <a:pt x="199" y="28"/>
                  <a:pt x="200" y="27"/>
                  <a:pt x="200" y="27"/>
                </a:cubicBezTo>
                <a:close/>
                <a:moveTo>
                  <a:pt x="199" y="29"/>
                </a:moveTo>
                <a:cubicBezTo>
                  <a:pt x="199" y="30"/>
                  <a:pt x="200" y="29"/>
                  <a:pt x="199" y="29"/>
                </a:cubicBezTo>
                <a:close/>
                <a:moveTo>
                  <a:pt x="193" y="23"/>
                </a:moveTo>
                <a:cubicBezTo>
                  <a:pt x="191" y="22"/>
                  <a:pt x="194" y="23"/>
                  <a:pt x="193" y="23"/>
                </a:cubicBezTo>
                <a:close/>
                <a:moveTo>
                  <a:pt x="190" y="19"/>
                </a:moveTo>
                <a:cubicBezTo>
                  <a:pt x="189" y="19"/>
                  <a:pt x="191" y="18"/>
                  <a:pt x="190" y="19"/>
                </a:cubicBezTo>
                <a:close/>
                <a:moveTo>
                  <a:pt x="189" y="17"/>
                </a:moveTo>
                <a:cubicBezTo>
                  <a:pt x="188" y="19"/>
                  <a:pt x="190" y="17"/>
                  <a:pt x="189" y="17"/>
                </a:cubicBezTo>
                <a:close/>
                <a:moveTo>
                  <a:pt x="188" y="17"/>
                </a:moveTo>
                <a:cubicBezTo>
                  <a:pt x="187" y="17"/>
                  <a:pt x="189" y="16"/>
                  <a:pt x="188" y="17"/>
                </a:cubicBezTo>
                <a:close/>
                <a:moveTo>
                  <a:pt x="163" y="8"/>
                </a:moveTo>
                <a:cubicBezTo>
                  <a:pt x="163" y="8"/>
                  <a:pt x="163" y="8"/>
                  <a:pt x="163" y="8"/>
                </a:cubicBezTo>
                <a:cubicBezTo>
                  <a:pt x="163" y="8"/>
                  <a:pt x="163" y="8"/>
                  <a:pt x="163" y="8"/>
                </a:cubicBezTo>
                <a:cubicBezTo>
                  <a:pt x="163" y="8"/>
                  <a:pt x="163" y="8"/>
                  <a:pt x="163" y="8"/>
                </a:cubicBezTo>
                <a:close/>
                <a:moveTo>
                  <a:pt x="143" y="33"/>
                </a:moveTo>
                <a:cubicBezTo>
                  <a:pt x="143" y="33"/>
                  <a:pt x="142" y="33"/>
                  <a:pt x="143" y="33"/>
                </a:cubicBezTo>
                <a:close/>
                <a:moveTo>
                  <a:pt x="135" y="43"/>
                </a:moveTo>
                <a:cubicBezTo>
                  <a:pt x="136" y="44"/>
                  <a:pt x="135" y="43"/>
                  <a:pt x="135" y="43"/>
                </a:cubicBezTo>
                <a:close/>
                <a:moveTo>
                  <a:pt x="134" y="44"/>
                </a:moveTo>
                <a:cubicBezTo>
                  <a:pt x="136" y="46"/>
                  <a:pt x="134" y="44"/>
                  <a:pt x="134" y="44"/>
                </a:cubicBezTo>
                <a:close/>
                <a:moveTo>
                  <a:pt x="134" y="45"/>
                </a:moveTo>
                <a:cubicBezTo>
                  <a:pt x="134" y="46"/>
                  <a:pt x="133" y="45"/>
                  <a:pt x="134" y="45"/>
                </a:cubicBezTo>
                <a:close/>
                <a:moveTo>
                  <a:pt x="132" y="47"/>
                </a:moveTo>
                <a:cubicBezTo>
                  <a:pt x="133" y="48"/>
                  <a:pt x="132" y="47"/>
                  <a:pt x="132" y="47"/>
                </a:cubicBezTo>
                <a:close/>
                <a:moveTo>
                  <a:pt x="118" y="64"/>
                </a:moveTo>
                <a:cubicBezTo>
                  <a:pt x="119" y="65"/>
                  <a:pt x="118" y="62"/>
                  <a:pt x="118" y="64"/>
                </a:cubicBezTo>
                <a:close/>
                <a:moveTo>
                  <a:pt x="125" y="75"/>
                </a:moveTo>
                <a:cubicBezTo>
                  <a:pt x="126" y="76"/>
                  <a:pt x="125" y="74"/>
                  <a:pt x="125" y="75"/>
                </a:cubicBezTo>
                <a:close/>
                <a:moveTo>
                  <a:pt x="153" y="44"/>
                </a:moveTo>
                <a:cubicBezTo>
                  <a:pt x="153" y="45"/>
                  <a:pt x="152" y="43"/>
                  <a:pt x="153" y="44"/>
                </a:cubicBezTo>
                <a:close/>
                <a:moveTo>
                  <a:pt x="150" y="47"/>
                </a:moveTo>
                <a:cubicBezTo>
                  <a:pt x="152" y="48"/>
                  <a:pt x="150" y="46"/>
                  <a:pt x="150" y="47"/>
                </a:cubicBezTo>
                <a:close/>
                <a:moveTo>
                  <a:pt x="145" y="53"/>
                </a:moveTo>
                <a:cubicBezTo>
                  <a:pt x="146" y="54"/>
                  <a:pt x="145" y="52"/>
                  <a:pt x="145" y="53"/>
                </a:cubicBezTo>
                <a:close/>
                <a:moveTo>
                  <a:pt x="132" y="65"/>
                </a:moveTo>
                <a:cubicBezTo>
                  <a:pt x="133" y="67"/>
                  <a:pt x="132" y="64"/>
                  <a:pt x="132" y="65"/>
                </a:cubicBezTo>
                <a:close/>
                <a:moveTo>
                  <a:pt x="129" y="67"/>
                </a:moveTo>
                <a:cubicBezTo>
                  <a:pt x="129" y="67"/>
                  <a:pt x="128" y="67"/>
                  <a:pt x="129" y="67"/>
                </a:cubicBezTo>
                <a:close/>
                <a:moveTo>
                  <a:pt x="130" y="67"/>
                </a:moveTo>
                <a:cubicBezTo>
                  <a:pt x="130" y="68"/>
                  <a:pt x="129" y="66"/>
                  <a:pt x="130" y="67"/>
                </a:cubicBezTo>
                <a:close/>
                <a:moveTo>
                  <a:pt x="162" y="16"/>
                </a:moveTo>
                <a:cubicBezTo>
                  <a:pt x="164" y="17"/>
                  <a:pt x="161" y="16"/>
                  <a:pt x="162" y="16"/>
                </a:cubicBezTo>
                <a:close/>
                <a:moveTo>
                  <a:pt x="159" y="18"/>
                </a:moveTo>
                <a:cubicBezTo>
                  <a:pt x="160" y="18"/>
                  <a:pt x="159" y="18"/>
                  <a:pt x="159" y="18"/>
                </a:cubicBezTo>
                <a:close/>
                <a:moveTo>
                  <a:pt x="154" y="27"/>
                </a:moveTo>
                <a:cubicBezTo>
                  <a:pt x="155" y="29"/>
                  <a:pt x="153" y="27"/>
                  <a:pt x="154" y="27"/>
                </a:cubicBezTo>
                <a:close/>
                <a:moveTo>
                  <a:pt x="152" y="29"/>
                </a:moveTo>
                <a:cubicBezTo>
                  <a:pt x="153" y="29"/>
                  <a:pt x="151" y="28"/>
                  <a:pt x="152" y="29"/>
                </a:cubicBezTo>
                <a:close/>
                <a:moveTo>
                  <a:pt x="153" y="35"/>
                </a:moveTo>
                <a:cubicBezTo>
                  <a:pt x="154" y="36"/>
                  <a:pt x="153" y="35"/>
                  <a:pt x="153" y="35"/>
                </a:cubicBezTo>
                <a:close/>
                <a:moveTo>
                  <a:pt x="154" y="30"/>
                </a:moveTo>
                <a:cubicBezTo>
                  <a:pt x="155" y="30"/>
                  <a:pt x="153" y="29"/>
                  <a:pt x="154" y="30"/>
                </a:cubicBezTo>
                <a:close/>
                <a:moveTo>
                  <a:pt x="154" y="32"/>
                </a:moveTo>
                <a:cubicBezTo>
                  <a:pt x="155" y="32"/>
                  <a:pt x="154" y="31"/>
                  <a:pt x="154" y="32"/>
                </a:cubicBezTo>
                <a:close/>
                <a:moveTo>
                  <a:pt x="155" y="29"/>
                </a:moveTo>
                <a:cubicBezTo>
                  <a:pt x="156" y="30"/>
                  <a:pt x="154" y="28"/>
                  <a:pt x="155" y="29"/>
                </a:cubicBezTo>
                <a:close/>
                <a:moveTo>
                  <a:pt x="157" y="24"/>
                </a:moveTo>
                <a:cubicBezTo>
                  <a:pt x="158" y="25"/>
                  <a:pt x="156" y="24"/>
                  <a:pt x="157" y="24"/>
                </a:cubicBezTo>
                <a:close/>
                <a:moveTo>
                  <a:pt x="158" y="20"/>
                </a:moveTo>
                <a:cubicBezTo>
                  <a:pt x="159" y="21"/>
                  <a:pt x="157" y="19"/>
                  <a:pt x="158" y="20"/>
                </a:cubicBezTo>
                <a:close/>
                <a:moveTo>
                  <a:pt x="158" y="24"/>
                </a:moveTo>
                <a:cubicBezTo>
                  <a:pt x="157" y="25"/>
                  <a:pt x="159" y="23"/>
                  <a:pt x="158" y="24"/>
                </a:cubicBezTo>
                <a:close/>
                <a:moveTo>
                  <a:pt x="159" y="27"/>
                </a:moveTo>
                <a:cubicBezTo>
                  <a:pt x="160" y="28"/>
                  <a:pt x="158" y="27"/>
                  <a:pt x="159" y="27"/>
                </a:cubicBezTo>
                <a:close/>
                <a:moveTo>
                  <a:pt x="160" y="25"/>
                </a:moveTo>
                <a:cubicBezTo>
                  <a:pt x="161" y="26"/>
                  <a:pt x="159" y="24"/>
                  <a:pt x="160" y="25"/>
                </a:cubicBezTo>
                <a:close/>
                <a:moveTo>
                  <a:pt x="161" y="24"/>
                </a:moveTo>
                <a:cubicBezTo>
                  <a:pt x="162" y="25"/>
                  <a:pt x="160" y="24"/>
                  <a:pt x="161" y="24"/>
                </a:cubicBezTo>
                <a:close/>
                <a:moveTo>
                  <a:pt x="162" y="20"/>
                </a:moveTo>
                <a:cubicBezTo>
                  <a:pt x="163" y="21"/>
                  <a:pt x="160" y="19"/>
                  <a:pt x="161" y="18"/>
                </a:cubicBezTo>
                <a:cubicBezTo>
                  <a:pt x="161" y="18"/>
                  <a:pt x="164" y="18"/>
                  <a:pt x="164" y="18"/>
                </a:cubicBezTo>
                <a:cubicBezTo>
                  <a:pt x="164" y="18"/>
                  <a:pt x="161" y="20"/>
                  <a:pt x="162" y="20"/>
                </a:cubicBezTo>
                <a:close/>
                <a:moveTo>
                  <a:pt x="164" y="6"/>
                </a:moveTo>
                <a:cubicBezTo>
                  <a:pt x="164" y="6"/>
                  <a:pt x="164" y="6"/>
                  <a:pt x="164" y="6"/>
                </a:cubicBezTo>
                <a:cubicBezTo>
                  <a:pt x="164" y="6"/>
                  <a:pt x="165" y="5"/>
                  <a:pt x="165" y="5"/>
                </a:cubicBezTo>
                <a:cubicBezTo>
                  <a:pt x="165" y="6"/>
                  <a:pt x="164" y="6"/>
                  <a:pt x="164" y="6"/>
                </a:cubicBezTo>
                <a:close/>
                <a:moveTo>
                  <a:pt x="165" y="16"/>
                </a:moveTo>
                <a:cubicBezTo>
                  <a:pt x="165" y="16"/>
                  <a:pt x="164" y="15"/>
                  <a:pt x="165" y="16"/>
                </a:cubicBezTo>
                <a:close/>
                <a:moveTo>
                  <a:pt x="165" y="15"/>
                </a:moveTo>
                <a:cubicBezTo>
                  <a:pt x="166" y="16"/>
                  <a:pt x="165" y="15"/>
                  <a:pt x="165" y="15"/>
                </a:cubicBezTo>
                <a:close/>
                <a:moveTo>
                  <a:pt x="166" y="10"/>
                </a:moveTo>
                <a:cubicBezTo>
                  <a:pt x="166" y="10"/>
                  <a:pt x="166" y="9"/>
                  <a:pt x="166" y="10"/>
                </a:cubicBezTo>
                <a:close/>
                <a:moveTo>
                  <a:pt x="170" y="6"/>
                </a:moveTo>
                <a:cubicBezTo>
                  <a:pt x="170" y="6"/>
                  <a:pt x="170" y="6"/>
                  <a:pt x="170" y="5"/>
                </a:cubicBezTo>
                <a:cubicBezTo>
                  <a:pt x="170" y="5"/>
                  <a:pt x="171" y="5"/>
                  <a:pt x="172" y="5"/>
                </a:cubicBezTo>
                <a:cubicBezTo>
                  <a:pt x="172" y="5"/>
                  <a:pt x="172" y="5"/>
                  <a:pt x="172" y="5"/>
                </a:cubicBezTo>
                <a:cubicBezTo>
                  <a:pt x="172" y="5"/>
                  <a:pt x="171" y="5"/>
                  <a:pt x="170" y="6"/>
                </a:cubicBezTo>
                <a:close/>
                <a:moveTo>
                  <a:pt x="172" y="20"/>
                </a:moveTo>
                <a:cubicBezTo>
                  <a:pt x="172" y="19"/>
                  <a:pt x="172" y="16"/>
                  <a:pt x="172" y="16"/>
                </a:cubicBezTo>
                <a:cubicBezTo>
                  <a:pt x="172" y="16"/>
                  <a:pt x="170" y="17"/>
                  <a:pt x="171" y="17"/>
                </a:cubicBezTo>
                <a:cubicBezTo>
                  <a:pt x="171" y="17"/>
                  <a:pt x="171" y="16"/>
                  <a:pt x="171" y="16"/>
                </a:cubicBezTo>
                <a:cubicBezTo>
                  <a:pt x="171" y="16"/>
                  <a:pt x="171" y="15"/>
                  <a:pt x="171" y="15"/>
                </a:cubicBezTo>
                <a:cubicBezTo>
                  <a:pt x="171" y="15"/>
                  <a:pt x="171" y="15"/>
                  <a:pt x="171" y="15"/>
                </a:cubicBezTo>
                <a:cubicBezTo>
                  <a:pt x="172" y="15"/>
                  <a:pt x="172" y="14"/>
                  <a:pt x="172" y="14"/>
                </a:cubicBezTo>
                <a:cubicBezTo>
                  <a:pt x="172" y="14"/>
                  <a:pt x="172" y="14"/>
                  <a:pt x="172" y="14"/>
                </a:cubicBezTo>
                <a:cubicBezTo>
                  <a:pt x="172" y="14"/>
                  <a:pt x="172" y="14"/>
                  <a:pt x="172" y="14"/>
                </a:cubicBezTo>
                <a:cubicBezTo>
                  <a:pt x="173" y="16"/>
                  <a:pt x="173" y="18"/>
                  <a:pt x="173" y="20"/>
                </a:cubicBezTo>
                <a:cubicBezTo>
                  <a:pt x="173" y="20"/>
                  <a:pt x="173" y="20"/>
                  <a:pt x="173" y="20"/>
                </a:cubicBezTo>
                <a:cubicBezTo>
                  <a:pt x="172" y="20"/>
                  <a:pt x="173" y="20"/>
                  <a:pt x="173" y="20"/>
                </a:cubicBezTo>
                <a:cubicBezTo>
                  <a:pt x="173" y="20"/>
                  <a:pt x="173" y="20"/>
                  <a:pt x="173" y="20"/>
                </a:cubicBezTo>
                <a:cubicBezTo>
                  <a:pt x="173" y="20"/>
                  <a:pt x="172" y="20"/>
                  <a:pt x="172" y="20"/>
                </a:cubicBezTo>
                <a:close/>
                <a:moveTo>
                  <a:pt x="142" y="173"/>
                </a:moveTo>
                <a:cubicBezTo>
                  <a:pt x="144" y="170"/>
                  <a:pt x="143" y="173"/>
                  <a:pt x="143" y="173"/>
                </a:cubicBezTo>
                <a:cubicBezTo>
                  <a:pt x="144" y="173"/>
                  <a:pt x="141" y="176"/>
                  <a:pt x="142" y="173"/>
                </a:cubicBezTo>
                <a:close/>
                <a:moveTo>
                  <a:pt x="137" y="185"/>
                </a:moveTo>
                <a:cubicBezTo>
                  <a:pt x="137" y="185"/>
                  <a:pt x="135" y="188"/>
                  <a:pt x="135" y="187"/>
                </a:cubicBezTo>
                <a:cubicBezTo>
                  <a:pt x="135" y="183"/>
                  <a:pt x="136" y="185"/>
                  <a:pt x="137" y="185"/>
                </a:cubicBezTo>
                <a:close/>
                <a:moveTo>
                  <a:pt x="117" y="219"/>
                </a:moveTo>
                <a:cubicBezTo>
                  <a:pt x="116" y="221"/>
                  <a:pt x="115" y="222"/>
                  <a:pt x="114" y="224"/>
                </a:cubicBezTo>
                <a:cubicBezTo>
                  <a:pt x="114" y="224"/>
                  <a:pt x="113" y="227"/>
                  <a:pt x="112" y="227"/>
                </a:cubicBezTo>
                <a:cubicBezTo>
                  <a:pt x="113" y="227"/>
                  <a:pt x="115" y="220"/>
                  <a:pt x="117" y="219"/>
                </a:cubicBezTo>
                <a:close/>
                <a:moveTo>
                  <a:pt x="106" y="235"/>
                </a:moveTo>
                <a:cubicBezTo>
                  <a:pt x="108" y="236"/>
                  <a:pt x="105" y="234"/>
                  <a:pt x="106" y="235"/>
                </a:cubicBezTo>
                <a:close/>
                <a:moveTo>
                  <a:pt x="104" y="240"/>
                </a:moveTo>
                <a:cubicBezTo>
                  <a:pt x="105" y="240"/>
                  <a:pt x="103" y="239"/>
                  <a:pt x="104" y="240"/>
                </a:cubicBezTo>
                <a:close/>
                <a:moveTo>
                  <a:pt x="97" y="249"/>
                </a:moveTo>
                <a:cubicBezTo>
                  <a:pt x="97" y="250"/>
                  <a:pt x="97" y="251"/>
                  <a:pt x="97" y="251"/>
                </a:cubicBezTo>
                <a:cubicBezTo>
                  <a:pt x="97" y="250"/>
                  <a:pt x="97" y="250"/>
                  <a:pt x="97" y="249"/>
                </a:cubicBezTo>
                <a:close/>
                <a:moveTo>
                  <a:pt x="11" y="324"/>
                </a:moveTo>
                <a:cubicBezTo>
                  <a:pt x="13" y="324"/>
                  <a:pt x="13" y="324"/>
                  <a:pt x="13" y="324"/>
                </a:cubicBezTo>
                <a:cubicBezTo>
                  <a:pt x="13" y="325"/>
                  <a:pt x="10" y="324"/>
                  <a:pt x="11" y="324"/>
                </a:cubicBezTo>
                <a:close/>
                <a:moveTo>
                  <a:pt x="23" y="321"/>
                </a:moveTo>
                <a:cubicBezTo>
                  <a:pt x="23" y="321"/>
                  <a:pt x="20" y="322"/>
                  <a:pt x="20" y="321"/>
                </a:cubicBezTo>
                <a:cubicBezTo>
                  <a:pt x="20" y="321"/>
                  <a:pt x="24" y="320"/>
                  <a:pt x="23" y="321"/>
                </a:cubicBezTo>
                <a:close/>
                <a:moveTo>
                  <a:pt x="24" y="334"/>
                </a:moveTo>
                <a:cubicBezTo>
                  <a:pt x="25" y="334"/>
                  <a:pt x="26" y="334"/>
                  <a:pt x="27" y="334"/>
                </a:cubicBezTo>
                <a:cubicBezTo>
                  <a:pt x="26" y="335"/>
                  <a:pt x="24" y="334"/>
                  <a:pt x="24" y="334"/>
                </a:cubicBezTo>
                <a:close/>
                <a:moveTo>
                  <a:pt x="28" y="333"/>
                </a:moveTo>
                <a:cubicBezTo>
                  <a:pt x="28" y="333"/>
                  <a:pt x="30" y="331"/>
                  <a:pt x="30" y="332"/>
                </a:cubicBezTo>
                <a:cubicBezTo>
                  <a:pt x="30" y="333"/>
                  <a:pt x="29" y="333"/>
                  <a:pt x="28" y="333"/>
                </a:cubicBezTo>
                <a:close/>
                <a:moveTo>
                  <a:pt x="36" y="330"/>
                </a:moveTo>
                <a:cubicBezTo>
                  <a:pt x="35" y="330"/>
                  <a:pt x="33" y="332"/>
                  <a:pt x="32" y="332"/>
                </a:cubicBezTo>
                <a:cubicBezTo>
                  <a:pt x="33" y="332"/>
                  <a:pt x="37" y="328"/>
                  <a:pt x="39" y="328"/>
                </a:cubicBezTo>
                <a:cubicBezTo>
                  <a:pt x="39" y="327"/>
                  <a:pt x="36" y="330"/>
                  <a:pt x="36" y="330"/>
                </a:cubicBezTo>
                <a:close/>
                <a:moveTo>
                  <a:pt x="42" y="323"/>
                </a:moveTo>
                <a:cubicBezTo>
                  <a:pt x="43" y="323"/>
                  <a:pt x="44" y="322"/>
                  <a:pt x="44" y="322"/>
                </a:cubicBezTo>
                <a:cubicBezTo>
                  <a:pt x="44" y="323"/>
                  <a:pt x="43" y="323"/>
                  <a:pt x="42" y="323"/>
                </a:cubicBezTo>
                <a:close/>
                <a:moveTo>
                  <a:pt x="57" y="313"/>
                </a:moveTo>
                <a:cubicBezTo>
                  <a:pt x="57" y="312"/>
                  <a:pt x="58" y="312"/>
                  <a:pt x="59" y="311"/>
                </a:cubicBezTo>
                <a:cubicBezTo>
                  <a:pt x="58" y="312"/>
                  <a:pt x="58" y="313"/>
                  <a:pt x="57" y="313"/>
                </a:cubicBezTo>
                <a:close/>
                <a:moveTo>
                  <a:pt x="67" y="303"/>
                </a:moveTo>
                <a:cubicBezTo>
                  <a:pt x="66" y="305"/>
                  <a:pt x="64" y="307"/>
                  <a:pt x="63" y="308"/>
                </a:cubicBezTo>
                <a:cubicBezTo>
                  <a:pt x="63" y="308"/>
                  <a:pt x="68" y="302"/>
                  <a:pt x="67" y="303"/>
                </a:cubicBezTo>
                <a:close/>
                <a:moveTo>
                  <a:pt x="148" y="191"/>
                </a:moveTo>
                <a:cubicBezTo>
                  <a:pt x="149" y="191"/>
                  <a:pt x="149" y="191"/>
                  <a:pt x="148" y="192"/>
                </a:cubicBezTo>
                <a:cubicBezTo>
                  <a:pt x="147" y="193"/>
                  <a:pt x="147" y="193"/>
                  <a:pt x="148" y="191"/>
                </a:cubicBezTo>
                <a:close/>
                <a:moveTo>
                  <a:pt x="130" y="221"/>
                </a:moveTo>
                <a:cubicBezTo>
                  <a:pt x="130" y="222"/>
                  <a:pt x="128" y="223"/>
                  <a:pt x="128" y="224"/>
                </a:cubicBezTo>
                <a:cubicBezTo>
                  <a:pt x="128" y="224"/>
                  <a:pt x="131" y="219"/>
                  <a:pt x="130" y="221"/>
                </a:cubicBezTo>
                <a:close/>
                <a:moveTo>
                  <a:pt x="119" y="242"/>
                </a:moveTo>
                <a:cubicBezTo>
                  <a:pt x="118" y="242"/>
                  <a:pt x="117" y="243"/>
                  <a:pt x="119" y="242"/>
                </a:cubicBezTo>
                <a:close/>
                <a:moveTo>
                  <a:pt x="110" y="251"/>
                </a:moveTo>
                <a:cubicBezTo>
                  <a:pt x="110" y="252"/>
                  <a:pt x="110" y="253"/>
                  <a:pt x="109" y="253"/>
                </a:cubicBezTo>
                <a:cubicBezTo>
                  <a:pt x="109" y="252"/>
                  <a:pt x="110" y="252"/>
                  <a:pt x="110" y="251"/>
                </a:cubicBezTo>
                <a:close/>
                <a:moveTo>
                  <a:pt x="108" y="254"/>
                </a:moveTo>
                <a:cubicBezTo>
                  <a:pt x="109" y="254"/>
                  <a:pt x="106" y="255"/>
                  <a:pt x="108" y="254"/>
                </a:cubicBezTo>
                <a:close/>
                <a:moveTo>
                  <a:pt x="102" y="266"/>
                </a:moveTo>
                <a:cubicBezTo>
                  <a:pt x="102" y="267"/>
                  <a:pt x="101" y="267"/>
                  <a:pt x="101" y="268"/>
                </a:cubicBezTo>
                <a:cubicBezTo>
                  <a:pt x="101" y="268"/>
                  <a:pt x="100" y="266"/>
                  <a:pt x="100" y="266"/>
                </a:cubicBezTo>
                <a:cubicBezTo>
                  <a:pt x="101" y="266"/>
                  <a:pt x="101" y="266"/>
                  <a:pt x="102" y="266"/>
                </a:cubicBezTo>
                <a:close/>
                <a:moveTo>
                  <a:pt x="99" y="269"/>
                </a:moveTo>
                <a:cubicBezTo>
                  <a:pt x="99" y="269"/>
                  <a:pt x="97" y="271"/>
                  <a:pt x="97" y="271"/>
                </a:cubicBezTo>
                <a:cubicBezTo>
                  <a:pt x="96" y="271"/>
                  <a:pt x="98" y="269"/>
                  <a:pt x="99" y="269"/>
                </a:cubicBezTo>
                <a:close/>
                <a:moveTo>
                  <a:pt x="70" y="302"/>
                </a:moveTo>
                <a:cubicBezTo>
                  <a:pt x="70" y="303"/>
                  <a:pt x="69" y="303"/>
                  <a:pt x="69" y="304"/>
                </a:cubicBezTo>
                <a:cubicBezTo>
                  <a:pt x="68" y="304"/>
                  <a:pt x="71" y="301"/>
                  <a:pt x="70" y="302"/>
                </a:cubicBezTo>
                <a:close/>
                <a:moveTo>
                  <a:pt x="159" y="156"/>
                </a:moveTo>
                <a:cubicBezTo>
                  <a:pt x="160" y="158"/>
                  <a:pt x="159" y="156"/>
                  <a:pt x="159" y="156"/>
                </a:cubicBezTo>
                <a:close/>
                <a:moveTo>
                  <a:pt x="161" y="135"/>
                </a:moveTo>
                <a:cubicBezTo>
                  <a:pt x="161" y="136"/>
                  <a:pt x="161" y="137"/>
                  <a:pt x="160" y="137"/>
                </a:cubicBezTo>
                <a:cubicBezTo>
                  <a:pt x="160" y="136"/>
                  <a:pt x="160" y="135"/>
                  <a:pt x="161" y="135"/>
                </a:cubicBezTo>
                <a:close/>
                <a:moveTo>
                  <a:pt x="161" y="139"/>
                </a:moveTo>
                <a:cubicBezTo>
                  <a:pt x="163" y="139"/>
                  <a:pt x="159" y="138"/>
                  <a:pt x="161" y="139"/>
                </a:cubicBezTo>
                <a:close/>
                <a:moveTo>
                  <a:pt x="162" y="136"/>
                </a:moveTo>
                <a:cubicBezTo>
                  <a:pt x="163" y="137"/>
                  <a:pt x="161" y="136"/>
                  <a:pt x="162" y="136"/>
                </a:cubicBezTo>
                <a:close/>
                <a:moveTo>
                  <a:pt x="163" y="127"/>
                </a:moveTo>
                <a:cubicBezTo>
                  <a:pt x="163" y="128"/>
                  <a:pt x="163" y="127"/>
                  <a:pt x="163" y="127"/>
                </a:cubicBezTo>
                <a:close/>
                <a:moveTo>
                  <a:pt x="164" y="127"/>
                </a:moveTo>
                <a:cubicBezTo>
                  <a:pt x="164" y="126"/>
                  <a:pt x="164" y="125"/>
                  <a:pt x="165" y="125"/>
                </a:cubicBezTo>
                <a:cubicBezTo>
                  <a:pt x="165" y="126"/>
                  <a:pt x="165" y="127"/>
                  <a:pt x="164" y="127"/>
                </a:cubicBezTo>
                <a:close/>
                <a:moveTo>
                  <a:pt x="165" y="117"/>
                </a:moveTo>
                <a:cubicBezTo>
                  <a:pt x="166" y="119"/>
                  <a:pt x="165" y="117"/>
                  <a:pt x="165" y="117"/>
                </a:cubicBezTo>
                <a:close/>
                <a:moveTo>
                  <a:pt x="168" y="113"/>
                </a:moveTo>
                <a:cubicBezTo>
                  <a:pt x="167" y="114"/>
                  <a:pt x="166" y="116"/>
                  <a:pt x="168" y="113"/>
                </a:cubicBezTo>
                <a:close/>
                <a:moveTo>
                  <a:pt x="168" y="116"/>
                </a:moveTo>
                <a:cubicBezTo>
                  <a:pt x="169" y="120"/>
                  <a:pt x="167" y="115"/>
                  <a:pt x="168" y="116"/>
                </a:cubicBezTo>
                <a:close/>
                <a:moveTo>
                  <a:pt x="169" y="118"/>
                </a:moveTo>
                <a:cubicBezTo>
                  <a:pt x="170" y="118"/>
                  <a:pt x="168" y="119"/>
                  <a:pt x="169" y="118"/>
                </a:cubicBezTo>
                <a:close/>
                <a:moveTo>
                  <a:pt x="170" y="111"/>
                </a:moveTo>
                <a:cubicBezTo>
                  <a:pt x="171" y="111"/>
                  <a:pt x="169" y="111"/>
                  <a:pt x="170" y="111"/>
                </a:cubicBezTo>
                <a:close/>
                <a:moveTo>
                  <a:pt x="169" y="108"/>
                </a:moveTo>
                <a:cubicBezTo>
                  <a:pt x="169" y="107"/>
                  <a:pt x="169" y="106"/>
                  <a:pt x="170" y="105"/>
                </a:cubicBezTo>
                <a:cubicBezTo>
                  <a:pt x="171" y="105"/>
                  <a:pt x="171" y="106"/>
                  <a:pt x="169" y="108"/>
                </a:cubicBezTo>
                <a:close/>
                <a:moveTo>
                  <a:pt x="172" y="99"/>
                </a:moveTo>
                <a:cubicBezTo>
                  <a:pt x="172" y="100"/>
                  <a:pt x="171" y="101"/>
                  <a:pt x="171" y="102"/>
                </a:cubicBezTo>
                <a:cubicBezTo>
                  <a:pt x="170" y="101"/>
                  <a:pt x="172" y="96"/>
                  <a:pt x="172" y="99"/>
                </a:cubicBezTo>
                <a:close/>
                <a:moveTo>
                  <a:pt x="172" y="76"/>
                </a:moveTo>
                <a:cubicBezTo>
                  <a:pt x="172" y="76"/>
                  <a:pt x="172" y="77"/>
                  <a:pt x="172" y="76"/>
                </a:cubicBezTo>
                <a:close/>
                <a:moveTo>
                  <a:pt x="177" y="7"/>
                </a:moveTo>
                <a:cubicBezTo>
                  <a:pt x="177" y="7"/>
                  <a:pt x="177" y="7"/>
                  <a:pt x="177" y="7"/>
                </a:cubicBezTo>
                <a:cubicBezTo>
                  <a:pt x="177" y="7"/>
                  <a:pt x="177" y="7"/>
                  <a:pt x="177" y="7"/>
                </a:cubicBezTo>
                <a:cubicBezTo>
                  <a:pt x="177" y="7"/>
                  <a:pt x="177" y="7"/>
                  <a:pt x="177" y="7"/>
                </a:cubicBezTo>
                <a:cubicBezTo>
                  <a:pt x="177" y="7"/>
                  <a:pt x="177" y="7"/>
                  <a:pt x="177" y="7"/>
                </a:cubicBezTo>
                <a:close/>
                <a:moveTo>
                  <a:pt x="177" y="34"/>
                </a:moveTo>
                <a:cubicBezTo>
                  <a:pt x="178" y="34"/>
                  <a:pt x="176" y="34"/>
                  <a:pt x="177" y="34"/>
                </a:cubicBezTo>
                <a:close/>
                <a:moveTo>
                  <a:pt x="173" y="100"/>
                </a:moveTo>
                <a:cubicBezTo>
                  <a:pt x="175" y="100"/>
                  <a:pt x="172" y="100"/>
                  <a:pt x="173" y="100"/>
                </a:cubicBezTo>
                <a:close/>
                <a:moveTo>
                  <a:pt x="173" y="26"/>
                </a:moveTo>
                <a:cubicBezTo>
                  <a:pt x="174" y="27"/>
                  <a:pt x="174" y="27"/>
                  <a:pt x="174" y="28"/>
                </a:cubicBezTo>
                <a:cubicBezTo>
                  <a:pt x="174" y="28"/>
                  <a:pt x="173" y="26"/>
                  <a:pt x="173" y="26"/>
                </a:cubicBezTo>
                <a:close/>
                <a:moveTo>
                  <a:pt x="175" y="5"/>
                </a:moveTo>
                <a:cubicBezTo>
                  <a:pt x="175" y="5"/>
                  <a:pt x="175" y="6"/>
                  <a:pt x="176" y="6"/>
                </a:cubicBezTo>
                <a:cubicBezTo>
                  <a:pt x="176" y="6"/>
                  <a:pt x="176" y="6"/>
                  <a:pt x="176" y="6"/>
                </a:cubicBezTo>
                <a:cubicBezTo>
                  <a:pt x="175" y="6"/>
                  <a:pt x="175" y="5"/>
                  <a:pt x="174" y="5"/>
                </a:cubicBezTo>
                <a:cubicBezTo>
                  <a:pt x="174" y="5"/>
                  <a:pt x="175" y="5"/>
                  <a:pt x="175" y="5"/>
                </a:cubicBezTo>
                <a:close/>
                <a:moveTo>
                  <a:pt x="176" y="26"/>
                </a:moveTo>
                <a:cubicBezTo>
                  <a:pt x="176" y="27"/>
                  <a:pt x="175" y="27"/>
                  <a:pt x="176" y="26"/>
                </a:cubicBezTo>
                <a:close/>
                <a:moveTo>
                  <a:pt x="174" y="60"/>
                </a:moveTo>
                <a:cubicBezTo>
                  <a:pt x="175" y="59"/>
                  <a:pt x="175" y="60"/>
                  <a:pt x="175" y="61"/>
                </a:cubicBezTo>
                <a:cubicBezTo>
                  <a:pt x="174" y="63"/>
                  <a:pt x="174" y="62"/>
                  <a:pt x="174" y="60"/>
                </a:cubicBezTo>
                <a:close/>
                <a:moveTo>
                  <a:pt x="176" y="75"/>
                </a:moveTo>
                <a:cubicBezTo>
                  <a:pt x="177" y="75"/>
                  <a:pt x="176" y="77"/>
                  <a:pt x="175" y="78"/>
                </a:cubicBezTo>
                <a:cubicBezTo>
                  <a:pt x="175" y="79"/>
                  <a:pt x="174" y="70"/>
                  <a:pt x="174" y="70"/>
                </a:cubicBezTo>
                <a:cubicBezTo>
                  <a:pt x="174" y="68"/>
                  <a:pt x="176" y="65"/>
                  <a:pt x="176" y="62"/>
                </a:cubicBezTo>
                <a:cubicBezTo>
                  <a:pt x="176" y="66"/>
                  <a:pt x="175" y="75"/>
                  <a:pt x="176" y="75"/>
                </a:cubicBezTo>
                <a:close/>
                <a:moveTo>
                  <a:pt x="176" y="59"/>
                </a:moveTo>
                <a:cubicBezTo>
                  <a:pt x="175" y="59"/>
                  <a:pt x="176" y="54"/>
                  <a:pt x="177" y="54"/>
                </a:cubicBezTo>
                <a:cubicBezTo>
                  <a:pt x="177" y="55"/>
                  <a:pt x="177" y="59"/>
                  <a:pt x="176" y="59"/>
                </a:cubicBezTo>
                <a:close/>
                <a:moveTo>
                  <a:pt x="176" y="53"/>
                </a:moveTo>
                <a:cubicBezTo>
                  <a:pt x="176" y="52"/>
                  <a:pt x="176" y="52"/>
                  <a:pt x="177" y="51"/>
                </a:cubicBezTo>
                <a:cubicBezTo>
                  <a:pt x="177" y="51"/>
                  <a:pt x="177" y="54"/>
                  <a:pt x="176" y="53"/>
                </a:cubicBezTo>
                <a:close/>
                <a:moveTo>
                  <a:pt x="176" y="47"/>
                </a:moveTo>
                <a:cubicBezTo>
                  <a:pt x="177" y="48"/>
                  <a:pt x="177" y="49"/>
                  <a:pt x="177" y="50"/>
                </a:cubicBezTo>
                <a:cubicBezTo>
                  <a:pt x="176" y="49"/>
                  <a:pt x="176" y="48"/>
                  <a:pt x="176" y="47"/>
                </a:cubicBezTo>
                <a:close/>
                <a:moveTo>
                  <a:pt x="177" y="44"/>
                </a:moveTo>
                <a:cubicBezTo>
                  <a:pt x="175" y="44"/>
                  <a:pt x="177" y="41"/>
                  <a:pt x="177" y="41"/>
                </a:cubicBezTo>
                <a:cubicBezTo>
                  <a:pt x="177" y="41"/>
                  <a:pt x="178" y="44"/>
                  <a:pt x="177" y="44"/>
                </a:cubicBezTo>
                <a:close/>
                <a:moveTo>
                  <a:pt x="178" y="35"/>
                </a:moveTo>
                <a:cubicBezTo>
                  <a:pt x="179" y="35"/>
                  <a:pt x="177" y="35"/>
                  <a:pt x="178" y="35"/>
                </a:cubicBezTo>
                <a:close/>
                <a:moveTo>
                  <a:pt x="187" y="36"/>
                </a:moveTo>
                <a:cubicBezTo>
                  <a:pt x="186" y="36"/>
                  <a:pt x="188" y="35"/>
                  <a:pt x="187" y="36"/>
                </a:cubicBezTo>
                <a:close/>
                <a:moveTo>
                  <a:pt x="179" y="27"/>
                </a:moveTo>
                <a:cubicBezTo>
                  <a:pt x="178" y="28"/>
                  <a:pt x="180" y="27"/>
                  <a:pt x="179" y="27"/>
                </a:cubicBezTo>
                <a:close/>
                <a:moveTo>
                  <a:pt x="201" y="37"/>
                </a:moveTo>
                <a:cubicBezTo>
                  <a:pt x="200" y="38"/>
                  <a:pt x="202" y="36"/>
                  <a:pt x="201" y="37"/>
                </a:cubicBezTo>
                <a:close/>
                <a:moveTo>
                  <a:pt x="202" y="38"/>
                </a:moveTo>
                <a:cubicBezTo>
                  <a:pt x="201" y="38"/>
                  <a:pt x="202" y="37"/>
                  <a:pt x="202" y="38"/>
                </a:cubicBezTo>
                <a:close/>
                <a:moveTo>
                  <a:pt x="202" y="40"/>
                </a:moveTo>
                <a:cubicBezTo>
                  <a:pt x="201" y="41"/>
                  <a:pt x="203" y="39"/>
                  <a:pt x="202" y="40"/>
                </a:cubicBezTo>
                <a:close/>
                <a:moveTo>
                  <a:pt x="203" y="37"/>
                </a:moveTo>
                <a:cubicBezTo>
                  <a:pt x="202" y="38"/>
                  <a:pt x="204" y="36"/>
                  <a:pt x="203" y="37"/>
                </a:cubicBezTo>
                <a:close/>
                <a:moveTo>
                  <a:pt x="203" y="42"/>
                </a:moveTo>
                <a:cubicBezTo>
                  <a:pt x="202" y="43"/>
                  <a:pt x="203" y="42"/>
                  <a:pt x="203" y="42"/>
                </a:cubicBezTo>
                <a:close/>
                <a:moveTo>
                  <a:pt x="203" y="44"/>
                </a:moveTo>
                <a:cubicBezTo>
                  <a:pt x="203" y="45"/>
                  <a:pt x="204" y="43"/>
                  <a:pt x="203" y="44"/>
                </a:cubicBezTo>
                <a:close/>
                <a:moveTo>
                  <a:pt x="204" y="44"/>
                </a:moveTo>
                <a:cubicBezTo>
                  <a:pt x="203" y="45"/>
                  <a:pt x="204" y="44"/>
                  <a:pt x="204" y="44"/>
                </a:cubicBezTo>
                <a:close/>
                <a:moveTo>
                  <a:pt x="205" y="42"/>
                </a:moveTo>
                <a:cubicBezTo>
                  <a:pt x="204" y="43"/>
                  <a:pt x="205" y="42"/>
                  <a:pt x="205" y="42"/>
                </a:cubicBezTo>
                <a:close/>
                <a:moveTo>
                  <a:pt x="205" y="41"/>
                </a:moveTo>
                <a:cubicBezTo>
                  <a:pt x="204" y="41"/>
                  <a:pt x="206" y="40"/>
                  <a:pt x="205" y="41"/>
                </a:cubicBezTo>
                <a:close/>
                <a:moveTo>
                  <a:pt x="206" y="45"/>
                </a:moveTo>
                <a:cubicBezTo>
                  <a:pt x="205" y="46"/>
                  <a:pt x="207" y="44"/>
                  <a:pt x="206" y="45"/>
                </a:cubicBezTo>
                <a:close/>
                <a:moveTo>
                  <a:pt x="207" y="41"/>
                </a:moveTo>
                <a:cubicBezTo>
                  <a:pt x="207" y="41"/>
                  <a:pt x="208" y="40"/>
                  <a:pt x="207" y="41"/>
                </a:cubicBezTo>
                <a:close/>
                <a:moveTo>
                  <a:pt x="210" y="44"/>
                </a:moveTo>
                <a:cubicBezTo>
                  <a:pt x="210" y="45"/>
                  <a:pt x="212" y="42"/>
                  <a:pt x="210" y="44"/>
                </a:cubicBezTo>
                <a:close/>
                <a:moveTo>
                  <a:pt x="210" y="47"/>
                </a:moveTo>
                <a:cubicBezTo>
                  <a:pt x="209" y="49"/>
                  <a:pt x="211" y="45"/>
                  <a:pt x="213" y="46"/>
                </a:cubicBezTo>
                <a:cubicBezTo>
                  <a:pt x="212" y="46"/>
                  <a:pt x="213" y="49"/>
                  <a:pt x="213" y="49"/>
                </a:cubicBezTo>
                <a:cubicBezTo>
                  <a:pt x="213" y="49"/>
                  <a:pt x="211" y="47"/>
                  <a:pt x="210" y="47"/>
                </a:cubicBezTo>
                <a:close/>
                <a:moveTo>
                  <a:pt x="215" y="50"/>
                </a:moveTo>
                <a:cubicBezTo>
                  <a:pt x="214" y="50"/>
                  <a:pt x="215" y="49"/>
                  <a:pt x="215" y="50"/>
                </a:cubicBezTo>
                <a:close/>
                <a:moveTo>
                  <a:pt x="216" y="53"/>
                </a:moveTo>
                <a:cubicBezTo>
                  <a:pt x="216" y="54"/>
                  <a:pt x="217" y="53"/>
                  <a:pt x="216" y="53"/>
                </a:cubicBezTo>
                <a:close/>
                <a:moveTo>
                  <a:pt x="218" y="56"/>
                </a:moveTo>
                <a:cubicBezTo>
                  <a:pt x="218" y="55"/>
                  <a:pt x="219" y="56"/>
                  <a:pt x="218" y="56"/>
                </a:cubicBezTo>
                <a:close/>
                <a:moveTo>
                  <a:pt x="220" y="53"/>
                </a:moveTo>
                <a:cubicBezTo>
                  <a:pt x="219" y="54"/>
                  <a:pt x="220" y="53"/>
                  <a:pt x="220" y="53"/>
                </a:cubicBezTo>
                <a:close/>
                <a:moveTo>
                  <a:pt x="218" y="60"/>
                </a:moveTo>
                <a:cubicBezTo>
                  <a:pt x="218" y="60"/>
                  <a:pt x="217" y="60"/>
                  <a:pt x="217" y="59"/>
                </a:cubicBezTo>
                <a:cubicBezTo>
                  <a:pt x="217" y="61"/>
                  <a:pt x="218" y="63"/>
                  <a:pt x="218" y="63"/>
                </a:cubicBezTo>
                <a:cubicBezTo>
                  <a:pt x="220" y="65"/>
                  <a:pt x="221" y="56"/>
                  <a:pt x="218" y="60"/>
                </a:cubicBezTo>
                <a:close/>
                <a:moveTo>
                  <a:pt x="186" y="31"/>
                </a:moveTo>
                <a:cubicBezTo>
                  <a:pt x="187" y="32"/>
                  <a:pt x="186" y="31"/>
                  <a:pt x="186" y="31"/>
                </a:cubicBezTo>
                <a:close/>
                <a:moveTo>
                  <a:pt x="172" y="15"/>
                </a:moveTo>
                <a:cubicBezTo>
                  <a:pt x="172" y="15"/>
                  <a:pt x="171" y="15"/>
                  <a:pt x="171" y="15"/>
                </a:cubicBezTo>
                <a:cubicBezTo>
                  <a:pt x="171" y="15"/>
                  <a:pt x="171" y="15"/>
                  <a:pt x="171" y="15"/>
                </a:cubicBezTo>
                <a:cubicBezTo>
                  <a:pt x="172" y="15"/>
                  <a:pt x="172" y="15"/>
                  <a:pt x="172" y="15"/>
                </a:cubicBezTo>
                <a:close/>
                <a:moveTo>
                  <a:pt x="191" y="40"/>
                </a:moveTo>
                <a:cubicBezTo>
                  <a:pt x="192" y="40"/>
                  <a:pt x="191" y="41"/>
                  <a:pt x="191" y="40"/>
                </a:cubicBezTo>
                <a:close/>
                <a:moveTo>
                  <a:pt x="216" y="59"/>
                </a:moveTo>
                <a:cubicBezTo>
                  <a:pt x="216" y="59"/>
                  <a:pt x="216" y="59"/>
                  <a:pt x="216" y="59"/>
                </a:cubicBezTo>
                <a:cubicBezTo>
                  <a:pt x="216" y="59"/>
                  <a:pt x="216" y="60"/>
                  <a:pt x="216" y="59"/>
                </a:cubicBezTo>
                <a:cubicBezTo>
                  <a:pt x="216" y="59"/>
                  <a:pt x="216" y="59"/>
                  <a:pt x="216" y="59"/>
                </a:cubicBezTo>
                <a:cubicBezTo>
                  <a:pt x="216" y="59"/>
                  <a:pt x="216" y="59"/>
                  <a:pt x="217" y="59"/>
                </a:cubicBezTo>
                <a:cubicBezTo>
                  <a:pt x="216" y="59"/>
                  <a:pt x="216" y="58"/>
                  <a:pt x="216" y="59"/>
                </a:cubicBezTo>
                <a:close/>
                <a:moveTo>
                  <a:pt x="190" y="38"/>
                </a:moveTo>
                <a:cubicBezTo>
                  <a:pt x="191" y="37"/>
                  <a:pt x="190" y="39"/>
                  <a:pt x="190" y="38"/>
                </a:cubicBezTo>
                <a:close/>
                <a:moveTo>
                  <a:pt x="190" y="39"/>
                </a:moveTo>
                <a:cubicBezTo>
                  <a:pt x="190" y="40"/>
                  <a:pt x="191" y="39"/>
                  <a:pt x="190" y="39"/>
                </a:cubicBezTo>
                <a:close/>
                <a:moveTo>
                  <a:pt x="190" y="40"/>
                </a:moveTo>
                <a:cubicBezTo>
                  <a:pt x="190" y="41"/>
                  <a:pt x="190" y="37"/>
                  <a:pt x="190" y="40"/>
                </a:cubicBezTo>
                <a:close/>
                <a:moveTo>
                  <a:pt x="193" y="42"/>
                </a:moveTo>
                <a:cubicBezTo>
                  <a:pt x="192" y="43"/>
                  <a:pt x="193" y="41"/>
                  <a:pt x="193" y="42"/>
                </a:cubicBezTo>
                <a:close/>
                <a:moveTo>
                  <a:pt x="198" y="46"/>
                </a:moveTo>
                <a:cubicBezTo>
                  <a:pt x="198" y="45"/>
                  <a:pt x="197" y="46"/>
                  <a:pt x="198" y="46"/>
                </a:cubicBezTo>
                <a:close/>
                <a:moveTo>
                  <a:pt x="215" y="59"/>
                </a:moveTo>
                <a:cubicBezTo>
                  <a:pt x="216" y="57"/>
                  <a:pt x="214" y="60"/>
                  <a:pt x="215" y="59"/>
                </a:cubicBezTo>
                <a:close/>
                <a:moveTo>
                  <a:pt x="211" y="50"/>
                </a:moveTo>
                <a:cubicBezTo>
                  <a:pt x="211" y="49"/>
                  <a:pt x="210" y="51"/>
                  <a:pt x="211" y="50"/>
                </a:cubicBezTo>
                <a:close/>
                <a:moveTo>
                  <a:pt x="200" y="48"/>
                </a:moveTo>
                <a:cubicBezTo>
                  <a:pt x="200" y="48"/>
                  <a:pt x="201" y="46"/>
                  <a:pt x="200" y="48"/>
                </a:cubicBezTo>
                <a:close/>
                <a:moveTo>
                  <a:pt x="199" y="46"/>
                </a:moveTo>
                <a:cubicBezTo>
                  <a:pt x="199" y="47"/>
                  <a:pt x="200" y="45"/>
                  <a:pt x="199"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grpSp>
        <p:nvGrpSpPr>
          <p:cNvPr id="52" name="组合 8"/>
          <p:cNvGrpSpPr/>
          <p:nvPr/>
        </p:nvGrpSpPr>
        <p:grpSpPr>
          <a:xfrm>
            <a:off x="3964078" y="4963906"/>
            <a:ext cx="1467206" cy="945809"/>
            <a:chOff x="389602" y="1124744"/>
            <a:chExt cx="2197812" cy="1440160"/>
          </a:xfrm>
        </p:grpSpPr>
        <p:sp>
          <p:nvSpPr>
            <p:cNvPr id="53" name="椭圆 1"/>
            <p:cNvSpPr/>
            <p:nvPr/>
          </p:nvSpPr>
          <p:spPr>
            <a:xfrm>
              <a:off x="822022" y="1124744"/>
              <a:ext cx="1440160" cy="144016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sp>
          <p:nvSpPr>
            <p:cNvPr id="54" name="Freeform 16"/>
            <p:cNvSpPr>
              <a:spLocks noEditPoints="1"/>
            </p:cNvSpPr>
            <p:nvPr/>
          </p:nvSpPr>
          <p:spPr bwMode="auto">
            <a:xfrm>
              <a:off x="389602" y="1336907"/>
              <a:ext cx="2197812" cy="1126119"/>
            </a:xfrm>
            <a:custGeom>
              <a:avLst/>
              <a:gdLst>
                <a:gd name="T0" fmla="*/ 256 w 316"/>
                <a:gd name="T1" fmla="*/ 124 h 162"/>
                <a:gd name="T2" fmla="*/ 152 w 316"/>
                <a:gd name="T3" fmla="*/ 27 h 162"/>
                <a:gd name="T4" fmla="*/ 122 w 316"/>
                <a:gd name="T5" fmla="*/ 17 h 162"/>
                <a:gd name="T6" fmla="*/ 143 w 316"/>
                <a:gd name="T7" fmla="*/ 30 h 162"/>
                <a:gd name="T8" fmla="*/ 250 w 316"/>
                <a:gd name="T9" fmla="*/ 126 h 162"/>
                <a:gd name="T10" fmla="*/ 127 w 316"/>
                <a:gd name="T11" fmla="*/ 48 h 162"/>
                <a:gd name="T12" fmla="*/ 248 w 316"/>
                <a:gd name="T13" fmla="*/ 113 h 162"/>
                <a:gd name="T14" fmla="*/ 275 w 316"/>
                <a:gd name="T15" fmla="*/ 96 h 162"/>
                <a:gd name="T16" fmla="*/ 292 w 316"/>
                <a:gd name="T17" fmla="*/ 75 h 162"/>
                <a:gd name="T18" fmla="*/ 278 w 316"/>
                <a:gd name="T19" fmla="*/ 30 h 162"/>
                <a:gd name="T20" fmla="*/ 210 w 316"/>
                <a:gd name="T21" fmla="*/ 29 h 162"/>
                <a:gd name="T22" fmla="*/ 7 w 316"/>
                <a:gd name="T23" fmla="*/ 126 h 162"/>
                <a:gd name="T24" fmla="*/ 315 w 316"/>
                <a:gd name="T25" fmla="*/ 48 h 162"/>
                <a:gd name="T26" fmla="*/ 279 w 316"/>
                <a:gd name="T27" fmla="*/ 92 h 162"/>
                <a:gd name="T28" fmla="*/ 196 w 316"/>
                <a:gd name="T29" fmla="*/ 145 h 162"/>
                <a:gd name="T30" fmla="*/ 261 w 316"/>
                <a:gd name="T31" fmla="*/ 17 h 162"/>
                <a:gd name="T32" fmla="*/ 104 w 316"/>
                <a:gd name="T33" fmla="*/ 53 h 162"/>
                <a:gd name="T34" fmla="*/ 127 w 316"/>
                <a:gd name="T35" fmla="*/ 48 h 162"/>
                <a:gd name="T36" fmla="*/ 305 w 316"/>
                <a:gd name="T37" fmla="*/ 60 h 162"/>
                <a:gd name="T38" fmla="*/ 47 w 316"/>
                <a:gd name="T39" fmla="*/ 143 h 162"/>
                <a:gd name="T40" fmla="*/ 213 w 316"/>
                <a:gd name="T41" fmla="*/ 129 h 162"/>
                <a:gd name="T42" fmla="*/ 248 w 316"/>
                <a:gd name="T43" fmla="*/ 113 h 162"/>
                <a:gd name="T44" fmla="*/ 58 w 316"/>
                <a:gd name="T45" fmla="*/ 141 h 162"/>
                <a:gd name="T46" fmla="*/ 121 w 316"/>
                <a:gd name="T47" fmla="*/ 16 h 162"/>
                <a:gd name="T48" fmla="*/ 91 w 316"/>
                <a:gd name="T49" fmla="*/ 11 h 162"/>
                <a:gd name="T50" fmla="*/ 33 w 316"/>
                <a:gd name="T51" fmla="*/ 152 h 162"/>
                <a:gd name="T52" fmla="*/ 230 w 316"/>
                <a:gd name="T53" fmla="*/ 136 h 162"/>
                <a:gd name="T54" fmla="*/ 155 w 316"/>
                <a:gd name="T55" fmla="*/ 154 h 162"/>
                <a:gd name="T56" fmla="*/ 121 w 316"/>
                <a:gd name="T57" fmla="*/ 45 h 162"/>
                <a:gd name="T58" fmla="*/ 144 w 316"/>
                <a:gd name="T59" fmla="*/ 37 h 162"/>
                <a:gd name="T60" fmla="*/ 168 w 316"/>
                <a:gd name="T61" fmla="*/ 28 h 162"/>
                <a:gd name="T62" fmla="*/ 191 w 316"/>
                <a:gd name="T63" fmla="*/ 24 h 162"/>
                <a:gd name="T64" fmla="*/ 215 w 316"/>
                <a:gd name="T65" fmla="*/ 22 h 162"/>
                <a:gd name="T66" fmla="*/ 298 w 316"/>
                <a:gd name="T67" fmla="*/ 30 h 162"/>
                <a:gd name="T68" fmla="*/ 283 w 316"/>
                <a:gd name="T69" fmla="*/ 25 h 162"/>
                <a:gd name="T70" fmla="*/ 295 w 316"/>
                <a:gd name="T71" fmla="*/ 33 h 162"/>
                <a:gd name="T72" fmla="*/ 226 w 316"/>
                <a:gd name="T73" fmla="*/ 122 h 162"/>
                <a:gd name="T74" fmla="*/ 130 w 316"/>
                <a:gd name="T75" fmla="*/ 146 h 162"/>
                <a:gd name="T76" fmla="*/ 91 w 316"/>
                <a:gd name="T77" fmla="*/ 147 h 162"/>
                <a:gd name="T78" fmla="*/ 95 w 316"/>
                <a:gd name="T79" fmla="*/ 27 h 162"/>
                <a:gd name="T80" fmla="*/ 79 w 316"/>
                <a:gd name="T81" fmla="*/ 20 h 162"/>
                <a:gd name="T82" fmla="*/ 69 w 316"/>
                <a:gd name="T83" fmla="*/ 26 h 162"/>
                <a:gd name="T84" fmla="*/ 23 w 316"/>
                <a:gd name="T85" fmla="*/ 67 h 162"/>
                <a:gd name="T86" fmla="*/ 8 w 316"/>
                <a:gd name="T87" fmla="*/ 99 h 162"/>
                <a:gd name="T88" fmla="*/ 49 w 316"/>
                <a:gd name="T89" fmla="*/ 156 h 162"/>
                <a:gd name="T90" fmla="*/ 70 w 316"/>
                <a:gd name="T91" fmla="*/ 158 h 162"/>
                <a:gd name="T92" fmla="*/ 116 w 316"/>
                <a:gd name="T93" fmla="*/ 160 h 162"/>
                <a:gd name="T94" fmla="*/ 92 w 316"/>
                <a:gd name="T95" fmla="*/ 158 h 162"/>
                <a:gd name="T96" fmla="*/ 219 w 316"/>
                <a:gd name="T97" fmla="*/ 140 h 162"/>
                <a:gd name="T98" fmla="*/ 155 w 316"/>
                <a:gd name="T99" fmla="*/ 154 h 162"/>
                <a:gd name="T100" fmla="*/ 272 w 316"/>
                <a:gd name="T101" fmla="*/ 108 h 162"/>
                <a:gd name="T102" fmla="*/ 295 w 316"/>
                <a:gd name="T103" fmla="*/ 87 h 162"/>
                <a:gd name="T104" fmla="*/ 302 w 316"/>
                <a:gd name="T105" fmla="*/ 76 h 162"/>
                <a:gd name="T106" fmla="*/ 306 w 316"/>
                <a:gd name="T107" fmla="*/ 39 h 162"/>
                <a:gd name="T108" fmla="*/ 306 w 316"/>
                <a:gd name="T109" fmla="*/ 69 h 162"/>
                <a:gd name="T110" fmla="*/ 232 w 316"/>
                <a:gd name="T111" fmla="*/ 27 h 162"/>
                <a:gd name="T112" fmla="*/ 75 w 316"/>
                <a:gd name="T113" fmla="*/ 158 h 162"/>
                <a:gd name="T114" fmla="*/ 95 w 316"/>
                <a:gd name="T115" fmla="*/ 30 h 162"/>
                <a:gd name="T116" fmla="*/ 183 w 316"/>
                <a:gd name="T117" fmla="*/ 14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 h="162">
                  <a:moveTo>
                    <a:pt x="260" y="122"/>
                  </a:moveTo>
                  <a:cubicBezTo>
                    <a:pt x="259" y="122"/>
                    <a:pt x="258" y="122"/>
                    <a:pt x="258" y="123"/>
                  </a:cubicBezTo>
                  <a:cubicBezTo>
                    <a:pt x="258" y="123"/>
                    <a:pt x="259" y="123"/>
                    <a:pt x="260" y="122"/>
                  </a:cubicBezTo>
                  <a:close/>
                  <a:moveTo>
                    <a:pt x="245" y="130"/>
                  </a:moveTo>
                  <a:cubicBezTo>
                    <a:pt x="246" y="129"/>
                    <a:pt x="248" y="129"/>
                    <a:pt x="249" y="128"/>
                  </a:cubicBezTo>
                  <a:cubicBezTo>
                    <a:pt x="250" y="128"/>
                    <a:pt x="252" y="127"/>
                    <a:pt x="253" y="126"/>
                  </a:cubicBezTo>
                  <a:cubicBezTo>
                    <a:pt x="253" y="125"/>
                    <a:pt x="246" y="128"/>
                    <a:pt x="245" y="130"/>
                  </a:cubicBezTo>
                  <a:close/>
                  <a:moveTo>
                    <a:pt x="256" y="125"/>
                  </a:moveTo>
                  <a:cubicBezTo>
                    <a:pt x="257" y="124"/>
                    <a:pt x="257" y="124"/>
                    <a:pt x="256" y="124"/>
                  </a:cubicBezTo>
                  <a:cubicBezTo>
                    <a:pt x="255" y="124"/>
                    <a:pt x="253" y="125"/>
                    <a:pt x="256" y="125"/>
                  </a:cubicBezTo>
                  <a:close/>
                  <a:moveTo>
                    <a:pt x="71" y="160"/>
                  </a:moveTo>
                  <a:cubicBezTo>
                    <a:pt x="71" y="161"/>
                    <a:pt x="72" y="159"/>
                    <a:pt x="71" y="160"/>
                  </a:cubicBezTo>
                  <a:close/>
                  <a:moveTo>
                    <a:pt x="307" y="32"/>
                  </a:moveTo>
                  <a:cubicBezTo>
                    <a:pt x="308" y="32"/>
                    <a:pt x="304" y="30"/>
                    <a:pt x="304" y="30"/>
                  </a:cubicBezTo>
                  <a:cubicBezTo>
                    <a:pt x="305" y="31"/>
                    <a:pt x="306" y="32"/>
                    <a:pt x="307" y="32"/>
                  </a:cubicBezTo>
                  <a:close/>
                  <a:moveTo>
                    <a:pt x="152" y="27"/>
                  </a:moveTo>
                  <a:cubicBezTo>
                    <a:pt x="152" y="25"/>
                    <a:pt x="147" y="28"/>
                    <a:pt x="147" y="28"/>
                  </a:cubicBezTo>
                  <a:cubicBezTo>
                    <a:pt x="148" y="29"/>
                    <a:pt x="153" y="28"/>
                    <a:pt x="152" y="27"/>
                  </a:cubicBezTo>
                  <a:close/>
                  <a:moveTo>
                    <a:pt x="117" y="38"/>
                  </a:moveTo>
                  <a:cubicBezTo>
                    <a:pt x="117" y="38"/>
                    <a:pt x="117" y="37"/>
                    <a:pt x="117" y="37"/>
                  </a:cubicBezTo>
                  <a:cubicBezTo>
                    <a:pt x="116" y="37"/>
                    <a:pt x="115" y="37"/>
                    <a:pt x="114" y="38"/>
                  </a:cubicBezTo>
                  <a:cubicBezTo>
                    <a:pt x="113" y="38"/>
                    <a:pt x="105" y="45"/>
                    <a:pt x="105" y="45"/>
                  </a:cubicBezTo>
                  <a:cubicBezTo>
                    <a:pt x="106" y="45"/>
                    <a:pt x="144" y="30"/>
                    <a:pt x="144" y="30"/>
                  </a:cubicBezTo>
                  <a:cubicBezTo>
                    <a:pt x="144" y="29"/>
                    <a:pt x="144" y="30"/>
                    <a:pt x="143" y="30"/>
                  </a:cubicBezTo>
                  <a:cubicBezTo>
                    <a:pt x="142" y="30"/>
                    <a:pt x="142" y="30"/>
                    <a:pt x="141" y="30"/>
                  </a:cubicBezTo>
                  <a:cubicBezTo>
                    <a:pt x="135" y="33"/>
                    <a:pt x="119" y="39"/>
                    <a:pt x="117" y="38"/>
                  </a:cubicBezTo>
                  <a:close/>
                  <a:moveTo>
                    <a:pt x="122" y="17"/>
                  </a:moveTo>
                  <a:cubicBezTo>
                    <a:pt x="122" y="17"/>
                    <a:pt x="126" y="15"/>
                    <a:pt x="126" y="15"/>
                  </a:cubicBezTo>
                  <a:cubicBezTo>
                    <a:pt x="126" y="16"/>
                    <a:pt x="125" y="16"/>
                    <a:pt x="125" y="17"/>
                  </a:cubicBezTo>
                  <a:cubicBezTo>
                    <a:pt x="125" y="17"/>
                    <a:pt x="132" y="13"/>
                    <a:pt x="128" y="14"/>
                  </a:cubicBezTo>
                  <a:cubicBezTo>
                    <a:pt x="127" y="14"/>
                    <a:pt x="122" y="16"/>
                    <a:pt x="122" y="17"/>
                  </a:cubicBezTo>
                  <a:close/>
                  <a:moveTo>
                    <a:pt x="143" y="30"/>
                  </a:moveTo>
                  <a:cubicBezTo>
                    <a:pt x="143" y="30"/>
                    <a:pt x="143" y="30"/>
                    <a:pt x="143" y="30"/>
                  </a:cubicBezTo>
                  <a:cubicBezTo>
                    <a:pt x="142" y="30"/>
                    <a:pt x="142" y="30"/>
                    <a:pt x="141" y="30"/>
                  </a:cubicBezTo>
                  <a:cubicBezTo>
                    <a:pt x="141" y="30"/>
                    <a:pt x="141" y="30"/>
                    <a:pt x="141" y="30"/>
                  </a:cubicBezTo>
                  <a:cubicBezTo>
                    <a:pt x="142" y="30"/>
                    <a:pt x="142" y="30"/>
                    <a:pt x="143" y="30"/>
                  </a:cubicBezTo>
                  <a:close/>
                  <a:moveTo>
                    <a:pt x="180" y="137"/>
                  </a:moveTo>
                  <a:cubicBezTo>
                    <a:pt x="179" y="137"/>
                    <a:pt x="174" y="138"/>
                    <a:pt x="169" y="139"/>
                  </a:cubicBezTo>
                  <a:cubicBezTo>
                    <a:pt x="174" y="138"/>
                    <a:pt x="180" y="137"/>
                    <a:pt x="180" y="137"/>
                  </a:cubicBezTo>
                  <a:close/>
                  <a:moveTo>
                    <a:pt x="137" y="44"/>
                  </a:moveTo>
                  <a:cubicBezTo>
                    <a:pt x="137" y="45"/>
                    <a:pt x="136" y="45"/>
                    <a:pt x="135" y="45"/>
                  </a:cubicBezTo>
                  <a:cubicBezTo>
                    <a:pt x="135" y="45"/>
                    <a:pt x="135" y="45"/>
                    <a:pt x="135" y="45"/>
                  </a:cubicBezTo>
                  <a:cubicBezTo>
                    <a:pt x="136" y="45"/>
                    <a:pt x="136" y="45"/>
                    <a:pt x="137" y="44"/>
                  </a:cubicBezTo>
                  <a:cubicBezTo>
                    <a:pt x="137" y="44"/>
                    <a:pt x="137" y="44"/>
                    <a:pt x="137" y="44"/>
                  </a:cubicBezTo>
                  <a:close/>
                  <a:moveTo>
                    <a:pt x="250" y="126"/>
                  </a:moveTo>
                  <a:cubicBezTo>
                    <a:pt x="252" y="126"/>
                    <a:pt x="263" y="119"/>
                    <a:pt x="263" y="119"/>
                  </a:cubicBezTo>
                  <a:cubicBezTo>
                    <a:pt x="263" y="118"/>
                    <a:pt x="250" y="126"/>
                    <a:pt x="250" y="126"/>
                  </a:cubicBezTo>
                  <a:close/>
                  <a:moveTo>
                    <a:pt x="242" y="116"/>
                  </a:moveTo>
                  <a:cubicBezTo>
                    <a:pt x="242" y="116"/>
                    <a:pt x="242" y="116"/>
                    <a:pt x="242" y="116"/>
                  </a:cubicBezTo>
                  <a:cubicBezTo>
                    <a:pt x="242" y="116"/>
                    <a:pt x="242" y="116"/>
                    <a:pt x="242" y="116"/>
                  </a:cubicBezTo>
                  <a:close/>
                  <a:moveTo>
                    <a:pt x="172" y="33"/>
                  </a:moveTo>
                  <a:cubicBezTo>
                    <a:pt x="171" y="32"/>
                    <a:pt x="153" y="39"/>
                    <a:pt x="137" y="44"/>
                  </a:cubicBezTo>
                  <a:cubicBezTo>
                    <a:pt x="137" y="45"/>
                    <a:pt x="135" y="46"/>
                    <a:pt x="135" y="45"/>
                  </a:cubicBezTo>
                  <a:cubicBezTo>
                    <a:pt x="132" y="46"/>
                    <a:pt x="130" y="47"/>
                    <a:pt x="127" y="48"/>
                  </a:cubicBezTo>
                  <a:cubicBezTo>
                    <a:pt x="127" y="48"/>
                    <a:pt x="127" y="48"/>
                    <a:pt x="127" y="48"/>
                  </a:cubicBezTo>
                  <a:cubicBezTo>
                    <a:pt x="144" y="43"/>
                    <a:pt x="172" y="34"/>
                    <a:pt x="172" y="33"/>
                  </a:cubicBezTo>
                  <a:close/>
                  <a:moveTo>
                    <a:pt x="101" y="53"/>
                  </a:moveTo>
                  <a:cubicBezTo>
                    <a:pt x="101" y="53"/>
                    <a:pt x="101" y="53"/>
                    <a:pt x="101" y="53"/>
                  </a:cubicBezTo>
                  <a:cubicBezTo>
                    <a:pt x="101" y="53"/>
                    <a:pt x="101" y="53"/>
                    <a:pt x="101" y="53"/>
                  </a:cubicBezTo>
                  <a:close/>
                  <a:moveTo>
                    <a:pt x="219" y="126"/>
                  </a:moveTo>
                  <a:cubicBezTo>
                    <a:pt x="220" y="126"/>
                    <a:pt x="220" y="126"/>
                    <a:pt x="221" y="126"/>
                  </a:cubicBezTo>
                  <a:cubicBezTo>
                    <a:pt x="221" y="126"/>
                    <a:pt x="220" y="126"/>
                    <a:pt x="219" y="126"/>
                  </a:cubicBezTo>
                  <a:close/>
                  <a:moveTo>
                    <a:pt x="248" y="113"/>
                  </a:moveTo>
                  <a:cubicBezTo>
                    <a:pt x="248" y="113"/>
                    <a:pt x="249" y="113"/>
                    <a:pt x="250" y="113"/>
                  </a:cubicBezTo>
                  <a:cubicBezTo>
                    <a:pt x="249" y="113"/>
                    <a:pt x="249" y="113"/>
                    <a:pt x="248" y="113"/>
                  </a:cubicBezTo>
                  <a:close/>
                  <a:moveTo>
                    <a:pt x="283" y="107"/>
                  </a:moveTo>
                  <a:cubicBezTo>
                    <a:pt x="284" y="107"/>
                    <a:pt x="284" y="106"/>
                    <a:pt x="285" y="105"/>
                  </a:cubicBezTo>
                  <a:cubicBezTo>
                    <a:pt x="285" y="105"/>
                    <a:pt x="282" y="107"/>
                    <a:pt x="283" y="107"/>
                  </a:cubicBezTo>
                  <a:close/>
                  <a:moveTo>
                    <a:pt x="272" y="115"/>
                  </a:moveTo>
                  <a:cubicBezTo>
                    <a:pt x="271" y="115"/>
                    <a:pt x="270" y="115"/>
                    <a:pt x="269" y="116"/>
                  </a:cubicBezTo>
                  <a:cubicBezTo>
                    <a:pt x="270" y="116"/>
                    <a:pt x="271" y="115"/>
                    <a:pt x="272" y="115"/>
                  </a:cubicBezTo>
                  <a:close/>
                  <a:moveTo>
                    <a:pt x="275" y="96"/>
                  </a:moveTo>
                  <a:cubicBezTo>
                    <a:pt x="274" y="96"/>
                    <a:pt x="270" y="99"/>
                    <a:pt x="266" y="102"/>
                  </a:cubicBezTo>
                  <a:cubicBezTo>
                    <a:pt x="266" y="102"/>
                    <a:pt x="265" y="102"/>
                    <a:pt x="266" y="102"/>
                  </a:cubicBezTo>
                  <a:cubicBezTo>
                    <a:pt x="266" y="103"/>
                    <a:pt x="274" y="96"/>
                    <a:pt x="275" y="96"/>
                  </a:cubicBezTo>
                  <a:close/>
                  <a:moveTo>
                    <a:pt x="310" y="64"/>
                  </a:moveTo>
                  <a:cubicBezTo>
                    <a:pt x="310" y="65"/>
                    <a:pt x="311" y="62"/>
                    <a:pt x="311" y="61"/>
                  </a:cubicBezTo>
                  <a:cubicBezTo>
                    <a:pt x="310" y="62"/>
                    <a:pt x="310" y="63"/>
                    <a:pt x="310" y="64"/>
                  </a:cubicBezTo>
                  <a:close/>
                  <a:moveTo>
                    <a:pt x="292" y="75"/>
                  </a:moveTo>
                  <a:cubicBezTo>
                    <a:pt x="291" y="76"/>
                    <a:pt x="291" y="77"/>
                    <a:pt x="292" y="77"/>
                  </a:cubicBezTo>
                  <a:cubicBezTo>
                    <a:pt x="292" y="76"/>
                    <a:pt x="294" y="74"/>
                    <a:pt x="292" y="75"/>
                  </a:cubicBezTo>
                  <a:close/>
                  <a:moveTo>
                    <a:pt x="290" y="78"/>
                  </a:moveTo>
                  <a:cubicBezTo>
                    <a:pt x="290" y="78"/>
                    <a:pt x="289" y="79"/>
                    <a:pt x="289" y="80"/>
                  </a:cubicBezTo>
                  <a:cubicBezTo>
                    <a:pt x="290" y="79"/>
                    <a:pt x="290" y="79"/>
                    <a:pt x="290" y="78"/>
                  </a:cubicBezTo>
                  <a:close/>
                  <a:moveTo>
                    <a:pt x="278" y="30"/>
                  </a:moveTo>
                  <a:cubicBezTo>
                    <a:pt x="270" y="28"/>
                    <a:pt x="253" y="22"/>
                    <a:pt x="245" y="25"/>
                  </a:cubicBezTo>
                  <a:cubicBezTo>
                    <a:pt x="247" y="25"/>
                    <a:pt x="259" y="28"/>
                    <a:pt x="263" y="28"/>
                  </a:cubicBezTo>
                  <a:cubicBezTo>
                    <a:pt x="270" y="29"/>
                    <a:pt x="277" y="34"/>
                    <a:pt x="284" y="35"/>
                  </a:cubicBezTo>
                  <a:cubicBezTo>
                    <a:pt x="293" y="36"/>
                    <a:pt x="304" y="54"/>
                    <a:pt x="301" y="59"/>
                  </a:cubicBezTo>
                  <a:cubicBezTo>
                    <a:pt x="309" y="47"/>
                    <a:pt x="287" y="34"/>
                    <a:pt x="278" y="30"/>
                  </a:cubicBezTo>
                  <a:close/>
                  <a:moveTo>
                    <a:pt x="278" y="32"/>
                  </a:moveTo>
                  <a:cubicBezTo>
                    <a:pt x="278" y="31"/>
                    <a:pt x="278" y="32"/>
                    <a:pt x="278" y="32"/>
                  </a:cubicBezTo>
                  <a:close/>
                  <a:moveTo>
                    <a:pt x="291" y="82"/>
                  </a:moveTo>
                  <a:cubicBezTo>
                    <a:pt x="290" y="82"/>
                    <a:pt x="293" y="79"/>
                    <a:pt x="293" y="79"/>
                  </a:cubicBezTo>
                  <a:cubicBezTo>
                    <a:pt x="292" y="80"/>
                    <a:pt x="291" y="80"/>
                    <a:pt x="291" y="82"/>
                  </a:cubicBezTo>
                  <a:close/>
                  <a:moveTo>
                    <a:pt x="128" y="51"/>
                  </a:moveTo>
                  <a:cubicBezTo>
                    <a:pt x="128" y="47"/>
                    <a:pt x="180" y="36"/>
                    <a:pt x="186" y="34"/>
                  </a:cubicBezTo>
                  <a:cubicBezTo>
                    <a:pt x="186" y="34"/>
                    <a:pt x="185" y="33"/>
                    <a:pt x="185" y="33"/>
                  </a:cubicBezTo>
                  <a:cubicBezTo>
                    <a:pt x="193" y="31"/>
                    <a:pt x="203" y="31"/>
                    <a:pt x="210" y="29"/>
                  </a:cubicBezTo>
                  <a:cubicBezTo>
                    <a:pt x="211" y="29"/>
                    <a:pt x="212" y="28"/>
                    <a:pt x="213" y="28"/>
                  </a:cubicBezTo>
                  <a:cubicBezTo>
                    <a:pt x="205" y="29"/>
                    <a:pt x="197" y="29"/>
                    <a:pt x="195" y="30"/>
                  </a:cubicBezTo>
                  <a:cubicBezTo>
                    <a:pt x="190" y="31"/>
                    <a:pt x="128" y="45"/>
                    <a:pt x="128" y="51"/>
                  </a:cubicBezTo>
                  <a:close/>
                  <a:moveTo>
                    <a:pt x="174" y="33"/>
                  </a:moveTo>
                  <a:cubicBezTo>
                    <a:pt x="175" y="33"/>
                    <a:pt x="186" y="31"/>
                    <a:pt x="185" y="30"/>
                  </a:cubicBezTo>
                  <a:cubicBezTo>
                    <a:pt x="185" y="28"/>
                    <a:pt x="175" y="33"/>
                    <a:pt x="174" y="33"/>
                  </a:cubicBezTo>
                  <a:close/>
                  <a:moveTo>
                    <a:pt x="7" y="126"/>
                  </a:moveTo>
                  <a:cubicBezTo>
                    <a:pt x="7" y="126"/>
                    <a:pt x="7" y="125"/>
                    <a:pt x="7" y="125"/>
                  </a:cubicBezTo>
                  <a:cubicBezTo>
                    <a:pt x="6" y="125"/>
                    <a:pt x="6" y="125"/>
                    <a:pt x="7" y="126"/>
                  </a:cubicBezTo>
                  <a:close/>
                  <a:moveTo>
                    <a:pt x="133" y="49"/>
                  </a:moveTo>
                  <a:cubicBezTo>
                    <a:pt x="134" y="49"/>
                    <a:pt x="135" y="48"/>
                    <a:pt x="136" y="48"/>
                  </a:cubicBezTo>
                  <a:cubicBezTo>
                    <a:pt x="135" y="48"/>
                    <a:pt x="134" y="48"/>
                    <a:pt x="133" y="49"/>
                  </a:cubicBezTo>
                  <a:close/>
                  <a:moveTo>
                    <a:pt x="303" y="56"/>
                  </a:moveTo>
                  <a:cubicBezTo>
                    <a:pt x="303" y="57"/>
                    <a:pt x="303" y="58"/>
                    <a:pt x="303" y="58"/>
                  </a:cubicBezTo>
                  <a:cubicBezTo>
                    <a:pt x="303" y="58"/>
                    <a:pt x="303" y="57"/>
                    <a:pt x="303" y="56"/>
                  </a:cubicBezTo>
                  <a:close/>
                  <a:moveTo>
                    <a:pt x="315" y="48"/>
                  </a:moveTo>
                  <a:cubicBezTo>
                    <a:pt x="315" y="48"/>
                    <a:pt x="315" y="47"/>
                    <a:pt x="314" y="47"/>
                  </a:cubicBezTo>
                  <a:cubicBezTo>
                    <a:pt x="314" y="47"/>
                    <a:pt x="314" y="48"/>
                    <a:pt x="315" y="48"/>
                  </a:cubicBezTo>
                  <a:close/>
                  <a:moveTo>
                    <a:pt x="182" y="138"/>
                  </a:moveTo>
                  <a:cubicBezTo>
                    <a:pt x="182" y="138"/>
                    <a:pt x="187" y="137"/>
                    <a:pt x="187" y="136"/>
                  </a:cubicBezTo>
                  <a:cubicBezTo>
                    <a:pt x="187" y="136"/>
                    <a:pt x="181" y="136"/>
                    <a:pt x="182" y="138"/>
                  </a:cubicBezTo>
                  <a:close/>
                  <a:moveTo>
                    <a:pt x="316" y="62"/>
                  </a:moveTo>
                  <a:cubicBezTo>
                    <a:pt x="316" y="62"/>
                    <a:pt x="316" y="56"/>
                    <a:pt x="316" y="56"/>
                  </a:cubicBezTo>
                  <a:cubicBezTo>
                    <a:pt x="316" y="57"/>
                    <a:pt x="315" y="62"/>
                    <a:pt x="316" y="62"/>
                  </a:cubicBezTo>
                  <a:close/>
                  <a:moveTo>
                    <a:pt x="279" y="92"/>
                  </a:moveTo>
                  <a:cubicBezTo>
                    <a:pt x="278" y="93"/>
                    <a:pt x="278" y="93"/>
                    <a:pt x="278" y="94"/>
                  </a:cubicBezTo>
                  <a:cubicBezTo>
                    <a:pt x="278" y="93"/>
                    <a:pt x="279" y="93"/>
                    <a:pt x="279" y="92"/>
                  </a:cubicBezTo>
                  <a:close/>
                  <a:moveTo>
                    <a:pt x="244" y="21"/>
                  </a:moveTo>
                  <a:cubicBezTo>
                    <a:pt x="247" y="21"/>
                    <a:pt x="245" y="21"/>
                    <a:pt x="244" y="21"/>
                  </a:cubicBezTo>
                  <a:close/>
                  <a:moveTo>
                    <a:pt x="216" y="128"/>
                  </a:moveTo>
                  <a:cubicBezTo>
                    <a:pt x="215" y="127"/>
                    <a:pt x="216" y="128"/>
                    <a:pt x="216" y="128"/>
                  </a:cubicBezTo>
                  <a:close/>
                  <a:moveTo>
                    <a:pt x="261" y="106"/>
                  </a:moveTo>
                  <a:cubicBezTo>
                    <a:pt x="262" y="106"/>
                    <a:pt x="261" y="105"/>
                    <a:pt x="261" y="106"/>
                  </a:cubicBezTo>
                  <a:close/>
                  <a:moveTo>
                    <a:pt x="211" y="26"/>
                  </a:moveTo>
                  <a:cubicBezTo>
                    <a:pt x="211" y="26"/>
                    <a:pt x="211" y="25"/>
                    <a:pt x="211" y="26"/>
                  </a:cubicBezTo>
                  <a:close/>
                  <a:moveTo>
                    <a:pt x="196" y="145"/>
                  </a:moveTo>
                  <a:cubicBezTo>
                    <a:pt x="196" y="144"/>
                    <a:pt x="195" y="144"/>
                    <a:pt x="194" y="145"/>
                  </a:cubicBezTo>
                  <a:cubicBezTo>
                    <a:pt x="192" y="146"/>
                    <a:pt x="197" y="144"/>
                    <a:pt x="196" y="145"/>
                  </a:cubicBezTo>
                  <a:close/>
                  <a:moveTo>
                    <a:pt x="106" y="158"/>
                  </a:moveTo>
                  <a:cubicBezTo>
                    <a:pt x="106" y="158"/>
                    <a:pt x="110" y="158"/>
                    <a:pt x="110" y="158"/>
                  </a:cubicBezTo>
                  <a:cubicBezTo>
                    <a:pt x="109" y="158"/>
                    <a:pt x="107" y="158"/>
                    <a:pt x="106" y="158"/>
                  </a:cubicBezTo>
                  <a:close/>
                  <a:moveTo>
                    <a:pt x="284" y="22"/>
                  </a:moveTo>
                  <a:cubicBezTo>
                    <a:pt x="279" y="20"/>
                    <a:pt x="274" y="18"/>
                    <a:pt x="269" y="17"/>
                  </a:cubicBezTo>
                  <a:cubicBezTo>
                    <a:pt x="266" y="16"/>
                    <a:pt x="258" y="17"/>
                    <a:pt x="255" y="16"/>
                  </a:cubicBezTo>
                  <a:cubicBezTo>
                    <a:pt x="257" y="17"/>
                    <a:pt x="260" y="16"/>
                    <a:pt x="261" y="17"/>
                  </a:cubicBezTo>
                  <a:cubicBezTo>
                    <a:pt x="257" y="14"/>
                    <a:pt x="239" y="15"/>
                    <a:pt x="233" y="15"/>
                  </a:cubicBezTo>
                  <a:cubicBezTo>
                    <a:pt x="227" y="15"/>
                    <a:pt x="220" y="16"/>
                    <a:pt x="214" y="17"/>
                  </a:cubicBezTo>
                  <a:cubicBezTo>
                    <a:pt x="211" y="17"/>
                    <a:pt x="209" y="19"/>
                    <a:pt x="206" y="18"/>
                  </a:cubicBezTo>
                  <a:cubicBezTo>
                    <a:pt x="207" y="18"/>
                    <a:pt x="208" y="18"/>
                    <a:pt x="209" y="17"/>
                  </a:cubicBezTo>
                  <a:cubicBezTo>
                    <a:pt x="199" y="15"/>
                    <a:pt x="183" y="22"/>
                    <a:pt x="173" y="25"/>
                  </a:cubicBezTo>
                  <a:cubicBezTo>
                    <a:pt x="159" y="28"/>
                    <a:pt x="146" y="32"/>
                    <a:pt x="133" y="37"/>
                  </a:cubicBezTo>
                  <a:cubicBezTo>
                    <a:pt x="126" y="39"/>
                    <a:pt x="104" y="43"/>
                    <a:pt x="100" y="51"/>
                  </a:cubicBezTo>
                  <a:cubicBezTo>
                    <a:pt x="100" y="50"/>
                    <a:pt x="101" y="53"/>
                    <a:pt x="101" y="53"/>
                  </a:cubicBezTo>
                  <a:cubicBezTo>
                    <a:pt x="102" y="53"/>
                    <a:pt x="103" y="53"/>
                    <a:pt x="104" y="53"/>
                  </a:cubicBezTo>
                  <a:cubicBezTo>
                    <a:pt x="103" y="54"/>
                    <a:pt x="103" y="54"/>
                    <a:pt x="102" y="55"/>
                  </a:cubicBezTo>
                  <a:cubicBezTo>
                    <a:pt x="103" y="55"/>
                    <a:pt x="113" y="50"/>
                    <a:pt x="113" y="52"/>
                  </a:cubicBezTo>
                  <a:cubicBezTo>
                    <a:pt x="113" y="52"/>
                    <a:pt x="103" y="58"/>
                    <a:pt x="104" y="58"/>
                  </a:cubicBezTo>
                  <a:cubicBezTo>
                    <a:pt x="110" y="58"/>
                    <a:pt x="114" y="59"/>
                    <a:pt x="122" y="54"/>
                  </a:cubicBezTo>
                  <a:cubicBezTo>
                    <a:pt x="122" y="54"/>
                    <a:pt x="107" y="56"/>
                    <a:pt x="108" y="57"/>
                  </a:cubicBezTo>
                  <a:cubicBezTo>
                    <a:pt x="107" y="55"/>
                    <a:pt x="117" y="53"/>
                    <a:pt x="118" y="53"/>
                  </a:cubicBezTo>
                  <a:cubicBezTo>
                    <a:pt x="117" y="53"/>
                    <a:pt x="116" y="53"/>
                    <a:pt x="116" y="52"/>
                  </a:cubicBezTo>
                  <a:cubicBezTo>
                    <a:pt x="117" y="52"/>
                    <a:pt x="121" y="50"/>
                    <a:pt x="127" y="48"/>
                  </a:cubicBezTo>
                  <a:cubicBezTo>
                    <a:pt x="127" y="48"/>
                    <a:pt x="127" y="48"/>
                    <a:pt x="127" y="48"/>
                  </a:cubicBezTo>
                  <a:cubicBezTo>
                    <a:pt x="127" y="48"/>
                    <a:pt x="127" y="48"/>
                    <a:pt x="127" y="48"/>
                  </a:cubicBezTo>
                  <a:cubicBezTo>
                    <a:pt x="122" y="50"/>
                    <a:pt x="118" y="51"/>
                    <a:pt x="117" y="51"/>
                  </a:cubicBezTo>
                  <a:cubicBezTo>
                    <a:pt x="118" y="51"/>
                    <a:pt x="124" y="48"/>
                    <a:pt x="126" y="47"/>
                  </a:cubicBezTo>
                  <a:cubicBezTo>
                    <a:pt x="125" y="47"/>
                    <a:pt x="125" y="47"/>
                    <a:pt x="125" y="46"/>
                  </a:cubicBezTo>
                  <a:cubicBezTo>
                    <a:pt x="129" y="43"/>
                    <a:pt x="139" y="42"/>
                    <a:pt x="145" y="40"/>
                  </a:cubicBezTo>
                  <a:cubicBezTo>
                    <a:pt x="160" y="35"/>
                    <a:pt x="175" y="31"/>
                    <a:pt x="190" y="27"/>
                  </a:cubicBezTo>
                  <a:cubicBezTo>
                    <a:pt x="214" y="22"/>
                    <a:pt x="242" y="18"/>
                    <a:pt x="266" y="23"/>
                  </a:cubicBezTo>
                  <a:cubicBezTo>
                    <a:pt x="275" y="25"/>
                    <a:pt x="283" y="28"/>
                    <a:pt x="291" y="33"/>
                  </a:cubicBezTo>
                  <a:cubicBezTo>
                    <a:pt x="298" y="37"/>
                    <a:pt x="310" y="50"/>
                    <a:pt x="305" y="60"/>
                  </a:cubicBezTo>
                  <a:cubicBezTo>
                    <a:pt x="304" y="61"/>
                    <a:pt x="304" y="64"/>
                    <a:pt x="303" y="65"/>
                  </a:cubicBezTo>
                  <a:cubicBezTo>
                    <a:pt x="300" y="73"/>
                    <a:pt x="295" y="80"/>
                    <a:pt x="289" y="86"/>
                  </a:cubicBezTo>
                  <a:cubicBezTo>
                    <a:pt x="278" y="97"/>
                    <a:pt x="266" y="106"/>
                    <a:pt x="252" y="113"/>
                  </a:cubicBezTo>
                  <a:cubicBezTo>
                    <a:pt x="202" y="141"/>
                    <a:pt x="140" y="152"/>
                    <a:pt x="83" y="149"/>
                  </a:cubicBezTo>
                  <a:cubicBezTo>
                    <a:pt x="56" y="148"/>
                    <a:pt x="12" y="143"/>
                    <a:pt x="14" y="108"/>
                  </a:cubicBezTo>
                  <a:cubicBezTo>
                    <a:pt x="15" y="96"/>
                    <a:pt x="20" y="85"/>
                    <a:pt x="27" y="75"/>
                  </a:cubicBezTo>
                  <a:cubicBezTo>
                    <a:pt x="24" y="80"/>
                    <a:pt x="22" y="85"/>
                    <a:pt x="20" y="89"/>
                  </a:cubicBezTo>
                  <a:cubicBezTo>
                    <a:pt x="16" y="101"/>
                    <a:pt x="11" y="113"/>
                    <a:pt x="18" y="125"/>
                  </a:cubicBezTo>
                  <a:cubicBezTo>
                    <a:pt x="24" y="135"/>
                    <a:pt x="36" y="140"/>
                    <a:pt x="47" y="143"/>
                  </a:cubicBezTo>
                  <a:cubicBezTo>
                    <a:pt x="71" y="149"/>
                    <a:pt x="97" y="149"/>
                    <a:pt x="122" y="147"/>
                  </a:cubicBezTo>
                  <a:cubicBezTo>
                    <a:pt x="132" y="147"/>
                    <a:pt x="143" y="146"/>
                    <a:pt x="153" y="144"/>
                  </a:cubicBezTo>
                  <a:cubicBezTo>
                    <a:pt x="155" y="144"/>
                    <a:pt x="163" y="141"/>
                    <a:pt x="169" y="139"/>
                  </a:cubicBezTo>
                  <a:cubicBezTo>
                    <a:pt x="166" y="140"/>
                    <a:pt x="163" y="141"/>
                    <a:pt x="163" y="141"/>
                  </a:cubicBezTo>
                  <a:cubicBezTo>
                    <a:pt x="162" y="139"/>
                    <a:pt x="193" y="135"/>
                    <a:pt x="194" y="134"/>
                  </a:cubicBezTo>
                  <a:cubicBezTo>
                    <a:pt x="194" y="133"/>
                    <a:pt x="191" y="135"/>
                    <a:pt x="191" y="135"/>
                  </a:cubicBezTo>
                  <a:cubicBezTo>
                    <a:pt x="191" y="135"/>
                    <a:pt x="199" y="132"/>
                    <a:pt x="202" y="130"/>
                  </a:cubicBezTo>
                  <a:cubicBezTo>
                    <a:pt x="201" y="131"/>
                    <a:pt x="200" y="132"/>
                    <a:pt x="199" y="133"/>
                  </a:cubicBezTo>
                  <a:cubicBezTo>
                    <a:pt x="199" y="133"/>
                    <a:pt x="213" y="129"/>
                    <a:pt x="213" y="129"/>
                  </a:cubicBezTo>
                  <a:cubicBezTo>
                    <a:pt x="212" y="129"/>
                    <a:pt x="211" y="129"/>
                    <a:pt x="210" y="129"/>
                  </a:cubicBezTo>
                  <a:cubicBezTo>
                    <a:pt x="210" y="127"/>
                    <a:pt x="216" y="126"/>
                    <a:pt x="219" y="126"/>
                  </a:cubicBezTo>
                  <a:cubicBezTo>
                    <a:pt x="219" y="126"/>
                    <a:pt x="218" y="126"/>
                    <a:pt x="217" y="125"/>
                  </a:cubicBezTo>
                  <a:cubicBezTo>
                    <a:pt x="218" y="126"/>
                    <a:pt x="225" y="122"/>
                    <a:pt x="226" y="123"/>
                  </a:cubicBezTo>
                  <a:cubicBezTo>
                    <a:pt x="225" y="124"/>
                    <a:pt x="225" y="124"/>
                    <a:pt x="224" y="125"/>
                  </a:cubicBezTo>
                  <a:cubicBezTo>
                    <a:pt x="224" y="125"/>
                    <a:pt x="235" y="120"/>
                    <a:pt x="242" y="116"/>
                  </a:cubicBezTo>
                  <a:cubicBezTo>
                    <a:pt x="242" y="116"/>
                    <a:pt x="242" y="116"/>
                    <a:pt x="242" y="116"/>
                  </a:cubicBezTo>
                  <a:cubicBezTo>
                    <a:pt x="242" y="116"/>
                    <a:pt x="242" y="116"/>
                    <a:pt x="242" y="116"/>
                  </a:cubicBezTo>
                  <a:cubicBezTo>
                    <a:pt x="244" y="115"/>
                    <a:pt x="246" y="114"/>
                    <a:pt x="248" y="113"/>
                  </a:cubicBezTo>
                  <a:cubicBezTo>
                    <a:pt x="247" y="113"/>
                    <a:pt x="247" y="114"/>
                    <a:pt x="247" y="114"/>
                  </a:cubicBezTo>
                  <a:cubicBezTo>
                    <a:pt x="249" y="113"/>
                    <a:pt x="258" y="107"/>
                    <a:pt x="266" y="102"/>
                  </a:cubicBezTo>
                  <a:cubicBezTo>
                    <a:pt x="268" y="100"/>
                    <a:pt x="288" y="83"/>
                    <a:pt x="287" y="82"/>
                  </a:cubicBezTo>
                  <a:cubicBezTo>
                    <a:pt x="287" y="82"/>
                    <a:pt x="256" y="105"/>
                    <a:pt x="255" y="105"/>
                  </a:cubicBezTo>
                  <a:cubicBezTo>
                    <a:pt x="244" y="113"/>
                    <a:pt x="230" y="116"/>
                    <a:pt x="218" y="123"/>
                  </a:cubicBezTo>
                  <a:cubicBezTo>
                    <a:pt x="209" y="129"/>
                    <a:pt x="195" y="131"/>
                    <a:pt x="185" y="133"/>
                  </a:cubicBezTo>
                  <a:cubicBezTo>
                    <a:pt x="174" y="135"/>
                    <a:pt x="161" y="137"/>
                    <a:pt x="150" y="140"/>
                  </a:cubicBezTo>
                  <a:cubicBezTo>
                    <a:pt x="133" y="145"/>
                    <a:pt x="113" y="140"/>
                    <a:pt x="96" y="144"/>
                  </a:cubicBezTo>
                  <a:cubicBezTo>
                    <a:pt x="85" y="147"/>
                    <a:pt x="68" y="143"/>
                    <a:pt x="58" y="141"/>
                  </a:cubicBezTo>
                  <a:cubicBezTo>
                    <a:pt x="47" y="138"/>
                    <a:pt x="36" y="135"/>
                    <a:pt x="27" y="128"/>
                  </a:cubicBezTo>
                  <a:cubicBezTo>
                    <a:pt x="11" y="115"/>
                    <a:pt x="23" y="90"/>
                    <a:pt x="33" y="76"/>
                  </a:cubicBezTo>
                  <a:cubicBezTo>
                    <a:pt x="42" y="64"/>
                    <a:pt x="55" y="54"/>
                    <a:pt x="68" y="46"/>
                  </a:cubicBezTo>
                  <a:cubicBezTo>
                    <a:pt x="68" y="46"/>
                    <a:pt x="67" y="46"/>
                    <a:pt x="67" y="46"/>
                  </a:cubicBezTo>
                  <a:cubicBezTo>
                    <a:pt x="68" y="45"/>
                    <a:pt x="68" y="45"/>
                    <a:pt x="69" y="45"/>
                  </a:cubicBezTo>
                  <a:cubicBezTo>
                    <a:pt x="69" y="45"/>
                    <a:pt x="69" y="45"/>
                    <a:pt x="69" y="45"/>
                  </a:cubicBezTo>
                  <a:cubicBezTo>
                    <a:pt x="72" y="43"/>
                    <a:pt x="75" y="42"/>
                    <a:pt x="77" y="40"/>
                  </a:cubicBezTo>
                  <a:cubicBezTo>
                    <a:pt x="86" y="35"/>
                    <a:pt x="94" y="30"/>
                    <a:pt x="103" y="26"/>
                  </a:cubicBezTo>
                  <a:cubicBezTo>
                    <a:pt x="105" y="25"/>
                    <a:pt x="120" y="16"/>
                    <a:pt x="121" y="16"/>
                  </a:cubicBezTo>
                  <a:cubicBezTo>
                    <a:pt x="114" y="16"/>
                    <a:pt x="106" y="19"/>
                    <a:pt x="99" y="22"/>
                  </a:cubicBezTo>
                  <a:cubicBezTo>
                    <a:pt x="109" y="17"/>
                    <a:pt x="117" y="13"/>
                    <a:pt x="116" y="11"/>
                  </a:cubicBezTo>
                  <a:cubicBezTo>
                    <a:pt x="115" y="9"/>
                    <a:pt x="126" y="8"/>
                    <a:pt x="124" y="6"/>
                  </a:cubicBezTo>
                  <a:cubicBezTo>
                    <a:pt x="124" y="5"/>
                    <a:pt x="122" y="3"/>
                    <a:pt x="121" y="3"/>
                  </a:cubicBezTo>
                  <a:cubicBezTo>
                    <a:pt x="122" y="2"/>
                    <a:pt x="123" y="0"/>
                    <a:pt x="123" y="0"/>
                  </a:cubicBezTo>
                  <a:cubicBezTo>
                    <a:pt x="122" y="1"/>
                    <a:pt x="118" y="2"/>
                    <a:pt x="114" y="3"/>
                  </a:cubicBezTo>
                  <a:cubicBezTo>
                    <a:pt x="115" y="3"/>
                    <a:pt x="116" y="2"/>
                    <a:pt x="116" y="2"/>
                  </a:cubicBezTo>
                  <a:cubicBezTo>
                    <a:pt x="117" y="1"/>
                    <a:pt x="116" y="1"/>
                    <a:pt x="115" y="1"/>
                  </a:cubicBezTo>
                  <a:cubicBezTo>
                    <a:pt x="107" y="2"/>
                    <a:pt x="98" y="8"/>
                    <a:pt x="91" y="11"/>
                  </a:cubicBezTo>
                  <a:cubicBezTo>
                    <a:pt x="83" y="15"/>
                    <a:pt x="69" y="20"/>
                    <a:pt x="63" y="27"/>
                  </a:cubicBezTo>
                  <a:cubicBezTo>
                    <a:pt x="64" y="27"/>
                    <a:pt x="65" y="26"/>
                    <a:pt x="66" y="26"/>
                  </a:cubicBezTo>
                  <a:cubicBezTo>
                    <a:pt x="66" y="26"/>
                    <a:pt x="61" y="29"/>
                    <a:pt x="60" y="30"/>
                  </a:cubicBezTo>
                  <a:cubicBezTo>
                    <a:pt x="60" y="29"/>
                    <a:pt x="61" y="29"/>
                    <a:pt x="61" y="29"/>
                  </a:cubicBezTo>
                  <a:cubicBezTo>
                    <a:pt x="59" y="31"/>
                    <a:pt x="47" y="37"/>
                    <a:pt x="46" y="38"/>
                  </a:cubicBezTo>
                  <a:cubicBezTo>
                    <a:pt x="39" y="44"/>
                    <a:pt x="32" y="50"/>
                    <a:pt x="26" y="57"/>
                  </a:cubicBezTo>
                  <a:cubicBezTo>
                    <a:pt x="17" y="68"/>
                    <a:pt x="8" y="80"/>
                    <a:pt x="4" y="95"/>
                  </a:cubicBezTo>
                  <a:cubicBezTo>
                    <a:pt x="0" y="109"/>
                    <a:pt x="0" y="125"/>
                    <a:pt x="11" y="137"/>
                  </a:cubicBezTo>
                  <a:cubicBezTo>
                    <a:pt x="13" y="139"/>
                    <a:pt x="29" y="151"/>
                    <a:pt x="33" y="152"/>
                  </a:cubicBezTo>
                  <a:cubicBezTo>
                    <a:pt x="42" y="161"/>
                    <a:pt x="123" y="162"/>
                    <a:pt x="134" y="160"/>
                  </a:cubicBezTo>
                  <a:cubicBezTo>
                    <a:pt x="137" y="161"/>
                    <a:pt x="144" y="155"/>
                    <a:pt x="146" y="157"/>
                  </a:cubicBezTo>
                  <a:cubicBezTo>
                    <a:pt x="145" y="158"/>
                    <a:pt x="144" y="158"/>
                    <a:pt x="143" y="158"/>
                  </a:cubicBezTo>
                  <a:cubicBezTo>
                    <a:pt x="144" y="160"/>
                    <a:pt x="149" y="158"/>
                    <a:pt x="152" y="157"/>
                  </a:cubicBezTo>
                  <a:cubicBezTo>
                    <a:pt x="158" y="158"/>
                    <a:pt x="169" y="155"/>
                    <a:pt x="173" y="154"/>
                  </a:cubicBezTo>
                  <a:cubicBezTo>
                    <a:pt x="181" y="151"/>
                    <a:pt x="190" y="149"/>
                    <a:pt x="198" y="147"/>
                  </a:cubicBezTo>
                  <a:cubicBezTo>
                    <a:pt x="201" y="147"/>
                    <a:pt x="219" y="140"/>
                    <a:pt x="228" y="137"/>
                  </a:cubicBezTo>
                  <a:cubicBezTo>
                    <a:pt x="229" y="137"/>
                    <a:pt x="229" y="137"/>
                    <a:pt x="230" y="136"/>
                  </a:cubicBezTo>
                  <a:cubicBezTo>
                    <a:pt x="230" y="136"/>
                    <a:pt x="230" y="136"/>
                    <a:pt x="230" y="136"/>
                  </a:cubicBezTo>
                  <a:cubicBezTo>
                    <a:pt x="232" y="135"/>
                    <a:pt x="233" y="135"/>
                    <a:pt x="233" y="135"/>
                  </a:cubicBezTo>
                  <a:cubicBezTo>
                    <a:pt x="234" y="137"/>
                    <a:pt x="245" y="128"/>
                    <a:pt x="246" y="128"/>
                  </a:cubicBezTo>
                  <a:cubicBezTo>
                    <a:pt x="238" y="129"/>
                    <a:pt x="229" y="135"/>
                    <a:pt x="221" y="138"/>
                  </a:cubicBezTo>
                  <a:cubicBezTo>
                    <a:pt x="211" y="141"/>
                    <a:pt x="201" y="145"/>
                    <a:pt x="191" y="147"/>
                  </a:cubicBezTo>
                  <a:cubicBezTo>
                    <a:pt x="184" y="149"/>
                    <a:pt x="180" y="150"/>
                    <a:pt x="173" y="152"/>
                  </a:cubicBezTo>
                  <a:cubicBezTo>
                    <a:pt x="172" y="152"/>
                    <a:pt x="170" y="152"/>
                    <a:pt x="168" y="152"/>
                  </a:cubicBezTo>
                  <a:cubicBezTo>
                    <a:pt x="169" y="152"/>
                    <a:pt x="169" y="152"/>
                    <a:pt x="170" y="152"/>
                  </a:cubicBezTo>
                  <a:cubicBezTo>
                    <a:pt x="169" y="152"/>
                    <a:pt x="169" y="152"/>
                    <a:pt x="168" y="152"/>
                  </a:cubicBezTo>
                  <a:cubicBezTo>
                    <a:pt x="163" y="153"/>
                    <a:pt x="158" y="153"/>
                    <a:pt x="155" y="154"/>
                  </a:cubicBezTo>
                  <a:cubicBezTo>
                    <a:pt x="150" y="155"/>
                    <a:pt x="143" y="155"/>
                    <a:pt x="139" y="155"/>
                  </a:cubicBezTo>
                  <a:cubicBezTo>
                    <a:pt x="148" y="154"/>
                    <a:pt x="158" y="153"/>
                    <a:pt x="167" y="151"/>
                  </a:cubicBezTo>
                  <a:cubicBezTo>
                    <a:pt x="202" y="143"/>
                    <a:pt x="239" y="132"/>
                    <a:pt x="269" y="111"/>
                  </a:cubicBezTo>
                  <a:cubicBezTo>
                    <a:pt x="280" y="103"/>
                    <a:pt x="293" y="94"/>
                    <a:pt x="301" y="83"/>
                  </a:cubicBezTo>
                  <a:cubicBezTo>
                    <a:pt x="305" y="76"/>
                    <a:pt x="307" y="71"/>
                    <a:pt x="309" y="64"/>
                  </a:cubicBezTo>
                  <a:cubicBezTo>
                    <a:pt x="310" y="60"/>
                    <a:pt x="311" y="56"/>
                    <a:pt x="312" y="55"/>
                  </a:cubicBezTo>
                  <a:cubicBezTo>
                    <a:pt x="313" y="54"/>
                    <a:pt x="310" y="45"/>
                    <a:pt x="309" y="44"/>
                  </a:cubicBezTo>
                  <a:cubicBezTo>
                    <a:pt x="305" y="33"/>
                    <a:pt x="294" y="26"/>
                    <a:pt x="284" y="22"/>
                  </a:cubicBezTo>
                  <a:close/>
                  <a:moveTo>
                    <a:pt x="121" y="45"/>
                  </a:moveTo>
                  <a:cubicBezTo>
                    <a:pt x="122" y="45"/>
                    <a:pt x="122" y="45"/>
                    <a:pt x="123" y="44"/>
                  </a:cubicBezTo>
                  <a:cubicBezTo>
                    <a:pt x="122" y="45"/>
                    <a:pt x="122" y="45"/>
                    <a:pt x="121" y="45"/>
                  </a:cubicBezTo>
                  <a:close/>
                  <a:moveTo>
                    <a:pt x="154" y="33"/>
                  </a:moveTo>
                  <a:cubicBezTo>
                    <a:pt x="154" y="34"/>
                    <a:pt x="153" y="34"/>
                    <a:pt x="152" y="34"/>
                  </a:cubicBezTo>
                  <a:cubicBezTo>
                    <a:pt x="153" y="34"/>
                    <a:pt x="154" y="33"/>
                    <a:pt x="154" y="33"/>
                  </a:cubicBezTo>
                  <a:close/>
                  <a:moveTo>
                    <a:pt x="142" y="34"/>
                  </a:moveTo>
                  <a:cubicBezTo>
                    <a:pt x="143" y="34"/>
                    <a:pt x="144" y="34"/>
                    <a:pt x="145" y="34"/>
                  </a:cubicBezTo>
                  <a:cubicBezTo>
                    <a:pt x="145" y="35"/>
                    <a:pt x="142" y="35"/>
                    <a:pt x="142" y="34"/>
                  </a:cubicBezTo>
                  <a:close/>
                  <a:moveTo>
                    <a:pt x="144" y="37"/>
                  </a:moveTo>
                  <a:cubicBezTo>
                    <a:pt x="144" y="36"/>
                    <a:pt x="145" y="36"/>
                    <a:pt x="146" y="36"/>
                  </a:cubicBezTo>
                  <a:cubicBezTo>
                    <a:pt x="145" y="37"/>
                    <a:pt x="145" y="37"/>
                    <a:pt x="144" y="37"/>
                  </a:cubicBezTo>
                  <a:close/>
                  <a:moveTo>
                    <a:pt x="152" y="37"/>
                  </a:moveTo>
                  <a:cubicBezTo>
                    <a:pt x="153" y="36"/>
                    <a:pt x="155" y="35"/>
                    <a:pt x="156" y="35"/>
                  </a:cubicBezTo>
                  <a:cubicBezTo>
                    <a:pt x="156" y="35"/>
                    <a:pt x="152" y="37"/>
                    <a:pt x="152" y="37"/>
                  </a:cubicBezTo>
                  <a:close/>
                  <a:moveTo>
                    <a:pt x="166" y="29"/>
                  </a:moveTo>
                  <a:cubicBezTo>
                    <a:pt x="166" y="28"/>
                    <a:pt x="167" y="31"/>
                    <a:pt x="166" y="29"/>
                  </a:cubicBezTo>
                  <a:close/>
                  <a:moveTo>
                    <a:pt x="168" y="28"/>
                  </a:moveTo>
                  <a:cubicBezTo>
                    <a:pt x="167" y="27"/>
                    <a:pt x="168" y="28"/>
                    <a:pt x="168" y="28"/>
                  </a:cubicBezTo>
                  <a:close/>
                  <a:moveTo>
                    <a:pt x="169" y="32"/>
                  </a:moveTo>
                  <a:cubicBezTo>
                    <a:pt x="169" y="31"/>
                    <a:pt x="172" y="31"/>
                    <a:pt x="172" y="31"/>
                  </a:cubicBezTo>
                  <a:cubicBezTo>
                    <a:pt x="171" y="32"/>
                    <a:pt x="170" y="32"/>
                    <a:pt x="169" y="32"/>
                  </a:cubicBezTo>
                  <a:close/>
                  <a:moveTo>
                    <a:pt x="179" y="26"/>
                  </a:moveTo>
                  <a:cubicBezTo>
                    <a:pt x="179" y="26"/>
                    <a:pt x="183" y="24"/>
                    <a:pt x="184" y="25"/>
                  </a:cubicBezTo>
                  <a:cubicBezTo>
                    <a:pt x="184" y="27"/>
                    <a:pt x="179" y="26"/>
                    <a:pt x="179" y="26"/>
                  </a:cubicBezTo>
                  <a:close/>
                  <a:moveTo>
                    <a:pt x="191" y="24"/>
                  </a:moveTo>
                  <a:cubicBezTo>
                    <a:pt x="190" y="24"/>
                    <a:pt x="195" y="23"/>
                    <a:pt x="196" y="23"/>
                  </a:cubicBezTo>
                  <a:cubicBezTo>
                    <a:pt x="195" y="23"/>
                    <a:pt x="191" y="25"/>
                    <a:pt x="191" y="24"/>
                  </a:cubicBezTo>
                  <a:close/>
                  <a:moveTo>
                    <a:pt x="201" y="22"/>
                  </a:moveTo>
                  <a:cubicBezTo>
                    <a:pt x="200" y="22"/>
                    <a:pt x="199" y="23"/>
                    <a:pt x="198" y="22"/>
                  </a:cubicBezTo>
                  <a:cubicBezTo>
                    <a:pt x="197" y="22"/>
                    <a:pt x="202" y="22"/>
                    <a:pt x="201" y="22"/>
                  </a:cubicBezTo>
                  <a:close/>
                  <a:moveTo>
                    <a:pt x="203" y="22"/>
                  </a:moveTo>
                  <a:cubicBezTo>
                    <a:pt x="204" y="21"/>
                    <a:pt x="212" y="20"/>
                    <a:pt x="212" y="20"/>
                  </a:cubicBezTo>
                  <a:cubicBezTo>
                    <a:pt x="213" y="22"/>
                    <a:pt x="204" y="21"/>
                    <a:pt x="203" y="22"/>
                  </a:cubicBezTo>
                  <a:close/>
                  <a:moveTo>
                    <a:pt x="223" y="16"/>
                  </a:moveTo>
                  <a:cubicBezTo>
                    <a:pt x="223" y="15"/>
                    <a:pt x="223" y="17"/>
                    <a:pt x="223" y="16"/>
                  </a:cubicBezTo>
                  <a:close/>
                  <a:moveTo>
                    <a:pt x="215" y="22"/>
                  </a:moveTo>
                  <a:cubicBezTo>
                    <a:pt x="211" y="21"/>
                    <a:pt x="218" y="21"/>
                    <a:pt x="218" y="21"/>
                  </a:cubicBezTo>
                  <a:cubicBezTo>
                    <a:pt x="217" y="22"/>
                    <a:pt x="216" y="22"/>
                    <a:pt x="215" y="22"/>
                  </a:cubicBezTo>
                  <a:close/>
                  <a:moveTo>
                    <a:pt x="233" y="19"/>
                  </a:moveTo>
                  <a:cubicBezTo>
                    <a:pt x="233" y="19"/>
                    <a:pt x="233" y="20"/>
                    <a:pt x="234" y="20"/>
                  </a:cubicBezTo>
                  <a:cubicBezTo>
                    <a:pt x="234" y="20"/>
                    <a:pt x="215" y="20"/>
                    <a:pt x="215" y="20"/>
                  </a:cubicBezTo>
                  <a:cubicBezTo>
                    <a:pt x="217" y="20"/>
                    <a:pt x="242" y="17"/>
                    <a:pt x="242" y="18"/>
                  </a:cubicBezTo>
                  <a:cubicBezTo>
                    <a:pt x="242" y="16"/>
                    <a:pt x="247" y="18"/>
                    <a:pt x="248" y="18"/>
                  </a:cubicBezTo>
                  <a:cubicBezTo>
                    <a:pt x="247" y="17"/>
                    <a:pt x="235" y="18"/>
                    <a:pt x="233" y="19"/>
                  </a:cubicBezTo>
                  <a:close/>
                  <a:moveTo>
                    <a:pt x="298" y="30"/>
                  </a:moveTo>
                  <a:cubicBezTo>
                    <a:pt x="298" y="31"/>
                    <a:pt x="297" y="31"/>
                    <a:pt x="297" y="29"/>
                  </a:cubicBezTo>
                  <a:cubicBezTo>
                    <a:pt x="295" y="27"/>
                    <a:pt x="298" y="31"/>
                    <a:pt x="298" y="30"/>
                  </a:cubicBezTo>
                  <a:close/>
                  <a:moveTo>
                    <a:pt x="274" y="24"/>
                  </a:moveTo>
                  <a:cubicBezTo>
                    <a:pt x="273" y="25"/>
                    <a:pt x="264" y="22"/>
                    <a:pt x="264" y="22"/>
                  </a:cubicBezTo>
                  <a:cubicBezTo>
                    <a:pt x="264" y="21"/>
                    <a:pt x="275" y="24"/>
                    <a:pt x="274" y="24"/>
                  </a:cubicBezTo>
                  <a:close/>
                  <a:moveTo>
                    <a:pt x="277" y="20"/>
                  </a:moveTo>
                  <a:cubicBezTo>
                    <a:pt x="276" y="20"/>
                    <a:pt x="275" y="20"/>
                    <a:pt x="275" y="20"/>
                  </a:cubicBezTo>
                  <a:cubicBezTo>
                    <a:pt x="275" y="19"/>
                    <a:pt x="277" y="20"/>
                    <a:pt x="277" y="20"/>
                  </a:cubicBezTo>
                  <a:close/>
                  <a:moveTo>
                    <a:pt x="283" y="25"/>
                  </a:moveTo>
                  <a:cubicBezTo>
                    <a:pt x="284" y="25"/>
                    <a:pt x="285" y="26"/>
                    <a:pt x="286" y="26"/>
                  </a:cubicBezTo>
                  <a:cubicBezTo>
                    <a:pt x="286" y="26"/>
                    <a:pt x="290" y="29"/>
                    <a:pt x="291" y="29"/>
                  </a:cubicBezTo>
                  <a:cubicBezTo>
                    <a:pt x="289" y="29"/>
                    <a:pt x="284" y="27"/>
                    <a:pt x="283" y="25"/>
                  </a:cubicBezTo>
                  <a:close/>
                  <a:moveTo>
                    <a:pt x="296" y="35"/>
                  </a:moveTo>
                  <a:cubicBezTo>
                    <a:pt x="297" y="35"/>
                    <a:pt x="297" y="36"/>
                    <a:pt x="297" y="37"/>
                  </a:cubicBezTo>
                  <a:cubicBezTo>
                    <a:pt x="297" y="36"/>
                    <a:pt x="295" y="36"/>
                    <a:pt x="296" y="35"/>
                  </a:cubicBezTo>
                  <a:close/>
                  <a:moveTo>
                    <a:pt x="295" y="33"/>
                  </a:moveTo>
                  <a:cubicBezTo>
                    <a:pt x="294" y="32"/>
                    <a:pt x="298" y="35"/>
                    <a:pt x="299" y="36"/>
                  </a:cubicBezTo>
                  <a:cubicBezTo>
                    <a:pt x="298" y="34"/>
                    <a:pt x="296" y="34"/>
                    <a:pt x="295" y="33"/>
                  </a:cubicBezTo>
                  <a:close/>
                  <a:moveTo>
                    <a:pt x="235" y="119"/>
                  </a:moveTo>
                  <a:cubicBezTo>
                    <a:pt x="235" y="119"/>
                    <a:pt x="234" y="120"/>
                    <a:pt x="233" y="120"/>
                  </a:cubicBezTo>
                  <a:cubicBezTo>
                    <a:pt x="233" y="121"/>
                    <a:pt x="232" y="121"/>
                    <a:pt x="231" y="121"/>
                  </a:cubicBezTo>
                  <a:cubicBezTo>
                    <a:pt x="229" y="121"/>
                    <a:pt x="237" y="118"/>
                    <a:pt x="235" y="119"/>
                  </a:cubicBezTo>
                  <a:close/>
                  <a:moveTo>
                    <a:pt x="228" y="120"/>
                  </a:moveTo>
                  <a:cubicBezTo>
                    <a:pt x="228" y="121"/>
                    <a:pt x="227" y="121"/>
                    <a:pt x="226" y="121"/>
                  </a:cubicBezTo>
                  <a:cubicBezTo>
                    <a:pt x="227" y="121"/>
                    <a:pt x="227" y="120"/>
                    <a:pt x="228" y="120"/>
                  </a:cubicBezTo>
                  <a:close/>
                  <a:moveTo>
                    <a:pt x="229" y="121"/>
                  </a:moveTo>
                  <a:cubicBezTo>
                    <a:pt x="230" y="123"/>
                    <a:pt x="226" y="122"/>
                    <a:pt x="226" y="122"/>
                  </a:cubicBezTo>
                  <a:cubicBezTo>
                    <a:pt x="227" y="122"/>
                    <a:pt x="228" y="121"/>
                    <a:pt x="229" y="121"/>
                  </a:cubicBezTo>
                  <a:close/>
                  <a:moveTo>
                    <a:pt x="209" y="129"/>
                  </a:moveTo>
                  <a:cubicBezTo>
                    <a:pt x="210" y="129"/>
                    <a:pt x="205" y="130"/>
                    <a:pt x="205" y="130"/>
                  </a:cubicBezTo>
                  <a:cubicBezTo>
                    <a:pt x="207" y="127"/>
                    <a:pt x="210" y="129"/>
                    <a:pt x="209" y="129"/>
                  </a:cubicBezTo>
                  <a:close/>
                  <a:moveTo>
                    <a:pt x="159" y="142"/>
                  </a:moveTo>
                  <a:cubicBezTo>
                    <a:pt x="158" y="142"/>
                    <a:pt x="150" y="144"/>
                    <a:pt x="150" y="143"/>
                  </a:cubicBezTo>
                  <a:cubicBezTo>
                    <a:pt x="150" y="142"/>
                    <a:pt x="164" y="141"/>
                    <a:pt x="159" y="142"/>
                  </a:cubicBezTo>
                  <a:close/>
                  <a:moveTo>
                    <a:pt x="138" y="145"/>
                  </a:moveTo>
                  <a:cubicBezTo>
                    <a:pt x="135" y="145"/>
                    <a:pt x="133" y="145"/>
                    <a:pt x="130" y="146"/>
                  </a:cubicBezTo>
                  <a:cubicBezTo>
                    <a:pt x="133" y="145"/>
                    <a:pt x="136" y="145"/>
                    <a:pt x="138" y="145"/>
                  </a:cubicBezTo>
                  <a:close/>
                  <a:moveTo>
                    <a:pt x="117" y="146"/>
                  </a:moveTo>
                  <a:cubicBezTo>
                    <a:pt x="116" y="146"/>
                    <a:pt x="115" y="146"/>
                    <a:pt x="115" y="146"/>
                  </a:cubicBezTo>
                  <a:cubicBezTo>
                    <a:pt x="115" y="146"/>
                    <a:pt x="116" y="146"/>
                    <a:pt x="117" y="146"/>
                  </a:cubicBezTo>
                  <a:close/>
                  <a:moveTo>
                    <a:pt x="100" y="146"/>
                  </a:moveTo>
                  <a:cubicBezTo>
                    <a:pt x="101" y="146"/>
                    <a:pt x="102" y="146"/>
                    <a:pt x="103" y="146"/>
                  </a:cubicBezTo>
                  <a:cubicBezTo>
                    <a:pt x="103" y="147"/>
                    <a:pt x="100" y="146"/>
                    <a:pt x="100" y="146"/>
                  </a:cubicBezTo>
                  <a:close/>
                  <a:moveTo>
                    <a:pt x="93" y="147"/>
                  </a:moveTo>
                  <a:cubicBezTo>
                    <a:pt x="93" y="147"/>
                    <a:pt x="92" y="147"/>
                    <a:pt x="91" y="147"/>
                  </a:cubicBezTo>
                  <a:cubicBezTo>
                    <a:pt x="92" y="146"/>
                    <a:pt x="93" y="146"/>
                    <a:pt x="93" y="147"/>
                  </a:cubicBezTo>
                  <a:close/>
                  <a:moveTo>
                    <a:pt x="71" y="146"/>
                  </a:moveTo>
                  <a:cubicBezTo>
                    <a:pt x="70" y="146"/>
                    <a:pt x="69" y="146"/>
                    <a:pt x="68" y="146"/>
                  </a:cubicBezTo>
                  <a:cubicBezTo>
                    <a:pt x="69" y="145"/>
                    <a:pt x="70" y="145"/>
                    <a:pt x="71" y="146"/>
                  </a:cubicBezTo>
                  <a:close/>
                  <a:moveTo>
                    <a:pt x="113" y="19"/>
                  </a:moveTo>
                  <a:cubicBezTo>
                    <a:pt x="113" y="19"/>
                    <a:pt x="108" y="21"/>
                    <a:pt x="108" y="21"/>
                  </a:cubicBezTo>
                  <a:cubicBezTo>
                    <a:pt x="107" y="19"/>
                    <a:pt x="113" y="19"/>
                    <a:pt x="113" y="19"/>
                  </a:cubicBezTo>
                  <a:close/>
                  <a:moveTo>
                    <a:pt x="90" y="29"/>
                  </a:moveTo>
                  <a:cubicBezTo>
                    <a:pt x="91" y="28"/>
                    <a:pt x="95" y="28"/>
                    <a:pt x="95" y="27"/>
                  </a:cubicBezTo>
                  <a:cubicBezTo>
                    <a:pt x="95" y="27"/>
                    <a:pt x="89" y="30"/>
                    <a:pt x="90" y="29"/>
                  </a:cubicBezTo>
                  <a:close/>
                  <a:moveTo>
                    <a:pt x="106" y="6"/>
                  </a:moveTo>
                  <a:cubicBezTo>
                    <a:pt x="99" y="8"/>
                    <a:pt x="92" y="12"/>
                    <a:pt x="92" y="13"/>
                  </a:cubicBezTo>
                  <a:cubicBezTo>
                    <a:pt x="93" y="10"/>
                    <a:pt x="100" y="8"/>
                    <a:pt x="106" y="6"/>
                  </a:cubicBezTo>
                  <a:close/>
                  <a:moveTo>
                    <a:pt x="89" y="15"/>
                  </a:moveTo>
                  <a:cubicBezTo>
                    <a:pt x="88" y="16"/>
                    <a:pt x="86" y="17"/>
                    <a:pt x="85" y="17"/>
                  </a:cubicBezTo>
                  <a:cubicBezTo>
                    <a:pt x="85" y="15"/>
                    <a:pt x="89" y="15"/>
                    <a:pt x="89" y="15"/>
                  </a:cubicBezTo>
                  <a:close/>
                  <a:moveTo>
                    <a:pt x="83" y="18"/>
                  </a:moveTo>
                  <a:cubicBezTo>
                    <a:pt x="83" y="18"/>
                    <a:pt x="79" y="21"/>
                    <a:pt x="79" y="20"/>
                  </a:cubicBezTo>
                  <a:cubicBezTo>
                    <a:pt x="78" y="20"/>
                    <a:pt x="83" y="18"/>
                    <a:pt x="83" y="18"/>
                  </a:cubicBezTo>
                  <a:close/>
                  <a:moveTo>
                    <a:pt x="92" y="25"/>
                  </a:moveTo>
                  <a:cubicBezTo>
                    <a:pt x="90" y="26"/>
                    <a:pt x="89" y="27"/>
                    <a:pt x="88" y="28"/>
                  </a:cubicBezTo>
                  <a:cubicBezTo>
                    <a:pt x="85" y="29"/>
                    <a:pt x="81" y="31"/>
                    <a:pt x="77" y="33"/>
                  </a:cubicBezTo>
                  <a:cubicBezTo>
                    <a:pt x="82" y="31"/>
                    <a:pt x="87" y="28"/>
                    <a:pt x="92" y="25"/>
                  </a:cubicBezTo>
                  <a:close/>
                  <a:moveTo>
                    <a:pt x="69" y="26"/>
                  </a:moveTo>
                  <a:cubicBezTo>
                    <a:pt x="70" y="25"/>
                    <a:pt x="72" y="23"/>
                    <a:pt x="74" y="22"/>
                  </a:cubicBezTo>
                  <a:cubicBezTo>
                    <a:pt x="71" y="24"/>
                    <a:pt x="67" y="28"/>
                    <a:pt x="64" y="29"/>
                  </a:cubicBezTo>
                  <a:cubicBezTo>
                    <a:pt x="65" y="29"/>
                    <a:pt x="69" y="26"/>
                    <a:pt x="69" y="26"/>
                  </a:cubicBezTo>
                  <a:close/>
                  <a:moveTo>
                    <a:pt x="58" y="36"/>
                  </a:moveTo>
                  <a:cubicBezTo>
                    <a:pt x="57" y="37"/>
                    <a:pt x="55" y="37"/>
                    <a:pt x="54" y="38"/>
                  </a:cubicBezTo>
                  <a:cubicBezTo>
                    <a:pt x="55" y="37"/>
                    <a:pt x="57" y="36"/>
                    <a:pt x="58" y="36"/>
                  </a:cubicBezTo>
                  <a:close/>
                  <a:moveTo>
                    <a:pt x="29" y="60"/>
                  </a:moveTo>
                  <a:cubicBezTo>
                    <a:pt x="30" y="58"/>
                    <a:pt x="31" y="57"/>
                    <a:pt x="32" y="57"/>
                  </a:cubicBezTo>
                  <a:cubicBezTo>
                    <a:pt x="32" y="57"/>
                    <a:pt x="28" y="61"/>
                    <a:pt x="29" y="60"/>
                  </a:cubicBezTo>
                  <a:close/>
                  <a:moveTo>
                    <a:pt x="23" y="67"/>
                  </a:moveTo>
                  <a:cubicBezTo>
                    <a:pt x="21" y="70"/>
                    <a:pt x="16" y="78"/>
                    <a:pt x="16" y="78"/>
                  </a:cubicBezTo>
                  <a:cubicBezTo>
                    <a:pt x="17" y="74"/>
                    <a:pt x="21" y="71"/>
                    <a:pt x="23" y="67"/>
                  </a:cubicBezTo>
                  <a:close/>
                  <a:moveTo>
                    <a:pt x="12" y="82"/>
                  </a:moveTo>
                  <a:cubicBezTo>
                    <a:pt x="12" y="80"/>
                    <a:pt x="13" y="79"/>
                    <a:pt x="14" y="78"/>
                  </a:cubicBezTo>
                  <a:cubicBezTo>
                    <a:pt x="14" y="79"/>
                    <a:pt x="11" y="84"/>
                    <a:pt x="12" y="82"/>
                  </a:cubicBezTo>
                  <a:close/>
                  <a:moveTo>
                    <a:pt x="28" y="149"/>
                  </a:moveTo>
                  <a:cubicBezTo>
                    <a:pt x="25" y="148"/>
                    <a:pt x="9" y="131"/>
                    <a:pt x="7" y="126"/>
                  </a:cubicBezTo>
                  <a:cubicBezTo>
                    <a:pt x="7" y="127"/>
                    <a:pt x="7" y="127"/>
                    <a:pt x="7" y="128"/>
                  </a:cubicBezTo>
                  <a:cubicBezTo>
                    <a:pt x="4" y="126"/>
                    <a:pt x="5" y="112"/>
                    <a:pt x="5" y="109"/>
                  </a:cubicBezTo>
                  <a:cubicBezTo>
                    <a:pt x="6" y="99"/>
                    <a:pt x="11" y="91"/>
                    <a:pt x="14" y="82"/>
                  </a:cubicBezTo>
                  <a:cubicBezTo>
                    <a:pt x="14" y="87"/>
                    <a:pt x="9" y="95"/>
                    <a:pt x="8" y="99"/>
                  </a:cubicBezTo>
                  <a:cubicBezTo>
                    <a:pt x="5" y="108"/>
                    <a:pt x="5" y="118"/>
                    <a:pt x="9" y="126"/>
                  </a:cubicBezTo>
                  <a:cubicBezTo>
                    <a:pt x="14" y="136"/>
                    <a:pt x="22" y="142"/>
                    <a:pt x="32" y="147"/>
                  </a:cubicBezTo>
                  <a:cubicBezTo>
                    <a:pt x="27" y="145"/>
                    <a:pt x="23" y="143"/>
                    <a:pt x="23" y="143"/>
                  </a:cubicBezTo>
                  <a:cubicBezTo>
                    <a:pt x="25" y="144"/>
                    <a:pt x="32" y="148"/>
                    <a:pt x="33" y="149"/>
                  </a:cubicBezTo>
                  <a:cubicBezTo>
                    <a:pt x="33" y="148"/>
                    <a:pt x="27" y="149"/>
                    <a:pt x="28" y="149"/>
                  </a:cubicBezTo>
                  <a:close/>
                  <a:moveTo>
                    <a:pt x="37" y="150"/>
                  </a:moveTo>
                  <a:cubicBezTo>
                    <a:pt x="37" y="150"/>
                    <a:pt x="42" y="152"/>
                    <a:pt x="41" y="153"/>
                  </a:cubicBezTo>
                  <a:cubicBezTo>
                    <a:pt x="41" y="153"/>
                    <a:pt x="37" y="151"/>
                    <a:pt x="37" y="150"/>
                  </a:cubicBezTo>
                  <a:close/>
                  <a:moveTo>
                    <a:pt x="49" y="156"/>
                  </a:moveTo>
                  <a:cubicBezTo>
                    <a:pt x="48" y="156"/>
                    <a:pt x="47" y="155"/>
                    <a:pt x="46" y="155"/>
                  </a:cubicBezTo>
                  <a:cubicBezTo>
                    <a:pt x="44" y="154"/>
                    <a:pt x="52" y="154"/>
                    <a:pt x="49" y="156"/>
                  </a:cubicBezTo>
                  <a:close/>
                  <a:moveTo>
                    <a:pt x="54" y="155"/>
                  </a:moveTo>
                  <a:cubicBezTo>
                    <a:pt x="55" y="155"/>
                    <a:pt x="56" y="155"/>
                    <a:pt x="57" y="156"/>
                  </a:cubicBezTo>
                  <a:cubicBezTo>
                    <a:pt x="56" y="156"/>
                    <a:pt x="55" y="156"/>
                    <a:pt x="54" y="155"/>
                  </a:cubicBezTo>
                  <a:close/>
                  <a:moveTo>
                    <a:pt x="78" y="158"/>
                  </a:moveTo>
                  <a:cubicBezTo>
                    <a:pt x="79" y="158"/>
                    <a:pt x="80" y="158"/>
                    <a:pt x="82" y="158"/>
                  </a:cubicBezTo>
                  <a:cubicBezTo>
                    <a:pt x="80" y="159"/>
                    <a:pt x="79" y="158"/>
                    <a:pt x="78" y="158"/>
                  </a:cubicBezTo>
                  <a:close/>
                  <a:moveTo>
                    <a:pt x="70" y="158"/>
                  </a:moveTo>
                  <a:cubicBezTo>
                    <a:pt x="67" y="159"/>
                    <a:pt x="54" y="155"/>
                    <a:pt x="42" y="150"/>
                  </a:cubicBezTo>
                  <a:cubicBezTo>
                    <a:pt x="45" y="151"/>
                    <a:pt x="48" y="152"/>
                    <a:pt x="51" y="153"/>
                  </a:cubicBezTo>
                  <a:cubicBezTo>
                    <a:pt x="61" y="155"/>
                    <a:pt x="72" y="157"/>
                    <a:pt x="84" y="157"/>
                  </a:cubicBezTo>
                  <a:cubicBezTo>
                    <a:pt x="79" y="157"/>
                    <a:pt x="73" y="158"/>
                    <a:pt x="70" y="158"/>
                  </a:cubicBezTo>
                  <a:close/>
                  <a:moveTo>
                    <a:pt x="103" y="160"/>
                  </a:moveTo>
                  <a:cubicBezTo>
                    <a:pt x="104" y="160"/>
                    <a:pt x="105" y="160"/>
                    <a:pt x="105" y="160"/>
                  </a:cubicBezTo>
                  <a:cubicBezTo>
                    <a:pt x="107" y="161"/>
                    <a:pt x="103" y="160"/>
                    <a:pt x="103" y="160"/>
                  </a:cubicBezTo>
                  <a:close/>
                  <a:moveTo>
                    <a:pt x="113" y="160"/>
                  </a:moveTo>
                  <a:cubicBezTo>
                    <a:pt x="114" y="160"/>
                    <a:pt x="115" y="160"/>
                    <a:pt x="116" y="160"/>
                  </a:cubicBezTo>
                  <a:cubicBezTo>
                    <a:pt x="116" y="161"/>
                    <a:pt x="113" y="160"/>
                    <a:pt x="113" y="160"/>
                  </a:cubicBezTo>
                  <a:close/>
                  <a:moveTo>
                    <a:pt x="116" y="158"/>
                  </a:moveTo>
                  <a:cubicBezTo>
                    <a:pt x="116" y="158"/>
                    <a:pt x="127" y="158"/>
                    <a:pt x="127" y="157"/>
                  </a:cubicBezTo>
                  <a:cubicBezTo>
                    <a:pt x="127" y="157"/>
                    <a:pt x="114" y="158"/>
                    <a:pt x="113" y="158"/>
                  </a:cubicBezTo>
                  <a:cubicBezTo>
                    <a:pt x="113" y="158"/>
                    <a:pt x="114" y="159"/>
                    <a:pt x="114" y="159"/>
                  </a:cubicBezTo>
                  <a:cubicBezTo>
                    <a:pt x="112" y="159"/>
                    <a:pt x="85" y="160"/>
                    <a:pt x="85" y="158"/>
                  </a:cubicBezTo>
                  <a:cubicBezTo>
                    <a:pt x="85" y="159"/>
                    <a:pt x="89" y="158"/>
                    <a:pt x="89" y="158"/>
                  </a:cubicBezTo>
                  <a:cubicBezTo>
                    <a:pt x="89" y="158"/>
                    <a:pt x="88" y="158"/>
                    <a:pt x="87" y="158"/>
                  </a:cubicBezTo>
                  <a:cubicBezTo>
                    <a:pt x="89" y="158"/>
                    <a:pt x="91" y="158"/>
                    <a:pt x="92" y="158"/>
                  </a:cubicBezTo>
                  <a:cubicBezTo>
                    <a:pt x="92" y="158"/>
                    <a:pt x="92" y="158"/>
                    <a:pt x="91" y="158"/>
                  </a:cubicBezTo>
                  <a:cubicBezTo>
                    <a:pt x="91" y="158"/>
                    <a:pt x="92" y="158"/>
                    <a:pt x="92" y="158"/>
                  </a:cubicBezTo>
                  <a:cubicBezTo>
                    <a:pt x="105" y="158"/>
                    <a:pt x="119" y="158"/>
                    <a:pt x="132" y="156"/>
                  </a:cubicBezTo>
                  <a:cubicBezTo>
                    <a:pt x="131" y="156"/>
                    <a:pt x="131" y="156"/>
                    <a:pt x="131" y="157"/>
                  </a:cubicBezTo>
                  <a:cubicBezTo>
                    <a:pt x="131" y="157"/>
                    <a:pt x="133" y="157"/>
                    <a:pt x="134" y="157"/>
                  </a:cubicBezTo>
                  <a:cubicBezTo>
                    <a:pt x="129" y="158"/>
                    <a:pt x="116" y="160"/>
                    <a:pt x="116" y="158"/>
                  </a:cubicBezTo>
                  <a:close/>
                  <a:moveTo>
                    <a:pt x="222" y="138"/>
                  </a:moveTo>
                  <a:cubicBezTo>
                    <a:pt x="222" y="138"/>
                    <a:pt x="221" y="138"/>
                    <a:pt x="222" y="138"/>
                  </a:cubicBezTo>
                  <a:close/>
                  <a:moveTo>
                    <a:pt x="219" y="140"/>
                  </a:moveTo>
                  <a:cubicBezTo>
                    <a:pt x="219" y="141"/>
                    <a:pt x="219" y="138"/>
                    <a:pt x="219" y="140"/>
                  </a:cubicBezTo>
                  <a:close/>
                  <a:moveTo>
                    <a:pt x="214" y="141"/>
                  </a:moveTo>
                  <a:cubicBezTo>
                    <a:pt x="217" y="141"/>
                    <a:pt x="211" y="142"/>
                    <a:pt x="211" y="142"/>
                  </a:cubicBezTo>
                  <a:cubicBezTo>
                    <a:pt x="212" y="141"/>
                    <a:pt x="213" y="141"/>
                    <a:pt x="214" y="141"/>
                  </a:cubicBezTo>
                  <a:close/>
                  <a:moveTo>
                    <a:pt x="189" y="149"/>
                  </a:moveTo>
                  <a:cubicBezTo>
                    <a:pt x="189" y="149"/>
                    <a:pt x="188" y="150"/>
                    <a:pt x="187" y="150"/>
                  </a:cubicBezTo>
                  <a:cubicBezTo>
                    <a:pt x="188" y="149"/>
                    <a:pt x="188" y="149"/>
                    <a:pt x="189" y="149"/>
                  </a:cubicBezTo>
                  <a:close/>
                  <a:moveTo>
                    <a:pt x="164" y="153"/>
                  </a:moveTo>
                  <a:cubicBezTo>
                    <a:pt x="161" y="154"/>
                    <a:pt x="158" y="154"/>
                    <a:pt x="155" y="154"/>
                  </a:cubicBezTo>
                  <a:cubicBezTo>
                    <a:pt x="157" y="153"/>
                    <a:pt x="161" y="153"/>
                    <a:pt x="164" y="153"/>
                  </a:cubicBezTo>
                  <a:close/>
                  <a:moveTo>
                    <a:pt x="155" y="157"/>
                  </a:moveTo>
                  <a:cubicBezTo>
                    <a:pt x="154" y="157"/>
                    <a:pt x="154" y="157"/>
                    <a:pt x="153" y="157"/>
                  </a:cubicBezTo>
                  <a:cubicBezTo>
                    <a:pt x="154" y="157"/>
                    <a:pt x="155" y="157"/>
                    <a:pt x="155" y="157"/>
                  </a:cubicBezTo>
                  <a:close/>
                  <a:moveTo>
                    <a:pt x="150" y="156"/>
                  </a:moveTo>
                  <a:cubicBezTo>
                    <a:pt x="148" y="156"/>
                    <a:pt x="145" y="157"/>
                    <a:pt x="144" y="156"/>
                  </a:cubicBezTo>
                  <a:cubicBezTo>
                    <a:pt x="143" y="156"/>
                    <a:pt x="153" y="155"/>
                    <a:pt x="150" y="156"/>
                  </a:cubicBezTo>
                  <a:close/>
                  <a:moveTo>
                    <a:pt x="274" y="107"/>
                  </a:moveTo>
                  <a:cubicBezTo>
                    <a:pt x="274" y="108"/>
                    <a:pt x="273" y="108"/>
                    <a:pt x="272" y="108"/>
                  </a:cubicBezTo>
                  <a:cubicBezTo>
                    <a:pt x="272" y="108"/>
                    <a:pt x="275" y="105"/>
                    <a:pt x="274" y="107"/>
                  </a:cubicBezTo>
                  <a:close/>
                  <a:moveTo>
                    <a:pt x="290" y="91"/>
                  </a:moveTo>
                  <a:cubicBezTo>
                    <a:pt x="290" y="90"/>
                    <a:pt x="290" y="90"/>
                    <a:pt x="291" y="90"/>
                  </a:cubicBezTo>
                  <a:cubicBezTo>
                    <a:pt x="291" y="90"/>
                    <a:pt x="290" y="91"/>
                    <a:pt x="290" y="91"/>
                  </a:cubicBezTo>
                  <a:close/>
                  <a:moveTo>
                    <a:pt x="293" y="85"/>
                  </a:moveTo>
                  <a:cubicBezTo>
                    <a:pt x="293" y="84"/>
                    <a:pt x="294" y="84"/>
                    <a:pt x="295" y="84"/>
                  </a:cubicBezTo>
                  <a:cubicBezTo>
                    <a:pt x="296" y="85"/>
                    <a:pt x="293" y="86"/>
                    <a:pt x="293" y="85"/>
                  </a:cubicBezTo>
                  <a:close/>
                  <a:moveTo>
                    <a:pt x="294" y="89"/>
                  </a:moveTo>
                  <a:cubicBezTo>
                    <a:pt x="294" y="88"/>
                    <a:pt x="294" y="88"/>
                    <a:pt x="295" y="87"/>
                  </a:cubicBezTo>
                  <a:cubicBezTo>
                    <a:pt x="295" y="88"/>
                    <a:pt x="294" y="89"/>
                    <a:pt x="294" y="89"/>
                  </a:cubicBezTo>
                  <a:close/>
                  <a:moveTo>
                    <a:pt x="295" y="81"/>
                  </a:moveTo>
                  <a:cubicBezTo>
                    <a:pt x="296" y="80"/>
                    <a:pt x="298" y="77"/>
                    <a:pt x="298" y="78"/>
                  </a:cubicBezTo>
                  <a:cubicBezTo>
                    <a:pt x="299" y="79"/>
                    <a:pt x="296" y="80"/>
                    <a:pt x="295" y="81"/>
                  </a:cubicBezTo>
                  <a:close/>
                  <a:moveTo>
                    <a:pt x="299" y="77"/>
                  </a:moveTo>
                  <a:cubicBezTo>
                    <a:pt x="298" y="77"/>
                    <a:pt x="300" y="73"/>
                    <a:pt x="300" y="74"/>
                  </a:cubicBezTo>
                  <a:cubicBezTo>
                    <a:pt x="300" y="75"/>
                    <a:pt x="299" y="76"/>
                    <a:pt x="299" y="77"/>
                  </a:cubicBezTo>
                  <a:close/>
                  <a:moveTo>
                    <a:pt x="303" y="74"/>
                  </a:moveTo>
                  <a:cubicBezTo>
                    <a:pt x="303" y="76"/>
                    <a:pt x="302" y="76"/>
                    <a:pt x="302" y="76"/>
                  </a:cubicBezTo>
                  <a:cubicBezTo>
                    <a:pt x="302" y="75"/>
                    <a:pt x="302" y="75"/>
                    <a:pt x="303" y="74"/>
                  </a:cubicBezTo>
                  <a:close/>
                  <a:moveTo>
                    <a:pt x="303" y="77"/>
                  </a:moveTo>
                  <a:cubicBezTo>
                    <a:pt x="302" y="78"/>
                    <a:pt x="302" y="78"/>
                    <a:pt x="303" y="76"/>
                  </a:cubicBezTo>
                  <a:cubicBezTo>
                    <a:pt x="304" y="76"/>
                    <a:pt x="304" y="76"/>
                    <a:pt x="303" y="77"/>
                  </a:cubicBezTo>
                  <a:close/>
                  <a:moveTo>
                    <a:pt x="304" y="66"/>
                  </a:moveTo>
                  <a:cubicBezTo>
                    <a:pt x="304" y="68"/>
                    <a:pt x="304" y="66"/>
                    <a:pt x="304" y="66"/>
                  </a:cubicBezTo>
                  <a:close/>
                  <a:moveTo>
                    <a:pt x="306" y="39"/>
                  </a:moveTo>
                  <a:cubicBezTo>
                    <a:pt x="305" y="38"/>
                    <a:pt x="305" y="38"/>
                    <a:pt x="305" y="37"/>
                  </a:cubicBezTo>
                  <a:cubicBezTo>
                    <a:pt x="305" y="37"/>
                    <a:pt x="306" y="38"/>
                    <a:pt x="306" y="39"/>
                  </a:cubicBezTo>
                  <a:close/>
                  <a:moveTo>
                    <a:pt x="306" y="46"/>
                  </a:moveTo>
                  <a:cubicBezTo>
                    <a:pt x="305" y="45"/>
                    <a:pt x="305" y="44"/>
                    <a:pt x="304" y="43"/>
                  </a:cubicBezTo>
                  <a:cubicBezTo>
                    <a:pt x="304" y="41"/>
                    <a:pt x="306" y="46"/>
                    <a:pt x="306" y="46"/>
                  </a:cubicBezTo>
                  <a:close/>
                  <a:moveTo>
                    <a:pt x="305" y="50"/>
                  </a:moveTo>
                  <a:cubicBezTo>
                    <a:pt x="307" y="51"/>
                    <a:pt x="306" y="50"/>
                    <a:pt x="305" y="50"/>
                  </a:cubicBezTo>
                  <a:close/>
                  <a:moveTo>
                    <a:pt x="307" y="62"/>
                  </a:moveTo>
                  <a:cubicBezTo>
                    <a:pt x="307" y="63"/>
                    <a:pt x="307" y="64"/>
                    <a:pt x="306" y="65"/>
                  </a:cubicBezTo>
                  <a:cubicBezTo>
                    <a:pt x="306" y="64"/>
                    <a:pt x="306" y="63"/>
                    <a:pt x="307" y="62"/>
                  </a:cubicBezTo>
                  <a:close/>
                  <a:moveTo>
                    <a:pt x="306" y="69"/>
                  </a:moveTo>
                  <a:cubicBezTo>
                    <a:pt x="306" y="68"/>
                    <a:pt x="306" y="68"/>
                    <a:pt x="307" y="67"/>
                  </a:cubicBezTo>
                  <a:cubicBezTo>
                    <a:pt x="308" y="67"/>
                    <a:pt x="306" y="69"/>
                    <a:pt x="306" y="69"/>
                  </a:cubicBezTo>
                  <a:close/>
                  <a:moveTo>
                    <a:pt x="306" y="47"/>
                  </a:moveTo>
                  <a:cubicBezTo>
                    <a:pt x="307" y="48"/>
                    <a:pt x="307" y="49"/>
                    <a:pt x="307" y="50"/>
                  </a:cubicBezTo>
                  <a:cubicBezTo>
                    <a:pt x="307" y="50"/>
                    <a:pt x="306" y="47"/>
                    <a:pt x="306" y="47"/>
                  </a:cubicBezTo>
                  <a:close/>
                  <a:moveTo>
                    <a:pt x="232" y="27"/>
                  </a:moveTo>
                  <a:cubicBezTo>
                    <a:pt x="232" y="28"/>
                    <a:pt x="237" y="27"/>
                    <a:pt x="237" y="27"/>
                  </a:cubicBezTo>
                  <a:cubicBezTo>
                    <a:pt x="237" y="27"/>
                    <a:pt x="237" y="26"/>
                    <a:pt x="236" y="26"/>
                  </a:cubicBezTo>
                  <a:cubicBezTo>
                    <a:pt x="235" y="26"/>
                    <a:pt x="233" y="26"/>
                    <a:pt x="232" y="27"/>
                  </a:cubicBezTo>
                  <a:cubicBezTo>
                    <a:pt x="232" y="27"/>
                    <a:pt x="232" y="27"/>
                    <a:pt x="233" y="27"/>
                  </a:cubicBezTo>
                  <a:cubicBezTo>
                    <a:pt x="233" y="27"/>
                    <a:pt x="233" y="27"/>
                    <a:pt x="232" y="27"/>
                  </a:cubicBezTo>
                  <a:close/>
                  <a:moveTo>
                    <a:pt x="63" y="156"/>
                  </a:moveTo>
                  <a:cubicBezTo>
                    <a:pt x="63" y="157"/>
                    <a:pt x="63" y="156"/>
                    <a:pt x="63" y="156"/>
                  </a:cubicBezTo>
                  <a:close/>
                  <a:moveTo>
                    <a:pt x="66" y="157"/>
                  </a:moveTo>
                  <a:cubicBezTo>
                    <a:pt x="67" y="157"/>
                    <a:pt x="68" y="158"/>
                    <a:pt x="70" y="158"/>
                  </a:cubicBezTo>
                  <a:cubicBezTo>
                    <a:pt x="70" y="158"/>
                    <a:pt x="70" y="158"/>
                    <a:pt x="70" y="158"/>
                  </a:cubicBezTo>
                  <a:cubicBezTo>
                    <a:pt x="69" y="157"/>
                    <a:pt x="68" y="157"/>
                    <a:pt x="66" y="157"/>
                  </a:cubicBezTo>
                  <a:close/>
                  <a:moveTo>
                    <a:pt x="75" y="158"/>
                  </a:moveTo>
                  <a:cubicBezTo>
                    <a:pt x="74" y="157"/>
                    <a:pt x="73" y="157"/>
                    <a:pt x="73" y="158"/>
                  </a:cubicBezTo>
                  <a:cubicBezTo>
                    <a:pt x="73" y="158"/>
                    <a:pt x="74" y="158"/>
                    <a:pt x="75" y="158"/>
                  </a:cubicBezTo>
                  <a:close/>
                  <a:moveTo>
                    <a:pt x="97" y="158"/>
                  </a:moveTo>
                  <a:cubicBezTo>
                    <a:pt x="98" y="159"/>
                    <a:pt x="100" y="159"/>
                    <a:pt x="102" y="158"/>
                  </a:cubicBezTo>
                  <a:cubicBezTo>
                    <a:pt x="101" y="158"/>
                    <a:pt x="97" y="158"/>
                    <a:pt x="97" y="158"/>
                  </a:cubicBezTo>
                  <a:close/>
                  <a:moveTo>
                    <a:pt x="59" y="52"/>
                  </a:moveTo>
                  <a:cubicBezTo>
                    <a:pt x="58" y="52"/>
                    <a:pt x="58" y="53"/>
                    <a:pt x="57" y="54"/>
                  </a:cubicBezTo>
                  <a:cubicBezTo>
                    <a:pt x="58" y="54"/>
                    <a:pt x="59" y="53"/>
                    <a:pt x="59" y="52"/>
                  </a:cubicBezTo>
                  <a:close/>
                  <a:moveTo>
                    <a:pt x="95" y="30"/>
                  </a:moveTo>
                  <a:cubicBezTo>
                    <a:pt x="95" y="31"/>
                    <a:pt x="93" y="33"/>
                    <a:pt x="95" y="30"/>
                  </a:cubicBezTo>
                  <a:close/>
                  <a:moveTo>
                    <a:pt x="213" y="28"/>
                  </a:moveTo>
                  <a:cubicBezTo>
                    <a:pt x="220" y="28"/>
                    <a:pt x="226" y="27"/>
                    <a:pt x="232" y="27"/>
                  </a:cubicBezTo>
                  <a:cubicBezTo>
                    <a:pt x="227" y="26"/>
                    <a:pt x="219" y="27"/>
                    <a:pt x="213" y="28"/>
                  </a:cubicBezTo>
                  <a:close/>
                  <a:moveTo>
                    <a:pt x="99" y="29"/>
                  </a:moveTo>
                  <a:cubicBezTo>
                    <a:pt x="100" y="28"/>
                    <a:pt x="101" y="28"/>
                    <a:pt x="102" y="27"/>
                  </a:cubicBezTo>
                  <a:cubicBezTo>
                    <a:pt x="101" y="27"/>
                    <a:pt x="100" y="28"/>
                    <a:pt x="99" y="29"/>
                  </a:cubicBezTo>
                  <a:close/>
                  <a:moveTo>
                    <a:pt x="191" y="146"/>
                  </a:moveTo>
                  <a:cubicBezTo>
                    <a:pt x="190" y="146"/>
                    <a:pt x="183" y="147"/>
                    <a:pt x="183" y="148"/>
                  </a:cubicBezTo>
                  <a:cubicBezTo>
                    <a:pt x="183" y="148"/>
                    <a:pt x="191" y="146"/>
                    <a:pt x="191" y="146"/>
                  </a:cubicBezTo>
                  <a:close/>
                  <a:moveTo>
                    <a:pt x="236" y="26"/>
                  </a:moveTo>
                  <a:cubicBezTo>
                    <a:pt x="236" y="26"/>
                    <a:pt x="236" y="26"/>
                    <a:pt x="236" y="26"/>
                  </a:cubicBezTo>
                  <a:cubicBezTo>
                    <a:pt x="239" y="26"/>
                    <a:pt x="240" y="26"/>
                    <a:pt x="241" y="26"/>
                  </a:cubicBezTo>
                  <a:cubicBezTo>
                    <a:pt x="240" y="26"/>
                    <a:pt x="236" y="26"/>
                    <a:pt x="236" y="26"/>
                  </a:cubicBezTo>
                  <a:close/>
                  <a:moveTo>
                    <a:pt x="180" y="149"/>
                  </a:moveTo>
                  <a:cubicBezTo>
                    <a:pt x="180" y="149"/>
                    <a:pt x="174" y="150"/>
                    <a:pt x="174" y="150"/>
                  </a:cubicBezTo>
                  <a:cubicBezTo>
                    <a:pt x="175" y="150"/>
                    <a:pt x="180" y="150"/>
                    <a:pt x="180"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grpSp>
      <p:grpSp>
        <p:nvGrpSpPr>
          <p:cNvPr id="55" name="组合 7"/>
          <p:cNvGrpSpPr/>
          <p:nvPr/>
        </p:nvGrpSpPr>
        <p:grpSpPr>
          <a:xfrm>
            <a:off x="5335517" y="5916166"/>
            <a:ext cx="1467206" cy="945809"/>
            <a:chOff x="1922283" y="3212976"/>
            <a:chExt cx="2197812" cy="1440160"/>
          </a:xfrm>
        </p:grpSpPr>
        <p:sp>
          <p:nvSpPr>
            <p:cNvPr id="56" name="椭圆 32"/>
            <p:cNvSpPr/>
            <p:nvPr/>
          </p:nvSpPr>
          <p:spPr>
            <a:xfrm>
              <a:off x="2331589" y="3212976"/>
              <a:ext cx="1440160" cy="144016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sp>
          <p:nvSpPr>
            <p:cNvPr id="57" name="Freeform 16"/>
            <p:cNvSpPr>
              <a:spLocks noEditPoints="1"/>
            </p:cNvSpPr>
            <p:nvPr/>
          </p:nvSpPr>
          <p:spPr bwMode="auto">
            <a:xfrm>
              <a:off x="1922283" y="3426470"/>
              <a:ext cx="2197812" cy="1126119"/>
            </a:xfrm>
            <a:custGeom>
              <a:avLst/>
              <a:gdLst>
                <a:gd name="T0" fmla="*/ 256 w 316"/>
                <a:gd name="T1" fmla="*/ 124 h 162"/>
                <a:gd name="T2" fmla="*/ 152 w 316"/>
                <a:gd name="T3" fmla="*/ 27 h 162"/>
                <a:gd name="T4" fmla="*/ 122 w 316"/>
                <a:gd name="T5" fmla="*/ 17 h 162"/>
                <a:gd name="T6" fmla="*/ 143 w 316"/>
                <a:gd name="T7" fmla="*/ 30 h 162"/>
                <a:gd name="T8" fmla="*/ 250 w 316"/>
                <a:gd name="T9" fmla="*/ 126 h 162"/>
                <a:gd name="T10" fmla="*/ 127 w 316"/>
                <a:gd name="T11" fmla="*/ 48 h 162"/>
                <a:gd name="T12" fmla="*/ 248 w 316"/>
                <a:gd name="T13" fmla="*/ 113 h 162"/>
                <a:gd name="T14" fmla="*/ 275 w 316"/>
                <a:gd name="T15" fmla="*/ 96 h 162"/>
                <a:gd name="T16" fmla="*/ 292 w 316"/>
                <a:gd name="T17" fmla="*/ 75 h 162"/>
                <a:gd name="T18" fmla="*/ 278 w 316"/>
                <a:gd name="T19" fmla="*/ 30 h 162"/>
                <a:gd name="T20" fmla="*/ 210 w 316"/>
                <a:gd name="T21" fmla="*/ 29 h 162"/>
                <a:gd name="T22" fmla="*/ 7 w 316"/>
                <a:gd name="T23" fmla="*/ 126 h 162"/>
                <a:gd name="T24" fmla="*/ 315 w 316"/>
                <a:gd name="T25" fmla="*/ 48 h 162"/>
                <a:gd name="T26" fmla="*/ 279 w 316"/>
                <a:gd name="T27" fmla="*/ 92 h 162"/>
                <a:gd name="T28" fmla="*/ 196 w 316"/>
                <a:gd name="T29" fmla="*/ 145 h 162"/>
                <a:gd name="T30" fmla="*/ 261 w 316"/>
                <a:gd name="T31" fmla="*/ 17 h 162"/>
                <a:gd name="T32" fmla="*/ 104 w 316"/>
                <a:gd name="T33" fmla="*/ 53 h 162"/>
                <a:gd name="T34" fmla="*/ 127 w 316"/>
                <a:gd name="T35" fmla="*/ 48 h 162"/>
                <a:gd name="T36" fmla="*/ 305 w 316"/>
                <a:gd name="T37" fmla="*/ 60 h 162"/>
                <a:gd name="T38" fmla="*/ 47 w 316"/>
                <a:gd name="T39" fmla="*/ 143 h 162"/>
                <a:gd name="T40" fmla="*/ 213 w 316"/>
                <a:gd name="T41" fmla="*/ 129 h 162"/>
                <a:gd name="T42" fmla="*/ 248 w 316"/>
                <a:gd name="T43" fmla="*/ 113 h 162"/>
                <a:gd name="T44" fmla="*/ 58 w 316"/>
                <a:gd name="T45" fmla="*/ 141 h 162"/>
                <a:gd name="T46" fmla="*/ 121 w 316"/>
                <a:gd name="T47" fmla="*/ 16 h 162"/>
                <a:gd name="T48" fmla="*/ 91 w 316"/>
                <a:gd name="T49" fmla="*/ 11 h 162"/>
                <a:gd name="T50" fmla="*/ 33 w 316"/>
                <a:gd name="T51" fmla="*/ 152 h 162"/>
                <a:gd name="T52" fmla="*/ 230 w 316"/>
                <a:gd name="T53" fmla="*/ 136 h 162"/>
                <a:gd name="T54" fmla="*/ 155 w 316"/>
                <a:gd name="T55" fmla="*/ 154 h 162"/>
                <a:gd name="T56" fmla="*/ 121 w 316"/>
                <a:gd name="T57" fmla="*/ 45 h 162"/>
                <a:gd name="T58" fmla="*/ 144 w 316"/>
                <a:gd name="T59" fmla="*/ 37 h 162"/>
                <a:gd name="T60" fmla="*/ 168 w 316"/>
                <a:gd name="T61" fmla="*/ 28 h 162"/>
                <a:gd name="T62" fmla="*/ 191 w 316"/>
                <a:gd name="T63" fmla="*/ 24 h 162"/>
                <a:gd name="T64" fmla="*/ 215 w 316"/>
                <a:gd name="T65" fmla="*/ 22 h 162"/>
                <a:gd name="T66" fmla="*/ 298 w 316"/>
                <a:gd name="T67" fmla="*/ 30 h 162"/>
                <a:gd name="T68" fmla="*/ 283 w 316"/>
                <a:gd name="T69" fmla="*/ 25 h 162"/>
                <a:gd name="T70" fmla="*/ 295 w 316"/>
                <a:gd name="T71" fmla="*/ 33 h 162"/>
                <a:gd name="T72" fmla="*/ 226 w 316"/>
                <a:gd name="T73" fmla="*/ 122 h 162"/>
                <a:gd name="T74" fmla="*/ 130 w 316"/>
                <a:gd name="T75" fmla="*/ 146 h 162"/>
                <a:gd name="T76" fmla="*/ 91 w 316"/>
                <a:gd name="T77" fmla="*/ 147 h 162"/>
                <a:gd name="T78" fmla="*/ 95 w 316"/>
                <a:gd name="T79" fmla="*/ 27 h 162"/>
                <a:gd name="T80" fmla="*/ 79 w 316"/>
                <a:gd name="T81" fmla="*/ 20 h 162"/>
                <a:gd name="T82" fmla="*/ 69 w 316"/>
                <a:gd name="T83" fmla="*/ 26 h 162"/>
                <a:gd name="T84" fmla="*/ 23 w 316"/>
                <a:gd name="T85" fmla="*/ 67 h 162"/>
                <a:gd name="T86" fmla="*/ 8 w 316"/>
                <a:gd name="T87" fmla="*/ 99 h 162"/>
                <a:gd name="T88" fmla="*/ 49 w 316"/>
                <a:gd name="T89" fmla="*/ 156 h 162"/>
                <a:gd name="T90" fmla="*/ 70 w 316"/>
                <a:gd name="T91" fmla="*/ 158 h 162"/>
                <a:gd name="T92" fmla="*/ 116 w 316"/>
                <a:gd name="T93" fmla="*/ 160 h 162"/>
                <a:gd name="T94" fmla="*/ 92 w 316"/>
                <a:gd name="T95" fmla="*/ 158 h 162"/>
                <a:gd name="T96" fmla="*/ 219 w 316"/>
                <a:gd name="T97" fmla="*/ 140 h 162"/>
                <a:gd name="T98" fmla="*/ 155 w 316"/>
                <a:gd name="T99" fmla="*/ 154 h 162"/>
                <a:gd name="T100" fmla="*/ 272 w 316"/>
                <a:gd name="T101" fmla="*/ 108 h 162"/>
                <a:gd name="T102" fmla="*/ 295 w 316"/>
                <a:gd name="T103" fmla="*/ 87 h 162"/>
                <a:gd name="T104" fmla="*/ 302 w 316"/>
                <a:gd name="T105" fmla="*/ 76 h 162"/>
                <a:gd name="T106" fmla="*/ 306 w 316"/>
                <a:gd name="T107" fmla="*/ 39 h 162"/>
                <a:gd name="T108" fmla="*/ 306 w 316"/>
                <a:gd name="T109" fmla="*/ 69 h 162"/>
                <a:gd name="T110" fmla="*/ 232 w 316"/>
                <a:gd name="T111" fmla="*/ 27 h 162"/>
                <a:gd name="T112" fmla="*/ 75 w 316"/>
                <a:gd name="T113" fmla="*/ 158 h 162"/>
                <a:gd name="T114" fmla="*/ 95 w 316"/>
                <a:gd name="T115" fmla="*/ 30 h 162"/>
                <a:gd name="T116" fmla="*/ 183 w 316"/>
                <a:gd name="T117" fmla="*/ 14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 h="162">
                  <a:moveTo>
                    <a:pt x="260" y="122"/>
                  </a:moveTo>
                  <a:cubicBezTo>
                    <a:pt x="259" y="122"/>
                    <a:pt x="258" y="122"/>
                    <a:pt x="258" y="123"/>
                  </a:cubicBezTo>
                  <a:cubicBezTo>
                    <a:pt x="258" y="123"/>
                    <a:pt x="259" y="123"/>
                    <a:pt x="260" y="122"/>
                  </a:cubicBezTo>
                  <a:close/>
                  <a:moveTo>
                    <a:pt x="245" y="130"/>
                  </a:moveTo>
                  <a:cubicBezTo>
                    <a:pt x="246" y="129"/>
                    <a:pt x="248" y="129"/>
                    <a:pt x="249" y="128"/>
                  </a:cubicBezTo>
                  <a:cubicBezTo>
                    <a:pt x="250" y="128"/>
                    <a:pt x="252" y="127"/>
                    <a:pt x="253" y="126"/>
                  </a:cubicBezTo>
                  <a:cubicBezTo>
                    <a:pt x="253" y="125"/>
                    <a:pt x="246" y="128"/>
                    <a:pt x="245" y="130"/>
                  </a:cubicBezTo>
                  <a:close/>
                  <a:moveTo>
                    <a:pt x="256" y="125"/>
                  </a:moveTo>
                  <a:cubicBezTo>
                    <a:pt x="257" y="124"/>
                    <a:pt x="257" y="124"/>
                    <a:pt x="256" y="124"/>
                  </a:cubicBezTo>
                  <a:cubicBezTo>
                    <a:pt x="255" y="124"/>
                    <a:pt x="253" y="125"/>
                    <a:pt x="256" y="125"/>
                  </a:cubicBezTo>
                  <a:close/>
                  <a:moveTo>
                    <a:pt x="71" y="160"/>
                  </a:moveTo>
                  <a:cubicBezTo>
                    <a:pt x="71" y="161"/>
                    <a:pt x="72" y="159"/>
                    <a:pt x="71" y="160"/>
                  </a:cubicBezTo>
                  <a:close/>
                  <a:moveTo>
                    <a:pt x="307" y="32"/>
                  </a:moveTo>
                  <a:cubicBezTo>
                    <a:pt x="308" y="32"/>
                    <a:pt x="304" y="30"/>
                    <a:pt x="304" y="30"/>
                  </a:cubicBezTo>
                  <a:cubicBezTo>
                    <a:pt x="305" y="31"/>
                    <a:pt x="306" y="32"/>
                    <a:pt x="307" y="32"/>
                  </a:cubicBezTo>
                  <a:close/>
                  <a:moveTo>
                    <a:pt x="152" y="27"/>
                  </a:moveTo>
                  <a:cubicBezTo>
                    <a:pt x="152" y="25"/>
                    <a:pt x="147" y="28"/>
                    <a:pt x="147" y="28"/>
                  </a:cubicBezTo>
                  <a:cubicBezTo>
                    <a:pt x="148" y="29"/>
                    <a:pt x="153" y="28"/>
                    <a:pt x="152" y="27"/>
                  </a:cubicBezTo>
                  <a:close/>
                  <a:moveTo>
                    <a:pt x="117" y="38"/>
                  </a:moveTo>
                  <a:cubicBezTo>
                    <a:pt x="117" y="38"/>
                    <a:pt x="117" y="37"/>
                    <a:pt x="117" y="37"/>
                  </a:cubicBezTo>
                  <a:cubicBezTo>
                    <a:pt x="116" y="37"/>
                    <a:pt x="115" y="37"/>
                    <a:pt x="114" y="38"/>
                  </a:cubicBezTo>
                  <a:cubicBezTo>
                    <a:pt x="113" y="38"/>
                    <a:pt x="105" y="45"/>
                    <a:pt x="105" y="45"/>
                  </a:cubicBezTo>
                  <a:cubicBezTo>
                    <a:pt x="106" y="45"/>
                    <a:pt x="144" y="30"/>
                    <a:pt x="144" y="30"/>
                  </a:cubicBezTo>
                  <a:cubicBezTo>
                    <a:pt x="144" y="29"/>
                    <a:pt x="144" y="30"/>
                    <a:pt x="143" y="30"/>
                  </a:cubicBezTo>
                  <a:cubicBezTo>
                    <a:pt x="142" y="30"/>
                    <a:pt x="142" y="30"/>
                    <a:pt x="141" y="30"/>
                  </a:cubicBezTo>
                  <a:cubicBezTo>
                    <a:pt x="135" y="33"/>
                    <a:pt x="119" y="39"/>
                    <a:pt x="117" y="38"/>
                  </a:cubicBezTo>
                  <a:close/>
                  <a:moveTo>
                    <a:pt x="122" y="17"/>
                  </a:moveTo>
                  <a:cubicBezTo>
                    <a:pt x="122" y="17"/>
                    <a:pt x="126" y="15"/>
                    <a:pt x="126" y="15"/>
                  </a:cubicBezTo>
                  <a:cubicBezTo>
                    <a:pt x="126" y="16"/>
                    <a:pt x="125" y="16"/>
                    <a:pt x="125" y="17"/>
                  </a:cubicBezTo>
                  <a:cubicBezTo>
                    <a:pt x="125" y="17"/>
                    <a:pt x="132" y="13"/>
                    <a:pt x="128" y="14"/>
                  </a:cubicBezTo>
                  <a:cubicBezTo>
                    <a:pt x="127" y="14"/>
                    <a:pt x="122" y="16"/>
                    <a:pt x="122" y="17"/>
                  </a:cubicBezTo>
                  <a:close/>
                  <a:moveTo>
                    <a:pt x="143" y="30"/>
                  </a:moveTo>
                  <a:cubicBezTo>
                    <a:pt x="143" y="30"/>
                    <a:pt x="143" y="30"/>
                    <a:pt x="143" y="30"/>
                  </a:cubicBezTo>
                  <a:cubicBezTo>
                    <a:pt x="142" y="30"/>
                    <a:pt x="142" y="30"/>
                    <a:pt x="141" y="30"/>
                  </a:cubicBezTo>
                  <a:cubicBezTo>
                    <a:pt x="141" y="30"/>
                    <a:pt x="141" y="30"/>
                    <a:pt x="141" y="30"/>
                  </a:cubicBezTo>
                  <a:cubicBezTo>
                    <a:pt x="142" y="30"/>
                    <a:pt x="142" y="30"/>
                    <a:pt x="143" y="30"/>
                  </a:cubicBezTo>
                  <a:close/>
                  <a:moveTo>
                    <a:pt x="180" y="137"/>
                  </a:moveTo>
                  <a:cubicBezTo>
                    <a:pt x="179" y="137"/>
                    <a:pt x="174" y="138"/>
                    <a:pt x="169" y="139"/>
                  </a:cubicBezTo>
                  <a:cubicBezTo>
                    <a:pt x="174" y="138"/>
                    <a:pt x="180" y="137"/>
                    <a:pt x="180" y="137"/>
                  </a:cubicBezTo>
                  <a:close/>
                  <a:moveTo>
                    <a:pt x="137" y="44"/>
                  </a:moveTo>
                  <a:cubicBezTo>
                    <a:pt x="137" y="45"/>
                    <a:pt x="136" y="45"/>
                    <a:pt x="135" y="45"/>
                  </a:cubicBezTo>
                  <a:cubicBezTo>
                    <a:pt x="135" y="45"/>
                    <a:pt x="135" y="45"/>
                    <a:pt x="135" y="45"/>
                  </a:cubicBezTo>
                  <a:cubicBezTo>
                    <a:pt x="136" y="45"/>
                    <a:pt x="136" y="45"/>
                    <a:pt x="137" y="44"/>
                  </a:cubicBezTo>
                  <a:cubicBezTo>
                    <a:pt x="137" y="44"/>
                    <a:pt x="137" y="44"/>
                    <a:pt x="137" y="44"/>
                  </a:cubicBezTo>
                  <a:close/>
                  <a:moveTo>
                    <a:pt x="250" y="126"/>
                  </a:moveTo>
                  <a:cubicBezTo>
                    <a:pt x="252" y="126"/>
                    <a:pt x="263" y="119"/>
                    <a:pt x="263" y="119"/>
                  </a:cubicBezTo>
                  <a:cubicBezTo>
                    <a:pt x="263" y="118"/>
                    <a:pt x="250" y="126"/>
                    <a:pt x="250" y="126"/>
                  </a:cubicBezTo>
                  <a:close/>
                  <a:moveTo>
                    <a:pt x="242" y="116"/>
                  </a:moveTo>
                  <a:cubicBezTo>
                    <a:pt x="242" y="116"/>
                    <a:pt x="242" y="116"/>
                    <a:pt x="242" y="116"/>
                  </a:cubicBezTo>
                  <a:cubicBezTo>
                    <a:pt x="242" y="116"/>
                    <a:pt x="242" y="116"/>
                    <a:pt x="242" y="116"/>
                  </a:cubicBezTo>
                  <a:close/>
                  <a:moveTo>
                    <a:pt x="172" y="33"/>
                  </a:moveTo>
                  <a:cubicBezTo>
                    <a:pt x="171" y="32"/>
                    <a:pt x="153" y="39"/>
                    <a:pt x="137" y="44"/>
                  </a:cubicBezTo>
                  <a:cubicBezTo>
                    <a:pt x="137" y="45"/>
                    <a:pt x="135" y="46"/>
                    <a:pt x="135" y="45"/>
                  </a:cubicBezTo>
                  <a:cubicBezTo>
                    <a:pt x="132" y="46"/>
                    <a:pt x="130" y="47"/>
                    <a:pt x="127" y="48"/>
                  </a:cubicBezTo>
                  <a:cubicBezTo>
                    <a:pt x="127" y="48"/>
                    <a:pt x="127" y="48"/>
                    <a:pt x="127" y="48"/>
                  </a:cubicBezTo>
                  <a:cubicBezTo>
                    <a:pt x="144" y="43"/>
                    <a:pt x="172" y="34"/>
                    <a:pt x="172" y="33"/>
                  </a:cubicBezTo>
                  <a:close/>
                  <a:moveTo>
                    <a:pt x="101" y="53"/>
                  </a:moveTo>
                  <a:cubicBezTo>
                    <a:pt x="101" y="53"/>
                    <a:pt x="101" y="53"/>
                    <a:pt x="101" y="53"/>
                  </a:cubicBezTo>
                  <a:cubicBezTo>
                    <a:pt x="101" y="53"/>
                    <a:pt x="101" y="53"/>
                    <a:pt x="101" y="53"/>
                  </a:cubicBezTo>
                  <a:close/>
                  <a:moveTo>
                    <a:pt x="219" y="126"/>
                  </a:moveTo>
                  <a:cubicBezTo>
                    <a:pt x="220" y="126"/>
                    <a:pt x="220" y="126"/>
                    <a:pt x="221" y="126"/>
                  </a:cubicBezTo>
                  <a:cubicBezTo>
                    <a:pt x="221" y="126"/>
                    <a:pt x="220" y="126"/>
                    <a:pt x="219" y="126"/>
                  </a:cubicBezTo>
                  <a:close/>
                  <a:moveTo>
                    <a:pt x="248" y="113"/>
                  </a:moveTo>
                  <a:cubicBezTo>
                    <a:pt x="248" y="113"/>
                    <a:pt x="249" y="113"/>
                    <a:pt x="250" y="113"/>
                  </a:cubicBezTo>
                  <a:cubicBezTo>
                    <a:pt x="249" y="113"/>
                    <a:pt x="249" y="113"/>
                    <a:pt x="248" y="113"/>
                  </a:cubicBezTo>
                  <a:close/>
                  <a:moveTo>
                    <a:pt x="283" y="107"/>
                  </a:moveTo>
                  <a:cubicBezTo>
                    <a:pt x="284" y="107"/>
                    <a:pt x="284" y="106"/>
                    <a:pt x="285" y="105"/>
                  </a:cubicBezTo>
                  <a:cubicBezTo>
                    <a:pt x="285" y="105"/>
                    <a:pt x="282" y="107"/>
                    <a:pt x="283" y="107"/>
                  </a:cubicBezTo>
                  <a:close/>
                  <a:moveTo>
                    <a:pt x="272" y="115"/>
                  </a:moveTo>
                  <a:cubicBezTo>
                    <a:pt x="271" y="115"/>
                    <a:pt x="270" y="115"/>
                    <a:pt x="269" y="116"/>
                  </a:cubicBezTo>
                  <a:cubicBezTo>
                    <a:pt x="270" y="116"/>
                    <a:pt x="271" y="115"/>
                    <a:pt x="272" y="115"/>
                  </a:cubicBezTo>
                  <a:close/>
                  <a:moveTo>
                    <a:pt x="275" y="96"/>
                  </a:moveTo>
                  <a:cubicBezTo>
                    <a:pt x="274" y="96"/>
                    <a:pt x="270" y="99"/>
                    <a:pt x="266" y="102"/>
                  </a:cubicBezTo>
                  <a:cubicBezTo>
                    <a:pt x="266" y="102"/>
                    <a:pt x="265" y="102"/>
                    <a:pt x="266" y="102"/>
                  </a:cubicBezTo>
                  <a:cubicBezTo>
                    <a:pt x="266" y="103"/>
                    <a:pt x="274" y="96"/>
                    <a:pt x="275" y="96"/>
                  </a:cubicBezTo>
                  <a:close/>
                  <a:moveTo>
                    <a:pt x="310" y="64"/>
                  </a:moveTo>
                  <a:cubicBezTo>
                    <a:pt x="310" y="65"/>
                    <a:pt x="311" y="62"/>
                    <a:pt x="311" y="61"/>
                  </a:cubicBezTo>
                  <a:cubicBezTo>
                    <a:pt x="310" y="62"/>
                    <a:pt x="310" y="63"/>
                    <a:pt x="310" y="64"/>
                  </a:cubicBezTo>
                  <a:close/>
                  <a:moveTo>
                    <a:pt x="292" y="75"/>
                  </a:moveTo>
                  <a:cubicBezTo>
                    <a:pt x="291" y="76"/>
                    <a:pt x="291" y="77"/>
                    <a:pt x="292" y="77"/>
                  </a:cubicBezTo>
                  <a:cubicBezTo>
                    <a:pt x="292" y="76"/>
                    <a:pt x="294" y="74"/>
                    <a:pt x="292" y="75"/>
                  </a:cubicBezTo>
                  <a:close/>
                  <a:moveTo>
                    <a:pt x="290" y="78"/>
                  </a:moveTo>
                  <a:cubicBezTo>
                    <a:pt x="290" y="78"/>
                    <a:pt x="289" y="79"/>
                    <a:pt x="289" y="80"/>
                  </a:cubicBezTo>
                  <a:cubicBezTo>
                    <a:pt x="290" y="79"/>
                    <a:pt x="290" y="79"/>
                    <a:pt x="290" y="78"/>
                  </a:cubicBezTo>
                  <a:close/>
                  <a:moveTo>
                    <a:pt x="278" y="30"/>
                  </a:moveTo>
                  <a:cubicBezTo>
                    <a:pt x="270" y="28"/>
                    <a:pt x="253" y="22"/>
                    <a:pt x="245" y="25"/>
                  </a:cubicBezTo>
                  <a:cubicBezTo>
                    <a:pt x="247" y="25"/>
                    <a:pt x="259" y="28"/>
                    <a:pt x="263" y="28"/>
                  </a:cubicBezTo>
                  <a:cubicBezTo>
                    <a:pt x="270" y="29"/>
                    <a:pt x="277" y="34"/>
                    <a:pt x="284" y="35"/>
                  </a:cubicBezTo>
                  <a:cubicBezTo>
                    <a:pt x="293" y="36"/>
                    <a:pt x="304" y="54"/>
                    <a:pt x="301" y="59"/>
                  </a:cubicBezTo>
                  <a:cubicBezTo>
                    <a:pt x="309" y="47"/>
                    <a:pt x="287" y="34"/>
                    <a:pt x="278" y="30"/>
                  </a:cubicBezTo>
                  <a:close/>
                  <a:moveTo>
                    <a:pt x="278" y="32"/>
                  </a:moveTo>
                  <a:cubicBezTo>
                    <a:pt x="278" y="31"/>
                    <a:pt x="278" y="32"/>
                    <a:pt x="278" y="32"/>
                  </a:cubicBezTo>
                  <a:close/>
                  <a:moveTo>
                    <a:pt x="291" y="82"/>
                  </a:moveTo>
                  <a:cubicBezTo>
                    <a:pt x="290" y="82"/>
                    <a:pt x="293" y="79"/>
                    <a:pt x="293" y="79"/>
                  </a:cubicBezTo>
                  <a:cubicBezTo>
                    <a:pt x="292" y="80"/>
                    <a:pt x="291" y="80"/>
                    <a:pt x="291" y="82"/>
                  </a:cubicBezTo>
                  <a:close/>
                  <a:moveTo>
                    <a:pt x="128" y="51"/>
                  </a:moveTo>
                  <a:cubicBezTo>
                    <a:pt x="128" y="47"/>
                    <a:pt x="180" y="36"/>
                    <a:pt x="186" y="34"/>
                  </a:cubicBezTo>
                  <a:cubicBezTo>
                    <a:pt x="186" y="34"/>
                    <a:pt x="185" y="33"/>
                    <a:pt x="185" y="33"/>
                  </a:cubicBezTo>
                  <a:cubicBezTo>
                    <a:pt x="193" y="31"/>
                    <a:pt x="203" y="31"/>
                    <a:pt x="210" y="29"/>
                  </a:cubicBezTo>
                  <a:cubicBezTo>
                    <a:pt x="211" y="29"/>
                    <a:pt x="212" y="28"/>
                    <a:pt x="213" y="28"/>
                  </a:cubicBezTo>
                  <a:cubicBezTo>
                    <a:pt x="205" y="29"/>
                    <a:pt x="197" y="29"/>
                    <a:pt x="195" y="30"/>
                  </a:cubicBezTo>
                  <a:cubicBezTo>
                    <a:pt x="190" y="31"/>
                    <a:pt x="128" y="45"/>
                    <a:pt x="128" y="51"/>
                  </a:cubicBezTo>
                  <a:close/>
                  <a:moveTo>
                    <a:pt x="174" y="33"/>
                  </a:moveTo>
                  <a:cubicBezTo>
                    <a:pt x="175" y="33"/>
                    <a:pt x="186" y="31"/>
                    <a:pt x="185" y="30"/>
                  </a:cubicBezTo>
                  <a:cubicBezTo>
                    <a:pt x="185" y="28"/>
                    <a:pt x="175" y="33"/>
                    <a:pt x="174" y="33"/>
                  </a:cubicBezTo>
                  <a:close/>
                  <a:moveTo>
                    <a:pt x="7" y="126"/>
                  </a:moveTo>
                  <a:cubicBezTo>
                    <a:pt x="7" y="126"/>
                    <a:pt x="7" y="125"/>
                    <a:pt x="7" y="125"/>
                  </a:cubicBezTo>
                  <a:cubicBezTo>
                    <a:pt x="6" y="125"/>
                    <a:pt x="6" y="125"/>
                    <a:pt x="7" y="126"/>
                  </a:cubicBezTo>
                  <a:close/>
                  <a:moveTo>
                    <a:pt x="133" y="49"/>
                  </a:moveTo>
                  <a:cubicBezTo>
                    <a:pt x="134" y="49"/>
                    <a:pt x="135" y="48"/>
                    <a:pt x="136" y="48"/>
                  </a:cubicBezTo>
                  <a:cubicBezTo>
                    <a:pt x="135" y="48"/>
                    <a:pt x="134" y="48"/>
                    <a:pt x="133" y="49"/>
                  </a:cubicBezTo>
                  <a:close/>
                  <a:moveTo>
                    <a:pt x="303" y="56"/>
                  </a:moveTo>
                  <a:cubicBezTo>
                    <a:pt x="303" y="57"/>
                    <a:pt x="303" y="58"/>
                    <a:pt x="303" y="58"/>
                  </a:cubicBezTo>
                  <a:cubicBezTo>
                    <a:pt x="303" y="58"/>
                    <a:pt x="303" y="57"/>
                    <a:pt x="303" y="56"/>
                  </a:cubicBezTo>
                  <a:close/>
                  <a:moveTo>
                    <a:pt x="315" y="48"/>
                  </a:moveTo>
                  <a:cubicBezTo>
                    <a:pt x="315" y="48"/>
                    <a:pt x="315" y="47"/>
                    <a:pt x="314" y="47"/>
                  </a:cubicBezTo>
                  <a:cubicBezTo>
                    <a:pt x="314" y="47"/>
                    <a:pt x="314" y="48"/>
                    <a:pt x="315" y="48"/>
                  </a:cubicBezTo>
                  <a:close/>
                  <a:moveTo>
                    <a:pt x="182" y="138"/>
                  </a:moveTo>
                  <a:cubicBezTo>
                    <a:pt x="182" y="138"/>
                    <a:pt x="187" y="137"/>
                    <a:pt x="187" y="136"/>
                  </a:cubicBezTo>
                  <a:cubicBezTo>
                    <a:pt x="187" y="136"/>
                    <a:pt x="181" y="136"/>
                    <a:pt x="182" y="138"/>
                  </a:cubicBezTo>
                  <a:close/>
                  <a:moveTo>
                    <a:pt x="316" y="62"/>
                  </a:moveTo>
                  <a:cubicBezTo>
                    <a:pt x="316" y="62"/>
                    <a:pt x="316" y="56"/>
                    <a:pt x="316" y="56"/>
                  </a:cubicBezTo>
                  <a:cubicBezTo>
                    <a:pt x="316" y="57"/>
                    <a:pt x="315" y="62"/>
                    <a:pt x="316" y="62"/>
                  </a:cubicBezTo>
                  <a:close/>
                  <a:moveTo>
                    <a:pt x="279" y="92"/>
                  </a:moveTo>
                  <a:cubicBezTo>
                    <a:pt x="278" y="93"/>
                    <a:pt x="278" y="93"/>
                    <a:pt x="278" y="94"/>
                  </a:cubicBezTo>
                  <a:cubicBezTo>
                    <a:pt x="278" y="93"/>
                    <a:pt x="279" y="93"/>
                    <a:pt x="279" y="92"/>
                  </a:cubicBezTo>
                  <a:close/>
                  <a:moveTo>
                    <a:pt x="244" y="21"/>
                  </a:moveTo>
                  <a:cubicBezTo>
                    <a:pt x="247" y="21"/>
                    <a:pt x="245" y="21"/>
                    <a:pt x="244" y="21"/>
                  </a:cubicBezTo>
                  <a:close/>
                  <a:moveTo>
                    <a:pt x="216" y="128"/>
                  </a:moveTo>
                  <a:cubicBezTo>
                    <a:pt x="215" y="127"/>
                    <a:pt x="216" y="128"/>
                    <a:pt x="216" y="128"/>
                  </a:cubicBezTo>
                  <a:close/>
                  <a:moveTo>
                    <a:pt x="261" y="106"/>
                  </a:moveTo>
                  <a:cubicBezTo>
                    <a:pt x="262" y="106"/>
                    <a:pt x="261" y="105"/>
                    <a:pt x="261" y="106"/>
                  </a:cubicBezTo>
                  <a:close/>
                  <a:moveTo>
                    <a:pt x="211" y="26"/>
                  </a:moveTo>
                  <a:cubicBezTo>
                    <a:pt x="211" y="26"/>
                    <a:pt x="211" y="25"/>
                    <a:pt x="211" y="26"/>
                  </a:cubicBezTo>
                  <a:close/>
                  <a:moveTo>
                    <a:pt x="196" y="145"/>
                  </a:moveTo>
                  <a:cubicBezTo>
                    <a:pt x="196" y="144"/>
                    <a:pt x="195" y="144"/>
                    <a:pt x="194" y="145"/>
                  </a:cubicBezTo>
                  <a:cubicBezTo>
                    <a:pt x="192" y="146"/>
                    <a:pt x="197" y="144"/>
                    <a:pt x="196" y="145"/>
                  </a:cubicBezTo>
                  <a:close/>
                  <a:moveTo>
                    <a:pt x="106" y="158"/>
                  </a:moveTo>
                  <a:cubicBezTo>
                    <a:pt x="106" y="158"/>
                    <a:pt x="110" y="158"/>
                    <a:pt x="110" y="158"/>
                  </a:cubicBezTo>
                  <a:cubicBezTo>
                    <a:pt x="109" y="158"/>
                    <a:pt x="107" y="158"/>
                    <a:pt x="106" y="158"/>
                  </a:cubicBezTo>
                  <a:close/>
                  <a:moveTo>
                    <a:pt x="284" y="22"/>
                  </a:moveTo>
                  <a:cubicBezTo>
                    <a:pt x="279" y="20"/>
                    <a:pt x="274" y="18"/>
                    <a:pt x="269" y="17"/>
                  </a:cubicBezTo>
                  <a:cubicBezTo>
                    <a:pt x="266" y="16"/>
                    <a:pt x="258" y="17"/>
                    <a:pt x="255" y="16"/>
                  </a:cubicBezTo>
                  <a:cubicBezTo>
                    <a:pt x="257" y="17"/>
                    <a:pt x="260" y="16"/>
                    <a:pt x="261" y="17"/>
                  </a:cubicBezTo>
                  <a:cubicBezTo>
                    <a:pt x="257" y="14"/>
                    <a:pt x="239" y="15"/>
                    <a:pt x="233" y="15"/>
                  </a:cubicBezTo>
                  <a:cubicBezTo>
                    <a:pt x="227" y="15"/>
                    <a:pt x="220" y="16"/>
                    <a:pt x="214" y="17"/>
                  </a:cubicBezTo>
                  <a:cubicBezTo>
                    <a:pt x="211" y="17"/>
                    <a:pt x="209" y="19"/>
                    <a:pt x="206" y="18"/>
                  </a:cubicBezTo>
                  <a:cubicBezTo>
                    <a:pt x="207" y="18"/>
                    <a:pt x="208" y="18"/>
                    <a:pt x="209" y="17"/>
                  </a:cubicBezTo>
                  <a:cubicBezTo>
                    <a:pt x="199" y="15"/>
                    <a:pt x="183" y="22"/>
                    <a:pt x="173" y="25"/>
                  </a:cubicBezTo>
                  <a:cubicBezTo>
                    <a:pt x="159" y="28"/>
                    <a:pt x="146" y="32"/>
                    <a:pt x="133" y="37"/>
                  </a:cubicBezTo>
                  <a:cubicBezTo>
                    <a:pt x="126" y="39"/>
                    <a:pt x="104" y="43"/>
                    <a:pt x="100" y="51"/>
                  </a:cubicBezTo>
                  <a:cubicBezTo>
                    <a:pt x="100" y="50"/>
                    <a:pt x="101" y="53"/>
                    <a:pt x="101" y="53"/>
                  </a:cubicBezTo>
                  <a:cubicBezTo>
                    <a:pt x="102" y="53"/>
                    <a:pt x="103" y="53"/>
                    <a:pt x="104" y="53"/>
                  </a:cubicBezTo>
                  <a:cubicBezTo>
                    <a:pt x="103" y="54"/>
                    <a:pt x="103" y="54"/>
                    <a:pt x="102" y="55"/>
                  </a:cubicBezTo>
                  <a:cubicBezTo>
                    <a:pt x="103" y="55"/>
                    <a:pt x="113" y="50"/>
                    <a:pt x="113" y="52"/>
                  </a:cubicBezTo>
                  <a:cubicBezTo>
                    <a:pt x="113" y="52"/>
                    <a:pt x="103" y="58"/>
                    <a:pt x="104" y="58"/>
                  </a:cubicBezTo>
                  <a:cubicBezTo>
                    <a:pt x="110" y="58"/>
                    <a:pt x="114" y="59"/>
                    <a:pt x="122" y="54"/>
                  </a:cubicBezTo>
                  <a:cubicBezTo>
                    <a:pt x="122" y="54"/>
                    <a:pt x="107" y="56"/>
                    <a:pt x="108" y="57"/>
                  </a:cubicBezTo>
                  <a:cubicBezTo>
                    <a:pt x="107" y="55"/>
                    <a:pt x="117" y="53"/>
                    <a:pt x="118" y="53"/>
                  </a:cubicBezTo>
                  <a:cubicBezTo>
                    <a:pt x="117" y="53"/>
                    <a:pt x="116" y="53"/>
                    <a:pt x="116" y="52"/>
                  </a:cubicBezTo>
                  <a:cubicBezTo>
                    <a:pt x="117" y="52"/>
                    <a:pt x="121" y="50"/>
                    <a:pt x="127" y="48"/>
                  </a:cubicBezTo>
                  <a:cubicBezTo>
                    <a:pt x="127" y="48"/>
                    <a:pt x="127" y="48"/>
                    <a:pt x="127" y="48"/>
                  </a:cubicBezTo>
                  <a:cubicBezTo>
                    <a:pt x="127" y="48"/>
                    <a:pt x="127" y="48"/>
                    <a:pt x="127" y="48"/>
                  </a:cubicBezTo>
                  <a:cubicBezTo>
                    <a:pt x="122" y="50"/>
                    <a:pt x="118" y="51"/>
                    <a:pt x="117" y="51"/>
                  </a:cubicBezTo>
                  <a:cubicBezTo>
                    <a:pt x="118" y="51"/>
                    <a:pt x="124" y="48"/>
                    <a:pt x="126" y="47"/>
                  </a:cubicBezTo>
                  <a:cubicBezTo>
                    <a:pt x="125" y="47"/>
                    <a:pt x="125" y="47"/>
                    <a:pt x="125" y="46"/>
                  </a:cubicBezTo>
                  <a:cubicBezTo>
                    <a:pt x="129" y="43"/>
                    <a:pt x="139" y="42"/>
                    <a:pt x="145" y="40"/>
                  </a:cubicBezTo>
                  <a:cubicBezTo>
                    <a:pt x="160" y="35"/>
                    <a:pt x="175" y="31"/>
                    <a:pt x="190" y="27"/>
                  </a:cubicBezTo>
                  <a:cubicBezTo>
                    <a:pt x="214" y="22"/>
                    <a:pt x="242" y="18"/>
                    <a:pt x="266" y="23"/>
                  </a:cubicBezTo>
                  <a:cubicBezTo>
                    <a:pt x="275" y="25"/>
                    <a:pt x="283" y="28"/>
                    <a:pt x="291" y="33"/>
                  </a:cubicBezTo>
                  <a:cubicBezTo>
                    <a:pt x="298" y="37"/>
                    <a:pt x="310" y="50"/>
                    <a:pt x="305" y="60"/>
                  </a:cubicBezTo>
                  <a:cubicBezTo>
                    <a:pt x="304" y="61"/>
                    <a:pt x="304" y="64"/>
                    <a:pt x="303" y="65"/>
                  </a:cubicBezTo>
                  <a:cubicBezTo>
                    <a:pt x="300" y="73"/>
                    <a:pt x="295" y="80"/>
                    <a:pt x="289" y="86"/>
                  </a:cubicBezTo>
                  <a:cubicBezTo>
                    <a:pt x="278" y="97"/>
                    <a:pt x="266" y="106"/>
                    <a:pt x="252" y="113"/>
                  </a:cubicBezTo>
                  <a:cubicBezTo>
                    <a:pt x="202" y="141"/>
                    <a:pt x="140" y="152"/>
                    <a:pt x="83" y="149"/>
                  </a:cubicBezTo>
                  <a:cubicBezTo>
                    <a:pt x="56" y="148"/>
                    <a:pt x="12" y="143"/>
                    <a:pt x="14" y="108"/>
                  </a:cubicBezTo>
                  <a:cubicBezTo>
                    <a:pt x="15" y="96"/>
                    <a:pt x="20" y="85"/>
                    <a:pt x="27" y="75"/>
                  </a:cubicBezTo>
                  <a:cubicBezTo>
                    <a:pt x="24" y="80"/>
                    <a:pt x="22" y="85"/>
                    <a:pt x="20" y="89"/>
                  </a:cubicBezTo>
                  <a:cubicBezTo>
                    <a:pt x="16" y="101"/>
                    <a:pt x="11" y="113"/>
                    <a:pt x="18" y="125"/>
                  </a:cubicBezTo>
                  <a:cubicBezTo>
                    <a:pt x="24" y="135"/>
                    <a:pt x="36" y="140"/>
                    <a:pt x="47" y="143"/>
                  </a:cubicBezTo>
                  <a:cubicBezTo>
                    <a:pt x="71" y="149"/>
                    <a:pt x="97" y="149"/>
                    <a:pt x="122" y="147"/>
                  </a:cubicBezTo>
                  <a:cubicBezTo>
                    <a:pt x="132" y="147"/>
                    <a:pt x="143" y="146"/>
                    <a:pt x="153" y="144"/>
                  </a:cubicBezTo>
                  <a:cubicBezTo>
                    <a:pt x="155" y="144"/>
                    <a:pt x="163" y="141"/>
                    <a:pt x="169" y="139"/>
                  </a:cubicBezTo>
                  <a:cubicBezTo>
                    <a:pt x="166" y="140"/>
                    <a:pt x="163" y="141"/>
                    <a:pt x="163" y="141"/>
                  </a:cubicBezTo>
                  <a:cubicBezTo>
                    <a:pt x="162" y="139"/>
                    <a:pt x="193" y="135"/>
                    <a:pt x="194" y="134"/>
                  </a:cubicBezTo>
                  <a:cubicBezTo>
                    <a:pt x="194" y="133"/>
                    <a:pt x="191" y="135"/>
                    <a:pt x="191" y="135"/>
                  </a:cubicBezTo>
                  <a:cubicBezTo>
                    <a:pt x="191" y="135"/>
                    <a:pt x="199" y="132"/>
                    <a:pt x="202" y="130"/>
                  </a:cubicBezTo>
                  <a:cubicBezTo>
                    <a:pt x="201" y="131"/>
                    <a:pt x="200" y="132"/>
                    <a:pt x="199" y="133"/>
                  </a:cubicBezTo>
                  <a:cubicBezTo>
                    <a:pt x="199" y="133"/>
                    <a:pt x="213" y="129"/>
                    <a:pt x="213" y="129"/>
                  </a:cubicBezTo>
                  <a:cubicBezTo>
                    <a:pt x="212" y="129"/>
                    <a:pt x="211" y="129"/>
                    <a:pt x="210" y="129"/>
                  </a:cubicBezTo>
                  <a:cubicBezTo>
                    <a:pt x="210" y="127"/>
                    <a:pt x="216" y="126"/>
                    <a:pt x="219" y="126"/>
                  </a:cubicBezTo>
                  <a:cubicBezTo>
                    <a:pt x="219" y="126"/>
                    <a:pt x="218" y="126"/>
                    <a:pt x="217" y="125"/>
                  </a:cubicBezTo>
                  <a:cubicBezTo>
                    <a:pt x="218" y="126"/>
                    <a:pt x="225" y="122"/>
                    <a:pt x="226" y="123"/>
                  </a:cubicBezTo>
                  <a:cubicBezTo>
                    <a:pt x="225" y="124"/>
                    <a:pt x="225" y="124"/>
                    <a:pt x="224" y="125"/>
                  </a:cubicBezTo>
                  <a:cubicBezTo>
                    <a:pt x="224" y="125"/>
                    <a:pt x="235" y="120"/>
                    <a:pt x="242" y="116"/>
                  </a:cubicBezTo>
                  <a:cubicBezTo>
                    <a:pt x="242" y="116"/>
                    <a:pt x="242" y="116"/>
                    <a:pt x="242" y="116"/>
                  </a:cubicBezTo>
                  <a:cubicBezTo>
                    <a:pt x="242" y="116"/>
                    <a:pt x="242" y="116"/>
                    <a:pt x="242" y="116"/>
                  </a:cubicBezTo>
                  <a:cubicBezTo>
                    <a:pt x="244" y="115"/>
                    <a:pt x="246" y="114"/>
                    <a:pt x="248" y="113"/>
                  </a:cubicBezTo>
                  <a:cubicBezTo>
                    <a:pt x="247" y="113"/>
                    <a:pt x="247" y="114"/>
                    <a:pt x="247" y="114"/>
                  </a:cubicBezTo>
                  <a:cubicBezTo>
                    <a:pt x="249" y="113"/>
                    <a:pt x="258" y="107"/>
                    <a:pt x="266" y="102"/>
                  </a:cubicBezTo>
                  <a:cubicBezTo>
                    <a:pt x="268" y="100"/>
                    <a:pt x="288" y="83"/>
                    <a:pt x="287" y="82"/>
                  </a:cubicBezTo>
                  <a:cubicBezTo>
                    <a:pt x="287" y="82"/>
                    <a:pt x="256" y="105"/>
                    <a:pt x="255" y="105"/>
                  </a:cubicBezTo>
                  <a:cubicBezTo>
                    <a:pt x="244" y="113"/>
                    <a:pt x="230" y="116"/>
                    <a:pt x="218" y="123"/>
                  </a:cubicBezTo>
                  <a:cubicBezTo>
                    <a:pt x="209" y="129"/>
                    <a:pt x="195" y="131"/>
                    <a:pt x="185" y="133"/>
                  </a:cubicBezTo>
                  <a:cubicBezTo>
                    <a:pt x="174" y="135"/>
                    <a:pt x="161" y="137"/>
                    <a:pt x="150" y="140"/>
                  </a:cubicBezTo>
                  <a:cubicBezTo>
                    <a:pt x="133" y="145"/>
                    <a:pt x="113" y="140"/>
                    <a:pt x="96" y="144"/>
                  </a:cubicBezTo>
                  <a:cubicBezTo>
                    <a:pt x="85" y="147"/>
                    <a:pt x="68" y="143"/>
                    <a:pt x="58" y="141"/>
                  </a:cubicBezTo>
                  <a:cubicBezTo>
                    <a:pt x="47" y="138"/>
                    <a:pt x="36" y="135"/>
                    <a:pt x="27" y="128"/>
                  </a:cubicBezTo>
                  <a:cubicBezTo>
                    <a:pt x="11" y="115"/>
                    <a:pt x="23" y="90"/>
                    <a:pt x="33" y="76"/>
                  </a:cubicBezTo>
                  <a:cubicBezTo>
                    <a:pt x="42" y="64"/>
                    <a:pt x="55" y="54"/>
                    <a:pt x="68" y="46"/>
                  </a:cubicBezTo>
                  <a:cubicBezTo>
                    <a:pt x="68" y="46"/>
                    <a:pt x="67" y="46"/>
                    <a:pt x="67" y="46"/>
                  </a:cubicBezTo>
                  <a:cubicBezTo>
                    <a:pt x="68" y="45"/>
                    <a:pt x="68" y="45"/>
                    <a:pt x="69" y="45"/>
                  </a:cubicBezTo>
                  <a:cubicBezTo>
                    <a:pt x="69" y="45"/>
                    <a:pt x="69" y="45"/>
                    <a:pt x="69" y="45"/>
                  </a:cubicBezTo>
                  <a:cubicBezTo>
                    <a:pt x="72" y="43"/>
                    <a:pt x="75" y="42"/>
                    <a:pt x="77" y="40"/>
                  </a:cubicBezTo>
                  <a:cubicBezTo>
                    <a:pt x="86" y="35"/>
                    <a:pt x="94" y="30"/>
                    <a:pt x="103" y="26"/>
                  </a:cubicBezTo>
                  <a:cubicBezTo>
                    <a:pt x="105" y="25"/>
                    <a:pt x="120" y="16"/>
                    <a:pt x="121" y="16"/>
                  </a:cubicBezTo>
                  <a:cubicBezTo>
                    <a:pt x="114" y="16"/>
                    <a:pt x="106" y="19"/>
                    <a:pt x="99" y="22"/>
                  </a:cubicBezTo>
                  <a:cubicBezTo>
                    <a:pt x="109" y="17"/>
                    <a:pt x="117" y="13"/>
                    <a:pt x="116" y="11"/>
                  </a:cubicBezTo>
                  <a:cubicBezTo>
                    <a:pt x="115" y="9"/>
                    <a:pt x="126" y="8"/>
                    <a:pt x="124" y="6"/>
                  </a:cubicBezTo>
                  <a:cubicBezTo>
                    <a:pt x="124" y="5"/>
                    <a:pt x="122" y="3"/>
                    <a:pt x="121" y="3"/>
                  </a:cubicBezTo>
                  <a:cubicBezTo>
                    <a:pt x="122" y="2"/>
                    <a:pt x="123" y="0"/>
                    <a:pt x="123" y="0"/>
                  </a:cubicBezTo>
                  <a:cubicBezTo>
                    <a:pt x="122" y="1"/>
                    <a:pt x="118" y="2"/>
                    <a:pt x="114" y="3"/>
                  </a:cubicBezTo>
                  <a:cubicBezTo>
                    <a:pt x="115" y="3"/>
                    <a:pt x="116" y="2"/>
                    <a:pt x="116" y="2"/>
                  </a:cubicBezTo>
                  <a:cubicBezTo>
                    <a:pt x="117" y="1"/>
                    <a:pt x="116" y="1"/>
                    <a:pt x="115" y="1"/>
                  </a:cubicBezTo>
                  <a:cubicBezTo>
                    <a:pt x="107" y="2"/>
                    <a:pt x="98" y="8"/>
                    <a:pt x="91" y="11"/>
                  </a:cubicBezTo>
                  <a:cubicBezTo>
                    <a:pt x="83" y="15"/>
                    <a:pt x="69" y="20"/>
                    <a:pt x="63" y="27"/>
                  </a:cubicBezTo>
                  <a:cubicBezTo>
                    <a:pt x="64" y="27"/>
                    <a:pt x="65" y="26"/>
                    <a:pt x="66" y="26"/>
                  </a:cubicBezTo>
                  <a:cubicBezTo>
                    <a:pt x="66" y="26"/>
                    <a:pt x="61" y="29"/>
                    <a:pt x="60" y="30"/>
                  </a:cubicBezTo>
                  <a:cubicBezTo>
                    <a:pt x="60" y="29"/>
                    <a:pt x="61" y="29"/>
                    <a:pt x="61" y="29"/>
                  </a:cubicBezTo>
                  <a:cubicBezTo>
                    <a:pt x="59" y="31"/>
                    <a:pt x="47" y="37"/>
                    <a:pt x="46" y="38"/>
                  </a:cubicBezTo>
                  <a:cubicBezTo>
                    <a:pt x="39" y="44"/>
                    <a:pt x="32" y="50"/>
                    <a:pt x="26" y="57"/>
                  </a:cubicBezTo>
                  <a:cubicBezTo>
                    <a:pt x="17" y="68"/>
                    <a:pt x="8" y="80"/>
                    <a:pt x="4" y="95"/>
                  </a:cubicBezTo>
                  <a:cubicBezTo>
                    <a:pt x="0" y="109"/>
                    <a:pt x="0" y="125"/>
                    <a:pt x="11" y="137"/>
                  </a:cubicBezTo>
                  <a:cubicBezTo>
                    <a:pt x="13" y="139"/>
                    <a:pt x="29" y="151"/>
                    <a:pt x="33" y="152"/>
                  </a:cubicBezTo>
                  <a:cubicBezTo>
                    <a:pt x="42" y="161"/>
                    <a:pt x="123" y="162"/>
                    <a:pt x="134" y="160"/>
                  </a:cubicBezTo>
                  <a:cubicBezTo>
                    <a:pt x="137" y="161"/>
                    <a:pt x="144" y="155"/>
                    <a:pt x="146" y="157"/>
                  </a:cubicBezTo>
                  <a:cubicBezTo>
                    <a:pt x="145" y="158"/>
                    <a:pt x="144" y="158"/>
                    <a:pt x="143" y="158"/>
                  </a:cubicBezTo>
                  <a:cubicBezTo>
                    <a:pt x="144" y="160"/>
                    <a:pt x="149" y="158"/>
                    <a:pt x="152" y="157"/>
                  </a:cubicBezTo>
                  <a:cubicBezTo>
                    <a:pt x="158" y="158"/>
                    <a:pt x="169" y="155"/>
                    <a:pt x="173" y="154"/>
                  </a:cubicBezTo>
                  <a:cubicBezTo>
                    <a:pt x="181" y="151"/>
                    <a:pt x="190" y="149"/>
                    <a:pt x="198" y="147"/>
                  </a:cubicBezTo>
                  <a:cubicBezTo>
                    <a:pt x="201" y="147"/>
                    <a:pt x="219" y="140"/>
                    <a:pt x="228" y="137"/>
                  </a:cubicBezTo>
                  <a:cubicBezTo>
                    <a:pt x="229" y="137"/>
                    <a:pt x="229" y="137"/>
                    <a:pt x="230" y="136"/>
                  </a:cubicBezTo>
                  <a:cubicBezTo>
                    <a:pt x="230" y="136"/>
                    <a:pt x="230" y="136"/>
                    <a:pt x="230" y="136"/>
                  </a:cubicBezTo>
                  <a:cubicBezTo>
                    <a:pt x="232" y="135"/>
                    <a:pt x="233" y="135"/>
                    <a:pt x="233" y="135"/>
                  </a:cubicBezTo>
                  <a:cubicBezTo>
                    <a:pt x="234" y="137"/>
                    <a:pt x="245" y="128"/>
                    <a:pt x="246" y="128"/>
                  </a:cubicBezTo>
                  <a:cubicBezTo>
                    <a:pt x="238" y="129"/>
                    <a:pt x="229" y="135"/>
                    <a:pt x="221" y="138"/>
                  </a:cubicBezTo>
                  <a:cubicBezTo>
                    <a:pt x="211" y="141"/>
                    <a:pt x="201" y="145"/>
                    <a:pt x="191" y="147"/>
                  </a:cubicBezTo>
                  <a:cubicBezTo>
                    <a:pt x="184" y="149"/>
                    <a:pt x="180" y="150"/>
                    <a:pt x="173" y="152"/>
                  </a:cubicBezTo>
                  <a:cubicBezTo>
                    <a:pt x="172" y="152"/>
                    <a:pt x="170" y="152"/>
                    <a:pt x="168" y="152"/>
                  </a:cubicBezTo>
                  <a:cubicBezTo>
                    <a:pt x="169" y="152"/>
                    <a:pt x="169" y="152"/>
                    <a:pt x="170" y="152"/>
                  </a:cubicBezTo>
                  <a:cubicBezTo>
                    <a:pt x="169" y="152"/>
                    <a:pt x="169" y="152"/>
                    <a:pt x="168" y="152"/>
                  </a:cubicBezTo>
                  <a:cubicBezTo>
                    <a:pt x="163" y="153"/>
                    <a:pt x="158" y="153"/>
                    <a:pt x="155" y="154"/>
                  </a:cubicBezTo>
                  <a:cubicBezTo>
                    <a:pt x="150" y="155"/>
                    <a:pt x="143" y="155"/>
                    <a:pt x="139" y="155"/>
                  </a:cubicBezTo>
                  <a:cubicBezTo>
                    <a:pt x="148" y="154"/>
                    <a:pt x="158" y="153"/>
                    <a:pt x="167" y="151"/>
                  </a:cubicBezTo>
                  <a:cubicBezTo>
                    <a:pt x="202" y="143"/>
                    <a:pt x="239" y="132"/>
                    <a:pt x="269" y="111"/>
                  </a:cubicBezTo>
                  <a:cubicBezTo>
                    <a:pt x="280" y="103"/>
                    <a:pt x="293" y="94"/>
                    <a:pt x="301" y="83"/>
                  </a:cubicBezTo>
                  <a:cubicBezTo>
                    <a:pt x="305" y="76"/>
                    <a:pt x="307" y="71"/>
                    <a:pt x="309" y="64"/>
                  </a:cubicBezTo>
                  <a:cubicBezTo>
                    <a:pt x="310" y="60"/>
                    <a:pt x="311" y="56"/>
                    <a:pt x="312" y="55"/>
                  </a:cubicBezTo>
                  <a:cubicBezTo>
                    <a:pt x="313" y="54"/>
                    <a:pt x="310" y="45"/>
                    <a:pt x="309" y="44"/>
                  </a:cubicBezTo>
                  <a:cubicBezTo>
                    <a:pt x="305" y="33"/>
                    <a:pt x="294" y="26"/>
                    <a:pt x="284" y="22"/>
                  </a:cubicBezTo>
                  <a:close/>
                  <a:moveTo>
                    <a:pt x="121" y="45"/>
                  </a:moveTo>
                  <a:cubicBezTo>
                    <a:pt x="122" y="45"/>
                    <a:pt x="122" y="45"/>
                    <a:pt x="123" y="44"/>
                  </a:cubicBezTo>
                  <a:cubicBezTo>
                    <a:pt x="122" y="45"/>
                    <a:pt x="122" y="45"/>
                    <a:pt x="121" y="45"/>
                  </a:cubicBezTo>
                  <a:close/>
                  <a:moveTo>
                    <a:pt x="154" y="33"/>
                  </a:moveTo>
                  <a:cubicBezTo>
                    <a:pt x="154" y="34"/>
                    <a:pt x="153" y="34"/>
                    <a:pt x="152" y="34"/>
                  </a:cubicBezTo>
                  <a:cubicBezTo>
                    <a:pt x="153" y="34"/>
                    <a:pt x="154" y="33"/>
                    <a:pt x="154" y="33"/>
                  </a:cubicBezTo>
                  <a:close/>
                  <a:moveTo>
                    <a:pt x="142" y="34"/>
                  </a:moveTo>
                  <a:cubicBezTo>
                    <a:pt x="143" y="34"/>
                    <a:pt x="144" y="34"/>
                    <a:pt x="145" y="34"/>
                  </a:cubicBezTo>
                  <a:cubicBezTo>
                    <a:pt x="145" y="35"/>
                    <a:pt x="142" y="35"/>
                    <a:pt x="142" y="34"/>
                  </a:cubicBezTo>
                  <a:close/>
                  <a:moveTo>
                    <a:pt x="144" y="37"/>
                  </a:moveTo>
                  <a:cubicBezTo>
                    <a:pt x="144" y="36"/>
                    <a:pt x="145" y="36"/>
                    <a:pt x="146" y="36"/>
                  </a:cubicBezTo>
                  <a:cubicBezTo>
                    <a:pt x="145" y="37"/>
                    <a:pt x="145" y="37"/>
                    <a:pt x="144" y="37"/>
                  </a:cubicBezTo>
                  <a:close/>
                  <a:moveTo>
                    <a:pt x="152" y="37"/>
                  </a:moveTo>
                  <a:cubicBezTo>
                    <a:pt x="153" y="36"/>
                    <a:pt x="155" y="35"/>
                    <a:pt x="156" y="35"/>
                  </a:cubicBezTo>
                  <a:cubicBezTo>
                    <a:pt x="156" y="35"/>
                    <a:pt x="152" y="37"/>
                    <a:pt x="152" y="37"/>
                  </a:cubicBezTo>
                  <a:close/>
                  <a:moveTo>
                    <a:pt x="166" y="29"/>
                  </a:moveTo>
                  <a:cubicBezTo>
                    <a:pt x="166" y="28"/>
                    <a:pt x="167" y="31"/>
                    <a:pt x="166" y="29"/>
                  </a:cubicBezTo>
                  <a:close/>
                  <a:moveTo>
                    <a:pt x="168" y="28"/>
                  </a:moveTo>
                  <a:cubicBezTo>
                    <a:pt x="167" y="27"/>
                    <a:pt x="168" y="28"/>
                    <a:pt x="168" y="28"/>
                  </a:cubicBezTo>
                  <a:close/>
                  <a:moveTo>
                    <a:pt x="169" y="32"/>
                  </a:moveTo>
                  <a:cubicBezTo>
                    <a:pt x="169" y="31"/>
                    <a:pt x="172" y="31"/>
                    <a:pt x="172" y="31"/>
                  </a:cubicBezTo>
                  <a:cubicBezTo>
                    <a:pt x="171" y="32"/>
                    <a:pt x="170" y="32"/>
                    <a:pt x="169" y="32"/>
                  </a:cubicBezTo>
                  <a:close/>
                  <a:moveTo>
                    <a:pt x="179" y="26"/>
                  </a:moveTo>
                  <a:cubicBezTo>
                    <a:pt x="179" y="26"/>
                    <a:pt x="183" y="24"/>
                    <a:pt x="184" y="25"/>
                  </a:cubicBezTo>
                  <a:cubicBezTo>
                    <a:pt x="184" y="27"/>
                    <a:pt x="179" y="26"/>
                    <a:pt x="179" y="26"/>
                  </a:cubicBezTo>
                  <a:close/>
                  <a:moveTo>
                    <a:pt x="191" y="24"/>
                  </a:moveTo>
                  <a:cubicBezTo>
                    <a:pt x="190" y="24"/>
                    <a:pt x="195" y="23"/>
                    <a:pt x="196" y="23"/>
                  </a:cubicBezTo>
                  <a:cubicBezTo>
                    <a:pt x="195" y="23"/>
                    <a:pt x="191" y="25"/>
                    <a:pt x="191" y="24"/>
                  </a:cubicBezTo>
                  <a:close/>
                  <a:moveTo>
                    <a:pt x="201" y="22"/>
                  </a:moveTo>
                  <a:cubicBezTo>
                    <a:pt x="200" y="22"/>
                    <a:pt x="199" y="23"/>
                    <a:pt x="198" y="22"/>
                  </a:cubicBezTo>
                  <a:cubicBezTo>
                    <a:pt x="197" y="22"/>
                    <a:pt x="202" y="22"/>
                    <a:pt x="201" y="22"/>
                  </a:cubicBezTo>
                  <a:close/>
                  <a:moveTo>
                    <a:pt x="203" y="22"/>
                  </a:moveTo>
                  <a:cubicBezTo>
                    <a:pt x="204" y="21"/>
                    <a:pt x="212" y="20"/>
                    <a:pt x="212" y="20"/>
                  </a:cubicBezTo>
                  <a:cubicBezTo>
                    <a:pt x="213" y="22"/>
                    <a:pt x="204" y="21"/>
                    <a:pt x="203" y="22"/>
                  </a:cubicBezTo>
                  <a:close/>
                  <a:moveTo>
                    <a:pt x="223" y="16"/>
                  </a:moveTo>
                  <a:cubicBezTo>
                    <a:pt x="223" y="15"/>
                    <a:pt x="223" y="17"/>
                    <a:pt x="223" y="16"/>
                  </a:cubicBezTo>
                  <a:close/>
                  <a:moveTo>
                    <a:pt x="215" y="22"/>
                  </a:moveTo>
                  <a:cubicBezTo>
                    <a:pt x="211" y="21"/>
                    <a:pt x="218" y="21"/>
                    <a:pt x="218" y="21"/>
                  </a:cubicBezTo>
                  <a:cubicBezTo>
                    <a:pt x="217" y="22"/>
                    <a:pt x="216" y="22"/>
                    <a:pt x="215" y="22"/>
                  </a:cubicBezTo>
                  <a:close/>
                  <a:moveTo>
                    <a:pt x="233" y="19"/>
                  </a:moveTo>
                  <a:cubicBezTo>
                    <a:pt x="233" y="19"/>
                    <a:pt x="233" y="20"/>
                    <a:pt x="234" y="20"/>
                  </a:cubicBezTo>
                  <a:cubicBezTo>
                    <a:pt x="234" y="20"/>
                    <a:pt x="215" y="20"/>
                    <a:pt x="215" y="20"/>
                  </a:cubicBezTo>
                  <a:cubicBezTo>
                    <a:pt x="217" y="20"/>
                    <a:pt x="242" y="17"/>
                    <a:pt x="242" y="18"/>
                  </a:cubicBezTo>
                  <a:cubicBezTo>
                    <a:pt x="242" y="16"/>
                    <a:pt x="247" y="18"/>
                    <a:pt x="248" y="18"/>
                  </a:cubicBezTo>
                  <a:cubicBezTo>
                    <a:pt x="247" y="17"/>
                    <a:pt x="235" y="18"/>
                    <a:pt x="233" y="19"/>
                  </a:cubicBezTo>
                  <a:close/>
                  <a:moveTo>
                    <a:pt x="298" y="30"/>
                  </a:moveTo>
                  <a:cubicBezTo>
                    <a:pt x="298" y="31"/>
                    <a:pt x="297" y="31"/>
                    <a:pt x="297" y="29"/>
                  </a:cubicBezTo>
                  <a:cubicBezTo>
                    <a:pt x="295" y="27"/>
                    <a:pt x="298" y="31"/>
                    <a:pt x="298" y="30"/>
                  </a:cubicBezTo>
                  <a:close/>
                  <a:moveTo>
                    <a:pt x="274" y="24"/>
                  </a:moveTo>
                  <a:cubicBezTo>
                    <a:pt x="273" y="25"/>
                    <a:pt x="264" y="22"/>
                    <a:pt x="264" y="22"/>
                  </a:cubicBezTo>
                  <a:cubicBezTo>
                    <a:pt x="264" y="21"/>
                    <a:pt x="275" y="24"/>
                    <a:pt x="274" y="24"/>
                  </a:cubicBezTo>
                  <a:close/>
                  <a:moveTo>
                    <a:pt x="277" y="20"/>
                  </a:moveTo>
                  <a:cubicBezTo>
                    <a:pt x="276" y="20"/>
                    <a:pt x="275" y="20"/>
                    <a:pt x="275" y="20"/>
                  </a:cubicBezTo>
                  <a:cubicBezTo>
                    <a:pt x="275" y="19"/>
                    <a:pt x="277" y="20"/>
                    <a:pt x="277" y="20"/>
                  </a:cubicBezTo>
                  <a:close/>
                  <a:moveTo>
                    <a:pt x="283" y="25"/>
                  </a:moveTo>
                  <a:cubicBezTo>
                    <a:pt x="284" y="25"/>
                    <a:pt x="285" y="26"/>
                    <a:pt x="286" y="26"/>
                  </a:cubicBezTo>
                  <a:cubicBezTo>
                    <a:pt x="286" y="26"/>
                    <a:pt x="290" y="29"/>
                    <a:pt x="291" y="29"/>
                  </a:cubicBezTo>
                  <a:cubicBezTo>
                    <a:pt x="289" y="29"/>
                    <a:pt x="284" y="27"/>
                    <a:pt x="283" y="25"/>
                  </a:cubicBezTo>
                  <a:close/>
                  <a:moveTo>
                    <a:pt x="296" y="35"/>
                  </a:moveTo>
                  <a:cubicBezTo>
                    <a:pt x="297" y="35"/>
                    <a:pt x="297" y="36"/>
                    <a:pt x="297" y="37"/>
                  </a:cubicBezTo>
                  <a:cubicBezTo>
                    <a:pt x="297" y="36"/>
                    <a:pt x="295" y="36"/>
                    <a:pt x="296" y="35"/>
                  </a:cubicBezTo>
                  <a:close/>
                  <a:moveTo>
                    <a:pt x="295" y="33"/>
                  </a:moveTo>
                  <a:cubicBezTo>
                    <a:pt x="294" y="32"/>
                    <a:pt x="298" y="35"/>
                    <a:pt x="299" y="36"/>
                  </a:cubicBezTo>
                  <a:cubicBezTo>
                    <a:pt x="298" y="34"/>
                    <a:pt x="296" y="34"/>
                    <a:pt x="295" y="33"/>
                  </a:cubicBezTo>
                  <a:close/>
                  <a:moveTo>
                    <a:pt x="235" y="119"/>
                  </a:moveTo>
                  <a:cubicBezTo>
                    <a:pt x="235" y="119"/>
                    <a:pt x="234" y="120"/>
                    <a:pt x="233" y="120"/>
                  </a:cubicBezTo>
                  <a:cubicBezTo>
                    <a:pt x="233" y="121"/>
                    <a:pt x="232" y="121"/>
                    <a:pt x="231" y="121"/>
                  </a:cubicBezTo>
                  <a:cubicBezTo>
                    <a:pt x="229" y="121"/>
                    <a:pt x="237" y="118"/>
                    <a:pt x="235" y="119"/>
                  </a:cubicBezTo>
                  <a:close/>
                  <a:moveTo>
                    <a:pt x="228" y="120"/>
                  </a:moveTo>
                  <a:cubicBezTo>
                    <a:pt x="228" y="121"/>
                    <a:pt x="227" y="121"/>
                    <a:pt x="226" y="121"/>
                  </a:cubicBezTo>
                  <a:cubicBezTo>
                    <a:pt x="227" y="121"/>
                    <a:pt x="227" y="120"/>
                    <a:pt x="228" y="120"/>
                  </a:cubicBezTo>
                  <a:close/>
                  <a:moveTo>
                    <a:pt x="229" y="121"/>
                  </a:moveTo>
                  <a:cubicBezTo>
                    <a:pt x="230" y="123"/>
                    <a:pt x="226" y="122"/>
                    <a:pt x="226" y="122"/>
                  </a:cubicBezTo>
                  <a:cubicBezTo>
                    <a:pt x="227" y="122"/>
                    <a:pt x="228" y="121"/>
                    <a:pt x="229" y="121"/>
                  </a:cubicBezTo>
                  <a:close/>
                  <a:moveTo>
                    <a:pt x="209" y="129"/>
                  </a:moveTo>
                  <a:cubicBezTo>
                    <a:pt x="210" y="129"/>
                    <a:pt x="205" y="130"/>
                    <a:pt x="205" y="130"/>
                  </a:cubicBezTo>
                  <a:cubicBezTo>
                    <a:pt x="207" y="127"/>
                    <a:pt x="210" y="129"/>
                    <a:pt x="209" y="129"/>
                  </a:cubicBezTo>
                  <a:close/>
                  <a:moveTo>
                    <a:pt x="159" y="142"/>
                  </a:moveTo>
                  <a:cubicBezTo>
                    <a:pt x="158" y="142"/>
                    <a:pt x="150" y="144"/>
                    <a:pt x="150" y="143"/>
                  </a:cubicBezTo>
                  <a:cubicBezTo>
                    <a:pt x="150" y="142"/>
                    <a:pt x="164" y="141"/>
                    <a:pt x="159" y="142"/>
                  </a:cubicBezTo>
                  <a:close/>
                  <a:moveTo>
                    <a:pt x="138" y="145"/>
                  </a:moveTo>
                  <a:cubicBezTo>
                    <a:pt x="135" y="145"/>
                    <a:pt x="133" y="145"/>
                    <a:pt x="130" y="146"/>
                  </a:cubicBezTo>
                  <a:cubicBezTo>
                    <a:pt x="133" y="145"/>
                    <a:pt x="136" y="145"/>
                    <a:pt x="138" y="145"/>
                  </a:cubicBezTo>
                  <a:close/>
                  <a:moveTo>
                    <a:pt x="117" y="146"/>
                  </a:moveTo>
                  <a:cubicBezTo>
                    <a:pt x="116" y="146"/>
                    <a:pt x="115" y="146"/>
                    <a:pt x="115" y="146"/>
                  </a:cubicBezTo>
                  <a:cubicBezTo>
                    <a:pt x="115" y="146"/>
                    <a:pt x="116" y="146"/>
                    <a:pt x="117" y="146"/>
                  </a:cubicBezTo>
                  <a:close/>
                  <a:moveTo>
                    <a:pt x="100" y="146"/>
                  </a:moveTo>
                  <a:cubicBezTo>
                    <a:pt x="101" y="146"/>
                    <a:pt x="102" y="146"/>
                    <a:pt x="103" y="146"/>
                  </a:cubicBezTo>
                  <a:cubicBezTo>
                    <a:pt x="103" y="147"/>
                    <a:pt x="100" y="146"/>
                    <a:pt x="100" y="146"/>
                  </a:cubicBezTo>
                  <a:close/>
                  <a:moveTo>
                    <a:pt x="93" y="147"/>
                  </a:moveTo>
                  <a:cubicBezTo>
                    <a:pt x="93" y="147"/>
                    <a:pt x="92" y="147"/>
                    <a:pt x="91" y="147"/>
                  </a:cubicBezTo>
                  <a:cubicBezTo>
                    <a:pt x="92" y="146"/>
                    <a:pt x="93" y="146"/>
                    <a:pt x="93" y="147"/>
                  </a:cubicBezTo>
                  <a:close/>
                  <a:moveTo>
                    <a:pt x="71" y="146"/>
                  </a:moveTo>
                  <a:cubicBezTo>
                    <a:pt x="70" y="146"/>
                    <a:pt x="69" y="146"/>
                    <a:pt x="68" y="146"/>
                  </a:cubicBezTo>
                  <a:cubicBezTo>
                    <a:pt x="69" y="145"/>
                    <a:pt x="70" y="145"/>
                    <a:pt x="71" y="146"/>
                  </a:cubicBezTo>
                  <a:close/>
                  <a:moveTo>
                    <a:pt x="113" y="19"/>
                  </a:moveTo>
                  <a:cubicBezTo>
                    <a:pt x="113" y="19"/>
                    <a:pt x="108" y="21"/>
                    <a:pt x="108" y="21"/>
                  </a:cubicBezTo>
                  <a:cubicBezTo>
                    <a:pt x="107" y="19"/>
                    <a:pt x="113" y="19"/>
                    <a:pt x="113" y="19"/>
                  </a:cubicBezTo>
                  <a:close/>
                  <a:moveTo>
                    <a:pt x="90" y="29"/>
                  </a:moveTo>
                  <a:cubicBezTo>
                    <a:pt x="91" y="28"/>
                    <a:pt x="95" y="28"/>
                    <a:pt x="95" y="27"/>
                  </a:cubicBezTo>
                  <a:cubicBezTo>
                    <a:pt x="95" y="27"/>
                    <a:pt x="89" y="30"/>
                    <a:pt x="90" y="29"/>
                  </a:cubicBezTo>
                  <a:close/>
                  <a:moveTo>
                    <a:pt x="106" y="6"/>
                  </a:moveTo>
                  <a:cubicBezTo>
                    <a:pt x="99" y="8"/>
                    <a:pt x="92" y="12"/>
                    <a:pt x="92" y="13"/>
                  </a:cubicBezTo>
                  <a:cubicBezTo>
                    <a:pt x="93" y="10"/>
                    <a:pt x="100" y="8"/>
                    <a:pt x="106" y="6"/>
                  </a:cubicBezTo>
                  <a:close/>
                  <a:moveTo>
                    <a:pt x="89" y="15"/>
                  </a:moveTo>
                  <a:cubicBezTo>
                    <a:pt x="88" y="16"/>
                    <a:pt x="86" y="17"/>
                    <a:pt x="85" y="17"/>
                  </a:cubicBezTo>
                  <a:cubicBezTo>
                    <a:pt x="85" y="15"/>
                    <a:pt x="89" y="15"/>
                    <a:pt x="89" y="15"/>
                  </a:cubicBezTo>
                  <a:close/>
                  <a:moveTo>
                    <a:pt x="83" y="18"/>
                  </a:moveTo>
                  <a:cubicBezTo>
                    <a:pt x="83" y="18"/>
                    <a:pt x="79" y="21"/>
                    <a:pt x="79" y="20"/>
                  </a:cubicBezTo>
                  <a:cubicBezTo>
                    <a:pt x="78" y="20"/>
                    <a:pt x="83" y="18"/>
                    <a:pt x="83" y="18"/>
                  </a:cubicBezTo>
                  <a:close/>
                  <a:moveTo>
                    <a:pt x="92" y="25"/>
                  </a:moveTo>
                  <a:cubicBezTo>
                    <a:pt x="90" y="26"/>
                    <a:pt x="89" y="27"/>
                    <a:pt x="88" y="28"/>
                  </a:cubicBezTo>
                  <a:cubicBezTo>
                    <a:pt x="85" y="29"/>
                    <a:pt x="81" y="31"/>
                    <a:pt x="77" y="33"/>
                  </a:cubicBezTo>
                  <a:cubicBezTo>
                    <a:pt x="82" y="31"/>
                    <a:pt x="87" y="28"/>
                    <a:pt x="92" y="25"/>
                  </a:cubicBezTo>
                  <a:close/>
                  <a:moveTo>
                    <a:pt x="69" y="26"/>
                  </a:moveTo>
                  <a:cubicBezTo>
                    <a:pt x="70" y="25"/>
                    <a:pt x="72" y="23"/>
                    <a:pt x="74" y="22"/>
                  </a:cubicBezTo>
                  <a:cubicBezTo>
                    <a:pt x="71" y="24"/>
                    <a:pt x="67" y="28"/>
                    <a:pt x="64" y="29"/>
                  </a:cubicBezTo>
                  <a:cubicBezTo>
                    <a:pt x="65" y="29"/>
                    <a:pt x="69" y="26"/>
                    <a:pt x="69" y="26"/>
                  </a:cubicBezTo>
                  <a:close/>
                  <a:moveTo>
                    <a:pt x="58" y="36"/>
                  </a:moveTo>
                  <a:cubicBezTo>
                    <a:pt x="57" y="37"/>
                    <a:pt x="55" y="37"/>
                    <a:pt x="54" y="38"/>
                  </a:cubicBezTo>
                  <a:cubicBezTo>
                    <a:pt x="55" y="37"/>
                    <a:pt x="57" y="36"/>
                    <a:pt x="58" y="36"/>
                  </a:cubicBezTo>
                  <a:close/>
                  <a:moveTo>
                    <a:pt x="29" y="60"/>
                  </a:moveTo>
                  <a:cubicBezTo>
                    <a:pt x="30" y="58"/>
                    <a:pt x="31" y="57"/>
                    <a:pt x="32" y="57"/>
                  </a:cubicBezTo>
                  <a:cubicBezTo>
                    <a:pt x="32" y="57"/>
                    <a:pt x="28" y="61"/>
                    <a:pt x="29" y="60"/>
                  </a:cubicBezTo>
                  <a:close/>
                  <a:moveTo>
                    <a:pt x="23" y="67"/>
                  </a:moveTo>
                  <a:cubicBezTo>
                    <a:pt x="21" y="70"/>
                    <a:pt x="16" y="78"/>
                    <a:pt x="16" y="78"/>
                  </a:cubicBezTo>
                  <a:cubicBezTo>
                    <a:pt x="17" y="74"/>
                    <a:pt x="21" y="71"/>
                    <a:pt x="23" y="67"/>
                  </a:cubicBezTo>
                  <a:close/>
                  <a:moveTo>
                    <a:pt x="12" y="82"/>
                  </a:moveTo>
                  <a:cubicBezTo>
                    <a:pt x="12" y="80"/>
                    <a:pt x="13" y="79"/>
                    <a:pt x="14" y="78"/>
                  </a:cubicBezTo>
                  <a:cubicBezTo>
                    <a:pt x="14" y="79"/>
                    <a:pt x="11" y="84"/>
                    <a:pt x="12" y="82"/>
                  </a:cubicBezTo>
                  <a:close/>
                  <a:moveTo>
                    <a:pt x="28" y="149"/>
                  </a:moveTo>
                  <a:cubicBezTo>
                    <a:pt x="25" y="148"/>
                    <a:pt x="9" y="131"/>
                    <a:pt x="7" y="126"/>
                  </a:cubicBezTo>
                  <a:cubicBezTo>
                    <a:pt x="7" y="127"/>
                    <a:pt x="7" y="127"/>
                    <a:pt x="7" y="128"/>
                  </a:cubicBezTo>
                  <a:cubicBezTo>
                    <a:pt x="4" y="126"/>
                    <a:pt x="5" y="112"/>
                    <a:pt x="5" y="109"/>
                  </a:cubicBezTo>
                  <a:cubicBezTo>
                    <a:pt x="6" y="99"/>
                    <a:pt x="11" y="91"/>
                    <a:pt x="14" y="82"/>
                  </a:cubicBezTo>
                  <a:cubicBezTo>
                    <a:pt x="14" y="87"/>
                    <a:pt x="9" y="95"/>
                    <a:pt x="8" y="99"/>
                  </a:cubicBezTo>
                  <a:cubicBezTo>
                    <a:pt x="5" y="108"/>
                    <a:pt x="5" y="118"/>
                    <a:pt x="9" y="126"/>
                  </a:cubicBezTo>
                  <a:cubicBezTo>
                    <a:pt x="14" y="136"/>
                    <a:pt x="22" y="142"/>
                    <a:pt x="32" y="147"/>
                  </a:cubicBezTo>
                  <a:cubicBezTo>
                    <a:pt x="27" y="145"/>
                    <a:pt x="23" y="143"/>
                    <a:pt x="23" y="143"/>
                  </a:cubicBezTo>
                  <a:cubicBezTo>
                    <a:pt x="25" y="144"/>
                    <a:pt x="32" y="148"/>
                    <a:pt x="33" y="149"/>
                  </a:cubicBezTo>
                  <a:cubicBezTo>
                    <a:pt x="33" y="148"/>
                    <a:pt x="27" y="149"/>
                    <a:pt x="28" y="149"/>
                  </a:cubicBezTo>
                  <a:close/>
                  <a:moveTo>
                    <a:pt x="37" y="150"/>
                  </a:moveTo>
                  <a:cubicBezTo>
                    <a:pt x="37" y="150"/>
                    <a:pt x="42" y="152"/>
                    <a:pt x="41" y="153"/>
                  </a:cubicBezTo>
                  <a:cubicBezTo>
                    <a:pt x="41" y="153"/>
                    <a:pt x="37" y="151"/>
                    <a:pt x="37" y="150"/>
                  </a:cubicBezTo>
                  <a:close/>
                  <a:moveTo>
                    <a:pt x="49" y="156"/>
                  </a:moveTo>
                  <a:cubicBezTo>
                    <a:pt x="48" y="156"/>
                    <a:pt x="47" y="155"/>
                    <a:pt x="46" y="155"/>
                  </a:cubicBezTo>
                  <a:cubicBezTo>
                    <a:pt x="44" y="154"/>
                    <a:pt x="52" y="154"/>
                    <a:pt x="49" y="156"/>
                  </a:cubicBezTo>
                  <a:close/>
                  <a:moveTo>
                    <a:pt x="54" y="155"/>
                  </a:moveTo>
                  <a:cubicBezTo>
                    <a:pt x="55" y="155"/>
                    <a:pt x="56" y="155"/>
                    <a:pt x="57" y="156"/>
                  </a:cubicBezTo>
                  <a:cubicBezTo>
                    <a:pt x="56" y="156"/>
                    <a:pt x="55" y="156"/>
                    <a:pt x="54" y="155"/>
                  </a:cubicBezTo>
                  <a:close/>
                  <a:moveTo>
                    <a:pt x="78" y="158"/>
                  </a:moveTo>
                  <a:cubicBezTo>
                    <a:pt x="79" y="158"/>
                    <a:pt x="80" y="158"/>
                    <a:pt x="82" y="158"/>
                  </a:cubicBezTo>
                  <a:cubicBezTo>
                    <a:pt x="80" y="159"/>
                    <a:pt x="79" y="158"/>
                    <a:pt x="78" y="158"/>
                  </a:cubicBezTo>
                  <a:close/>
                  <a:moveTo>
                    <a:pt x="70" y="158"/>
                  </a:moveTo>
                  <a:cubicBezTo>
                    <a:pt x="67" y="159"/>
                    <a:pt x="54" y="155"/>
                    <a:pt x="42" y="150"/>
                  </a:cubicBezTo>
                  <a:cubicBezTo>
                    <a:pt x="45" y="151"/>
                    <a:pt x="48" y="152"/>
                    <a:pt x="51" y="153"/>
                  </a:cubicBezTo>
                  <a:cubicBezTo>
                    <a:pt x="61" y="155"/>
                    <a:pt x="72" y="157"/>
                    <a:pt x="84" y="157"/>
                  </a:cubicBezTo>
                  <a:cubicBezTo>
                    <a:pt x="79" y="157"/>
                    <a:pt x="73" y="158"/>
                    <a:pt x="70" y="158"/>
                  </a:cubicBezTo>
                  <a:close/>
                  <a:moveTo>
                    <a:pt x="103" y="160"/>
                  </a:moveTo>
                  <a:cubicBezTo>
                    <a:pt x="104" y="160"/>
                    <a:pt x="105" y="160"/>
                    <a:pt x="105" y="160"/>
                  </a:cubicBezTo>
                  <a:cubicBezTo>
                    <a:pt x="107" y="161"/>
                    <a:pt x="103" y="160"/>
                    <a:pt x="103" y="160"/>
                  </a:cubicBezTo>
                  <a:close/>
                  <a:moveTo>
                    <a:pt x="113" y="160"/>
                  </a:moveTo>
                  <a:cubicBezTo>
                    <a:pt x="114" y="160"/>
                    <a:pt x="115" y="160"/>
                    <a:pt x="116" y="160"/>
                  </a:cubicBezTo>
                  <a:cubicBezTo>
                    <a:pt x="116" y="161"/>
                    <a:pt x="113" y="160"/>
                    <a:pt x="113" y="160"/>
                  </a:cubicBezTo>
                  <a:close/>
                  <a:moveTo>
                    <a:pt x="116" y="158"/>
                  </a:moveTo>
                  <a:cubicBezTo>
                    <a:pt x="116" y="158"/>
                    <a:pt x="127" y="158"/>
                    <a:pt x="127" y="157"/>
                  </a:cubicBezTo>
                  <a:cubicBezTo>
                    <a:pt x="127" y="157"/>
                    <a:pt x="114" y="158"/>
                    <a:pt x="113" y="158"/>
                  </a:cubicBezTo>
                  <a:cubicBezTo>
                    <a:pt x="113" y="158"/>
                    <a:pt x="114" y="159"/>
                    <a:pt x="114" y="159"/>
                  </a:cubicBezTo>
                  <a:cubicBezTo>
                    <a:pt x="112" y="159"/>
                    <a:pt x="85" y="160"/>
                    <a:pt x="85" y="158"/>
                  </a:cubicBezTo>
                  <a:cubicBezTo>
                    <a:pt x="85" y="159"/>
                    <a:pt x="89" y="158"/>
                    <a:pt x="89" y="158"/>
                  </a:cubicBezTo>
                  <a:cubicBezTo>
                    <a:pt x="89" y="158"/>
                    <a:pt x="88" y="158"/>
                    <a:pt x="87" y="158"/>
                  </a:cubicBezTo>
                  <a:cubicBezTo>
                    <a:pt x="89" y="158"/>
                    <a:pt x="91" y="158"/>
                    <a:pt x="92" y="158"/>
                  </a:cubicBezTo>
                  <a:cubicBezTo>
                    <a:pt x="92" y="158"/>
                    <a:pt x="92" y="158"/>
                    <a:pt x="91" y="158"/>
                  </a:cubicBezTo>
                  <a:cubicBezTo>
                    <a:pt x="91" y="158"/>
                    <a:pt x="92" y="158"/>
                    <a:pt x="92" y="158"/>
                  </a:cubicBezTo>
                  <a:cubicBezTo>
                    <a:pt x="105" y="158"/>
                    <a:pt x="119" y="158"/>
                    <a:pt x="132" y="156"/>
                  </a:cubicBezTo>
                  <a:cubicBezTo>
                    <a:pt x="131" y="156"/>
                    <a:pt x="131" y="156"/>
                    <a:pt x="131" y="157"/>
                  </a:cubicBezTo>
                  <a:cubicBezTo>
                    <a:pt x="131" y="157"/>
                    <a:pt x="133" y="157"/>
                    <a:pt x="134" y="157"/>
                  </a:cubicBezTo>
                  <a:cubicBezTo>
                    <a:pt x="129" y="158"/>
                    <a:pt x="116" y="160"/>
                    <a:pt x="116" y="158"/>
                  </a:cubicBezTo>
                  <a:close/>
                  <a:moveTo>
                    <a:pt x="222" y="138"/>
                  </a:moveTo>
                  <a:cubicBezTo>
                    <a:pt x="222" y="138"/>
                    <a:pt x="221" y="138"/>
                    <a:pt x="222" y="138"/>
                  </a:cubicBezTo>
                  <a:close/>
                  <a:moveTo>
                    <a:pt x="219" y="140"/>
                  </a:moveTo>
                  <a:cubicBezTo>
                    <a:pt x="219" y="141"/>
                    <a:pt x="219" y="138"/>
                    <a:pt x="219" y="140"/>
                  </a:cubicBezTo>
                  <a:close/>
                  <a:moveTo>
                    <a:pt x="214" y="141"/>
                  </a:moveTo>
                  <a:cubicBezTo>
                    <a:pt x="217" y="141"/>
                    <a:pt x="211" y="142"/>
                    <a:pt x="211" y="142"/>
                  </a:cubicBezTo>
                  <a:cubicBezTo>
                    <a:pt x="212" y="141"/>
                    <a:pt x="213" y="141"/>
                    <a:pt x="214" y="141"/>
                  </a:cubicBezTo>
                  <a:close/>
                  <a:moveTo>
                    <a:pt x="189" y="149"/>
                  </a:moveTo>
                  <a:cubicBezTo>
                    <a:pt x="189" y="149"/>
                    <a:pt x="188" y="150"/>
                    <a:pt x="187" y="150"/>
                  </a:cubicBezTo>
                  <a:cubicBezTo>
                    <a:pt x="188" y="149"/>
                    <a:pt x="188" y="149"/>
                    <a:pt x="189" y="149"/>
                  </a:cubicBezTo>
                  <a:close/>
                  <a:moveTo>
                    <a:pt x="164" y="153"/>
                  </a:moveTo>
                  <a:cubicBezTo>
                    <a:pt x="161" y="154"/>
                    <a:pt x="158" y="154"/>
                    <a:pt x="155" y="154"/>
                  </a:cubicBezTo>
                  <a:cubicBezTo>
                    <a:pt x="157" y="153"/>
                    <a:pt x="161" y="153"/>
                    <a:pt x="164" y="153"/>
                  </a:cubicBezTo>
                  <a:close/>
                  <a:moveTo>
                    <a:pt x="155" y="157"/>
                  </a:moveTo>
                  <a:cubicBezTo>
                    <a:pt x="154" y="157"/>
                    <a:pt x="154" y="157"/>
                    <a:pt x="153" y="157"/>
                  </a:cubicBezTo>
                  <a:cubicBezTo>
                    <a:pt x="154" y="157"/>
                    <a:pt x="155" y="157"/>
                    <a:pt x="155" y="157"/>
                  </a:cubicBezTo>
                  <a:close/>
                  <a:moveTo>
                    <a:pt x="150" y="156"/>
                  </a:moveTo>
                  <a:cubicBezTo>
                    <a:pt x="148" y="156"/>
                    <a:pt x="145" y="157"/>
                    <a:pt x="144" y="156"/>
                  </a:cubicBezTo>
                  <a:cubicBezTo>
                    <a:pt x="143" y="156"/>
                    <a:pt x="153" y="155"/>
                    <a:pt x="150" y="156"/>
                  </a:cubicBezTo>
                  <a:close/>
                  <a:moveTo>
                    <a:pt x="274" y="107"/>
                  </a:moveTo>
                  <a:cubicBezTo>
                    <a:pt x="274" y="108"/>
                    <a:pt x="273" y="108"/>
                    <a:pt x="272" y="108"/>
                  </a:cubicBezTo>
                  <a:cubicBezTo>
                    <a:pt x="272" y="108"/>
                    <a:pt x="275" y="105"/>
                    <a:pt x="274" y="107"/>
                  </a:cubicBezTo>
                  <a:close/>
                  <a:moveTo>
                    <a:pt x="290" y="91"/>
                  </a:moveTo>
                  <a:cubicBezTo>
                    <a:pt x="290" y="90"/>
                    <a:pt x="290" y="90"/>
                    <a:pt x="291" y="90"/>
                  </a:cubicBezTo>
                  <a:cubicBezTo>
                    <a:pt x="291" y="90"/>
                    <a:pt x="290" y="91"/>
                    <a:pt x="290" y="91"/>
                  </a:cubicBezTo>
                  <a:close/>
                  <a:moveTo>
                    <a:pt x="293" y="85"/>
                  </a:moveTo>
                  <a:cubicBezTo>
                    <a:pt x="293" y="84"/>
                    <a:pt x="294" y="84"/>
                    <a:pt x="295" y="84"/>
                  </a:cubicBezTo>
                  <a:cubicBezTo>
                    <a:pt x="296" y="85"/>
                    <a:pt x="293" y="86"/>
                    <a:pt x="293" y="85"/>
                  </a:cubicBezTo>
                  <a:close/>
                  <a:moveTo>
                    <a:pt x="294" y="89"/>
                  </a:moveTo>
                  <a:cubicBezTo>
                    <a:pt x="294" y="88"/>
                    <a:pt x="294" y="88"/>
                    <a:pt x="295" y="87"/>
                  </a:cubicBezTo>
                  <a:cubicBezTo>
                    <a:pt x="295" y="88"/>
                    <a:pt x="294" y="89"/>
                    <a:pt x="294" y="89"/>
                  </a:cubicBezTo>
                  <a:close/>
                  <a:moveTo>
                    <a:pt x="295" y="81"/>
                  </a:moveTo>
                  <a:cubicBezTo>
                    <a:pt x="296" y="80"/>
                    <a:pt x="298" y="77"/>
                    <a:pt x="298" y="78"/>
                  </a:cubicBezTo>
                  <a:cubicBezTo>
                    <a:pt x="299" y="79"/>
                    <a:pt x="296" y="80"/>
                    <a:pt x="295" y="81"/>
                  </a:cubicBezTo>
                  <a:close/>
                  <a:moveTo>
                    <a:pt x="299" y="77"/>
                  </a:moveTo>
                  <a:cubicBezTo>
                    <a:pt x="298" y="77"/>
                    <a:pt x="300" y="73"/>
                    <a:pt x="300" y="74"/>
                  </a:cubicBezTo>
                  <a:cubicBezTo>
                    <a:pt x="300" y="75"/>
                    <a:pt x="299" y="76"/>
                    <a:pt x="299" y="77"/>
                  </a:cubicBezTo>
                  <a:close/>
                  <a:moveTo>
                    <a:pt x="303" y="74"/>
                  </a:moveTo>
                  <a:cubicBezTo>
                    <a:pt x="303" y="76"/>
                    <a:pt x="302" y="76"/>
                    <a:pt x="302" y="76"/>
                  </a:cubicBezTo>
                  <a:cubicBezTo>
                    <a:pt x="302" y="75"/>
                    <a:pt x="302" y="75"/>
                    <a:pt x="303" y="74"/>
                  </a:cubicBezTo>
                  <a:close/>
                  <a:moveTo>
                    <a:pt x="303" y="77"/>
                  </a:moveTo>
                  <a:cubicBezTo>
                    <a:pt x="302" y="78"/>
                    <a:pt x="302" y="78"/>
                    <a:pt x="303" y="76"/>
                  </a:cubicBezTo>
                  <a:cubicBezTo>
                    <a:pt x="304" y="76"/>
                    <a:pt x="304" y="76"/>
                    <a:pt x="303" y="77"/>
                  </a:cubicBezTo>
                  <a:close/>
                  <a:moveTo>
                    <a:pt x="304" y="66"/>
                  </a:moveTo>
                  <a:cubicBezTo>
                    <a:pt x="304" y="68"/>
                    <a:pt x="304" y="66"/>
                    <a:pt x="304" y="66"/>
                  </a:cubicBezTo>
                  <a:close/>
                  <a:moveTo>
                    <a:pt x="306" y="39"/>
                  </a:moveTo>
                  <a:cubicBezTo>
                    <a:pt x="305" y="38"/>
                    <a:pt x="305" y="38"/>
                    <a:pt x="305" y="37"/>
                  </a:cubicBezTo>
                  <a:cubicBezTo>
                    <a:pt x="305" y="37"/>
                    <a:pt x="306" y="38"/>
                    <a:pt x="306" y="39"/>
                  </a:cubicBezTo>
                  <a:close/>
                  <a:moveTo>
                    <a:pt x="306" y="46"/>
                  </a:moveTo>
                  <a:cubicBezTo>
                    <a:pt x="305" y="45"/>
                    <a:pt x="305" y="44"/>
                    <a:pt x="304" y="43"/>
                  </a:cubicBezTo>
                  <a:cubicBezTo>
                    <a:pt x="304" y="41"/>
                    <a:pt x="306" y="46"/>
                    <a:pt x="306" y="46"/>
                  </a:cubicBezTo>
                  <a:close/>
                  <a:moveTo>
                    <a:pt x="305" y="50"/>
                  </a:moveTo>
                  <a:cubicBezTo>
                    <a:pt x="307" y="51"/>
                    <a:pt x="306" y="50"/>
                    <a:pt x="305" y="50"/>
                  </a:cubicBezTo>
                  <a:close/>
                  <a:moveTo>
                    <a:pt x="307" y="62"/>
                  </a:moveTo>
                  <a:cubicBezTo>
                    <a:pt x="307" y="63"/>
                    <a:pt x="307" y="64"/>
                    <a:pt x="306" y="65"/>
                  </a:cubicBezTo>
                  <a:cubicBezTo>
                    <a:pt x="306" y="64"/>
                    <a:pt x="306" y="63"/>
                    <a:pt x="307" y="62"/>
                  </a:cubicBezTo>
                  <a:close/>
                  <a:moveTo>
                    <a:pt x="306" y="69"/>
                  </a:moveTo>
                  <a:cubicBezTo>
                    <a:pt x="306" y="68"/>
                    <a:pt x="306" y="68"/>
                    <a:pt x="307" y="67"/>
                  </a:cubicBezTo>
                  <a:cubicBezTo>
                    <a:pt x="308" y="67"/>
                    <a:pt x="306" y="69"/>
                    <a:pt x="306" y="69"/>
                  </a:cubicBezTo>
                  <a:close/>
                  <a:moveTo>
                    <a:pt x="306" y="47"/>
                  </a:moveTo>
                  <a:cubicBezTo>
                    <a:pt x="307" y="48"/>
                    <a:pt x="307" y="49"/>
                    <a:pt x="307" y="50"/>
                  </a:cubicBezTo>
                  <a:cubicBezTo>
                    <a:pt x="307" y="50"/>
                    <a:pt x="306" y="47"/>
                    <a:pt x="306" y="47"/>
                  </a:cubicBezTo>
                  <a:close/>
                  <a:moveTo>
                    <a:pt x="232" y="27"/>
                  </a:moveTo>
                  <a:cubicBezTo>
                    <a:pt x="232" y="28"/>
                    <a:pt x="237" y="27"/>
                    <a:pt x="237" y="27"/>
                  </a:cubicBezTo>
                  <a:cubicBezTo>
                    <a:pt x="237" y="27"/>
                    <a:pt x="237" y="26"/>
                    <a:pt x="236" y="26"/>
                  </a:cubicBezTo>
                  <a:cubicBezTo>
                    <a:pt x="235" y="26"/>
                    <a:pt x="233" y="26"/>
                    <a:pt x="232" y="27"/>
                  </a:cubicBezTo>
                  <a:cubicBezTo>
                    <a:pt x="232" y="27"/>
                    <a:pt x="232" y="27"/>
                    <a:pt x="233" y="27"/>
                  </a:cubicBezTo>
                  <a:cubicBezTo>
                    <a:pt x="233" y="27"/>
                    <a:pt x="233" y="27"/>
                    <a:pt x="232" y="27"/>
                  </a:cubicBezTo>
                  <a:close/>
                  <a:moveTo>
                    <a:pt x="63" y="156"/>
                  </a:moveTo>
                  <a:cubicBezTo>
                    <a:pt x="63" y="157"/>
                    <a:pt x="63" y="156"/>
                    <a:pt x="63" y="156"/>
                  </a:cubicBezTo>
                  <a:close/>
                  <a:moveTo>
                    <a:pt x="66" y="157"/>
                  </a:moveTo>
                  <a:cubicBezTo>
                    <a:pt x="67" y="157"/>
                    <a:pt x="68" y="158"/>
                    <a:pt x="70" y="158"/>
                  </a:cubicBezTo>
                  <a:cubicBezTo>
                    <a:pt x="70" y="158"/>
                    <a:pt x="70" y="158"/>
                    <a:pt x="70" y="158"/>
                  </a:cubicBezTo>
                  <a:cubicBezTo>
                    <a:pt x="69" y="157"/>
                    <a:pt x="68" y="157"/>
                    <a:pt x="66" y="157"/>
                  </a:cubicBezTo>
                  <a:close/>
                  <a:moveTo>
                    <a:pt x="75" y="158"/>
                  </a:moveTo>
                  <a:cubicBezTo>
                    <a:pt x="74" y="157"/>
                    <a:pt x="73" y="157"/>
                    <a:pt x="73" y="158"/>
                  </a:cubicBezTo>
                  <a:cubicBezTo>
                    <a:pt x="73" y="158"/>
                    <a:pt x="74" y="158"/>
                    <a:pt x="75" y="158"/>
                  </a:cubicBezTo>
                  <a:close/>
                  <a:moveTo>
                    <a:pt x="97" y="158"/>
                  </a:moveTo>
                  <a:cubicBezTo>
                    <a:pt x="98" y="159"/>
                    <a:pt x="100" y="159"/>
                    <a:pt x="102" y="158"/>
                  </a:cubicBezTo>
                  <a:cubicBezTo>
                    <a:pt x="101" y="158"/>
                    <a:pt x="97" y="158"/>
                    <a:pt x="97" y="158"/>
                  </a:cubicBezTo>
                  <a:close/>
                  <a:moveTo>
                    <a:pt x="59" y="52"/>
                  </a:moveTo>
                  <a:cubicBezTo>
                    <a:pt x="58" y="52"/>
                    <a:pt x="58" y="53"/>
                    <a:pt x="57" y="54"/>
                  </a:cubicBezTo>
                  <a:cubicBezTo>
                    <a:pt x="58" y="54"/>
                    <a:pt x="59" y="53"/>
                    <a:pt x="59" y="52"/>
                  </a:cubicBezTo>
                  <a:close/>
                  <a:moveTo>
                    <a:pt x="95" y="30"/>
                  </a:moveTo>
                  <a:cubicBezTo>
                    <a:pt x="95" y="31"/>
                    <a:pt x="93" y="33"/>
                    <a:pt x="95" y="30"/>
                  </a:cubicBezTo>
                  <a:close/>
                  <a:moveTo>
                    <a:pt x="213" y="28"/>
                  </a:moveTo>
                  <a:cubicBezTo>
                    <a:pt x="220" y="28"/>
                    <a:pt x="226" y="27"/>
                    <a:pt x="232" y="27"/>
                  </a:cubicBezTo>
                  <a:cubicBezTo>
                    <a:pt x="227" y="26"/>
                    <a:pt x="219" y="27"/>
                    <a:pt x="213" y="28"/>
                  </a:cubicBezTo>
                  <a:close/>
                  <a:moveTo>
                    <a:pt x="99" y="29"/>
                  </a:moveTo>
                  <a:cubicBezTo>
                    <a:pt x="100" y="28"/>
                    <a:pt x="101" y="28"/>
                    <a:pt x="102" y="27"/>
                  </a:cubicBezTo>
                  <a:cubicBezTo>
                    <a:pt x="101" y="27"/>
                    <a:pt x="100" y="28"/>
                    <a:pt x="99" y="29"/>
                  </a:cubicBezTo>
                  <a:close/>
                  <a:moveTo>
                    <a:pt x="191" y="146"/>
                  </a:moveTo>
                  <a:cubicBezTo>
                    <a:pt x="190" y="146"/>
                    <a:pt x="183" y="147"/>
                    <a:pt x="183" y="148"/>
                  </a:cubicBezTo>
                  <a:cubicBezTo>
                    <a:pt x="183" y="148"/>
                    <a:pt x="191" y="146"/>
                    <a:pt x="191" y="146"/>
                  </a:cubicBezTo>
                  <a:close/>
                  <a:moveTo>
                    <a:pt x="236" y="26"/>
                  </a:moveTo>
                  <a:cubicBezTo>
                    <a:pt x="236" y="26"/>
                    <a:pt x="236" y="26"/>
                    <a:pt x="236" y="26"/>
                  </a:cubicBezTo>
                  <a:cubicBezTo>
                    <a:pt x="239" y="26"/>
                    <a:pt x="240" y="26"/>
                    <a:pt x="241" y="26"/>
                  </a:cubicBezTo>
                  <a:cubicBezTo>
                    <a:pt x="240" y="26"/>
                    <a:pt x="236" y="26"/>
                    <a:pt x="236" y="26"/>
                  </a:cubicBezTo>
                  <a:close/>
                  <a:moveTo>
                    <a:pt x="180" y="149"/>
                  </a:moveTo>
                  <a:cubicBezTo>
                    <a:pt x="180" y="149"/>
                    <a:pt x="174" y="150"/>
                    <a:pt x="174" y="150"/>
                  </a:cubicBezTo>
                  <a:cubicBezTo>
                    <a:pt x="175" y="150"/>
                    <a:pt x="180" y="150"/>
                    <a:pt x="180"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grpSp>
      <p:pic>
        <p:nvPicPr>
          <p:cNvPr id="58" name="图片 33"/>
          <p:cNvPicPr>
            <a:picLocks noChangeAspect="1"/>
          </p:cNvPicPr>
          <p:nvPr/>
        </p:nvPicPr>
        <p:blipFill>
          <a:blip r:embed="rId3" cstate="print"/>
          <a:stretch>
            <a:fillRect/>
          </a:stretch>
        </p:blipFill>
        <p:spPr>
          <a:xfrm rot="18865826">
            <a:off x="5776914" y="5346225"/>
            <a:ext cx="172436" cy="590481"/>
          </a:xfrm>
          <a:prstGeom prst="rect">
            <a:avLst/>
          </a:prstGeom>
        </p:spPr>
      </p:pic>
      <p:sp>
        <p:nvSpPr>
          <p:cNvPr id="6" name="Rectangle 5"/>
          <p:cNvSpPr/>
          <p:nvPr/>
        </p:nvSpPr>
        <p:spPr>
          <a:xfrm>
            <a:off x="3791744" y="25460"/>
            <a:ext cx="3300904" cy="523220"/>
          </a:xfrm>
          <a:prstGeom prst="rect">
            <a:avLst/>
          </a:prstGeom>
        </p:spPr>
        <p:txBody>
          <a:bodyPr wrap="none">
            <a:spAutoFit/>
          </a:bodyPr>
          <a:lstStyle/>
          <a:p>
            <a:r>
              <a:rPr lang="en-US" sz="2800" b="1">
                <a:solidFill>
                  <a:schemeClr val="bg1"/>
                </a:solidFill>
                <a:latin typeface="Arial" pitchFamily="34" charset="0"/>
                <a:cs typeface="Arial" pitchFamily="34" charset="0"/>
              </a:rPr>
              <a:t>Một số hoạt động:</a:t>
            </a:r>
            <a:endParaRPr lang="vi-VN" sz="2800" b="1">
              <a:solidFill>
                <a:schemeClr val="bg1"/>
              </a:solidFill>
              <a:latin typeface="Arial" pitchFamily="34" charset="0"/>
              <a:cs typeface="Arial" pitchFamily="34" charset="0"/>
            </a:endParaRPr>
          </a:p>
        </p:txBody>
      </p:sp>
      <p:sp>
        <p:nvSpPr>
          <p:cNvPr id="14" name="Rectangle 13"/>
          <p:cNvSpPr/>
          <p:nvPr/>
        </p:nvSpPr>
        <p:spPr>
          <a:xfrm>
            <a:off x="3240135" y="1264080"/>
            <a:ext cx="2095382" cy="523220"/>
          </a:xfrm>
          <a:prstGeom prst="rect">
            <a:avLst/>
          </a:prstGeom>
        </p:spPr>
        <p:txBody>
          <a:bodyPr wrap="none">
            <a:spAutoFit/>
          </a:bodyPr>
          <a:lstStyle/>
          <a:p>
            <a:r>
              <a:rPr lang="en-US" sz="2800" b="1">
                <a:solidFill>
                  <a:schemeClr val="bg1"/>
                </a:solidFill>
                <a:latin typeface="Arial" pitchFamily="34" charset="0"/>
                <a:ea typeface="Calibri"/>
                <a:cs typeface="Arial" pitchFamily="34" charset="0"/>
              </a:rPr>
              <a:t>Viết nhật kí</a:t>
            </a:r>
            <a:endParaRPr lang="en-US" sz="4400" b="1">
              <a:solidFill>
                <a:schemeClr val="bg1"/>
              </a:solidFill>
              <a:latin typeface="Arial" pitchFamily="34" charset="0"/>
              <a:cs typeface="Arial" pitchFamily="34" charset="0"/>
            </a:endParaRPr>
          </a:p>
        </p:txBody>
      </p:sp>
      <p:sp>
        <p:nvSpPr>
          <p:cNvPr id="15" name="Rectangle 14"/>
          <p:cNvSpPr/>
          <p:nvPr/>
        </p:nvSpPr>
        <p:spPr>
          <a:xfrm>
            <a:off x="3998372" y="2476082"/>
            <a:ext cx="2517036" cy="523220"/>
          </a:xfrm>
          <a:prstGeom prst="rect">
            <a:avLst/>
          </a:prstGeom>
        </p:spPr>
        <p:txBody>
          <a:bodyPr wrap="none">
            <a:spAutoFit/>
          </a:bodyPr>
          <a:lstStyle/>
          <a:p>
            <a:r>
              <a:rPr lang="en-US" sz="2800" b="1">
                <a:solidFill>
                  <a:schemeClr val="bg1"/>
                </a:solidFill>
                <a:latin typeface="Arial" pitchFamily="34" charset="0"/>
                <a:ea typeface="Calibri"/>
                <a:cs typeface="Arial" pitchFamily="34" charset="0"/>
              </a:rPr>
              <a:t>Chơi thể thao</a:t>
            </a:r>
            <a:endParaRPr lang="en-US" sz="4400" b="1">
              <a:solidFill>
                <a:schemeClr val="bg1"/>
              </a:solidFill>
              <a:latin typeface="Arial" pitchFamily="34" charset="0"/>
              <a:cs typeface="Arial" pitchFamily="34" charset="0"/>
            </a:endParaRPr>
          </a:p>
        </p:txBody>
      </p:sp>
      <p:sp>
        <p:nvSpPr>
          <p:cNvPr id="16" name="Rectangle 15"/>
          <p:cNvSpPr/>
          <p:nvPr/>
        </p:nvSpPr>
        <p:spPr>
          <a:xfrm>
            <a:off x="5015880" y="3528909"/>
            <a:ext cx="4499950" cy="658835"/>
          </a:xfrm>
          <a:prstGeom prst="rect">
            <a:avLst/>
          </a:prstGeom>
        </p:spPr>
        <p:txBody>
          <a:bodyPr wrap="none">
            <a:spAutoFit/>
          </a:bodyPr>
          <a:lstStyle/>
          <a:p>
            <a:pPr>
              <a:lnSpc>
                <a:spcPct val="150000"/>
              </a:lnSpc>
              <a:spcAft>
                <a:spcPts val="1000"/>
              </a:spcAft>
            </a:pPr>
            <a:r>
              <a:rPr lang="en-US" sz="2800" b="1">
                <a:solidFill>
                  <a:schemeClr val="bg1"/>
                </a:solidFill>
                <a:latin typeface="Arial" pitchFamily="34" charset="0"/>
                <a:ea typeface="Calibri"/>
                <a:cs typeface="Arial" pitchFamily="34" charset="0"/>
              </a:rPr>
              <a:t>Đọc sách hoặc xem phim</a:t>
            </a:r>
            <a:endParaRPr lang="vi-VN" sz="2800" b="1">
              <a:solidFill>
                <a:schemeClr val="bg1"/>
              </a:solidFill>
              <a:effectLst/>
              <a:latin typeface="Arial" pitchFamily="34" charset="0"/>
              <a:ea typeface="Calibri"/>
              <a:cs typeface="Arial" pitchFamily="34" charset="0"/>
            </a:endParaRPr>
          </a:p>
        </p:txBody>
      </p:sp>
      <p:sp>
        <p:nvSpPr>
          <p:cNvPr id="17" name="Rectangle 16"/>
          <p:cNvSpPr/>
          <p:nvPr/>
        </p:nvSpPr>
        <p:spPr>
          <a:xfrm>
            <a:off x="6371058" y="4952891"/>
            <a:ext cx="3015569" cy="523220"/>
          </a:xfrm>
          <a:prstGeom prst="rect">
            <a:avLst/>
          </a:prstGeom>
        </p:spPr>
        <p:txBody>
          <a:bodyPr wrap="none">
            <a:spAutoFit/>
          </a:bodyPr>
          <a:lstStyle/>
          <a:p>
            <a:r>
              <a:rPr lang="en-US" sz="2800" b="1">
                <a:solidFill>
                  <a:schemeClr val="bg1"/>
                </a:solidFill>
                <a:latin typeface="Arial" pitchFamily="34" charset="0"/>
                <a:ea typeface="Calibri"/>
                <a:cs typeface="Arial" pitchFamily="34" charset="0"/>
              </a:rPr>
              <a:t>Thư giãn cơ bắp</a:t>
            </a:r>
            <a:endParaRPr lang="en-US" sz="4400" b="1">
              <a:solidFill>
                <a:schemeClr val="bg1"/>
              </a:solidFill>
              <a:latin typeface="Arial" pitchFamily="34" charset="0"/>
              <a:cs typeface="Arial" pitchFamily="34" charset="0"/>
            </a:endParaRPr>
          </a:p>
        </p:txBody>
      </p:sp>
      <p:sp>
        <p:nvSpPr>
          <p:cNvPr id="18" name="Rectangle 17"/>
          <p:cNvSpPr/>
          <p:nvPr/>
        </p:nvSpPr>
        <p:spPr>
          <a:xfrm>
            <a:off x="7538544" y="6001372"/>
            <a:ext cx="4502150" cy="830997"/>
          </a:xfrm>
          <a:prstGeom prst="rect">
            <a:avLst/>
          </a:prstGeom>
        </p:spPr>
        <p:txBody>
          <a:bodyPr wrap="square">
            <a:spAutoFit/>
          </a:bodyPr>
          <a:lstStyle/>
          <a:p>
            <a:r>
              <a:rPr lang="en-US" sz="2400" b="1">
                <a:solidFill>
                  <a:schemeClr val="bg1"/>
                </a:solidFill>
                <a:latin typeface="Arial" pitchFamily="34" charset="0"/>
                <a:ea typeface="Calibri"/>
                <a:cs typeface="Arial" pitchFamily="34" charset="0"/>
              </a:rPr>
              <a:t>Tìm các sở thích mới, nghe những bài hát nhẹ nhàng</a:t>
            </a:r>
            <a:endParaRPr lang="en-US" sz="4000" b="1">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ppt_x"/>
                                          </p:val>
                                        </p:tav>
                                        <p:tav tm="100000">
                                          <p:val>
                                            <p:strVal val="#ppt_x"/>
                                          </p:val>
                                        </p:tav>
                                      </p:tavLst>
                                    </p:anim>
                                    <p:anim calcmode="lin" valueType="num">
                                      <p:cBhvr additive="base">
                                        <p:cTn id="18" dur="500" fill="hold"/>
                                        <p:tgtEl>
                                          <p:spTgt spid="3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1"/>
                                        </p:tgtEl>
                                        <p:attrNameLst>
                                          <p:attrName>style.visibility</p:attrName>
                                        </p:attrNameLst>
                                      </p:cBhvr>
                                      <p:to>
                                        <p:strVal val="visible"/>
                                      </p:to>
                                    </p:set>
                                    <p:anim calcmode="lin" valueType="num">
                                      <p:cBhvr additive="base">
                                        <p:cTn id="45" dur="500" fill="hold"/>
                                        <p:tgtEl>
                                          <p:spTgt spid="51"/>
                                        </p:tgtEl>
                                        <p:attrNameLst>
                                          <p:attrName>ppt_x</p:attrName>
                                        </p:attrNameLst>
                                      </p:cBhvr>
                                      <p:tavLst>
                                        <p:tav tm="0">
                                          <p:val>
                                            <p:strVal val="#ppt_x"/>
                                          </p:val>
                                        </p:tav>
                                        <p:tav tm="100000">
                                          <p:val>
                                            <p:strVal val="#ppt_x"/>
                                          </p:val>
                                        </p:tav>
                                      </p:tavLst>
                                    </p:anim>
                                    <p:anim calcmode="lin" valueType="num">
                                      <p:cBhvr additive="base">
                                        <p:cTn id="46" dur="500" fill="hold"/>
                                        <p:tgtEl>
                                          <p:spTgt spid="51"/>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additive="base">
                                        <p:cTn id="49" dur="500" fill="hold"/>
                                        <p:tgtEl>
                                          <p:spTgt spid="52"/>
                                        </p:tgtEl>
                                        <p:attrNameLst>
                                          <p:attrName>ppt_x</p:attrName>
                                        </p:attrNameLst>
                                      </p:cBhvr>
                                      <p:tavLst>
                                        <p:tav tm="0">
                                          <p:val>
                                            <p:strVal val="#ppt_x"/>
                                          </p:val>
                                        </p:tav>
                                        <p:tav tm="100000">
                                          <p:val>
                                            <p:strVal val="#ppt_x"/>
                                          </p:val>
                                        </p:tav>
                                      </p:tavLst>
                                    </p:anim>
                                    <p:anim calcmode="lin" valueType="num">
                                      <p:cBhvr additive="base">
                                        <p:cTn id="50" dur="500" fill="hold"/>
                                        <p:tgtEl>
                                          <p:spTgt spid="5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ppt_x"/>
                                          </p:val>
                                        </p:tav>
                                        <p:tav tm="100000">
                                          <p:val>
                                            <p:strVal val="#ppt_x"/>
                                          </p:val>
                                        </p:tav>
                                      </p:tavLst>
                                    </p:anim>
                                    <p:anim calcmode="lin" valueType="num">
                                      <p:cBhvr additive="base">
                                        <p:cTn id="64" dur="500" fill="hold"/>
                                        <p:tgtEl>
                                          <p:spTgt spid="5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1" grpId="0" animBg="1"/>
      <p:bldP spid="14" grpId="0"/>
      <p:bldP spid="15"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416" y="2397853"/>
            <a:ext cx="507913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744072" y="1857013"/>
            <a:ext cx="5525590" cy="4524315"/>
          </a:xfrm>
          <a:prstGeom prst="rect">
            <a:avLst/>
          </a:prstGeom>
        </p:spPr>
        <p:txBody>
          <a:bodyPr wrap="square">
            <a:spAutoFit/>
          </a:bodyPr>
          <a:lstStyle/>
          <a:p>
            <a:pPr marL="457200" indent="-457200">
              <a:lnSpc>
                <a:spcPct val="150000"/>
              </a:lnSpc>
              <a:buFont typeface="+mj-lt"/>
              <a:buAutoNum type="arabicPeriod"/>
            </a:pPr>
            <a:r>
              <a:rPr lang="vi-VN" sz="2400" b="1">
                <a:solidFill>
                  <a:schemeClr val="bg1"/>
                </a:solidFill>
              </a:rPr>
              <a:t>Bầm gan tím ruột</a:t>
            </a:r>
          </a:p>
          <a:p>
            <a:pPr marL="457200" indent="-457200">
              <a:lnSpc>
                <a:spcPct val="150000"/>
              </a:lnSpc>
              <a:buFont typeface="+mj-lt"/>
              <a:buAutoNum type="arabicPeriod"/>
            </a:pPr>
            <a:r>
              <a:rPr lang="vi-VN" sz="2400" b="1">
                <a:solidFill>
                  <a:schemeClr val="bg1"/>
                </a:solidFill>
              </a:rPr>
              <a:t>Cả giận mất khôn</a:t>
            </a:r>
          </a:p>
          <a:p>
            <a:pPr marL="457200" indent="-457200">
              <a:lnSpc>
                <a:spcPct val="150000"/>
              </a:lnSpc>
              <a:buFont typeface="+mj-lt"/>
              <a:buAutoNum type="arabicPeriod"/>
            </a:pPr>
            <a:r>
              <a:rPr lang="vi-VN" sz="2400" b="1">
                <a:solidFill>
                  <a:schemeClr val="bg1"/>
                </a:solidFill>
              </a:rPr>
              <a:t>Giận cá chém thớt</a:t>
            </a:r>
          </a:p>
          <a:p>
            <a:pPr marL="457200" indent="-457200">
              <a:lnSpc>
                <a:spcPct val="150000"/>
              </a:lnSpc>
              <a:buFont typeface="+mj-lt"/>
              <a:buAutoNum type="arabicPeriod"/>
            </a:pPr>
            <a:r>
              <a:rPr lang="vi-VN" sz="2400" b="1">
                <a:solidFill>
                  <a:schemeClr val="bg1"/>
                </a:solidFill>
              </a:rPr>
              <a:t>Giận chồng vật con</a:t>
            </a:r>
          </a:p>
          <a:p>
            <a:pPr marL="457200" indent="-457200">
              <a:lnSpc>
                <a:spcPct val="150000"/>
              </a:lnSpc>
              <a:buFont typeface="+mj-lt"/>
              <a:buAutoNum type="arabicPeriod"/>
            </a:pPr>
            <a:r>
              <a:rPr lang="vi-VN" sz="2400" b="1">
                <a:solidFill>
                  <a:schemeClr val="bg1"/>
                </a:solidFill>
              </a:rPr>
              <a:t>Khi giận, ai bẻ thước mà đo</a:t>
            </a:r>
          </a:p>
          <a:p>
            <a:pPr marL="457200" indent="-457200">
              <a:lnSpc>
                <a:spcPct val="150000"/>
              </a:lnSpc>
              <a:buFont typeface="+mj-lt"/>
              <a:buAutoNum type="arabicPeriod"/>
            </a:pPr>
            <a:r>
              <a:rPr lang="vi-VN" sz="2400" b="1">
                <a:solidFill>
                  <a:schemeClr val="bg1"/>
                </a:solidFill>
              </a:rPr>
              <a:t>Lửa cháy còn đổ dầu thêm</a:t>
            </a:r>
          </a:p>
          <a:p>
            <a:pPr marL="457200" indent="-457200">
              <a:lnSpc>
                <a:spcPct val="150000"/>
              </a:lnSpc>
              <a:buFont typeface="+mj-lt"/>
              <a:buAutoNum type="arabicPeriod"/>
            </a:pPr>
            <a:r>
              <a:rPr lang="vi-VN" sz="2400" b="1">
                <a:solidFill>
                  <a:schemeClr val="bg1"/>
                </a:solidFill>
              </a:rPr>
              <a:t>Thêm dầu vào lửa</a:t>
            </a:r>
          </a:p>
          <a:p>
            <a:pPr marL="457200" indent="-457200">
              <a:lnSpc>
                <a:spcPct val="150000"/>
              </a:lnSpc>
              <a:buFont typeface="+mj-lt"/>
              <a:buAutoNum type="arabicPeriod"/>
            </a:pPr>
            <a:r>
              <a:rPr lang="vi-VN" sz="2400" b="1">
                <a:solidFill>
                  <a:schemeClr val="bg1"/>
                </a:solidFill>
              </a:rPr>
              <a:t>No mất ngon, giận mất khôn</a:t>
            </a:r>
            <a:endParaRPr lang="en-US" sz="2400" b="1">
              <a:solidFill>
                <a:schemeClr val="bg1"/>
              </a:solidFill>
            </a:endParaRPr>
          </a:p>
        </p:txBody>
      </p:sp>
      <p:sp>
        <p:nvSpPr>
          <p:cNvPr id="9" name="TextBox 8"/>
          <p:cNvSpPr txBox="1"/>
          <p:nvPr/>
        </p:nvSpPr>
        <p:spPr>
          <a:xfrm>
            <a:off x="1385283" y="880145"/>
            <a:ext cx="9409948" cy="523220"/>
          </a:xfrm>
          <a:prstGeom prst="rect">
            <a:avLst/>
          </a:prstGeom>
          <a:noFill/>
        </p:spPr>
        <p:txBody>
          <a:bodyPr wrap="none" rtlCol="0">
            <a:spAutoFit/>
          </a:bodyPr>
          <a:lstStyle/>
          <a:p>
            <a:r>
              <a:rPr lang="vi-VN" sz="2800" b="1">
                <a:solidFill>
                  <a:schemeClr val="bg1"/>
                </a:solidFill>
              </a:rPr>
              <a:t>Tìm những câu tục ngữ, thành ngữ nói về sự tức giận</a:t>
            </a:r>
            <a:endParaRPr lang="en-US" sz="2800" b="1">
              <a:solidFill>
                <a:schemeClr val="bg1"/>
              </a:solidFill>
            </a:endParaRPr>
          </a:p>
        </p:txBody>
      </p:sp>
    </p:spTree>
    <p:extLst>
      <p:ext uri="{BB962C8B-B14F-4D97-AF65-F5344CB8AC3E}">
        <p14:creationId xmlns:p14="http://schemas.microsoft.com/office/powerpoint/2010/main" val="2901123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0" name="组合 49"/>
          <p:cNvGrpSpPr/>
          <p:nvPr/>
        </p:nvGrpSpPr>
        <p:grpSpPr>
          <a:xfrm>
            <a:off x="-31184" y="205344"/>
            <a:ext cx="5330238" cy="504056"/>
            <a:chOff x="-31184" y="205344"/>
            <a:chExt cx="5330238" cy="504056"/>
          </a:xfrm>
        </p:grpSpPr>
        <p:grpSp>
          <p:nvGrpSpPr>
            <p:cNvPr id="85" name="组合 84"/>
            <p:cNvGrpSpPr/>
            <p:nvPr/>
          </p:nvGrpSpPr>
          <p:grpSpPr>
            <a:xfrm>
              <a:off x="829774" y="288533"/>
              <a:ext cx="4469280" cy="360040"/>
              <a:chOff x="872912" y="836712"/>
              <a:chExt cx="4469280" cy="360040"/>
            </a:xfrm>
          </p:grpSpPr>
          <p:sp>
            <p:nvSpPr>
              <p:cNvPr id="86" name="矩形 85"/>
              <p:cNvSpPr/>
              <p:nvPr/>
            </p:nvSpPr>
            <p:spPr>
              <a:xfrm>
                <a:off x="872912" y="836712"/>
                <a:ext cx="864096"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sp>
            <p:nvSpPr>
              <p:cNvPr id="87" name="矩形 86"/>
              <p:cNvSpPr/>
              <p:nvPr/>
            </p:nvSpPr>
            <p:spPr>
              <a:xfrm>
                <a:off x="1774208" y="836712"/>
                <a:ext cx="864096"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sp>
            <p:nvSpPr>
              <p:cNvPr id="88" name="矩形 87"/>
              <p:cNvSpPr/>
              <p:nvPr/>
            </p:nvSpPr>
            <p:spPr>
              <a:xfrm>
                <a:off x="2675504" y="836712"/>
                <a:ext cx="864096"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sp>
            <p:nvSpPr>
              <p:cNvPr id="89" name="矩形 88"/>
              <p:cNvSpPr/>
              <p:nvPr/>
            </p:nvSpPr>
            <p:spPr>
              <a:xfrm>
                <a:off x="3576800" y="836712"/>
                <a:ext cx="864096"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sp>
            <p:nvSpPr>
              <p:cNvPr id="90" name="矩形 89"/>
              <p:cNvSpPr/>
              <p:nvPr/>
            </p:nvSpPr>
            <p:spPr>
              <a:xfrm>
                <a:off x="4478096" y="836712"/>
                <a:ext cx="864096"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grpSp>
        <p:sp>
          <p:nvSpPr>
            <p:cNvPr id="60" name="矩形 59"/>
            <p:cNvSpPr/>
            <p:nvPr/>
          </p:nvSpPr>
          <p:spPr>
            <a:xfrm>
              <a:off x="-31184" y="205344"/>
              <a:ext cx="864096" cy="504056"/>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grpSp>
      <p:sp>
        <p:nvSpPr>
          <p:cNvPr id="2" name="Rectangle 1"/>
          <p:cNvSpPr/>
          <p:nvPr/>
        </p:nvSpPr>
        <p:spPr>
          <a:xfrm>
            <a:off x="310389" y="1268760"/>
            <a:ext cx="4824536" cy="5078313"/>
          </a:xfrm>
          <a:prstGeom prst="rect">
            <a:avLst/>
          </a:prstGeom>
        </p:spPr>
        <p:txBody>
          <a:bodyPr wrap="square">
            <a:spAutoFit/>
          </a:bodyPr>
          <a:lstStyle/>
          <a:p>
            <a:pPr algn="just">
              <a:lnSpc>
                <a:spcPct val="150000"/>
              </a:lnSpc>
            </a:pPr>
            <a:r>
              <a:rPr lang="en-US" sz="2400" b="1">
                <a:solidFill>
                  <a:schemeClr val="bg1"/>
                </a:solidFill>
                <a:latin typeface="Arial" pitchFamily="34" charset="0"/>
                <a:cs typeface="Arial" pitchFamily="34" charset="0"/>
              </a:rPr>
              <a:t>Một số hoạt động tạo thư giãn</a:t>
            </a:r>
          </a:p>
          <a:p>
            <a:pPr algn="just">
              <a:lnSpc>
                <a:spcPct val="150000"/>
              </a:lnSpc>
            </a:pPr>
            <a:endParaRPr lang="vi-VN" sz="2400">
              <a:solidFill>
                <a:schemeClr val="bg1"/>
              </a:solidFill>
              <a:latin typeface="Arial" pitchFamily="34" charset="0"/>
              <a:cs typeface="Arial" pitchFamily="34" charset="0"/>
            </a:endParaRPr>
          </a:p>
          <a:p>
            <a:pPr algn="just">
              <a:lnSpc>
                <a:spcPct val="150000"/>
              </a:lnSpc>
            </a:pPr>
            <a:r>
              <a:rPr lang="en-US" sz="2400">
                <a:solidFill>
                  <a:schemeClr val="bg1"/>
                </a:solidFill>
                <a:latin typeface="Arial" pitchFamily="34" charset="0"/>
                <a:cs typeface="Arial" pitchFamily="34" charset="0"/>
              </a:rPr>
              <a:t>Tạo niềm vui là cách chăm sóc đời sống tinh thần rất hiệu quả. Niềm vui giống như liều thuốc bổ cho tâm hồn tươi mới. Chúng ta không thể chờ ai đó tặng cho mình niềm vui mà hãy tự mình biết cách làm cho mình vui vẻ.</a:t>
            </a:r>
            <a:endParaRPr lang="vi-VN" sz="2400">
              <a:solidFill>
                <a:schemeClr val="bg1"/>
              </a:solidFill>
              <a:latin typeface="Arial" pitchFamily="34" charset="0"/>
              <a:cs typeface="Arial" pitchFamily="34" charset="0"/>
            </a:endParaRPr>
          </a:p>
        </p:txBody>
      </p:sp>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7928" y="288533"/>
            <a:ext cx="3484255" cy="4696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07501" y="2435076"/>
            <a:ext cx="3575716" cy="442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arn(inVertical)">
                                      <p:cBhvr>
                                        <p:cTn id="7" dur="500"/>
                                        <p:tgtEl>
                                          <p:spTgt spid="6148"/>
                                        </p:tgtEl>
                                      </p:cBhvr>
                                    </p:animEffect>
                                  </p:childTnLst>
                                </p:cTn>
                              </p:par>
                              <p:par>
                                <p:cTn id="8" presetID="16" presetClass="entr" presetSubtype="21" fill="hold"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barn(inVertical)">
                                      <p:cBhvr>
                                        <p:cTn id="10" dur="500"/>
                                        <p:tgtEl>
                                          <p:spTgt spid="614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2271" y="3284984"/>
            <a:ext cx="10801200" cy="3046988"/>
          </a:xfrm>
          <a:prstGeom prst="rect">
            <a:avLst/>
          </a:prstGeom>
        </p:spPr>
        <p:txBody>
          <a:bodyPr wrap="square">
            <a:spAutoFit/>
          </a:bodyPr>
          <a:lstStyle/>
          <a:p>
            <a:pPr marL="342900" indent="-342900">
              <a:lnSpc>
                <a:spcPct val="200000"/>
              </a:lnSpc>
              <a:buClr>
                <a:schemeClr val="bg1"/>
              </a:buClr>
              <a:buFont typeface="Wingdings" pitchFamily="2" charset="2"/>
              <a:buChar char="v"/>
            </a:pPr>
            <a:r>
              <a:rPr lang="nl-NL" sz="3200" b="1">
                <a:solidFill>
                  <a:schemeClr val="bg1"/>
                </a:solidFill>
                <a:latin typeface="Arial" pitchFamily="34" charset="0"/>
                <a:cs typeface="Arial" pitchFamily="34" charset="0"/>
              </a:rPr>
              <a:t>Nhiệm vụ </a:t>
            </a:r>
            <a:r>
              <a:rPr lang="en-US" sz="3200" b="1">
                <a:solidFill>
                  <a:schemeClr val="bg1"/>
                </a:solidFill>
                <a:latin typeface="Arial" pitchFamily="34" charset="0"/>
                <a:cs typeface="Arial" pitchFamily="34" charset="0"/>
              </a:rPr>
              <a:t>6: Kiểm soát lo lắng</a:t>
            </a:r>
            <a:endParaRPr lang="vi-VN" sz="3200" b="1">
              <a:solidFill>
                <a:schemeClr val="bg1"/>
              </a:solidFill>
              <a:latin typeface="Arial" pitchFamily="34" charset="0"/>
              <a:cs typeface="Arial" pitchFamily="34" charset="0"/>
            </a:endParaRPr>
          </a:p>
          <a:p>
            <a:pPr marL="342900" indent="-342900">
              <a:lnSpc>
                <a:spcPct val="200000"/>
              </a:lnSpc>
              <a:buClr>
                <a:schemeClr val="bg1"/>
              </a:buClr>
              <a:buFont typeface="Wingdings" pitchFamily="2" charset="2"/>
              <a:buChar char="v"/>
            </a:pPr>
            <a:r>
              <a:rPr lang="en-US" sz="3200" b="1">
                <a:solidFill>
                  <a:schemeClr val="bg1"/>
                </a:solidFill>
                <a:latin typeface="Arial" pitchFamily="34" charset="0"/>
                <a:cs typeface="Arial" pitchFamily="34" charset="0"/>
              </a:rPr>
              <a:t>Nhiệm vụ 7: Suy nghĩ tích cực để kiểm soát cảm xúc</a:t>
            </a:r>
            <a:endParaRPr lang="vi-VN" sz="3200" b="1">
              <a:solidFill>
                <a:schemeClr val="bg1"/>
              </a:solidFill>
              <a:latin typeface="Arial" pitchFamily="34" charset="0"/>
              <a:cs typeface="Arial" pitchFamily="34" charset="0"/>
            </a:endParaRPr>
          </a:p>
          <a:p>
            <a:pPr marL="342900" indent="-342900">
              <a:lnSpc>
                <a:spcPct val="200000"/>
              </a:lnSpc>
              <a:buClr>
                <a:schemeClr val="bg1"/>
              </a:buClr>
              <a:buFont typeface="Wingdings" pitchFamily="2" charset="2"/>
              <a:buChar char="v"/>
            </a:pPr>
            <a:r>
              <a:rPr lang="en-US" sz="3200" b="1">
                <a:solidFill>
                  <a:schemeClr val="bg1"/>
                </a:solidFill>
                <a:latin typeface="Arial" pitchFamily="34" charset="0"/>
                <a:cs typeface="Arial" pitchFamily="34" charset="0"/>
              </a:rPr>
              <a:t>Nhiệm vụ 8: Sáng tạo chiếc lọ thần kì</a:t>
            </a:r>
            <a:endParaRPr lang="vi-VN" sz="3200" b="1">
              <a:solidFill>
                <a:schemeClr val="bg1"/>
              </a:solidFill>
              <a:latin typeface="Arial" pitchFamily="34" charset="0"/>
              <a:cs typeface="Arial" pitchFamily="34" charset="0"/>
            </a:endParaRPr>
          </a:p>
        </p:txBody>
      </p:sp>
      <p:pic>
        <p:nvPicPr>
          <p:cNvPr id="3" name="Picture 2"/>
          <p:cNvPicPr>
            <a:picLocks noChangeAspect="1"/>
          </p:cNvPicPr>
          <p:nvPr/>
        </p:nvPicPr>
        <p:blipFill>
          <a:blip r:embed="rId2"/>
          <a:stretch>
            <a:fillRect/>
          </a:stretch>
        </p:blipFill>
        <p:spPr>
          <a:xfrm>
            <a:off x="1631504" y="339457"/>
            <a:ext cx="1916942" cy="1560437"/>
          </a:xfrm>
          <a:prstGeom prst="ellipse">
            <a:avLst/>
          </a:prstGeom>
          <a:ln>
            <a:noFill/>
          </a:ln>
          <a:effectLst>
            <a:softEdge rad="112500"/>
          </a:effectLst>
        </p:spPr>
      </p:pic>
      <p:grpSp>
        <p:nvGrpSpPr>
          <p:cNvPr id="4" name="Group 3"/>
          <p:cNvGrpSpPr/>
          <p:nvPr/>
        </p:nvGrpSpPr>
        <p:grpSpPr>
          <a:xfrm>
            <a:off x="3863752" y="666705"/>
            <a:ext cx="6036367" cy="905943"/>
            <a:chOff x="2731019" y="549269"/>
            <a:chExt cx="4688768" cy="1083002"/>
          </a:xfrm>
        </p:grpSpPr>
        <p:grpSp>
          <p:nvGrpSpPr>
            <p:cNvPr id="5" name="Group 4"/>
            <p:cNvGrpSpPr/>
            <p:nvPr/>
          </p:nvGrpSpPr>
          <p:grpSpPr>
            <a:xfrm>
              <a:off x="2731019" y="549269"/>
              <a:ext cx="4688768" cy="1083002"/>
              <a:chOff x="-1060834" y="-2098302"/>
              <a:chExt cx="10480438" cy="2071384"/>
            </a:xfrm>
          </p:grpSpPr>
          <p:grpSp>
            <p:nvGrpSpPr>
              <p:cNvPr id="7" name="Group 8"/>
              <p:cNvGrpSpPr/>
              <p:nvPr/>
            </p:nvGrpSpPr>
            <p:grpSpPr>
              <a:xfrm>
                <a:off x="-1055997" y="-2098302"/>
                <a:ext cx="10475601" cy="2071384"/>
                <a:chOff x="-885882" y="-1760278"/>
                <a:chExt cx="8788042" cy="1737696"/>
              </a:xfrm>
            </p:grpSpPr>
            <p:sp>
              <p:nvSpPr>
                <p:cNvPr id="9" name="Freeform 9"/>
                <p:cNvSpPr/>
                <p:nvPr/>
              </p:nvSpPr>
              <p:spPr>
                <a:xfrm>
                  <a:off x="-885882" y="-1760278"/>
                  <a:ext cx="8788042" cy="1737696"/>
                </a:xfrm>
                <a:custGeom>
                  <a:avLst/>
                  <a:gdLst/>
                  <a:ahLst/>
                  <a:cxnLst/>
                  <a:rect l="l" t="t" r="r" b="b"/>
                  <a:pathLst>
                    <a:path w="8788042" h="2192074">
                      <a:moveTo>
                        <a:pt x="8165742" y="1621844"/>
                      </a:moveTo>
                      <a:cubicBezTo>
                        <a:pt x="8165742" y="1615494"/>
                        <a:pt x="8167012" y="1610414"/>
                        <a:pt x="8167012" y="1602794"/>
                      </a:cubicBezTo>
                      <a:lnTo>
                        <a:pt x="8167012" y="490220"/>
                      </a:lnTo>
                      <a:cubicBezTo>
                        <a:pt x="8167012" y="220980"/>
                        <a:pt x="7957462" y="0"/>
                        <a:pt x="7700922" y="0"/>
                      </a:cubicBezTo>
                      <a:lnTo>
                        <a:pt x="467360" y="0"/>
                      </a:lnTo>
                      <a:cubicBezTo>
                        <a:pt x="210820" y="0"/>
                        <a:pt x="0" y="220980"/>
                        <a:pt x="0" y="490220"/>
                      </a:cubicBezTo>
                      <a:lnTo>
                        <a:pt x="0" y="1602794"/>
                      </a:lnTo>
                      <a:cubicBezTo>
                        <a:pt x="0" y="1872034"/>
                        <a:pt x="209550" y="2093014"/>
                        <a:pt x="466090" y="2093014"/>
                      </a:cubicBezTo>
                      <a:lnTo>
                        <a:pt x="7699652" y="2093014"/>
                      </a:lnTo>
                      <a:cubicBezTo>
                        <a:pt x="7812681" y="2093014"/>
                        <a:pt x="7916821" y="2049834"/>
                        <a:pt x="7996831" y="1979984"/>
                      </a:cubicBezTo>
                      <a:cubicBezTo>
                        <a:pt x="8127642" y="2051104"/>
                        <a:pt x="8440062" y="2192074"/>
                        <a:pt x="8786771" y="1985064"/>
                      </a:cubicBezTo>
                      <a:cubicBezTo>
                        <a:pt x="8788042" y="1985064"/>
                        <a:pt x="8475622" y="1986334"/>
                        <a:pt x="8165742" y="1621844"/>
                      </a:cubicBezTo>
                      <a:lnTo>
                        <a:pt x="8165742" y="1621844"/>
                      </a:lnTo>
                      <a:close/>
                    </a:path>
                  </a:pathLst>
                </a:custGeom>
                <a:solidFill>
                  <a:schemeClr val="bg1"/>
                </a:solidFill>
              </p:spPr>
            </p:sp>
          </p:grpSp>
          <p:sp>
            <p:nvSpPr>
              <p:cNvPr id="8" name="TextBox 7"/>
              <p:cNvSpPr txBox="1"/>
              <p:nvPr/>
            </p:nvSpPr>
            <p:spPr>
              <a:xfrm>
                <a:off x="-1060834" y="-1934807"/>
                <a:ext cx="9622971" cy="1342590"/>
              </a:xfrm>
              <a:prstGeom prst="rect">
                <a:avLst/>
              </a:prstGeom>
            </p:spPr>
            <p:txBody>
              <a:bodyPr wrap="square" lIns="0" tIns="0" rIns="0" bIns="0" rtlCol="0" anchor="t">
                <a:spAutoFit/>
              </a:bodyPr>
              <a:lstStyle/>
              <a:p>
                <a:pPr algn="ctr">
                  <a:lnSpc>
                    <a:spcPts val="8800"/>
                  </a:lnSpc>
                </a:pPr>
                <a:endParaRPr lang="en-US" sz="5500" b="1" dirty="0">
                  <a:solidFill>
                    <a:srgbClr val="FFFFFF"/>
                  </a:solidFill>
                  <a:latin typeface="Arial" panose="020B0604020202020204" pitchFamily="34" charset="0"/>
                  <a:cs typeface="Arial" panose="020B0604020202020204" pitchFamily="34" charset="0"/>
                </a:endParaRPr>
              </a:p>
            </p:txBody>
          </p:sp>
        </p:grpSp>
        <p:sp>
          <p:nvSpPr>
            <p:cNvPr id="6" name="TextBox 5"/>
            <p:cNvSpPr txBox="1"/>
            <p:nvPr/>
          </p:nvSpPr>
          <p:spPr>
            <a:xfrm>
              <a:off x="3360666" y="752386"/>
              <a:ext cx="3045856" cy="625479"/>
            </a:xfrm>
            <a:prstGeom prst="rect">
              <a:avLst/>
            </a:prstGeom>
            <a:noFill/>
          </p:spPr>
          <p:txBody>
            <a:bodyPr wrap="none" rtlCol="0">
              <a:spAutoFit/>
            </a:bodyPr>
            <a:lstStyle/>
            <a:p>
              <a:pPr algn="ctr"/>
              <a:r>
                <a:rPr lang="vi-VN" sz="2800" b="1"/>
                <a:t>HƯỚNG DẪN VỀ NHÀ</a:t>
              </a:r>
            </a:p>
          </p:txBody>
        </p:sp>
      </p:grpSp>
      <p:sp>
        <p:nvSpPr>
          <p:cNvPr id="10" name="TextBox 9"/>
          <p:cNvSpPr txBox="1"/>
          <p:nvPr/>
        </p:nvSpPr>
        <p:spPr>
          <a:xfrm>
            <a:off x="983432" y="2247415"/>
            <a:ext cx="10369152" cy="738664"/>
          </a:xfrm>
          <a:prstGeom prst="rect">
            <a:avLst/>
          </a:prstGeom>
          <a:noFill/>
          <a:ln>
            <a:solidFill>
              <a:schemeClr val="bg1"/>
            </a:solidFill>
          </a:ln>
        </p:spPr>
        <p:txBody>
          <a:bodyPr wrap="square" rtlCol="0">
            <a:spAutoFit/>
          </a:bodyPr>
          <a:lstStyle/>
          <a:p>
            <a:pPr>
              <a:lnSpc>
                <a:spcPct val="150000"/>
              </a:lnSpc>
            </a:pPr>
            <a:r>
              <a:rPr lang="vi-VN" sz="2800" b="1">
                <a:solidFill>
                  <a:schemeClr val="bg1"/>
                </a:solidFill>
              </a:rPr>
              <a:t>Chuẩn bị NV6-7-8 chủ đề 2: Chăm sóc cuộc sống cá nhân</a:t>
            </a:r>
          </a:p>
        </p:txBody>
      </p:sp>
    </p:spTree>
    <p:extLst>
      <p:ext uri="{BB962C8B-B14F-4D97-AF65-F5344CB8AC3E}">
        <p14:creationId xmlns:p14="http://schemas.microsoft.com/office/powerpoint/2010/main" val="29416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a:spLocks noEditPoints="1"/>
          </p:cNvSpPr>
          <p:nvPr/>
        </p:nvSpPr>
        <p:spPr bwMode="auto">
          <a:xfrm>
            <a:off x="7316788" y="1124744"/>
            <a:ext cx="2441576" cy="2106588"/>
          </a:xfrm>
          <a:custGeom>
            <a:avLst/>
            <a:gdLst>
              <a:gd name="T0" fmla="*/ 89 w 278"/>
              <a:gd name="T1" fmla="*/ 9 h 293"/>
              <a:gd name="T2" fmla="*/ 39 w 278"/>
              <a:gd name="T3" fmla="*/ 60 h 293"/>
              <a:gd name="T4" fmla="*/ 3 w 278"/>
              <a:gd name="T5" fmla="*/ 107 h 293"/>
              <a:gd name="T6" fmla="*/ 224 w 278"/>
              <a:gd name="T7" fmla="*/ 93 h 293"/>
              <a:gd name="T8" fmla="*/ 47 w 278"/>
              <a:gd name="T9" fmla="*/ 77 h 293"/>
              <a:gd name="T10" fmla="*/ 83 w 278"/>
              <a:gd name="T11" fmla="*/ 133 h 293"/>
              <a:gd name="T12" fmla="*/ 41 w 278"/>
              <a:gd name="T13" fmla="*/ 38 h 293"/>
              <a:gd name="T14" fmla="*/ 273 w 278"/>
              <a:gd name="T15" fmla="*/ 84 h 293"/>
              <a:gd name="T16" fmla="*/ 20 w 278"/>
              <a:gd name="T17" fmla="*/ 80 h 293"/>
              <a:gd name="T18" fmla="*/ 32 w 278"/>
              <a:gd name="T19" fmla="*/ 102 h 293"/>
              <a:gd name="T20" fmla="*/ 39 w 278"/>
              <a:gd name="T21" fmla="*/ 82 h 293"/>
              <a:gd name="T22" fmla="*/ 259 w 278"/>
              <a:gd name="T23" fmla="*/ 69 h 293"/>
              <a:gd name="T24" fmla="*/ 192 w 278"/>
              <a:gd name="T25" fmla="*/ 14 h 293"/>
              <a:gd name="T26" fmla="*/ 202 w 278"/>
              <a:gd name="T27" fmla="*/ 167 h 293"/>
              <a:gd name="T28" fmla="*/ 173 w 278"/>
              <a:gd name="T29" fmla="*/ 42 h 293"/>
              <a:gd name="T30" fmla="*/ 134 w 278"/>
              <a:gd name="T31" fmla="*/ 4 h 293"/>
              <a:gd name="T32" fmla="*/ 76 w 278"/>
              <a:gd name="T33" fmla="*/ 31 h 293"/>
              <a:gd name="T34" fmla="*/ 93 w 278"/>
              <a:gd name="T35" fmla="*/ 255 h 293"/>
              <a:gd name="T36" fmla="*/ 238 w 278"/>
              <a:gd name="T37" fmla="*/ 109 h 293"/>
              <a:gd name="T38" fmla="*/ 5 w 278"/>
              <a:gd name="T39" fmla="*/ 138 h 293"/>
              <a:gd name="T40" fmla="*/ 248 w 278"/>
              <a:gd name="T41" fmla="*/ 163 h 293"/>
              <a:gd name="T42" fmla="*/ 29 w 278"/>
              <a:gd name="T43" fmla="*/ 136 h 293"/>
              <a:gd name="T44" fmla="*/ 262 w 278"/>
              <a:gd name="T45" fmla="*/ 142 h 293"/>
              <a:gd name="T46" fmla="*/ 216 w 278"/>
              <a:gd name="T47" fmla="*/ 156 h 293"/>
              <a:gd name="T48" fmla="*/ 56 w 278"/>
              <a:gd name="T49" fmla="*/ 127 h 293"/>
              <a:gd name="T50" fmla="*/ 252 w 278"/>
              <a:gd name="T51" fmla="*/ 118 h 293"/>
              <a:gd name="T52" fmla="*/ 53 w 278"/>
              <a:gd name="T53" fmla="*/ 101 h 293"/>
              <a:gd name="T54" fmla="*/ 246 w 278"/>
              <a:gd name="T55" fmla="*/ 90 h 293"/>
              <a:gd name="T56" fmla="*/ 229 w 278"/>
              <a:gd name="T57" fmla="*/ 109 h 293"/>
              <a:gd name="T58" fmla="*/ 166 w 278"/>
              <a:gd name="T59" fmla="*/ 36 h 293"/>
              <a:gd name="T60" fmla="*/ 44 w 278"/>
              <a:gd name="T61" fmla="*/ 287 h 293"/>
              <a:gd name="T62" fmla="*/ 169 w 278"/>
              <a:gd name="T63" fmla="*/ 197 h 293"/>
              <a:gd name="T64" fmla="*/ 200 w 278"/>
              <a:gd name="T65" fmla="*/ 158 h 293"/>
              <a:gd name="T66" fmla="*/ 152 w 278"/>
              <a:gd name="T67" fmla="*/ 32 h 293"/>
              <a:gd name="T68" fmla="*/ 22 w 278"/>
              <a:gd name="T69" fmla="*/ 132 h 293"/>
              <a:gd name="T70" fmla="*/ 16 w 278"/>
              <a:gd name="T71" fmla="*/ 155 h 293"/>
              <a:gd name="T72" fmla="*/ 152 w 278"/>
              <a:gd name="T73" fmla="*/ 26 h 293"/>
              <a:gd name="T74" fmla="*/ 25 w 278"/>
              <a:gd name="T75" fmla="*/ 113 h 293"/>
              <a:gd name="T76" fmla="*/ 73 w 278"/>
              <a:gd name="T77" fmla="*/ 192 h 293"/>
              <a:gd name="T78" fmla="*/ 234 w 278"/>
              <a:gd name="T79" fmla="*/ 137 h 293"/>
              <a:gd name="T80" fmla="*/ 50 w 278"/>
              <a:gd name="T81" fmla="*/ 117 h 293"/>
              <a:gd name="T82" fmla="*/ 105 w 278"/>
              <a:gd name="T83" fmla="*/ 164 h 293"/>
              <a:gd name="T84" fmla="*/ 60 w 278"/>
              <a:gd name="T85" fmla="*/ 162 h 293"/>
              <a:gd name="T86" fmla="*/ 147 w 278"/>
              <a:gd name="T87" fmla="*/ 189 h 293"/>
              <a:gd name="T88" fmla="*/ 182 w 278"/>
              <a:gd name="T89" fmla="*/ 180 h 293"/>
              <a:gd name="T90" fmla="*/ 3 w 278"/>
              <a:gd name="T91" fmla="*/ 115 h 293"/>
              <a:gd name="T92" fmla="*/ 243 w 278"/>
              <a:gd name="T93" fmla="*/ 141 h 293"/>
              <a:gd name="T94" fmla="*/ 167 w 278"/>
              <a:gd name="T95" fmla="*/ 186 h 293"/>
              <a:gd name="T96" fmla="*/ 109 w 278"/>
              <a:gd name="T97" fmla="*/ 216 h 293"/>
              <a:gd name="T98" fmla="*/ 230 w 278"/>
              <a:gd name="T99" fmla="*/ 129 h 293"/>
              <a:gd name="T100" fmla="*/ 86 w 278"/>
              <a:gd name="T101" fmla="*/ 23 h 293"/>
              <a:gd name="T102" fmla="*/ 155 w 278"/>
              <a:gd name="T103" fmla="*/ 23 h 293"/>
              <a:gd name="T104" fmla="*/ 199 w 278"/>
              <a:gd name="T105" fmla="*/ 37 h 293"/>
              <a:gd name="T106" fmla="*/ 111 w 278"/>
              <a:gd name="T107" fmla="*/ 175 h 293"/>
              <a:gd name="T108" fmla="*/ 12 w 278"/>
              <a:gd name="T109" fmla="*/ 117 h 293"/>
              <a:gd name="T110" fmla="*/ 74 w 278"/>
              <a:gd name="T111" fmla="*/ 175 h 293"/>
              <a:gd name="T112" fmla="*/ 22 w 278"/>
              <a:gd name="T113" fmla="*/ 113 h 293"/>
              <a:gd name="T114" fmla="*/ 127 w 278"/>
              <a:gd name="T115" fmla="*/ 174 h 293"/>
              <a:gd name="T116" fmla="*/ 76 w 278"/>
              <a:gd name="T117" fmla="*/ 182 h 293"/>
              <a:gd name="T118" fmla="*/ 205 w 278"/>
              <a:gd name="T119" fmla="*/ 40 h 293"/>
              <a:gd name="T120" fmla="*/ 87 w 278"/>
              <a:gd name="T121" fmla="*/ 147 h 293"/>
              <a:gd name="T122" fmla="*/ 247 w 278"/>
              <a:gd name="T123" fmla="*/ 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8" h="293">
                <a:moveTo>
                  <a:pt x="132" y="211"/>
                </a:moveTo>
                <a:cubicBezTo>
                  <a:pt x="131" y="213"/>
                  <a:pt x="131" y="216"/>
                  <a:pt x="130" y="218"/>
                </a:cubicBezTo>
                <a:cubicBezTo>
                  <a:pt x="128" y="223"/>
                  <a:pt x="126" y="227"/>
                  <a:pt x="123" y="232"/>
                </a:cubicBezTo>
                <a:cubicBezTo>
                  <a:pt x="117" y="241"/>
                  <a:pt x="111" y="251"/>
                  <a:pt x="103" y="259"/>
                </a:cubicBezTo>
                <a:cubicBezTo>
                  <a:pt x="96" y="267"/>
                  <a:pt x="88" y="274"/>
                  <a:pt x="80" y="280"/>
                </a:cubicBezTo>
                <a:cubicBezTo>
                  <a:pt x="70" y="286"/>
                  <a:pt x="60" y="290"/>
                  <a:pt x="49" y="292"/>
                </a:cubicBezTo>
                <a:cubicBezTo>
                  <a:pt x="47" y="292"/>
                  <a:pt x="44" y="293"/>
                  <a:pt x="42" y="293"/>
                </a:cubicBezTo>
                <a:cubicBezTo>
                  <a:pt x="41" y="293"/>
                  <a:pt x="40" y="293"/>
                  <a:pt x="40" y="293"/>
                </a:cubicBezTo>
                <a:cubicBezTo>
                  <a:pt x="38" y="292"/>
                  <a:pt x="37" y="291"/>
                  <a:pt x="38" y="289"/>
                </a:cubicBezTo>
                <a:cubicBezTo>
                  <a:pt x="39" y="288"/>
                  <a:pt x="41" y="287"/>
                  <a:pt x="42" y="285"/>
                </a:cubicBezTo>
                <a:cubicBezTo>
                  <a:pt x="44" y="283"/>
                  <a:pt x="46" y="281"/>
                  <a:pt x="48" y="278"/>
                </a:cubicBezTo>
                <a:cubicBezTo>
                  <a:pt x="52" y="274"/>
                  <a:pt x="55" y="269"/>
                  <a:pt x="58" y="264"/>
                </a:cubicBezTo>
                <a:cubicBezTo>
                  <a:pt x="61" y="259"/>
                  <a:pt x="62" y="255"/>
                  <a:pt x="64" y="250"/>
                </a:cubicBezTo>
                <a:cubicBezTo>
                  <a:pt x="66" y="242"/>
                  <a:pt x="68" y="233"/>
                  <a:pt x="69" y="225"/>
                </a:cubicBezTo>
                <a:cubicBezTo>
                  <a:pt x="69" y="224"/>
                  <a:pt x="69" y="222"/>
                  <a:pt x="69" y="220"/>
                </a:cubicBezTo>
                <a:cubicBezTo>
                  <a:pt x="69" y="215"/>
                  <a:pt x="69" y="210"/>
                  <a:pt x="68" y="204"/>
                </a:cubicBezTo>
                <a:cubicBezTo>
                  <a:pt x="68" y="204"/>
                  <a:pt x="68" y="203"/>
                  <a:pt x="68" y="203"/>
                </a:cubicBezTo>
                <a:cubicBezTo>
                  <a:pt x="68" y="202"/>
                  <a:pt x="67" y="202"/>
                  <a:pt x="67" y="202"/>
                </a:cubicBezTo>
                <a:cubicBezTo>
                  <a:pt x="58" y="200"/>
                  <a:pt x="50" y="196"/>
                  <a:pt x="42" y="191"/>
                </a:cubicBezTo>
                <a:cubicBezTo>
                  <a:pt x="35" y="187"/>
                  <a:pt x="29" y="182"/>
                  <a:pt x="23" y="177"/>
                </a:cubicBezTo>
                <a:cubicBezTo>
                  <a:pt x="16" y="169"/>
                  <a:pt x="10" y="161"/>
                  <a:pt x="6" y="151"/>
                </a:cubicBezTo>
                <a:cubicBezTo>
                  <a:pt x="3" y="144"/>
                  <a:pt x="1" y="136"/>
                  <a:pt x="0" y="128"/>
                </a:cubicBezTo>
                <a:cubicBezTo>
                  <a:pt x="0" y="124"/>
                  <a:pt x="0" y="120"/>
                  <a:pt x="0" y="116"/>
                </a:cubicBezTo>
                <a:cubicBezTo>
                  <a:pt x="0" y="110"/>
                  <a:pt x="1" y="103"/>
                  <a:pt x="2" y="96"/>
                </a:cubicBezTo>
                <a:cubicBezTo>
                  <a:pt x="4" y="88"/>
                  <a:pt x="7" y="80"/>
                  <a:pt x="10" y="72"/>
                </a:cubicBezTo>
                <a:cubicBezTo>
                  <a:pt x="20" y="51"/>
                  <a:pt x="35" y="34"/>
                  <a:pt x="56" y="22"/>
                </a:cubicBezTo>
                <a:cubicBezTo>
                  <a:pt x="67" y="16"/>
                  <a:pt x="78" y="12"/>
                  <a:pt x="89" y="9"/>
                </a:cubicBezTo>
                <a:cubicBezTo>
                  <a:pt x="93" y="8"/>
                  <a:pt x="97" y="7"/>
                  <a:pt x="101" y="6"/>
                </a:cubicBezTo>
                <a:cubicBezTo>
                  <a:pt x="109" y="4"/>
                  <a:pt x="118" y="2"/>
                  <a:pt x="127" y="1"/>
                </a:cubicBezTo>
                <a:cubicBezTo>
                  <a:pt x="135" y="0"/>
                  <a:pt x="143" y="1"/>
                  <a:pt x="151" y="1"/>
                </a:cubicBezTo>
                <a:cubicBezTo>
                  <a:pt x="158" y="1"/>
                  <a:pt x="165" y="2"/>
                  <a:pt x="172" y="3"/>
                </a:cubicBezTo>
                <a:cubicBezTo>
                  <a:pt x="180" y="4"/>
                  <a:pt x="187" y="6"/>
                  <a:pt x="195" y="8"/>
                </a:cubicBezTo>
                <a:cubicBezTo>
                  <a:pt x="210" y="12"/>
                  <a:pt x="223" y="19"/>
                  <a:pt x="236" y="27"/>
                </a:cubicBezTo>
                <a:cubicBezTo>
                  <a:pt x="243" y="32"/>
                  <a:pt x="250" y="38"/>
                  <a:pt x="255" y="44"/>
                </a:cubicBezTo>
                <a:cubicBezTo>
                  <a:pt x="261" y="51"/>
                  <a:pt x="266" y="57"/>
                  <a:pt x="270" y="65"/>
                </a:cubicBezTo>
                <a:cubicBezTo>
                  <a:pt x="275" y="76"/>
                  <a:pt x="278" y="87"/>
                  <a:pt x="277" y="99"/>
                </a:cubicBezTo>
                <a:cubicBezTo>
                  <a:pt x="276" y="107"/>
                  <a:pt x="275" y="115"/>
                  <a:pt x="274" y="122"/>
                </a:cubicBezTo>
                <a:cubicBezTo>
                  <a:pt x="273" y="130"/>
                  <a:pt x="271" y="138"/>
                  <a:pt x="268" y="145"/>
                </a:cubicBezTo>
                <a:cubicBezTo>
                  <a:pt x="264" y="156"/>
                  <a:pt x="258" y="166"/>
                  <a:pt x="250" y="174"/>
                </a:cubicBezTo>
                <a:cubicBezTo>
                  <a:pt x="244" y="181"/>
                  <a:pt x="237" y="186"/>
                  <a:pt x="229" y="191"/>
                </a:cubicBezTo>
                <a:cubicBezTo>
                  <a:pt x="219" y="197"/>
                  <a:pt x="208" y="201"/>
                  <a:pt x="196" y="204"/>
                </a:cubicBezTo>
                <a:cubicBezTo>
                  <a:pt x="186" y="206"/>
                  <a:pt x="177" y="207"/>
                  <a:pt x="167" y="208"/>
                </a:cubicBezTo>
                <a:cubicBezTo>
                  <a:pt x="163" y="209"/>
                  <a:pt x="159" y="209"/>
                  <a:pt x="155" y="209"/>
                </a:cubicBezTo>
                <a:cubicBezTo>
                  <a:pt x="152" y="209"/>
                  <a:pt x="149" y="210"/>
                  <a:pt x="146" y="210"/>
                </a:cubicBezTo>
                <a:cubicBezTo>
                  <a:pt x="142" y="210"/>
                  <a:pt x="138" y="210"/>
                  <a:pt x="134" y="211"/>
                </a:cubicBezTo>
                <a:cubicBezTo>
                  <a:pt x="133" y="211"/>
                  <a:pt x="133" y="211"/>
                  <a:pt x="132" y="211"/>
                </a:cubicBezTo>
                <a:close/>
                <a:moveTo>
                  <a:pt x="93" y="142"/>
                </a:moveTo>
                <a:cubicBezTo>
                  <a:pt x="93" y="142"/>
                  <a:pt x="93" y="141"/>
                  <a:pt x="92" y="141"/>
                </a:cubicBezTo>
                <a:cubicBezTo>
                  <a:pt x="92" y="141"/>
                  <a:pt x="92" y="141"/>
                  <a:pt x="92" y="141"/>
                </a:cubicBezTo>
                <a:cubicBezTo>
                  <a:pt x="93" y="142"/>
                  <a:pt x="93" y="142"/>
                  <a:pt x="93" y="142"/>
                </a:cubicBezTo>
                <a:cubicBezTo>
                  <a:pt x="95" y="144"/>
                  <a:pt x="100" y="148"/>
                  <a:pt x="101" y="148"/>
                </a:cubicBezTo>
                <a:cubicBezTo>
                  <a:pt x="99" y="146"/>
                  <a:pt x="97" y="145"/>
                  <a:pt x="95" y="143"/>
                </a:cubicBezTo>
                <a:cubicBezTo>
                  <a:pt x="94" y="143"/>
                  <a:pt x="94" y="142"/>
                  <a:pt x="93" y="142"/>
                </a:cubicBezTo>
                <a:close/>
                <a:moveTo>
                  <a:pt x="39" y="60"/>
                </a:moveTo>
                <a:cubicBezTo>
                  <a:pt x="39" y="60"/>
                  <a:pt x="38" y="60"/>
                  <a:pt x="38" y="60"/>
                </a:cubicBezTo>
                <a:cubicBezTo>
                  <a:pt x="36" y="63"/>
                  <a:pt x="34" y="65"/>
                  <a:pt x="32" y="68"/>
                </a:cubicBezTo>
                <a:cubicBezTo>
                  <a:pt x="32" y="69"/>
                  <a:pt x="31" y="69"/>
                  <a:pt x="31" y="70"/>
                </a:cubicBezTo>
                <a:cubicBezTo>
                  <a:pt x="32" y="70"/>
                  <a:pt x="32" y="70"/>
                  <a:pt x="32" y="70"/>
                </a:cubicBezTo>
                <a:cubicBezTo>
                  <a:pt x="34" y="67"/>
                  <a:pt x="36" y="64"/>
                  <a:pt x="38" y="61"/>
                </a:cubicBezTo>
                <a:cubicBezTo>
                  <a:pt x="38" y="60"/>
                  <a:pt x="38" y="60"/>
                  <a:pt x="39" y="60"/>
                </a:cubicBezTo>
                <a:cubicBezTo>
                  <a:pt x="39" y="60"/>
                  <a:pt x="39" y="59"/>
                  <a:pt x="40" y="59"/>
                </a:cubicBezTo>
                <a:cubicBezTo>
                  <a:pt x="40" y="59"/>
                  <a:pt x="39" y="59"/>
                  <a:pt x="39" y="59"/>
                </a:cubicBezTo>
                <a:cubicBezTo>
                  <a:pt x="39" y="59"/>
                  <a:pt x="39" y="60"/>
                  <a:pt x="39" y="60"/>
                </a:cubicBezTo>
                <a:close/>
                <a:moveTo>
                  <a:pt x="263" y="150"/>
                </a:moveTo>
                <a:cubicBezTo>
                  <a:pt x="263" y="149"/>
                  <a:pt x="264" y="149"/>
                  <a:pt x="264" y="149"/>
                </a:cubicBezTo>
                <a:cubicBezTo>
                  <a:pt x="265" y="146"/>
                  <a:pt x="266" y="142"/>
                  <a:pt x="268" y="139"/>
                </a:cubicBezTo>
                <a:cubicBezTo>
                  <a:pt x="268" y="139"/>
                  <a:pt x="268" y="139"/>
                  <a:pt x="268" y="138"/>
                </a:cubicBezTo>
                <a:cubicBezTo>
                  <a:pt x="267" y="140"/>
                  <a:pt x="266" y="141"/>
                  <a:pt x="266" y="143"/>
                </a:cubicBezTo>
                <a:cubicBezTo>
                  <a:pt x="265" y="145"/>
                  <a:pt x="264" y="147"/>
                  <a:pt x="263" y="150"/>
                </a:cubicBezTo>
                <a:cubicBezTo>
                  <a:pt x="263" y="150"/>
                  <a:pt x="263" y="150"/>
                  <a:pt x="263" y="151"/>
                </a:cubicBezTo>
                <a:cubicBezTo>
                  <a:pt x="263" y="151"/>
                  <a:pt x="263" y="151"/>
                  <a:pt x="263" y="151"/>
                </a:cubicBezTo>
                <a:cubicBezTo>
                  <a:pt x="263" y="150"/>
                  <a:pt x="263" y="150"/>
                  <a:pt x="263" y="150"/>
                </a:cubicBezTo>
                <a:close/>
                <a:moveTo>
                  <a:pt x="3" y="107"/>
                </a:moveTo>
                <a:cubicBezTo>
                  <a:pt x="3" y="107"/>
                  <a:pt x="4" y="107"/>
                  <a:pt x="4" y="106"/>
                </a:cubicBezTo>
                <a:cubicBezTo>
                  <a:pt x="4" y="104"/>
                  <a:pt x="4" y="102"/>
                  <a:pt x="5" y="101"/>
                </a:cubicBezTo>
                <a:cubicBezTo>
                  <a:pt x="5" y="99"/>
                  <a:pt x="5" y="98"/>
                  <a:pt x="6" y="96"/>
                </a:cubicBezTo>
                <a:cubicBezTo>
                  <a:pt x="6" y="94"/>
                  <a:pt x="7" y="91"/>
                  <a:pt x="7" y="89"/>
                </a:cubicBezTo>
                <a:cubicBezTo>
                  <a:pt x="7" y="88"/>
                  <a:pt x="8" y="87"/>
                  <a:pt x="8" y="85"/>
                </a:cubicBezTo>
                <a:cubicBezTo>
                  <a:pt x="8" y="86"/>
                  <a:pt x="7" y="86"/>
                  <a:pt x="7" y="86"/>
                </a:cubicBezTo>
                <a:cubicBezTo>
                  <a:pt x="7" y="89"/>
                  <a:pt x="6" y="92"/>
                  <a:pt x="5" y="96"/>
                </a:cubicBezTo>
                <a:cubicBezTo>
                  <a:pt x="4" y="99"/>
                  <a:pt x="4" y="103"/>
                  <a:pt x="3" y="107"/>
                </a:cubicBezTo>
                <a:cubicBezTo>
                  <a:pt x="3" y="108"/>
                  <a:pt x="3" y="108"/>
                  <a:pt x="3" y="109"/>
                </a:cubicBezTo>
                <a:cubicBezTo>
                  <a:pt x="3" y="109"/>
                  <a:pt x="3" y="109"/>
                  <a:pt x="3" y="109"/>
                </a:cubicBezTo>
                <a:cubicBezTo>
                  <a:pt x="3" y="108"/>
                  <a:pt x="3" y="108"/>
                  <a:pt x="3" y="107"/>
                </a:cubicBezTo>
                <a:close/>
                <a:moveTo>
                  <a:pt x="149" y="69"/>
                </a:moveTo>
                <a:cubicBezTo>
                  <a:pt x="148" y="70"/>
                  <a:pt x="147" y="72"/>
                  <a:pt x="146" y="73"/>
                </a:cubicBezTo>
                <a:cubicBezTo>
                  <a:pt x="145" y="75"/>
                  <a:pt x="144" y="75"/>
                  <a:pt x="143" y="75"/>
                </a:cubicBezTo>
                <a:cubicBezTo>
                  <a:pt x="142" y="75"/>
                  <a:pt x="141" y="74"/>
                  <a:pt x="141" y="73"/>
                </a:cubicBezTo>
                <a:cubicBezTo>
                  <a:pt x="141" y="72"/>
                  <a:pt x="140" y="72"/>
                  <a:pt x="140" y="71"/>
                </a:cubicBezTo>
                <a:cubicBezTo>
                  <a:pt x="139" y="69"/>
                  <a:pt x="139" y="67"/>
                  <a:pt x="138" y="66"/>
                </a:cubicBezTo>
                <a:cubicBezTo>
                  <a:pt x="138" y="65"/>
                  <a:pt x="137" y="65"/>
                  <a:pt x="137" y="64"/>
                </a:cubicBezTo>
                <a:cubicBezTo>
                  <a:pt x="132" y="59"/>
                  <a:pt x="126" y="54"/>
                  <a:pt x="120" y="50"/>
                </a:cubicBezTo>
                <a:cubicBezTo>
                  <a:pt x="113" y="46"/>
                  <a:pt x="106" y="43"/>
                  <a:pt x="97" y="43"/>
                </a:cubicBezTo>
                <a:cubicBezTo>
                  <a:pt x="88" y="42"/>
                  <a:pt x="79" y="45"/>
                  <a:pt x="72" y="51"/>
                </a:cubicBezTo>
                <a:cubicBezTo>
                  <a:pt x="69" y="54"/>
                  <a:pt x="67" y="57"/>
                  <a:pt x="65" y="61"/>
                </a:cubicBezTo>
                <a:cubicBezTo>
                  <a:pt x="62" y="65"/>
                  <a:pt x="60" y="71"/>
                  <a:pt x="60" y="76"/>
                </a:cubicBezTo>
                <a:cubicBezTo>
                  <a:pt x="60" y="81"/>
                  <a:pt x="60" y="86"/>
                  <a:pt x="61" y="91"/>
                </a:cubicBezTo>
                <a:cubicBezTo>
                  <a:pt x="63" y="99"/>
                  <a:pt x="66" y="106"/>
                  <a:pt x="70" y="112"/>
                </a:cubicBezTo>
                <a:cubicBezTo>
                  <a:pt x="75" y="121"/>
                  <a:pt x="81" y="129"/>
                  <a:pt x="89" y="135"/>
                </a:cubicBezTo>
                <a:cubicBezTo>
                  <a:pt x="93" y="138"/>
                  <a:pt x="97" y="141"/>
                  <a:pt x="100" y="144"/>
                </a:cubicBezTo>
                <a:cubicBezTo>
                  <a:pt x="108" y="150"/>
                  <a:pt x="117" y="156"/>
                  <a:pt x="125" y="161"/>
                </a:cubicBezTo>
                <a:cubicBezTo>
                  <a:pt x="130" y="164"/>
                  <a:pt x="136" y="167"/>
                  <a:pt x="141" y="170"/>
                </a:cubicBezTo>
                <a:cubicBezTo>
                  <a:pt x="142" y="170"/>
                  <a:pt x="143" y="171"/>
                  <a:pt x="144" y="171"/>
                </a:cubicBezTo>
                <a:cubicBezTo>
                  <a:pt x="146" y="169"/>
                  <a:pt x="147" y="166"/>
                  <a:pt x="149" y="164"/>
                </a:cubicBezTo>
                <a:cubicBezTo>
                  <a:pt x="154" y="159"/>
                  <a:pt x="159" y="155"/>
                  <a:pt x="165" y="150"/>
                </a:cubicBezTo>
                <a:cubicBezTo>
                  <a:pt x="174" y="142"/>
                  <a:pt x="184" y="135"/>
                  <a:pt x="194" y="128"/>
                </a:cubicBezTo>
                <a:cubicBezTo>
                  <a:pt x="200" y="124"/>
                  <a:pt x="206" y="119"/>
                  <a:pt x="210" y="114"/>
                </a:cubicBezTo>
                <a:cubicBezTo>
                  <a:pt x="216" y="108"/>
                  <a:pt x="221" y="101"/>
                  <a:pt x="224" y="93"/>
                </a:cubicBezTo>
                <a:cubicBezTo>
                  <a:pt x="225" y="89"/>
                  <a:pt x="227" y="85"/>
                  <a:pt x="226" y="80"/>
                </a:cubicBezTo>
                <a:cubicBezTo>
                  <a:pt x="226" y="77"/>
                  <a:pt x="226" y="75"/>
                  <a:pt x="225" y="72"/>
                </a:cubicBezTo>
                <a:cubicBezTo>
                  <a:pt x="224" y="61"/>
                  <a:pt x="218" y="53"/>
                  <a:pt x="209" y="47"/>
                </a:cubicBezTo>
                <a:cubicBezTo>
                  <a:pt x="206" y="44"/>
                  <a:pt x="202" y="43"/>
                  <a:pt x="199" y="43"/>
                </a:cubicBezTo>
                <a:cubicBezTo>
                  <a:pt x="196" y="42"/>
                  <a:pt x="194" y="43"/>
                  <a:pt x="191" y="43"/>
                </a:cubicBezTo>
                <a:cubicBezTo>
                  <a:pt x="184" y="44"/>
                  <a:pt x="177" y="46"/>
                  <a:pt x="171" y="49"/>
                </a:cubicBezTo>
                <a:cubicBezTo>
                  <a:pt x="168" y="50"/>
                  <a:pt x="165" y="52"/>
                  <a:pt x="163" y="54"/>
                </a:cubicBezTo>
                <a:cubicBezTo>
                  <a:pt x="161" y="56"/>
                  <a:pt x="160" y="58"/>
                  <a:pt x="158" y="60"/>
                </a:cubicBezTo>
                <a:cubicBezTo>
                  <a:pt x="157" y="62"/>
                  <a:pt x="155" y="65"/>
                  <a:pt x="153" y="68"/>
                </a:cubicBezTo>
                <a:cubicBezTo>
                  <a:pt x="152" y="69"/>
                  <a:pt x="151" y="69"/>
                  <a:pt x="150" y="69"/>
                </a:cubicBezTo>
                <a:cubicBezTo>
                  <a:pt x="150" y="69"/>
                  <a:pt x="149" y="69"/>
                  <a:pt x="149" y="69"/>
                </a:cubicBezTo>
                <a:close/>
                <a:moveTo>
                  <a:pt x="48" y="113"/>
                </a:moveTo>
                <a:cubicBezTo>
                  <a:pt x="48" y="113"/>
                  <a:pt x="48" y="113"/>
                  <a:pt x="48" y="113"/>
                </a:cubicBezTo>
                <a:cubicBezTo>
                  <a:pt x="48" y="113"/>
                  <a:pt x="48" y="113"/>
                  <a:pt x="48" y="113"/>
                </a:cubicBezTo>
                <a:cubicBezTo>
                  <a:pt x="48" y="112"/>
                  <a:pt x="48" y="111"/>
                  <a:pt x="48" y="110"/>
                </a:cubicBezTo>
                <a:cubicBezTo>
                  <a:pt x="49" y="110"/>
                  <a:pt x="49" y="110"/>
                  <a:pt x="49" y="110"/>
                </a:cubicBezTo>
                <a:cubicBezTo>
                  <a:pt x="49" y="106"/>
                  <a:pt x="49" y="103"/>
                  <a:pt x="49" y="100"/>
                </a:cubicBezTo>
                <a:cubicBezTo>
                  <a:pt x="49" y="96"/>
                  <a:pt x="49" y="92"/>
                  <a:pt x="49" y="87"/>
                </a:cubicBezTo>
                <a:cubicBezTo>
                  <a:pt x="49" y="86"/>
                  <a:pt x="49" y="84"/>
                  <a:pt x="49" y="83"/>
                </a:cubicBezTo>
                <a:cubicBezTo>
                  <a:pt x="49" y="82"/>
                  <a:pt x="49" y="81"/>
                  <a:pt x="50" y="81"/>
                </a:cubicBezTo>
                <a:cubicBezTo>
                  <a:pt x="51" y="81"/>
                  <a:pt x="51" y="80"/>
                  <a:pt x="51" y="80"/>
                </a:cubicBezTo>
                <a:cubicBezTo>
                  <a:pt x="52" y="74"/>
                  <a:pt x="53" y="69"/>
                  <a:pt x="55" y="64"/>
                </a:cubicBezTo>
                <a:cubicBezTo>
                  <a:pt x="55" y="64"/>
                  <a:pt x="56" y="63"/>
                  <a:pt x="56" y="63"/>
                </a:cubicBezTo>
                <a:cubicBezTo>
                  <a:pt x="55" y="63"/>
                  <a:pt x="55" y="63"/>
                  <a:pt x="55" y="63"/>
                </a:cubicBezTo>
                <a:cubicBezTo>
                  <a:pt x="53" y="65"/>
                  <a:pt x="52" y="66"/>
                  <a:pt x="51" y="68"/>
                </a:cubicBezTo>
                <a:cubicBezTo>
                  <a:pt x="50" y="71"/>
                  <a:pt x="49" y="73"/>
                  <a:pt x="48" y="75"/>
                </a:cubicBezTo>
                <a:cubicBezTo>
                  <a:pt x="47" y="75"/>
                  <a:pt x="47" y="76"/>
                  <a:pt x="47" y="77"/>
                </a:cubicBezTo>
                <a:cubicBezTo>
                  <a:pt x="47" y="80"/>
                  <a:pt x="47" y="83"/>
                  <a:pt x="47" y="86"/>
                </a:cubicBezTo>
                <a:cubicBezTo>
                  <a:pt x="46" y="94"/>
                  <a:pt x="46" y="102"/>
                  <a:pt x="47" y="110"/>
                </a:cubicBezTo>
                <a:cubicBezTo>
                  <a:pt x="47" y="111"/>
                  <a:pt x="48" y="112"/>
                  <a:pt x="48" y="113"/>
                </a:cubicBezTo>
                <a:close/>
                <a:moveTo>
                  <a:pt x="192" y="133"/>
                </a:moveTo>
                <a:cubicBezTo>
                  <a:pt x="192" y="133"/>
                  <a:pt x="191" y="133"/>
                  <a:pt x="191" y="133"/>
                </a:cubicBezTo>
                <a:cubicBezTo>
                  <a:pt x="191" y="133"/>
                  <a:pt x="191" y="133"/>
                  <a:pt x="191" y="134"/>
                </a:cubicBezTo>
                <a:cubicBezTo>
                  <a:pt x="183" y="139"/>
                  <a:pt x="176" y="144"/>
                  <a:pt x="169" y="150"/>
                </a:cubicBezTo>
                <a:cubicBezTo>
                  <a:pt x="163" y="155"/>
                  <a:pt x="157" y="160"/>
                  <a:pt x="151" y="166"/>
                </a:cubicBezTo>
                <a:cubicBezTo>
                  <a:pt x="150" y="168"/>
                  <a:pt x="148" y="170"/>
                  <a:pt x="147" y="171"/>
                </a:cubicBezTo>
                <a:cubicBezTo>
                  <a:pt x="146" y="172"/>
                  <a:pt x="146" y="173"/>
                  <a:pt x="147" y="173"/>
                </a:cubicBezTo>
                <a:cubicBezTo>
                  <a:pt x="150" y="170"/>
                  <a:pt x="154" y="167"/>
                  <a:pt x="158" y="164"/>
                </a:cubicBezTo>
                <a:cubicBezTo>
                  <a:pt x="162" y="158"/>
                  <a:pt x="168" y="153"/>
                  <a:pt x="174" y="150"/>
                </a:cubicBezTo>
                <a:cubicBezTo>
                  <a:pt x="174" y="149"/>
                  <a:pt x="175" y="149"/>
                  <a:pt x="175" y="149"/>
                </a:cubicBezTo>
                <a:cubicBezTo>
                  <a:pt x="180" y="144"/>
                  <a:pt x="186" y="139"/>
                  <a:pt x="191" y="134"/>
                </a:cubicBezTo>
                <a:cubicBezTo>
                  <a:pt x="191" y="134"/>
                  <a:pt x="191" y="133"/>
                  <a:pt x="192" y="133"/>
                </a:cubicBezTo>
                <a:close/>
                <a:moveTo>
                  <a:pt x="211" y="45"/>
                </a:moveTo>
                <a:cubicBezTo>
                  <a:pt x="212" y="45"/>
                  <a:pt x="212" y="45"/>
                  <a:pt x="212" y="46"/>
                </a:cubicBezTo>
                <a:cubicBezTo>
                  <a:pt x="217" y="49"/>
                  <a:pt x="220" y="53"/>
                  <a:pt x="223" y="58"/>
                </a:cubicBezTo>
                <a:cubicBezTo>
                  <a:pt x="227" y="64"/>
                  <a:pt x="228" y="70"/>
                  <a:pt x="229" y="77"/>
                </a:cubicBezTo>
                <a:cubicBezTo>
                  <a:pt x="229" y="77"/>
                  <a:pt x="229" y="78"/>
                  <a:pt x="229" y="79"/>
                </a:cubicBezTo>
                <a:cubicBezTo>
                  <a:pt x="229" y="80"/>
                  <a:pt x="229" y="80"/>
                  <a:pt x="229" y="81"/>
                </a:cubicBezTo>
                <a:cubicBezTo>
                  <a:pt x="229" y="81"/>
                  <a:pt x="229" y="80"/>
                  <a:pt x="230" y="80"/>
                </a:cubicBezTo>
                <a:cubicBezTo>
                  <a:pt x="230" y="77"/>
                  <a:pt x="230" y="75"/>
                  <a:pt x="230" y="73"/>
                </a:cubicBezTo>
                <a:cubicBezTo>
                  <a:pt x="232" y="63"/>
                  <a:pt x="227" y="52"/>
                  <a:pt x="216" y="46"/>
                </a:cubicBezTo>
                <a:cubicBezTo>
                  <a:pt x="214" y="45"/>
                  <a:pt x="213" y="45"/>
                  <a:pt x="211" y="45"/>
                </a:cubicBezTo>
                <a:close/>
                <a:moveTo>
                  <a:pt x="83" y="133"/>
                </a:moveTo>
                <a:cubicBezTo>
                  <a:pt x="83" y="133"/>
                  <a:pt x="83" y="133"/>
                  <a:pt x="83" y="133"/>
                </a:cubicBezTo>
                <a:cubicBezTo>
                  <a:pt x="83" y="133"/>
                  <a:pt x="83" y="133"/>
                  <a:pt x="82" y="133"/>
                </a:cubicBezTo>
                <a:cubicBezTo>
                  <a:pt x="77" y="127"/>
                  <a:pt x="71" y="120"/>
                  <a:pt x="67" y="113"/>
                </a:cubicBezTo>
                <a:cubicBezTo>
                  <a:pt x="62" y="105"/>
                  <a:pt x="59" y="97"/>
                  <a:pt x="58" y="88"/>
                </a:cubicBezTo>
                <a:cubicBezTo>
                  <a:pt x="58" y="87"/>
                  <a:pt x="58" y="86"/>
                  <a:pt x="58" y="84"/>
                </a:cubicBezTo>
                <a:cubicBezTo>
                  <a:pt x="57" y="91"/>
                  <a:pt x="58" y="98"/>
                  <a:pt x="60" y="105"/>
                </a:cubicBezTo>
                <a:cubicBezTo>
                  <a:pt x="61" y="109"/>
                  <a:pt x="63" y="113"/>
                  <a:pt x="66" y="117"/>
                </a:cubicBezTo>
                <a:cubicBezTo>
                  <a:pt x="71" y="122"/>
                  <a:pt x="77" y="128"/>
                  <a:pt x="82" y="133"/>
                </a:cubicBezTo>
                <a:cubicBezTo>
                  <a:pt x="82" y="133"/>
                  <a:pt x="82" y="133"/>
                  <a:pt x="83" y="133"/>
                </a:cubicBezTo>
                <a:close/>
                <a:moveTo>
                  <a:pt x="11" y="104"/>
                </a:moveTo>
                <a:cubicBezTo>
                  <a:pt x="11" y="104"/>
                  <a:pt x="11" y="103"/>
                  <a:pt x="11" y="103"/>
                </a:cubicBezTo>
                <a:cubicBezTo>
                  <a:pt x="13" y="99"/>
                  <a:pt x="14" y="95"/>
                  <a:pt x="16" y="90"/>
                </a:cubicBezTo>
                <a:cubicBezTo>
                  <a:pt x="16" y="90"/>
                  <a:pt x="16" y="89"/>
                  <a:pt x="16" y="88"/>
                </a:cubicBezTo>
                <a:cubicBezTo>
                  <a:pt x="16" y="86"/>
                  <a:pt x="17" y="84"/>
                  <a:pt x="17" y="82"/>
                </a:cubicBezTo>
                <a:cubicBezTo>
                  <a:pt x="17" y="81"/>
                  <a:pt x="17" y="79"/>
                  <a:pt x="18" y="78"/>
                </a:cubicBezTo>
                <a:cubicBezTo>
                  <a:pt x="17" y="78"/>
                  <a:pt x="17" y="79"/>
                  <a:pt x="17" y="79"/>
                </a:cubicBezTo>
                <a:cubicBezTo>
                  <a:pt x="16" y="80"/>
                  <a:pt x="15" y="82"/>
                  <a:pt x="14" y="83"/>
                </a:cubicBezTo>
                <a:cubicBezTo>
                  <a:pt x="12" y="88"/>
                  <a:pt x="10" y="93"/>
                  <a:pt x="8" y="98"/>
                </a:cubicBezTo>
                <a:cubicBezTo>
                  <a:pt x="8" y="99"/>
                  <a:pt x="8" y="101"/>
                  <a:pt x="8" y="102"/>
                </a:cubicBezTo>
                <a:cubicBezTo>
                  <a:pt x="10" y="101"/>
                  <a:pt x="10" y="103"/>
                  <a:pt x="11" y="104"/>
                </a:cubicBezTo>
                <a:close/>
                <a:moveTo>
                  <a:pt x="12" y="74"/>
                </a:moveTo>
                <a:cubicBezTo>
                  <a:pt x="12" y="74"/>
                  <a:pt x="12" y="74"/>
                  <a:pt x="12" y="74"/>
                </a:cubicBezTo>
                <a:cubicBezTo>
                  <a:pt x="13" y="74"/>
                  <a:pt x="13" y="74"/>
                  <a:pt x="13" y="74"/>
                </a:cubicBezTo>
                <a:cubicBezTo>
                  <a:pt x="13" y="74"/>
                  <a:pt x="13" y="73"/>
                  <a:pt x="13" y="73"/>
                </a:cubicBezTo>
                <a:cubicBezTo>
                  <a:pt x="18" y="64"/>
                  <a:pt x="24" y="56"/>
                  <a:pt x="30" y="49"/>
                </a:cubicBezTo>
                <a:cubicBezTo>
                  <a:pt x="31" y="48"/>
                  <a:pt x="32" y="47"/>
                  <a:pt x="33" y="47"/>
                </a:cubicBezTo>
                <a:cubicBezTo>
                  <a:pt x="34" y="47"/>
                  <a:pt x="34" y="46"/>
                  <a:pt x="35" y="45"/>
                </a:cubicBezTo>
                <a:cubicBezTo>
                  <a:pt x="37" y="43"/>
                  <a:pt x="39" y="41"/>
                  <a:pt x="41" y="38"/>
                </a:cubicBezTo>
                <a:cubicBezTo>
                  <a:pt x="42" y="38"/>
                  <a:pt x="42" y="38"/>
                  <a:pt x="42" y="37"/>
                </a:cubicBezTo>
                <a:cubicBezTo>
                  <a:pt x="44" y="35"/>
                  <a:pt x="46" y="34"/>
                  <a:pt x="48" y="32"/>
                </a:cubicBezTo>
                <a:cubicBezTo>
                  <a:pt x="49" y="31"/>
                  <a:pt x="50" y="30"/>
                  <a:pt x="51" y="30"/>
                </a:cubicBezTo>
                <a:cubicBezTo>
                  <a:pt x="33" y="40"/>
                  <a:pt x="21" y="55"/>
                  <a:pt x="12" y="74"/>
                </a:cubicBezTo>
                <a:close/>
                <a:moveTo>
                  <a:pt x="39" y="109"/>
                </a:moveTo>
                <a:cubicBezTo>
                  <a:pt x="40" y="114"/>
                  <a:pt x="41" y="117"/>
                  <a:pt x="42" y="121"/>
                </a:cubicBezTo>
                <a:cubicBezTo>
                  <a:pt x="43" y="120"/>
                  <a:pt x="43" y="120"/>
                  <a:pt x="44" y="122"/>
                </a:cubicBezTo>
                <a:cubicBezTo>
                  <a:pt x="45" y="122"/>
                  <a:pt x="45" y="123"/>
                  <a:pt x="46" y="123"/>
                </a:cubicBezTo>
                <a:cubicBezTo>
                  <a:pt x="49" y="128"/>
                  <a:pt x="53" y="132"/>
                  <a:pt x="56" y="136"/>
                </a:cubicBezTo>
                <a:cubicBezTo>
                  <a:pt x="57" y="137"/>
                  <a:pt x="57" y="137"/>
                  <a:pt x="57" y="137"/>
                </a:cubicBezTo>
                <a:cubicBezTo>
                  <a:pt x="57" y="137"/>
                  <a:pt x="57" y="136"/>
                  <a:pt x="57" y="136"/>
                </a:cubicBezTo>
                <a:cubicBezTo>
                  <a:pt x="53" y="130"/>
                  <a:pt x="50" y="125"/>
                  <a:pt x="46" y="120"/>
                </a:cubicBezTo>
                <a:cubicBezTo>
                  <a:pt x="46" y="119"/>
                  <a:pt x="46" y="119"/>
                  <a:pt x="45" y="118"/>
                </a:cubicBezTo>
                <a:cubicBezTo>
                  <a:pt x="45" y="117"/>
                  <a:pt x="45" y="117"/>
                  <a:pt x="45" y="116"/>
                </a:cubicBezTo>
                <a:cubicBezTo>
                  <a:pt x="46" y="115"/>
                  <a:pt x="46" y="115"/>
                  <a:pt x="45" y="114"/>
                </a:cubicBezTo>
                <a:cubicBezTo>
                  <a:pt x="44" y="113"/>
                  <a:pt x="42" y="112"/>
                  <a:pt x="41" y="111"/>
                </a:cubicBezTo>
                <a:cubicBezTo>
                  <a:pt x="41" y="110"/>
                  <a:pt x="40" y="110"/>
                  <a:pt x="39" y="109"/>
                </a:cubicBezTo>
                <a:close/>
                <a:moveTo>
                  <a:pt x="242" y="35"/>
                </a:moveTo>
                <a:cubicBezTo>
                  <a:pt x="242" y="35"/>
                  <a:pt x="241" y="36"/>
                  <a:pt x="241" y="36"/>
                </a:cubicBezTo>
                <a:cubicBezTo>
                  <a:pt x="242" y="36"/>
                  <a:pt x="242" y="36"/>
                  <a:pt x="242" y="36"/>
                </a:cubicBezTo>
                <a:cubicBezTo>
                  <a:pt x="245" y="39"/>
                  <a:pt x="248" y="42"/>
                  <a:pt x="250" y="45"/>
                </a:cubicBezTo>
                <a:cubicBezTo>
                  <a:pt x="253" y="47"/>
                  <a:pt x="255" y="50"/>
                  <a:pt x="257" y="52"/>
                </a:cubicBezTo>
                <a:cubicBezTo>
                  <a:pt x="260" y="55"/>
                  <a:pt x="263" y="59"/>
                  <a:pt x="264" y="63"/>
                </a:cubicBezTo>
                <a:cubicBezTo>
                  <a:pt x="265" y="64"/>
                  <a:pt x="265" y="65"/>
                  <a:pt x="265" y="66"/>
                </a:cubicBezTo>
                <a:cubicBezTo>
                  <a:pt x="268" y="71"/>
                  <a:pt x="271" y="77"/>
                  <a:pt x="273" y="83"/>
                </a:cubicBezTo>
                <a:cubicBezTo>
                  <a:pt x="273" y="84"/>
                  <a:pt x="273" y="84"/>
                  <a:pt x="273" y="84"/>
                </a:cubicBezTo>
                <a:cubicBezTo>
                  <a:pt x="273" y="84"/>
                  <a:pt x="273" y="84"/>
                  <a:pt x="273" y="84"/>
                </a:cubicBezTo>
                <a:cubicBezTo>
                  <a:pt x="272" y="76"/>
                  <a:pt x="269" y="69"/>
                  <a:pt x="266" y="62"/>
                </a:cubicBezTo>
                <a:cubicBezTo>
                  <a:pt x="260" y="52"/>
                  <a:pt x="252" y="43"/>
                  <a:pt x="242" y="36"/>
                </a:cubicBezTo>
                <a:cubicBezTo>
                  <a:pt x="242" y="35"/>
                  <a:pt x="242" y="35"/>
                  <a:pt x="242" y="35"/>
                </a:cubicBezTo>
                <a:close/>
                <a:moveTo>
                  <a:pt x="192" y="202"/>
                </a:moveTo>
                <a:cubicBezTo>
                  <a:pt x="205" y="199"/>
                  <a:pt x="218" y="195"/>
                  <a:pt x="230" y="187"/>
                </a:cubicBezTo>
                <a:cubicBezTo>
                  <a:pt x="230" y="187"/>
                  <a:pt x="229" y="187"/>
                  <a:pt x="229" y="187"/>
                </a:cubicBezTo>
                <a:cubicBezTo>
                  <a:pt x="228" y="187"/>
                  <a:pt x="227" y="187"/>
                  <a:pt x="226" y="187"/>
                </a:cubicBezTo>
                <a:cubicBezTo>
                  <a:pt x="226" y="187"/>
                  <a:pt x="225" y="187"/>
                  <a:pt x="224" y="187"/>
                </a:cubicBezTo>
                <a:cubicBezTo>
                  <a:pt x="215" y="193"/>
                  <a:pt x="204" y="198"/>
                  <a:pt x="194" y="201"/>
                </a:cubicBezTo>
                <a:cubicBezTo>
                  <a:pt x="193" y="201"/>
                  <a:pt x="192" y="201"/>
                  <a:pt x="192" y="202"/>
                </a:cubicBezTo>
                <a:close/>
                <a:moveTo>
                  <a:pt x="20" y="80"/>
                </a:moveTo>
                <a:cubicBezTo>
                  <a:pt x="20" y="80"/>
                  <a:pt x="20" y="80"/>
                  <a:pt x="20" y="80"/>
                </a:cubicBezTo>
                <a:cubicBezTo>
                  <a:pt x="20" y="80"/>
                  <a:pt x="20" y="80"/>
                  <a:pt x="20" y="80"/>
                </a:cubicBezTo>
                <a:cubicBezTo>
                  <a:pt x="24" y="72"/>
                  <a:pt x="29" y="66"/>
                  <a:pt x="33" y="59"/>
                </a:cubicBezTo>
                <a:cubicBezTo>
                  <a:pt x="34" y="59"/>
                  <a:pt x="34" y="58"/>
                  <a:pt x="35" y="58"/>
                </a:cubicBezTo>
                <a:cubicBezTo>
                  <a:pt x="36" y="56"/>
                  <a:pt x="37" y="54"/>
                  <a:pt x="38" y="52"/>
                </a:cubicBezTo>
                <a:cubicBezTo>
                  <a:pt x="38" y="52"/>
                  <a:pt x="38" y="51"/>
                  <a:pt x="38" y="51"/>
                </a:cubicBezTo>
                <a:cubicBezTo>
                  <a:pt x="38" y="51"/>
                  <a:pt x="38" y="51"/>
                  <a:pt x="38" y="51"/>
                </a:cubicBezTo>
                <a:cubicBezTo>
                  <a:pt x="38" y="51"/>
                  <a:pt x="37" y="51"/>
                  <a:pt x="37" y="52"/>
                </a:cubicBezTo>
                <a:cubicBezTo>
                  <a:pt x="35" y="54"/>
                  <a:pt x="33" y="57"/>
                  <a:pt x="31" y="59"/>
                </a:cubicBezTo>
                <a:cubicBezTo>
                  <a:pt x="30" y="61"/>
                  <a:pt x="28" y="64"/>
                  <a:pt x="26" y="66"/>
                </a:cubicBezTo>
                <a:cubicBezTo>
                  <a:pt x="26" y="66"/>
                  <a:pt x="25" y="67"/>
                  <a:pt x="25" y="67"/>
                </a:cubicBezTo>
                <a:cubicBezTo>
                  <a:pt x="24" y="67"/>
                  <a:pt x="24" y="68"/>
                  <a:pt x="23" y="69"/>
                </a:cubicBezTo>
                <a:cubicBezTo>
                  <a:pt x="23" y="69"/>
                  <a:pt x="22" y="70"/>
                  <a:pt x="22" y="70"/>
                </a:cubicBezTo>
                <a:cubicBezTo>
                  <a:pt x="21" y="72"/>
                  <a:pt x="20" y="73"/>
                  <a:pt x="21" y="75"/>
                </a:cubicBezTo>
                <a:cubicBezTo>
                  <a:pt x="21" y="75"/>
                  <a:pt x="21" y="76"/>
                  <a:pt x="20" y="76"/>
                </a:cubicBezTo>
                <a:cubicBezTo>
                  <a:pt x="20" y="78"/>
                  <a:pt x="20" y="79"/>
                  <a:pt x="20" y="80"/>
                </a:cubicBezTo>
                <a:close/>
                <a:moveTo>
                  <a:pt x="25" y="93"/>
                </a:moveTo>
                <a:cubicBezTo>
                  <a:pt x="25" y="93"/>
                  <a:pt x="25" y="93"/>
                  <a:pt x="26" y="93"/>
                </a:cubicBezTo>
                <a:cubicBezTo>
                  <a:pt x="26" y="93"/>
                  <a:pt x="26" y="93"/>
                  <a:pt x="26" y="92"/>
                </a:cubicBezTo>
                <a:cubicBezTo>
                  <a:pt x="28" y="88"/>
                  <a:pt x="30" y="84"/>
                  <a:pt x="32" y="80"/>
                </a:cubicBezTo>
                <a:cubicBezTo>
                  <a:pt x="32" y="79"/>
                  <a:pt x="33" y="78"/>
                  <a:pt x="33" y="77"/>
                </a:cubicBezTo>
                <a:cubicBezTo>
                  <a:pt x="34" y="75"/>
                  <a:pt x="34" y="73"/>
                  <a:pt x="35" y="71"/>
                </a:cubicBezTo>
                <a:cubicBezTo>
                  <a:pt x="35" y="70"/>
                  <a:pt x="36" y="69"/>
                  <a:pt x="36" y="69"/>
                </a:cubicBezTo>
                <a:cubicBezTo>
                  <a:pt x="37" y="68"/>
                  <a:pt x="37" y="68"/>
                  <a:pt x="37" y="67"/>
                </a:cubicBezTo>
                <a:cubicBezTo>
                  <a:pt x="36" y="68"/>
                  <a:pt x="36" y="68"/>
                  <a:pt x="36" y="69"/>
                </a:cubicBezTo>
                <a:cubicBezTo>
                  <a:pt x="33" y="72"/>
                  <a:pt x="32" y="75"/>
                  <a:pt x="29" y="78"/>
                </a:cubicBezTo>
                <a:cubicBezTo>
                  <a:pt x="28" y="80"/>
                  <a:pt x="27" y="82"/>
                  <a:pt x="26" y="84"/>
                </a:cubicBezTo>
                <a:cubicBezTo>
                  <a:pt x="26" y="87"/>
                  <a:pt x="26" y="90"/>
                  <a:pt x="25" y="93"/>
                </a:cubicBezTo>
                <a:close/>
                <a:moveTo>
                  <a:pt x="11" y="122"/>
                </a:moveTo>
                <a:cubicBezTo>
                  <a:pt x="11" y="122"/>
                  <a:pt x="11" y="122"/>
                  <a:pt x="11" y="122"/>
                </a:cubicBezTo>
                <a:cubicBezTo>
                  <a:pt x="11" y="122"/>
                  <a:pt x="11" y="123"/>
                  <a:pt x="11" y="124"/>
                </a:cubicBezTo>
                <a:cubicBezTo>
                  <a:pt x="11" y="124"/>
                  <a:pt x="11" y="125"/>
                  <a:pt x="11" y="125"/>
                </a:cubicBezTo>
                <a:cubicBezTo>
                  <a:pt x="12" y="128"/>
                  <a:pt x="13" y="131"/>
                  <a:pt x="12" y="134"/>
                </a:cubicBezTo>
                <a:cubicBezTo>
                  <a:pt x="12" y="135"/>
                  <a:pt x="12" y="135"/>
                  <a:pt x="13" y="135"/>
                </a:cubicBezTo>
                <a:cubicBezTo>
                  <a:pt x="15" y="139"/>
                  <a:pt x="17" y="143"/>
                  <a:pt x="19" y="147"/>
                </a:cubicBezTo>
                <a:cubicBezTo>
                  <a:pt x="19" y="147"/>
                  <a:pt x="19" y="148"/>
                  <a:pt x="19" y="148"/>
                </a:cubicBezTo>
                <a:cubicBezTo>
                  <a:pt x="19" y="148"/>
                  <a:pt x="19" y="147"/>
                  <a:pt x="19" y="147"/>
                </a:cubicBezTo>
                <a:cubicBezTo>
                  <a:pt x="18" y="145"/>
                  <a:pt x="18" y="142"/>
                  <a:pt x="18" y="140"/>
                </a:cubicBezTo>
                <a:cubicBezTo>
                  <a:pt x="18" y="140"/>
                  <a:pt x="18" y="139"/>
                  <a:pt x="18" y="139"/>
                </a:cubicBezTo>
                <a:cubicBezTo>
                  <a:pt x="16" y="135"/>
                  <a:pt x="14" y="130"/>
                  <a:pt x="13" y="125"/>
                </a:cubicBezTo>
                <a:cubicBezTo>
                  <a:pt x="13" y="124"/>
                  <a:pt x="12" y="123"/>
                  <a:pt x="11" y="122"/>
                </a:cubicBezTo>
                <a:close/>
                <a:moveTo>
                  <a:pt x="35" y="108"/>
                </a:moveTo>
                <a:cubicBezTo>
                  <a:pt x="35" y="106"/>
                  <a:pt x="34" y="104"/>
                  <a:pt x="32" y="102"/>
                </a:cubicBezTo>
                <a:cubicBezTo>
                  <a:pt x="32" y="102"/>
                  <a:pt x="32" y="102"/>
                  <a:pt x="32" y="102"/>
                </a:cubicBezTo>
                <a:cubicBezTo>
                  <a:pt x="32" y="103"/>
                  <a:pt x="32" y="104"/>
                  <a:pt x="31" y="104"/>
                </a:cubicBezTo>
                <a:cubicBezTo>
                  <a:pt x="31" y="105"/>
                  <a:pt x="29" y="105"/>
                  <a:pt x="29" y="104"/>
                </a:cubicBezTo>
                <a:cubicBezTo>
                  <a:pt x="28" y="104"/>
                  <a:pt x="28" y="104"/>
                  <a:pt x="28" y="103"/>
                </a:cubicBezTo>
                <a:cubicBezTo>
                  <a:pt x="28" y="104"/>
                  <a:pt x="28" y="104"/>
                  <a:pt x="28" y="105"/>
                </a:cubicBezTo>
                <a:cubicBezTo>
                  <a:pt x="28" y="107"/>
                  <a:pt x="28" y="108"/>
                  <a:pt x="28" y="110"/>
                </a:cubicBezTo>
                <a:cubicBezTo>
                  <a:pt x="28" y="112"/>
                  <a:pt x="29" y="113"/>
                  <a:pt x="30" y="113"/>
                </a:cubicBezTo>
                <a:cubicBezTo>
                  <a:pt x="31" y="113"/>
                  <a:pt x="32" y="112"/>
                  <a:pt x="33" y="112"/>
                </a:cubicBezTo>
                <a:cubicBezTo>
                  <a:pt x="33" y="112"/>
                  <a:pt x="33" y="111"/>
                  <a:pt x="33" y="111"/>
                </a:cubicBezTo>
                <a:cubicBezTo>
                  <a:pt x="34" y="110"/>
                  <a:pt x="34" y="109"/>
                  <a:pt x="35" y="108"/>
                </a:cubicBezTo>
                <a:close/>
                <a:moveTo>
                  <a:pt x="33" y="160"/>
                </a:moveTo>
                <a:cubicBezTo>
                  <a:pt x="33" y="159"/>
                  <a:pt x="33" y="159"/>
                  <a:pt x="33" y="159"/>
                </a:cubicBezTo>
                <a:cubicBezTo>
                  <a:pt x="32" y="158"/>
                  <a:pt x="32" y="157"/>
                  <a:pt x="31" y="156"/>
                </a:cubicBezTo>
                <a:cubicBezTo>
                  <a:pt x="31" y="154"/>
                  <a:pt x="30" y="153"/>
                  <a:pt x="32" y="152"/>
                </a:cubicBezTo>
                <a:cubicBezTo>
                  <a:pt x="30" y="149"/>
                  <a:pt x="28" y="145"/>
                  <a:pt x="26" y="144"/>
                </a:cubicBezTo>
                <a:cubicBezTo>
                  <a:pt x="26" y="144"/>
                  <a:pt x="26" y="145"/>
                  <a:pt x="26" y="145"/>
                </a:cubicBezTo>
                <a:cubicBezTo>
                  <a:pt x="26" y="146"/>
                  <a:pt x="26" y="148"/>
                  <a:pt x="26" y="149"/>
                </a:cubicBezTo>
                <a:cubicBezTo>
                  <a:pt x="27" y="152"/>
                  <a:pt x="27" y="154"/>
                  <a:pt x="28" y="156"/>
                </a:cubicBezTo>
                <a:cubicBezTo>
                  <a:pt x="29" y="157"/>
                  <a:pt x="29" y="158"/>
                  <a:pt x="29" y="158"/>
                </a:cubicBezTo>
                <a:cubicBezTo>
                  <a:pt x="30" y="159"/>
                  <a:pt x="31" y="160"/>
                  <a:pt x="33" y="160"/>
                </a:cubicBezTo>
                <a:close/>
                <a:moveTo>
                  <a:pt x="45" y="110"/>
                </a:moveTo>
                <a:cubicBezTo>
                  <a:pt x="44" y="102"/>
                  <a:pt x="44" y="94"/>
                  <a:pt x="44" y="87"/>
                </a:cubicBezTo>
                <a:cubicBezTo>
                  <a:pt x="42" y="93"/>
                  <a:pt x="41" y="100"/>
                  <a:pt x="40" y="107"/>
                </a:cubicBezTo>
                <a:cubicBezTo>
                  <a:pt x="41" y="108"/>
                  <a:pt x="43" y="109"/>
                  <a:pt x="45" y="110"/>
                </a:cubicBezTo>
                <a:close/>
                <a:moveTo>
                  <a:pt x="38" y="101"/>
                </a:moveTo>
                <a:cubicBezTo>
                  <a:pt x="39" y="100"/>
                  <a:pt x="43" y="78"/>
                  <a:pt x="43" y="77"/>
                </a:cubicBezTo>
                <a:cubicBezTo>
                  <a:pt x="41" y="79"/>
                  <a:pt x="40" y="81"/>
                  <a:pt x="39" y="82"/>
                </a:cubicBezTo>
                <a:cubicBezTo>
                  <a:pt x="38" y="83"/>
                  <a:pt x="38" y="84"/>
                  <a:pt x="38" y="85"/>
                </a:cubicBezTo>
                <a:cubicBezTo>
                  <a:pt x="38" y="90"/>
                  <a:pt x="38" y="95"/>
                  <a:pt x="38" y="100"/>
                </a:cubicBezTo>
                <a:cubicBezTo>
                  <a:pt x="38" y="101"/>
                  <a:pt x="38" y="101"/>
                  <a:pt x="38" y="101"/>
                </a:cubicBezTo>
                <a:close/>
                <a:moveTo>
                  <a:pt x="224" y="144"/>
                </a:moveTo>
                <a:cubicBezTo>
                  <a:pt x="225" y="144"/>
                  <a:pt x="226" y="143"/>
                  <a:pt x="227" y="142"/>
                </a:cubicBezTo>
                <a:cubicBezTo>
                  <a:pt x="228" y="142"/>
                  <a:pt x="228" y="141"/>
                  <a:pt x="228" y="140"/>
                </a:cubicBezTo>
                <a:cubicBezTo>
                  <a:pt x="227" y="137"/>
                  <a:pt x="227" y="134"/>
                  <a:pt x="227" y="132"/>
                </a:cubicBezTo>
                <a:cubicBezTo>
                  <a:pt x="228" y="131"/>
                  <a:pt x="228" y="131"/>
                  <a:pt x="228" y="131"/>
                </a:cubicBezTo>
                <a:cubicBezTo>
                  <a:pt x="227" y="130"/>
                  <a:pt x="227" y="130"/>
                  <a:pt x="227" y="130"/>
                </a:cubicBezTo>
                <a:cubicBezTo>
                  <a:pt x="226" y="133"/>
                  <a:pt x="224" y="135"/>
                  <a:pt x="222" y="138"/>
                </a:cubicBezTo>
                <a:cubicBezTo>
                  <a:pt x="224" y="140"/>
                  <a:pt x="224" y="142"/>
                  <a:pt x="224" y="144"/>
                </a:cubicBezTo>
                <a:close/>
                <a:moveTo>
                  <a:pt x="243" y="166"/>
                </a:moveTo>
                <a:cubicBezTo>
                  <a:pt x="239" y="170"/>
                  <a:pt x="235" y="172"/>
                  <a:pt x="231" y="175"/>
                </a:cubicBezTo>
                <a:cubicBezTo>
                  <a:pt x="229" y="176"/>
                  <a:pt x="228" y="177"/>
                  <a:pt x="227" y="179"/>
                </a:cubicBezTo>
                <a:cubicBezTo>
                  <a:pt x="227" y="179"/>
                  <a:pt x="226" y="180"/>
                  <a:pt x="226" y="180"/>
                </a:cubicBezTo>
                <a:cubicBezTo>
                  <a:pt x="226" y="180"/>
                  <a:pt x="226" y="181"/>
                  <a:pt x="226" y="181"/>
                </a:cubicBezTo>
                <a:cubicBezTo>
                  <a:pt x="232" y="177"/>
                  <a:pt x="238" y="173"/>
                  <a:pt x="244" y="168"/>
                </a:cubicBezTo>
                <a:cubicBezTo>
                  <a:pt x="243" y="168"/>
                  <a:pt x="243" y="167"/>
                  <a:pt x="243" y="167"/>
                </a:cubicBezTo>
                <a:cubicBezTo>
                  <a:pt x="243" y="167"/>
                  <a:pt x="243" y="167"/>
                  <a:pt x="243" y="166"/>
                </a:cubicBezTo>
                <a:close/>
                <a:moveTo>
                  <a:pt x="263" y="88"/>
                </a:moveTo>
                <a:cubicBezTo>
                  <a:pt x="263" y="88"/>
                  <a:pt x="263" y="88"/>
                  <a:pt x="263" y="88"/>
                </a:cubicBezTo>
                <a:cubicBezTo>
                  <a:pt x="263" y="88"/>
                  <a:pt x="263" y="87"/>
                  <a:pt x="263" y="87"/>
                </a:cubicBezTo>
                <a:cubicBezTo>
                  <a:pt x="262" y="81"/>
                  <a:pt x="261" y="75"/>
                  <a:pt x="261" y="69"/>
                </a:cubicBezTo>
                <a:cubicBezTo>
                  <a:pt x="260" y="67"/>
                  <a:pt x="260" y="66"/>
                  <a:pt x="261" y="65"/>
                </a:cubicBezTo>
                <a:cubicBezTo>
                  <a:pt x="260" y="62"/>
                  <a:pt x="256" y="56"/>
                  <a:pt x="255" y="55"/>
                </a:cubicBezTo>
                <a:cubicBezTo>
                  <a:pt x="255" y="56"/>
                  <a:pt x="255" y="56"/>
                  <a:pt x="255" y="57"/>
                </a:cubicBezTo>
                <a:cubicBezTo>
                  <a:pt x="257" y="61"/>
                  <a:pt x="258" y="65"/>
                  <a:pt x="259" y="69"/>
                </a:cubicBezTo>
                <a:cubicBezTo>
                  <a:pt x="259" y="71"/>
                  <a:pt x="260" y="73"/>
                  <a:pt x="260" y="75"/>
                </a:cubicBezTo>
                <a:cubicBezTo>
                  <a:pt x="261" y="79"/>
                  <a:pt x="262" y="83"/>
                  <a:pt x="263" y="87"/>
                </a:cubicBezTo>
                <a:cubicBezTo>
                  <a:pt x="263" y="87"/>
                  <a:pt x="263" y="88"/>
                  <a:pt x="263" y="88"/>
                </a:cubicBezTo>
                <a:close/>
                <a:moveTo>
                  <a:pt x="207" y="189"/>
                </a:moveTo>
                <a:cubicBezTo>
                  <a:pt x="207" y="189"/>
                  <a:pt x="207" y="189"/>
                  <a:pt x="208" y="189"/>
                </a:cubicBezTo>
                <a:cubicBezTo>
                  <a:pt x="212" y="188"/>
                  <a:pt x="216" y="186"/>
                  <a:pt x="220" y="184"/>
                </a:cubicBezTo>
                <a:cubicBezTo>
                  <a:pt x="221" y="184"/>
                  <a:pt x="222" y="183"/>
                  <a:pt x="222" y="182"/>
                </a:cubicBezTo>
                <a:cubicBezTo>
                  <a:pt x="223" y="181"/>
                  <a:pt x="223" y="180"/>
                  <a:pt x="223" y="180"/>
                </a:cubicBezTo>
                <a:cubicBezTo>
                  <a:pt x="223" y="180"/>
                  <a:pt x="224" y="179"/>
                  <a:pt x="224" y="179"/>
                </a:cubicBezTo>
                <a:cubicBezTo>
                  <a:pt x="218" y="182"/>
                  <a:pt x="212" y="184"/>
                  <a:pt x="207" y="189"/>
                </a:cubicBezTo>
                <a:close/>
                <a:moveTo>
                  <a:pt x="141" y="20"/>
                </a:moveTo>
                <a:cubicBezTo>
                  <a:pt x="139" y="21"/>
                  <a:pt x="137" y="21"/>
                  <a:pt x="135" y="21"/>
                </a:cubicBezTo>
                <a:cubicBezTo>
                  <a:pt x="133" y="21"/>
                  <a:pt x="131" y="21"/>
                  <a:pt x="129" y="21"/>
                </a:cubicBezTo>
                <a:cubicBezTo>
                  <a:pt x="129" y="21"/>
                  <a:pt x="128" y="22"/>
                  <a:pt x="128" y="22"/>
                </a:cubicBezTo>
                <a:cubicBezTo>
                  <a:pt x="127" y="23"/>
                  <a:pt x="127" y="24"/>
                  <a:pt x="126" y="25"/>
                </a:cubicBezTo>
                <a:cubicBezTo>
                  <a:pt x="128" y="25"/>
                  <a:pt x="129" y="25"/>
                  <a:pt x="130" y="25"/>
                </a:cubicBezTo>
                <a:cubicBezTo>
                  <a:pt x="131" y="25"/>
                  <a:pt x="133" y="25"/>
                  <a:pt x="135" y="25"/>
                </a:cubicBezTo>
                <a:cubicBezTo>
                  <a:pt x="135" y="25"/>
                  <a:pt x="136" y="24"/>
                  <a:pt x="136" y="24"/>
                </a:cubicBezTo>
                <a:cubicBezTo>
                  <a:pt x="138" y="23"/>
                  <a:pt x="139" y="22"/>
                  <a:pt x="141" y="20"/>
                </a:cubicBezTo>
                <a:close/>
                <a:moveTo>
                  <a:pt x="192" y="17"/>
                </a:moveTo>
                <a:cubicBezTo>
                  <a:pt x="195" y="18"/>
                  <a:pt x="198" y="18"/>
                  <a:pt x="201" y="19"/>
                </a:cubicBezTo>
                <a:cubicBezTo>
                  <a:pt x="202" y="19"/>
                  <a:pt x="202" y="18"/>
                  <a:pt x="202" y="17"/>
                </a:cubicBezTo>
                <a:cubicBezTo>
                  <a:pt x="198" y="15"/>
                  <a:pt x="193" y="13"/>
                  <a:pt x="188" y="12"/>
                </a:cubicBezTo>
                <a:cubicBezTo>
                  <a:pt x="188" y="13"/>
                  <a:pt x="188" y="14"/>
                  <a:pt x="188" y="15"/>
                </a:cubicBezTo>
                <a:cubicBezTo>
                  <a:pt x="188" y="16"/>
                  <a:pt x="189" y="16"/>
                  <a:pt x="190" y="16"/>
                </a:cubicBezTo>
                <a:cubicBezTo>
                  <a:pt x="190" y="15"/>
                  <a:pt x="190" y="15"/>
                  <a:pt x="190" y="14"/>
                </a:cubicBezTo>
                <a:cubicBezTo>
                  <a:pt x="191" y="14"/>
                  <a:pt x="191" y="14"/>
                  <a:pt x="192" y="14"/>
                </a:cubicBezTo>
                <a:cubicBezTo>
                  <a:pt x="193" y="14"/>
                  <a:pt x="193" y="15"/>
                  <a:pt x="193" y="15"/>
                </a:cubicBezTo>
                <a:cubicBezTo>
                  <a:pt x="193" y="16"/>
                  <a:pt x="193" y="16"/>
                  <a:pt x="192" y="17"/>
                </a:cubicBezTo>
                <a:close/>
                <a:moveTo>
                  <a:pt x="44" y="70"/>
                </a:moveTo>
                <a:cubicBezTo>
                  <a:pt x="43" y="69"/>
                  <a:pt x="43" y="67"/>
                  <a:pt x="43" y="66"/>
                </a:cubicBezTo>
                <a:cubicBezTo>
                  <a:pt x="43" y="66"/>
                  <a:pt x="44" y="65"/>
                  <a:pt x="44" y="65"/>
                </a:cubicBezTo>
                <a:cubicBezTo>
                  <a:pt x="45" y="61"/>
                  <a:pt x="48" y="57"/>
                  <a:pt x="50" y="53"/>
                </a:cubicBezTo>
                <a:cubicBezTo>
                  <a:pt x="51" y="52"/>
                  <a:pt x="51" y="51"/>
                  <a:pt x="52" y="50"/>
                </a:cubicBezTo>
                <a:cubicBezTo>
                  <a:pt x="52" y="50"/>
                  <a:pt x="52" y="50"/>
                  <a:pt x="53" y="49"/>
                </a:cubicBezTo>
                <a:cubicBezTo>
                  <a:pt x="52" y="49"/>
                  <a:pt x="52" y="49"/>
                  <a:pt x="52" y="49"/>
                </a:cubicBezTo>
                <a:cubicBezTo>
                  <a:pt x="49" y="53"/>
                  <a:pt x="46" y="58"/>
                  <a:pt x="43" y="62"/>
                </a:cubicBezTo>
                <a:cubicBezTo>
                  <a:pt x="43" y="62"/>
                  <a:pt x="43" y="63"/>
                  <a:pt x="43" y="63"/>
                </a:cubicBezTo>
                <a:cubicBezTo>
                  <a:pt x="43" y="64"/>
                  <a:pt x="43" y="65"/>
                  <a:pt x="43" y="65"/>
                </a:cubicBezTo>
                <a:cubicBezTo>
                  <a:pt x="42" y="68"/>
                  <a:pt x="41" y="72"/>
                  <a:pt x="40" y="75"/>
                </a:cubicBezTo>
                <a:cubicBezTo>
                  <a:pt x="40" y="75"/>
                  <a:pt x="40" y="76"/>
                  <a:pt x="40" y="76"/>
                </a:cubicBezTo>
                <a:cubicBezTo>
                  <a:pt x="42" y="74"/>
                  <a:pt x="43" y="72"/>
                  <a:pt x="44" y="70"/>
                </a:cubicBezTo>
                <a:close/>
                <a:moveTo>
                  <a:pt x="251" y="166"/>
                </a:moveTo>
                <a:cubicBezTo>
                  <a:pt x="245" y="173"/>
                  <a:pt x="238" y="179"/>
                  <a:pt x="230" y="184"/>
                </a:cubicBezTo>
                <a:cubicBezTo>
                  <a:pt x="231" y="184"/>
                  <a:pt x="231" y="184"/>
                  <a:pt x="232" y="184"/>
                </a:cubicBezTo>
                <a:cubicBezTo>
                  <a:pt x="234" y="183"/>
                  <a:pt x="237" y="181"/>
                  <a:pt x="239" y="179"/>
                </a:cubicBezTo>
                <a:cubicBezTo>
                  <a:pt x="244" y="176"/>
                  <a:pt x="248" y="171"/>
                  <a:pt x="251" y="166"/>
                </a:cubicBezTo>
                <a:cubicBezTo>
                  <a:pt x="251" y="166"/>
                  <a:pt x="251" y="166"/>
                  <a:pt x="251" y="166"/>
                </a:cubicBezTo>
                <a:close/>
                <a:moveTo>
                  <a:pt x="202" y="162"/>
                </a:moveTo>
                <a:cubicBezTo>
                  <a:pt x="200" y="162"/>
                  <a:pt x="200" y="162"/>
                  <a:pt x="199" y="163"/>
                </a:cubicBezTo>
                <a:cubicBezTo>
                  <a:pt x="198" y="165"/>
                  <a:pt x="196" y="167"/>
                  <a:pt x="195" y="168"/>
                </a:cubicBezTo>
                <a:cubicBezTo>
                  <a:pt x="194" y="169"/>
                  <a:pt x="194" y="170"/>
                  <a:pt x="193" y="171"/>
                </a:cubicBezTo>
                <a:cubicBezTo>
                  <a:pt x="194" y="171"/>
                  <a:pt x="194" y="171"/>
                  <a:pt x="195" y="171"/>
                </a:cubicBezTo>
                <a:cubicBezTo>
                  <a:pt x="197" y="170"/>
                  <a:pt x="200" y="168"/>
                  <a:pt x="202" y="167"/>
                </a:cubicBezTo>
                <a:cubicBezTo>
                  <a:pt x="202" y="167"/>
                  <a:pt x="202" y="166"/>
                  <a:pt x="202" y="166"/>
                </a:cubicBezTo>
                <a:cubicBezTo>
                  <a:pt x="202" y="165"/>
                  <a:pt x="202" y="164"/>
                  <a:pt x="202" y="162"/>
                </a:cubicBezTo>
                <a:close/>
                <a:moveTo>
                  <a:pt x="31" y="118"/>
                </a:moveTo>
                <a:cubicBezTo>
                  <a:pt x="30" y="120"/>
                  <a:pt x="30" y="120"/>
                  <a:pt x="30" y="120"/>
                </a:cubicBezTo>
                <a:cubicBezTo>
                  <a:pt x="31" y="123"/>
                  <a:pt x="31" y="127"/>
                  <a:pt x="33" y="129"/>
                </a:cubicBezTo>
                <a:cubicBezTo>
                  <a:pt x="34" y="131"/>
                  <a:pt x="34" y="132"/>
                  <a:pt x="35" y="133"/>
                </a:cubicBezTo>
                <a:cubicBezTo>
                  <a:pt x="35" y="134"/>
                  <a:pt x="36" y="134"/>
                  <a:pt x="36" y="134"/>
                </a:cubicBezTo>
                <a:cubicBezTo>
                  <a:pt x="36" y="133"/>
                  <a:pt x="36" y="132"/>
                  <a:pt x="36" y="131"/>
                </a:cubicBezTo>
                <a:cubicBezTo>
                  <a:pt x="34" y="129"/>
                  <a:pt x="33" y="125"/>
                  <a:pt x="33" y="122"/>
                </a:cubicBezTo>
                <a:cubicBezTo>
                  <a:pt x="32" y="121"/>
                  <a:pt x="32" y="120"/>
                  <a:pt x="31" y="118"/>
                </a:cubicBezTo>
                <a:close/>
                <a:moveTo>
                  <a:pt x="69" y="39"/>
                </a:moveTo>
                <a:cubicBezTo>
                  <a:pt x="68" y="40"/>
                  <a:pt x="66" y="41"/>
                  <a:pt x="65" y="42"/>
                </a:cubicBezTo>
                <a:cubicBezTo>
                  <a:pt x="63" y="43"/>
                  <a:pt x="62" y="44"/>
                  <a:pt x="61" y="46"/>
                </a:cubicBezTo>
                <a:cubicBezTo>
                  <a:pt x="62" y="47"/>
                  <a:pt x="62" y="47"/>
                  <a:pt x="62" y="49"/>
                </a:cubicBezTo>
                <a:cubicBezTo>
                  <a:pt x="62" y="49"/>
                  <a:pt x="61" y="49"/>
                  <a:pt x="61" y="50"/>
                </a:cubicBezTo>
                <a:cubicBezTo>
                  <a:pt x="64" y="47"/>
                  <a:pt x="67" y="44"/>
                  <a:pt x="70" y="41"/>
                </a:cubicBezTo>
                <a:cubicBezTo>
                  <a:pt x="70" y="41"/>
                  <a:pt x="70" y="41"/>
                  <a:pt x="70" y="40"/>
                </a:cubicBezTo>
                <a:cubicBezTo>
                  <a:pt x="70" y="40"/>
                  <a:pt x="69" y="40"/>
                  <a:pt x="69" y="39"/>
                </a:cubicBezTo>
                <a:close/>
                <a:moveTo>
                  <a:pt x="270" y="117"/>
                </a:moveTo>
                <a:cubicBezTo>
                  <a:pt x="270" y="117"/>
                  <a:pt x="269" y="116"/>
                  <a:pt x="269" y="116"/>
                </a:cubicBezTo>
                <a:cubicBezTo>
                  <a:pt x="268" y="118"/>
                  <a:pt x="268" y="119"/>
                  <a:pt x="268" y="121"/>
                </a:cubicBezTo>
                <a:cubicBezTo>
                  <a:pt x="267" y="124"/>
                  <a:pt x="267" y="127"/>
                  <a:pt x="266" y="129"/>
                </a:cubicBezTo>
                <a:cubicBezTo>
                  <a:pt x="266" y="130"/>
                  <a:pt x="266" y="130"/>
                  <a:pt x="266" y="130"/>
                </a:cubicBezTo>
                <a:cubicBezTo>
                  <a:pt x="266" y="131"/>
                  <a:pt x="267" y="131"/>
                  <a:pt x="267" y="132"/>
                </a:cubicBezTo>
                <a:cubicBezTo>
                  <a:pt x="269" y="127"/>
                  <a:pt x="270" y="122"/>
                  <a:pt x="270" y="117"/>
                </a:cubicBezTo>
                <a:close/>
                <a:moveTo>
                  <a:pt x="175" y="41"/>
                </a:moveTo>
                <a:cubicBezTo>
                  <a:pt x="174" y="41"/>
                  <a:pt x="173" y="42"/>
                  <a:pt x="173" y="42"/>
                </a:cubicBezTo>
                <a:cubicBezTo>
                  <a:pt x="172" y="42"/>
                  <a:pt x="171" y="42"/>
                  <a:pt x="171" y="42"/>
                </a:cubicBezTo>
                <a:cubicBezTo>
                  <a:pt x="170" y="43"/>
                  <a:pt x="169" y="44"/>
                  <a:pt x="168" y="45"/>
                </a:cubicBezTo>
                <a:cubicBezTo>
                  <a:pt x="164" y="47"/>
                  <a:pt x="161" y="50"/>
                  <a:pt x="157" y="53"/>
                </a:cubicBezTo>
                <a:cubicBezTo>
                  <a:pt x="156" y="54"/>
                  <a:pt x="156" y="54"/>
                  <a:pt x="155" y="56"/>
                </a:cubicBezTo>
                <a:cubicBezTo>
                  <a:pt x="162" y="51"/>
                  <a:pt x="168" y="46"/>
                  <a:pt x="175" y="41"/>
                </a:cubicBezTo>
                <a:close/>
                <a:moveTo>
                  <a:pt x="55" y="112"/>
                </a:moveTo>
                <a:cubicBezTo>
                  <a:pt x="55" y="112"/>
                  <a:pt x="55" y="112"/>
                  <a:pt x="54" y="112"/>
                </a:cubicBezTo>
                <a:cubicBezTo>
                  <a:pt x="55" y="113"/>
                  <a:pt x="55" y="115"/>
                  <a:pt x="55" y="117"/>
                </a:cubicBezTo>
                <a:cubicBezTo>
                  <a:pt x="55" y="117"/>
                  <a:pt x="55" y="117"/>
                  <a:pt x="55" y="117"/>
                </a:cubicBezTo>
                <a:cubicBezTo>
                  <a:pt x="57" y="119"/>
                  <a:pt x="58" y="121"/>
                  <a:pt x="60" y="123"/>
                </a:cubicBezTo>
                <a:cubicBezTo>
                  <a:pt x="60" y="123"/>
                  <a:pt x="60" y="123"/>
                  <a:pt x="61" y="123"/>
                </a:cubicBezTo>
                <a:cubicBezTo>
                  <a:pt x="61" y="123"/>
                  <a:pt x="61" y="123"/>
                  <a:pt x="62" y="123"/>
                </a:cubicBezTo>
                <a:cubicBezTo>
                  <a:pt x="59" y="119"/>
                  <a:pt x="57" y="115"/>
                  <a:pt x="55" y="112"/>
                </a:cubicBezTo>
                <a:close/>
                <a:moveTo>
                  <a:pt x="192" y="196"/>
                </a:moveTo>
                <a:cubicBezTo>
                  <a:pt x="190" y="196"/>
                  <a:pt x="187" y="196"/>
                  <a:pt x="185" y="196"/>
                </a:cubicBezTo>
                <a:cubicBezTo>
                  <a:pt x="185" y="196"/>
                  <a:pt x="184" y="196"/>
                  <a:pt x="184" y="196"/>
                </a:cubicBezTo>
                <a:cubicBezTo>
                  <a:pt x="182" y="197"/>
                  <a:pt x="180" y="198"/>
                  <a:pt x="179" y="198"/>
                </a:cubicBezTo>
                <a:cubicBezTo>
                  <a:pt x="176" y="199"/>
                  <a:pt x="174" y="200"/>
                  <a:pt x="171" y="201"/>
                </a:cubicBezTo>
                <a:cubicBezTo>
                  <a:pt x="174" y="201"/>
                  <a:pt x="190" y="197"/>
                  <a:pt x="192" y="196"/>
                </a:cubicBezTo>
                <a:close/>
                <a:moveTo>
                  <a:pt x="169" y="14"/>
                </a:moveTo>
                <a:cubicBezTo>
                  <a:pt x="166" y="13"/>
                  <a:pt x="163" y="13"/>
                  <a:pt x="161" y="12"/>
                </a:cubicBezTo>
                <a:cubicBezTo>
                  <a:pt x="160" y="13"/>
                  <a:pt x="160" y="14"/>
                  <a:pt x="159" y="14"/>
                </a:cubicBezTo>
                <a:cubicBezTo>
                  <a:pt x="162" y="15"/>
                  <a:pt x="162" y="15"/>
                  <a:pt x="162" y="16"/>
                </a:cubicBezTo>
                <a:cubicBezTo>
                  <a:pt x="164" y="18"/>
                  <a:pt x="167" y="16"/>
                  <a:pt x="169" y="14"/>
                </a:cubicBezTo>
                <a:close/>
                <a:moveTo>
                  <a:pt x="116" y="6"/>
                </a:moveTo>
                <a:cubicBezTo>
                  <a:pt x="120" y="5"/>
                  <a:pt x="123" y="5"/>
                  <a:pt x="127" y="5"/>
                </a:cubicBezTo>
                <a:cubicBezTo>
                  <a:pt x="129" y="5"/>
                  <a:pt x="132" y="4"/>
                  <a:pt x="134" y="4"/>
                </a:cubicBezTo>
                <a:cubicBezTo>
                  <a:pt x="140" y="4"/>
                  <a:pt x="146" y="4"/>
                  <a:pt x="152" y="4"/>
                </a:cubicBezTo>
                <a:cubicBezTo>
                  <a:pt x="153" y="4"/>
                  <a:pt x="154" y="4"/>
                  <a:pt x="155" y="4"/>
                </a:cubicBezTo>
                <a:cubicBezTo>
                  <a:pt x="142" y="3"/>
                  <a:pt x="129" y="3"/>
                  <a:pt x="116" y="6"/>
                </a:cubicBezTo>
                <a:close/>
                <a:moveTo>
                  <a:pt x="233" y="70"/>
                </a:moveTo>
                <a:cubicBezTo>
                  <a:pt x="233" y="75"/>
                  <a:pt x="232" y="80"/>
                  <a:pt x="231" y="84"/>
                </a:cubicBezTo>
                <a:cubicBezTo>
                  <a:pt x="230" y="89"/>
                  <a:pt x="228" y="93"/>
                  <a:pt x="227" y="98"/>
                </a:cubicBezTo>
                <a:cubicBezTo>
                  <a:pt x="232" y="89"/>
                  <a:pt x="234" y="80"/>
                  <a:pt x="233" y="70"/>
                </a:cubicBezTo>
                <a:close/>
                <a:moveTo>
                  <a:pt x="54" y="96"/>
                </a:moveTo>
                <a:cubicBezTo>
                  <a:pt x="54" y="87"/>
                  <a:pt x="54" y="79"/>
                  <a:pt x="56" y="71"/>
                </a:cubicBezTo>
                <a:cubicBezTo>
                  <a:pt x="55" y="72"/>
                  <a:pt x="55" y="74"/>
                  <a:pt x="54" y="76"/>
                </a:cubicBezTo>
                <a:cubicBezTo>
                  <a:pt x="53" y="81"/>
                  <a:pt x="52" y="86"/>
                  <a:pt x="53" y="91"/>
                </a:cubicBezTo>
                <a:cubicBezTo>
                  <a:pt x="53" y="92"/>
                  <a:pt x="53" y="94"/>
                  <a:pt x="54" y="96"/>
                </a:cubicBezTo>
                <a:close/>
                <a:moveTo>
                  <a:pt x="268" y="99"/>
                </a:moveTo>
                <a:cubicBezTo>
                  <a:pt x="268" y="96"/>
                  <a:pt x="265" y="74"/>
                  <a:pt x="264" y="71"/>
                </a:cubicBezTo>
                <a:cubicBezTo>
                  <a:pt x="263" y="74"/>
                  <a:pt x="267" y="95"/>
                  <a:pt x="268" y="99"/>
                </a:cubicBezTo>
                <a:close/>
                <a:moveTo>
                  <a:pt x="258" y="137"/>
                </a:moveTo>
                <a:cubicBezTo>
                  <a:pt x="258" y="137"/>
                  <a:pt x="258" y="137"/>
                  <a:pt x="258" y="137"/>
                </a:cubicBezTo>
                <a:cubicBezTo>
                  <a:pt x="256" y="141"/>
                  <a:pt x="255" y="144"/>
                  <a:pt x="253" y="148"/>
                </a:cubicBezTo>
                <a:cubicBezTo>
                  <a:pt x="254" y="148"/>
                  <a:pt x="255" y="148"/>
                  <a:pt x="255" y="147"/>
                </a:cubicBezTo>
                <a:cubicBezTo>
                  <a:pt x="256" y="146"/>
                  <a:pt x="257" y="144"/>
                  <a:pt x="258" y="142"/>
                </a:cubicBezTo>
                <a:cubicBezTo>
                  <a:pt x="258" y="142"/>
                  <a:pt x="258" y="142"/>
                  <a:pt x="258" y="141"/>
                </a:cubicBezTo>
                <a:cubicBezTo>
                  <a:pt x="258" y="140"/>
                  <a:pt x="258" y="138"/>
                  <a:pt x="258" y="137"/>
                </a:cubicBezTo>
                <a:close/>
                <a:moveTo>
                  <a:pt x="72" y="30"/>
                </a:moveTo>
                <a:cubicBezTo>
                  <a:pt x="73" y="31"/>
                  <a:pt x="71" y="32"/>
                  <a:pt x="71" y="33"/>
                </a:cubicBezTo>
                <a:cubicBezTo>
                  <a:pt x="71" y="33"/>
                  <a:pt x="72" y="33"/>
                  <a:pt x="72" y="33"/>
                </a:cubicBezTo>
                <a:cubicBezTo>
                  <a:pt x="73" y="34"/>
                  <a:pt x="73" y="33"/>
                  <a:pt x="73" y="33"/>
                </a:cubicBezTo>
                <a:cubicBezTo>
                  <a:pt x="74" y="33"/>
                  <a:pt x="75" y="32"/>
                  <a:pt x="76" y="31"/>
                </a:cubicBezTo>
                <a:cubicBezTo>
                  <a:pt x="76" y="30"/>
                  <a:pt x="77" y="29"/>
                  <a:pt x="78" y="28"/>
                </a:cubicBezTo>
                <a:cubicBezTo>
                  <a:pt x="78" y="28"/>
                  <a:pt x="78" y="27"/>
                  <a:pt x="79" y="27"/>
                </a:cubicBezTo>
                <a:cubicBezTo>
                  <a:pt x="78" y="27"/>
                  <a:pt x="78" y="27"/>
                  <a:pt x="78" y="27"/>
                </a:cubicBezTo>
                <a:cubicBezTo>
                  <a:pt x="76" y="28"/>
                  <a:pt x="74" y="29"/>
                  <a:pt x="72" y="30"/>
                </a:cubicBezTo>
                <a:close/>
                <a:moveTo>
                  <a:pt x="16" y="117"/>
                </a:moveTo>
                <a:cubicBezTo>
                  <a:pt x="16" y="117"/>
                  <a:pt x="16" y="117"/>
                  <a:pt x="16" y="117"/>
                </a:cubicBezTo>
                <a:cubicBezTo>
                  <a:pt x="16" y="117"/>
                  <a:pt x="16" y="118"/>
                  <a:pt x="16" y="118"/>
                </a:cubicBezTo>
                <a:cubicBezTo>
                  <a:pt x="16" y="120"/>
                  <a:pt x="16" y="121"/>
                  <a:pt x="16" y="122"/>
                </a:cubicBezTo>
                <a:cubicBezTo>
                  <a:pt x="16" y="123"/>
                  <a:pt x="16" y="124"/>
                  <a:pt x="16" y="124"/>
                </a:cubicBezTo>
                <a:cubicBezTo>
                  <a:pt x="17" y="126"/>
                  <a:pt x="18" y="128"/>
                  <a:pt x="19" y="130"/>
                </a:cubicBezTo>
                <a:cubicBezTo>
                  <a:pt x="19" y="130"/>
                  <a:pt x="19" y="130"/>
                  <a:pt x="19" y="130"/>
                </a:cubicBezTo>
                <a:cubicBezTo>
                  <a:pt x="20" y="126"/>
                  <a:pt x="20" y="125"/>
                  <a:pt x="19" y="124"/>
                </a:cubicBezTo>
                <a:cubicBezTo>
                  <a:pt x="18" y="124"/>
                  <a:pt x="17" y="124"/>
                  <a:pt x="17" y="122"/>
                </a:cubicBezTo>
                <a:cubicBezTo>
                  <a:pt x="17" y="122"/>
                  <a:pt x="17" y="121"/>
                  <a:pt x="17" y="121"/>
                </a:cubicBezTo>
                <a:cubicBezTo>
                  <a:pt x="16" y="120"/>
                  <a:pt x="16" y="118"/>
                  <a:pt x="16" y="117"/>
                </a:cubicBezTo>
                <a:close/>
                <a:moveTo>
                  <a:pt x="251" y="71"/>
                </a:moveTo>
                <a:cubicBezTo>
                  <a:pt x="251" y="71"/>
                  <a:pt x="251" y="71"/>
                  <a:pt x="251" y="71"/>
                </a:cubicBezTo>
                <a:cubicBezTo>
                  <a:pt x="250" y="67"/>
                  <a:pt x="249" y="63"/>
                  <a:pt x="247" y="59"/>
                </a:cubicBezTo>
                <a:cubicBezTo>
                  <a:pt x="246" y="60"/>
                  <a:pt x="246" y="61"/>
                  <a:pt x="246" y="61"/>
                </a:cubicBezTo>
                <a:cubicBezTo>
                  <a:pt x="246" y="62"/>
                  <a:pt x="246" y="62"/>
                  <a:pt x="246" y="62"/>
                </a:cubicBezTo>
                <a:cubicBezTo>
                  <a:pt x="247" y="65"/>
                  <a:pt x="249" y="68"/>
                  <a:pt x="250" y="70"/>
                </a:cubicBezTo>
                <a:cubicBezTo>
                  <a:pt x="250" y="71"/>
                  <a:pt x="251" y="71"/>
                  <a:pt x="251" y="71"/>
                </a:cubicBezTo>
                <a:close/>
                <a:moveTo>
                  <a:pt x="87" y="263"/>
                </a:moveTo>
                <a:cubicBezTo>
                  <a:pt x="94" y="256"/>
                  <a:pt x="100" y="248"/>
                  <a:pt x="105" y="239"/>
                </a:cubicBezTo>
                <a:cubicBezTo>
                  <a:pt x="104" y="240"/>
                  <a:pt x="103" y="241"/>
                  <a:pt x="102" y="242"/>
                </a:cubicBezTo>
                <a:cubicBezTo>
                  <a:pt x="101" y="245"/>
                  <a:pt x="99" y="247"/>
                  <a:pt x="98" y="249"/>
                </a:cubicBezTo>
                <a:cubicBezTo>
                  <a:pt x="96" y="251"/>
                  <a:pt x="95" y="253"/>
                  <a:pt x="93" y="255"/>
                </a:cubicBezTo>
                <a:cubicBezTo>
                  <a:pt x="90" y="257"/>
                  <a:pt x="89" y="260"/>
                  <a:pt x="87" y="263"/>
                </a:cubicBezTo>
                <a:close/>
                <a:moveTo>
                  <a:pt x="219" y="168"/>
                </a:moveTo>
                <a:cubicBezTo>
                  <a:pt x="221" y="167"/>
                  <a:pt x="225" y="163"/>
                  <a:pt x="226" y="162"/>
                </a:cubicBezTo>
                <a:cubicBezTo>
                  <a:pt x="225" y="161"/>
                  <a:pt x="225" y="160"/>
                  <a:pt x="224" y="159"/>
                </a:cubicBezTo>
                <a:cubicBezTo>
                  <a:pt x="222" y="162"/>
                  <a:pt x="220" y="165"/>
                  <a:pt x="219" y="168"/>
                </a:cubicBezTo>
                <a:close/>
                <a:moveTo>
                  <a:pt x="153" y="20"/>
                </a:moveTo>
                <a:cubicBezTo>
                  <a:pt x="153" y="20"/>
                  <a:pt x="153" y="20"/>
                  <a:pt x="153" y="20"/>
                </a:cubicBezTo>
                <a:cubicBezTo>
                  <a:pt x="149" y="20"/>
                  <a:pt x="146" y="20"/>
                  <a:pt x="142" y="20"/>
                </a:cubicBezTo>
                <a:cubicBezTo>
                  <a:pt x="144" y="21"/>
                  <a:pt x="143" y="23"/>
                  <a:pt x="143" y="24"/>
                </a:cubicBezTo>
                <a:cubicBezTo>
                  <a:pt x="143" y="24"/>
                  <a:pt x="143" y="24"/>
                  <a:pt x="143" y="24"/>
                </a:cubicBezTo>
                <a:cubicBezTo>
                  <a:pt x="146" y="22"/>
                  <a:pt x="148" y="22"/>
                  <a:pt x="151" y="21"/>
                </a:cubicBezTo>
                <a:cubicBezTo>
                  <a:pt x="152" y="21"/>
                  <a:pt x="152" y="20"/>
                  <a:pt x="153" y="20"/>
                </a:cubicBezTo>
                <a:close/>
                <a:moveTo>
                  <a:pt x="158" y="24"/>
                </a:moveTo>
                <a:cubicBezTo>
                  <a:pt x="159" y="25"/>
                  <a:pt x="160" y="25"/>
                  <a:pt x="161" y="25"/>
                </a:cubicBezTo>
                <a:cubicBezTo>
                  <a:pt x="163" y="24"/>
                  <a:pt x="164" y="24"/>
                  <a:pt x="166" y="23"/>
                </a:cubicBezTo>
                <a:cubicBezTo>
                  <a:pt x="167" y="23"/>
                  <a:pt x="167" y="22"/>
                  <a:pt x="168" y="22"/>
                </a:cubicBezTo>
                <a:cubicBezTo>
                  <a:pt x="168" y="21"/>
                  <a:pt x="167" y="21"/>
                  <a:pt x="167" y="21"/>
                </a:cubicBezTo>
                <a:cubicBezTo>
                  <a:pt x="166" y="21"/>
                  <a:pt x="165" y="21"/>
                  <a:pt x="164" y="21"/>
                </a:cubicBezTo>
                <a:cubicBezTo>
                  <a:pt x="164" y="22"/>
                  <a:pt x="163" y="23"/>
                  <a:pt x="162" y="23"/>
                </a:cubicBezTo>
                <a:cubicBezTo>
                  <a:pt x="160" y="23"/>
                  <a:pt x="159" y="23"/>
                  <a:pt x="158" y="24"/>
                </a:cubicBezTo>
                <a:close/>
                <a:moveTo>
                  <a:pt x="239" y="104"/>
                </a:moveTo>
                <a:cubicBezTo>
                  <a:pt x="238" y="104"/>
                  <a:pt x="237" y="104"/>
                  <a:pt x="236" y="104"/>
                </a:cubicBezTo>
                <a:cubicBezTo>
                  <a:pt x="235" y="106"/>
                  <a:pt x="234" y="108"/>
                  <a:pt x="233" y="111"/>
                </a:cubicBezTo>
                <a:cubicBezTo>
                  <a:pt x="234" y="110"/>
                  <a:pt x="235" y="109"/>
                  <a:pt x="236" y="110"/>
                </a:cubicBezTo>
                <a:cubicBezTo>
                  <a:pt x="237" y="110"/>
                  <a:pt x="237" y="111"/>
                  <a:pt x="237" y="112"/>
                </a:cubicBezTo>
                <a:cubicBezTo>
                  <a:pt x="237" y="111"/>
                  <a:pt x="238" y="110"/>
                  <a:pt x="239" y="109"/>
                </a:cubicBezTo>
                <a:cubicBezTo>
                  <a:pt x="238" y="109"/>
                  <a:pt x="238" y="109"/>
                  <a:pt x="238" y="109"/>
                </a:cubicBezTo>
                <a:cubicBezTo>
                  <a:pt x="237" y="108"/>
                  <a:pt x="236" y="107"/>
                  <a:pt x="237" y="106"/>
                </a:cubicBezTo>
                <a:cubicBezTo>
                  <a:pt x="237" y="105"/>
                  <a:pt x="238" y="105"/>
                  <a:pt x="239" y="104"/>
                </a:cubicBezTo>
                <a:close/>
                <a:moveTo>
                  <a:pt x="238" y="117"/>
                </a:moveTo>
                <a:cubicBezTo>
                  <a:pt x="238" y="118"/>
                  <a:pt x="238" y="118"/>
                  <a:pt x="238" y="118"/>
                </a:cubicBezTo>
                <a:cubicBezTo>
                  <a:pt x="240" y="116"/>
                  <a:pt x="243" y="113"/>
                  <a:pt x="245" y="111"/>
                </a:cubicBezTo>
                <a:cubicBezTo>
                  <a:pt x="246" y="110"/>
                  <a:pt x="247" y="109"/>
                  <a:pt x="246" y="107"/>
                </a:cubicBezTo>
                <a:cubicBezTo>
                  <a:pt x="243" y="111"/>
                  <a:pt x="240" y="114"/>
                  <a:pt x="238" y="117"/>
                </a:cubicBezTo>
                <a:close/>
                <a:moveTo>
                  <a:pt x="248" y="49"/>
                </a:moveTo>
                <a:cubicBezTo>
                  <a:pt x="247" y="47"/>
                  <a:pt x="241" y="42"/>
                  <a:pt x="239" y="42"/>
                </a:cubicBezTo>
                <a:cubicBezTo>
                  <a:pt x="240" y="44"/>
                  <a:pt x="241" y="45"/>
                  <a:pt x="243" y="46"/>
                </a:cubicBezTo>
                <a:cubicBezTo>
                  <a:pt x="244" y="47"/>
                  <a:pt x="245" y="47"/>
                  <a:pt x="246" y="48"/>
                </a:cubicBezTo>
                <a:cubicBezTo>
                  <a:pt x="246" y="49"/>
                  <a:pt x="247" y="49"/>
                  <a:pt x="248" y="49"/>
                </a:cubicBezTo>
                <a:close/>
                <a:moveTo>
                  <a:pt x="63" y="279"/>
                </a:moveTo>
                <a:cubicBezTo>
                  <a:pt x="63" y="279"/>
                  <a:pt x="63" y="279"/>
                  <a:pt x="63" y="279"/>
                </a:cubicBezTo>
                <a:cubicBezTo>
                  <a:pt x="66" y="277"/>
                  <a:pt x="68" y="275"/>
                  <a:pt x="71" y="273"/>
                </a:cubicBezTo>
                <a:cubicBezTo>
                  <a:pt x="71" y="272"/>
                  <a:pt x="71" y="271"/>
                  <a:pt x="71" y="270"/>
                </a:cubicBezTo>
                <a:cubicBezTo>
                  <a:pt x="68" y="273"/>
                  <a:pt x="65" y="276"/>
                  <a:pt x="63" y="279"/>
                </a:cubicBezTo>
                <a:close/>
                <a:moveTo>
                  <a:pt x="23" y="121"/>
                </a:moveTo>
                <a:cubicBezTo>
                  <a:pt x="22" y="124"/>
                  <a:pt x="23" y="128"/>
                  <a:pt x="24" y="131"/>
                </a:cubicBezTo>
                <a:cubicBezTo>
                  <a:pt x="25" y="129"/>
                  <a:pt x="25" y="128"/>
                  <a:pt x="25" y="127"/>
                </a:cubicBezTo>
                <a:cubicBezTo>
                  <a:pt x="26" y="125"/>
                  <a:pt x="25" y="123"/>
                  <a:pt x="23" y="121"/>
                </a:cubicBezTo>
                <a:close/>
                <a:moveTo>
                  <a:pt x="160" y="37"/>
                </a:moveTo>
                <a:cubicBezTo>
                  <a:pt x="163" y="36"/>
                  <a:pt x="165" y="33"/>
                  <a:pt x="167" y="31"/>
                </a:cubicBezTo>
                <a:cubicBezTo>
                  <a:pt x="165" y="31"/>
                  <a:pt x="163" y="32"/>
                  <a:pt x="162" y="32"/>
                </a:cubicBezTo>
                <a:cubicBezTo>
                  <a:pt x="161" y="32"/>
                  <a:pt x="161" y="32"/>
                  <a:pt x="161" y="33"/>
                </a:cubicBezTo>
                <a:cubicBezTo>
                  <a:pt x="161" y="34"/>
                  <a:pt x="160" y="36"/>
                  <a:pt x="160" y="37"/>
                </a:cubicBezTo>
                <a:close/>
                <a:moveTo>
                  <a:pt x="5" y="138"/>
                </a:moveTo>
                <a:cubicBezTo>
                  <a:pt x="7" y="142"/>
                  <a:pt x="8" y="147"/>
                  <a:pt x="11" y="151"/>
                </a:cubicBezTo>
                <a:cubicBezTo>
                  <a:pt x="11" y="151"/>
                  <a:pt x="11" y="150"/>
                  <a:pt x="11" y="150"/>
                </a:cubicBezTo>
                <a:cubicBezTo>
                  <a:pt x="10" y="149"/>
                  <a:pt x="10" y="147"/>
                  <a:pt x="10" y="146"/>
                </a:cubicBezTo>
                <a:cubicBezTo>
                  <a:pt x="9" y="143"/>
                  <a:pt x="8" y="141"/>
                  <a:pt x="7" y="138"/>
                </a:cubicBezTo>
                <a:cubicBezTo>
                  <a:pt x="7" y="138"/>
                  <a:pt x="6" y="138"/>
                  <a:pt x="5" y="138"/>
                </a:cubicBezTo>
                <a:close/>
                <a:moveTo>
                  <a:pt x="245" y="95"/>
                </a:moveTo>
                <a:cubicBezTo>
                  <a:pt x="244" y="96"/>
                  <a:pt x="243" y="96"/>
                  <a:pt x="243" y="96"/>
                </a:cubicBezTo>
                <a:cubicBezTo>
                  <a:pt x="242" y="97"/>
                  <a:pt x="241" y="98"/>
                  <a:pt x="239" y="99"/>
                </a:cubicBezTo>
                <a:cubicBezTo>
                  <a:pt x="238" y="99"/>
                  <a:pt x="238" y="100"/>
                  <a:pt x="237" y="101"/>
                </a:cubicBezTo>
                <a:cubicBezTo>
                  <a:pt x="239" y="101"/>
                  <a:pt x="240" y="101"/>
                  <a:pt x="241" y="100"/>
                </a:cubicBezTo>
                <a:cubicBezTo>
                  <a:pt x="242" y="100"/>
                  <a:pt x="242" y="100"/>
                  <a:pt x="242" y="100"/>
                </a:cubicBezTo>
                <a:cubicBezTo>
                  <a:pt x="243" y="99"/>
                  <a:pt x="244" y="98"/>
                  <a:pt x="245" y="96"/>
                </a:cubicBezTo>
                <a:cubicBezTo>
                  <a:pt x="245" y="96"/>
                  <a:pt x="245" y="96"/>
                  <a:pt x="245" y="95"/>
                </a:cubicBezTo>
                <a:close/>
                <a:moveTo>
                  <a:pt x="35" y="115"/>
                </a:moveTo>
                <a:cubicBezTo>
                  <a:pt x="34" y="118"/>
                  <a:pt x="35" y="121"/>
                  <a:pt x="37" y="124"/>
                </a:cubicBezTo>
                <a:cubicBezTo>
                  <a:pt x="37" y="121"/>
                  <a:pt x="38" y="117"/>
                  <a:pt x="35" y="115"/>
                </a:cubicBezTo>
                <a:close/>
                <a:moveTo>
                  <a:pt x="7" y="127"/>
                </a:moveTo>
                <a:cubicBezTo>
                  <a:pt x="7" y="123"/>
                  <a:pt x="7" y="114"/>
                  <a:pt x="6" y="112"/>
                </a:cubicBezTo>
                <a:cubicBezTo>
                  <a:pt x="6" y="117"/>
                  <a:pt x="5" y="122"/>
                  <a:pt x="6" y="127"/>
                </a:cubicBezTo>
                <a:cubicBezTo>
                  <a:pt x="6" y="127"/>
                  <a:pt x="7" y="127"/>
                  <a:pt x="7" y="127"/>
                </a:cubicBezTo>
                <a:close/>
                <a:moveTo>
                  <a:pt x="248" y="163"/>
                </a:moveTo>
                <a:cubicBezTo>
                  <a:pt x="248" y="163"/>
                  <a:pt x="248" y="163"/>
                  <a:pt x="248" y="163"/>
                </a:cubicBezTo>
                <a:cubicBezTo>
                  <a:pt x="251" y="160"/>
                  <a:pt x="253" y="157"/>
                  <a:pt x="256" y="153"/>
                </a:cubicBezTo>
                <a:cubicBezTo>
                  <a:pt x="256" y="153"/>
                  <a:pt x="256" y="152"/>
                  <a:pt x="256" y="151"/>
                </a:cubicBezTo>
                <a:cubicBezTo>
                  <a:pt x="256" y="151"/>
                  <a:pt x="256" y="151"/>
                  <a:pt x="256" y="151"/>
                </a:cubicBezTo>
                <a:cubicBezTo>
                  <a:pt x="253" y="155"/>
                  <a:pt x="251" y="158"/>
                  <a:pt x="248" y="161"/>
                </a:cubicBezTo>
                <a:cubicBezTo>
                  <a:pt x="248" y="161"/>
                  <a:pt x="248" y="162"/>
                  <a:pt x="248" y="163"/>
                </a:cubicBezTo>
                <a:close/>
                <a:moveTo>
                  <a:pt x="246" y="122"/>
                </a:moveTo>
                <a:cubicBezTo>
                  <a:pt x="246" y="122"/>
                  <a:pt x="246" y="122"/>
                  <a:pt x="245" y="122"/>
                </a:cubicBezTo>
                <a:cubicBezTo>
                  <a:pt x="244" y="125"/>
                  <a:pt x="242" y="127"/>
                  <a:pt x="240" y="129"/>
                </a:cubicBezTo>
                <a:cubicBezTo>
                  <a:pt x="240" y="130"/>
                  <a:pt x="241" y="130"/>
                  <a:pt x="241" y="131"/>
                </a:cubicBezTo>
                <a:cubicBezTo>
                  <a:pt x="242" y="129"/>
                  <a:pt x="244" y="127"/>
                  <a:pt x="245" y="126"/>
                </a:cubicBezTo>
                <a:cubicBezTo>
                  <a:pt x="245" y="126"/>
                  <a:pt x="246" y="125"/>
                  <a:pt x="246" y="125"/>
                </a:cubicBezTo>
                <a:cubicBezTo>
                  <a:pt x="246" y="124"/>
                  <a:pt x="246" y="123"/>
                  <a:pt x="246" y="122"/>
                </a:cubicBezTo>
                <a:close/>
                <a:moveTo>
                  <a:pt x="48" y="36"/>
                </a:moveTo>
                <a:cubicBezTo>
                  <a:pt x="48" y="36"/>
                  <a:pt x="49" y="36"/>
                  <a:pt x="49" y="36"/>
                </a:cubicBezTo>
                <a:cubicBezTo>
                  <a:pt x="49" y="36"/>
                  <a:pt x="50" y="36"/>
                  <a:pt x="51" y="35"/>
                </a:cubicBezTo>
                <a:cubicBezTo>
                  <a:pt x="53" y="33"/>
                  <a:pt x="56" y="32"/>
                  <a:pt x="58" y="30"/>
                </a:cubicBezTo>
                <a:cubicBezTo>
                  <a:pt x="59" y="29"/>
                  <a:pt x="61" y="28"/>
                  <a:pt x="63" y="27"/>
                </a:cubicBezTo>
                <a:cubicBezTo>
                  <a:pt x="63" y="27"/>
                  <a:pt x="64" y="26"/>
                  <a:pt x="64" y="26"/>
                </a:cubicBezTo>
                <a:cubicBezTo>
                  <a:pt x="64" y="26"/>
                  <a:pt x="65" y="25"/>
                  <a:pt x="65" y="25"/>
                </a:cubicBezTo>
                <a:cubicBezTo>
                  <a:pt x="59" y="28"/>
                  <a:pt x="54" y="32"/>
                  <a:pt x="48" y="36"/>
                </a:cubicBezTo>
                <a:close/>
                <a:moveTo>
                  <a:pt x="211" y="182"/>
                </a:moveTo>
                <a:cubicBezTo>
                  <a:pt x="211" y="182"/>
                  <a:pt x="211" y="182"/>
                  <a:pt x="211" y="182"/>
                </a:cubicBezTo>
                <a:cubicBezTo>
                  <a:pt x="211" y="182"/>
                  <a:pt x="210" y="182"/>
                  <a:pt x="210" y="182"/>
                </a:cubicBezTo>
                <a:cubicBezTo>
                  <a:pt x="207" y="183"/>
                  <a:pt x="204" y="185"/>
                  <a:pt x="201" y="186"/>
                </a:cubicBezTo>
                <a:cubicBezTo>
                  <a:pt x="200" y="187"/>
                  <a:pt x="200" y="187"/>
                  <a:pt x="200" y="188"/>
                </a:cubicBezTo>
                <a:cubicBezTo>
                  <a:pt x="204" y="186"/>
                  <a:pt x="208" y="185"/>
                  <a:pt x="211" y="182"/>
                </a:cubicBezTo>
                <a:close/>
                <a:moveTo>
                  <a:pt x="61" y="138"/>
                </a:moveTo>
                <a:cubicBezTo>
                  <a:pt x="62" y="140"/>
                  <a:pt x="68" y="149"/>
                  <a:pt x="69" y="150"/>
                </a:cubicBezTo>
                <a:cubicBezTo>
                  <a:pt x="69" y="149"/>
                  <a:pt x="69" y="148"/>
                  <a:pt x="68" y="147"/>
                </a:cubicBezTo>
                <a:cubicBezTo>
                  <a:pt x="67" y="145"/>
                  <a:pt x="66" y="143"/>
                  <a:pt x="64" y="141"/>
                </a:cubicBezTo>
                <a:cubicBezTo>
                  <a:pt x="63" y="140"/>
                  <a:pt x="62" y="139"/>
                  <a:pt x="61" y="138"/>
                </a:cubicBezTo>
                <a:close/>
                <a:moveTo>
                  <a:pt x="29" y="136"/>
                </a:moveTo>
                <a:cubicBezTo>
                  <a:pt x="29" y="137"/>
                  <a:pt x="29" y="138"/>
                  <a:pt x="28" y="139"/>
                </a:cubicBezTo>
                <a:cubicBezTo>
                  <a:pt x="28" y="139"/>
                  <a:pt x="28" y="139"/>
                  <a:pt x="28" y="139"/>
                </a:cubicBezTo>
                <a:cubicBezTo>
                  <a:pt x="29" y="140"/>
                  <a:pt x="30" y="141"/>
                  <a:pt x="31" y="142"/>
                </a:cubicBezTo>
                <a:cubicBezTo>
                  <a:pt x="31" y="142"/>
                  <a:pt x="32" y="142"/>
                  <a:pt x="33" y="141"/>
                </a:cubicBezTo>
                <a:cubicBezTo>
                  <a:pt x="32" y="140"/>
                  <a:pt x="31" y="138"/>
                  <a:pt x="29" y="136"/>
                </a:cubicBezTo>
                <a:close/>
                <a:moveTo>
                  <a:pt x="132" y="204"/>
                </a:moveTo>
                <a:cubicBezTo>
                  <a:pt x="139" y="204"/>
                  <a:pt x="147" y="204"/>
                  <a:pt x="154" y="204"/>
                </a:cubicBezTo>
                <a:cubicBezTo>
                  <a:pt x="153" y="204"/>
                  <a:pt x="151" y="204"/>
                  <a:pt x="150" y="204"/>
                </a:cubicBezTo>
                <a:cubicBezTo>
                  <a:pt x="146" y="204"/>
                  <a:pt x="142" y="204"/>
                  <a:pt x="138" y="203"/>
                </a:cubicBezTo>
                <a:cubicBezTo>
                  <a:pt x="136" y="203"/>
                  <a:pt x="135" y="203"/>
                  <a:pt x="133" y="203"/>
                </a:cubicBezTo>
                <a:cubicBezTo>
                  <a:pt x="133" y="203"/>
                  <a:pt x="132" y="203"/>
                  <a:pt x="132" y="204"/>
                </a:cubicBezTo>
                <a:close/>
                <a:moveTo>
                  <a:pt x="38" y="152"/>
                </a:moveTo>
                <a:cubicBezTo>
                  <a:pt x="38" y="152"/>
                  <a:pt x="38" y="152"/>
                  <a:pt x="38" y="152"/>
                </a:cubicBezTo>
                <a:cubicBezTo>
                  <a:pt x="36" y="150"/>
                  <a:pt x="35" y="147"/>
                  <a:pt x="34" y="144"/>
                </a:cubicBezTo>
                <a:cubicBezTo>
                  <a:pt x="33" y="144"/>
                  <a:pt x="32" y="145"/>
                  <a:pt x="31" y="145"/>
                </a:cubicBezTo>
                <a:cubicBezTo>
                  <a:pt x="31" y="145"/>
                  <a:pt x="31" y="145"/>
                  <a:pt x="31" y="146"/>
                </a:cubicBezTo>
                <a:cubicBezTo>
                  <a:pt x="33" y="148"/>
                  <a:pt x="36" y="150"/>
                  <a:pt x="38" y="152"/>
                </a:cubicBezTo>
                <a:close/>
                <a:moveTo>
                  <a:pt x="264" y="134"/>
                </a:moveTo>
                <a:cubicBezTo>
                  <a:pt x="264" y="134"/>
                  <a:pt x="264" y="134"/>
                  <a:pt x="264" y="134"/>
                </a:cubicBezTo>
                <a:cubicBezTo>
                  <a:pt x="264" y="135"/>
                  <a:pt x="264" y="136"/>
                  <a:pt x="263" y="136"/>
                </a:cubicBezTo>
                <a:cubicBezTo>
                  <a:pt x="263" y="139"/>
                  <a:pt x="262" y="141"/>
                  <a:pt x="262" y="143"/>
                </a:cubicBezTo>
                <a:cubicBezTo>
                  <a:pt x="261" y="144"/>
                  <a:pt x="261" y="145"/>
                  <a:pt x="260" y="145"/>
                </a:cubicBezTo>
                <a:cubicBezTo>
                  <a:pt x="260" y="145"/>
                  <a:pt x="259" y="145"/>
                  <a:pt x="259" y="145"/>
                </a:cubicBezTo>
                <a:cubicBezTo>
                  <a:pt x="259" y="146"/>
                  <a:pt x="258" y="147"/>
                  <a:pt x="257" y="149"/>
                </a:cubicBezTo>
                <a:cubicBezTo>
                  <a:pt x="258" y="149"/>
                  <a:pt x="258" y="149"/>
                  <a:pt x="258" y="149"/>
                </a:cubicBezTo>
                <a:cubicBezTo>
                  <a:pt x="259" y="149"/>
                  <a:pt x="259" y="149"/>
                  <a:pt x="259" y="148"/>
                </a:cubicBezTo>
                <a:cubicBezTo>
                  <a:pt x="260" y="146"/>
                  <a:pt x="261" y="144"/>
                  <a:pt x="262" y="142"/>
                </a:cubicBezTo>
                <a:cubicBezTo>
                  <a:pt x="264" y="140"/>
                  <a:pt x="264" y="137"/>
                  <a:pt x="264" y="134"/>
                </a:cubicBezTo>
                <a:close/>
                <a:moveTo>
                  <a:pt x="179" y="161"/>
                </a:moveTo>
                <a:cubicBezTo>
                  <a:pt x="175" y="164"/>
                  <a:pt x="171" y="166"/>
                  <a:pt x="168" y="170"/>
                </a:cubicBezTo>
                <a:cubicBezTo>
                  <a:pt x="169" y="170"/>
                  <a:pt x="170" y="170"/>
                  <a:pt x="170" y="170"/>
                </a:cubicBezTo>
                <a:cubicBezTo>
                  <a:pt x="174" y="167"/>
                  <a:pt x="176" y="164"/>
                  <a:pt x="179" y="161"/>
                </a:cubicBezTo>
                <a:close/>
                <a:moveTo>
                  <a:pt x="20" y="93"/>
                </a:moveTo>
                <a:cubicBezTo>
                  <a:pt x="21" y="92"/>
                  <a:pt x="22" y="93"/>
                  <a:pt x="23" y="94"/>
                </a:cubicBezTo>
                <a:cubicBezTo>
                  <a:pt x="23" y="90"/>
                  <a:pt x="23" y="87"/>
                  <a:pt x="24" y="83"/>
                </a:cubicBezTo>
                <a:cubicBezTo>
                  <a:pt x="24" y="83"/>
                  <a:pt x="24" y="84"/>
                  <a:pt x="24" y="84"/>
                </a:cubicBezTo>
                <a:cubicBezTo>
                  <a:pt x="22" y="87"/>
                  <a:pt x="21" y="90"/>
                  <a:pt x="20" y="93"/>
                </a:cubicBezTo>
                <a:close/>
                <a:moveTo>
                  <a:pt x="18" y="108"/>
                </a:moveTo>
                <a:cubicBezTo>
                  <a:pt x="19" y="107"/>
                  <a:pt x="20" y="97"/>
                  <a:pt x="19" y="95"/>
                </a:cubicBezTo>
                <a:cubicBezTo>
                  <a:pt x="18" y="96"/>
                  <a:pt x="18" y="97"/>
                  <a:pt x="18" y="98"/>
                </a:cubicBezTo>
                <a:cubicBezTo>
                  <a:pt x="18" y="101"/>
                  <a:pt x="18" y="104"/>
                  <a:pt x="18" y="107"/>
                </a:cubicBezTo>
                <a:cubicBezTo>
                  <a:pt x="18" y="107"/>
                  <a:pt x="18" y="107"/>
                  <a:pt x="18" y="108"/>
                </a:cubicBezTo>
                <a:close/>
                <a:moveTo>
                  <a:pt x="54" y="143"/>
                </a:moveTo>
                <a:cubicBezTo>
                  <a:pt x="54" y="142"/>
                  <a:pt x="48" y="133"/>
                  <a:pt x="47" y="132"/>
                </a:cubicBezTo>
                <a:cubicBezTo>
                  <a:pt x="47" y="133"/>
                  <a:pt x="47" y="134"/>
                  <a:pt x="48" y="135"/>
                </a:cubicBezTo>
                <a:cubicBezTo>
                  <a:pt x="50" y="138"/>
                  <a:pt x="52" y="140"/>
                  <a:pt x="53" y="142"/>
                </a:cubicBezTo>
                <a:cubicBezTo>
                  <a:pt x="54" y="143"/>
                  <a:pt x="54" y="143"/>
                  <a:pt x="54" y="143"/>
                </a:cubicBezTo>
                <a:close/>
                <a:moveTo>
                  <a:pt x="241" y="165"/>
                </a:moveTo>
                <a:cubicBezTo>
                  <a:pt x="240" y="164"/>
                  <a:pt x="240" y="163"/>
                  <a:pt x="239" y="163"/>
                </a:cubicBezTo>
                <a:cubicBezTo>
                  <a:pt x="238" y="164"/>
                  <a:pt x="234" y="169"/>
                  <a:pt x="233" y="170"/>
                </a:cubicBezTo>
                <a:cubicBezTo>
                  <a:pt x="236" y="168"/>
                  <a:pt x="238" y="167"/>
                  <a:pt x="241" y="165"/>
                </a:cubicBezTo>
                <a:close/>
                <a:moveTo>
                  <a:pt x="216" y="160"/>
                </a:moveTo>
                <a:cubicBezTo>
                  <a:pt x="218" y="160"/>
                  <a:pt x="220" y="157"/>
                  <a:pt x="219" y="155"/>
                </a:cubicBezTo>
                <a:cubicBezTo>
                  <a:pt x="218" y="155"/>
                  <a:pt x="217" y="155"/>
                  <a:pt x="216" y="156"/>
                </a:cubicBezTo>
                <a:cubicBezTo>
                  <a:pt x="216" y="157"/>
                  <a:pt x="216" y="159"/>
                  <a:pt x="215" y="160"/>
                </a:cubicBezTo>
                <a:cubicBezTo>
                  <a:pt x="215" y="160"/>
                  <a:pt x="216" y="160"/>
                  <a:pt x="216" y="160"/>
                </a:cubicBezTo>
                <a:close/>
                <a:moveTo>
                  <a:pt x="175" y="18"/>
                </a:moveTo>
                <a:cubicBezTo>
                  <a:pt x="174" y="17"/>
                  <a:pt x="171" y="17"/>
                  <a:pt x="169" y="18"/>
                </a:cubicBezTo>
                <a:cubicBezTo>
                  <a:pt x="170" y="19"/>
                  <a:pt x="169" y="20"/>
                  <a:pt x="171" y="21"/>
                </a:cubicBezTo>
                <a:cubicBezTo>
                  <a:pt x="172" y="20"/>
                  <a:pt x="174" y="19"/>
                  <a:pt x="175" y="18"/>
                </a:cubicBezTo>
                <a:close/>
                <a:moveTo>
                  <a:pt x="191" y="148"/>
                </a:moveTo>
                <a:cubicBezTo>
                  <a:pt x="191" y="148"/>
                  <a:pt x="191" y="147"/>
                  <a:pt x="191" y="147"/>
                </a:cubicBezTo>
                <a:cubicBezTo>
                  <a:pt x="188" y="150"/>
                  <a:pt x="185" y="152"/>
                  <a:pt x="183" y="155"/>
                </a:cubicBezTo>
                <a:cubicBezTo>
                  <a:pt x="183" y="155"/>
                  <a:pt x="183" y="155"/>
                  <a:pt x="183" y="155"/>
                </a:cubicBezTo>
                <a:cubicBezTo>
                  <a:pt x="184" y="155"/>
                  <a:pt x="185" y="155"/>
                  <a:pt x="186" y="154"/>
                </a:cubicBezTo>
                <a:cubicBezTo>
                  <a:pt x="186" y="154"/>
                  <a:pt x="187" y="154"/>
                  <a:pt x="187" y="153"/>
                </a:cubicBezTo>
                <a:cubicBezTo>
                  <a:pt x="188" y="151"/>
                  <a:pt x="190" y="149"/>
                  <a:pt x="191" y="148"/>
                </a:cubicBezTo>
                <a:close/>
                <a:moveTo>
                  <a:pt x="128" y="31"/>
                </a:moveTo>
                <a:cubicBezTo>
                  <a:pt x="126" y="30"/>
                  <a:pt x="125" y="30"/>
                  <a:pt x="123" y="30"/>
                </a:cubicBezTo>
                <a:cubicBezTo>
                  <a:pt x="123" y="31"/>
                  <a:pt x="122" y="32"/>
                  <a:pt x="122" y="33"/>
                </a:cubicBezTo>
                <a:cubicBezTo>
                  <a:pt x="123" y="33"/>
                  <a:pt x="123" y="33"/>
                  <a:pt x="124" y="33"/>
                </a:cubicBezTo>
                <a:cubicBezTo>
                  <a:pt x="124" y="33"/>
                  <a:pt x="125" y="33"/>
                  <a:pt x="125" y="33"/>
                </a:cubicBezTo>
                <a:cubicBezTo>
                  <a:pt x="126" y="32"/>
                  <a:pt x="127" y="32"/>
                  <a:pt x="128" y="31"/>
                </a:cubicBezTo>
                <a:close/>
                <a:moveTo>
                  <a:pt x="215" y="126"/>
                </a:moveTo>
                <a:cubicBezTo>
                  <a:pt x="212" y="128"/>
                  <a:pt x="209" y="130"/>
                  <a:pt x="207" y="134"/>
                </a:cubicBezTo>
                <a:cubicBezTo>
                  <a:pt x="207" y="133"/>
                  <a:pt x="207" y="133"/>
                  <a:pt x="208" y="133"/>
                </a:cubicBezTo>
                <a:cubicBezTo>
                  <a:pt x="210" y="132"/>
                  <a:pt x="211" y="130"/>
                  <a:pt x="213" y="129"/>
                </a:cubicBezTo>
                <a:cubicBezTo>
                  <a:pt x="215" y="128"/>
                  <a:pt x="215" y="127"/>
                  <a:pt x="215" y="126"/>
                </a:cubicBezTo>
                <a:close/>
                <a:moveTo>
                  <a:pt x="56" y="123"/>
                </a:moveTo>
                <a:cubicBezTo>
                  <a:pt x="56" y="124"/>
                  <a:pt x="56" y="124"/>
                  <a:pt x="56" y="125"/>
                </a:cubicBezTo>
                <a:cubicBezTo>
                  <a:pt x="56" y="126"/>
                  <a:pt x="56" y="127"/>
                  <a:pt x="56" y="127"/>
                </a:cubicBezTo>
                <a:cubicBezTo>
                  <a:pt x="58" y="129"/>
                  <a:pt x="59" y="130"/>
                  <a:pt x="60" y="132"/>
                </a:cubicBezTo>
                <a:cubicBezTo>
                  <a:pt x="60" y="132"/>
                  <a:pt x="61" y="132"/>
                  <a:pt x="61" y="133"/>
                </a:cubicBezTo>
                <a:cubicBezTo>
                  <a:pt x="59" y="129"/>
                  <a:pt x="58" y="126"/>
                  <a:pt x="56" y="123"/>
                </a:cubicBezTo>
                <a:close/>
                <a:moveTo>
                  <a:pt x="245" y="157"/>
                </a:moveTo>
                <a:cubicBezTo>
                  <a:pt x="245" y="157"/>
                  <a:pt x="245" y="157"/>
                  <a:pt x="245" y="157"/>
                </a:cubicBezTo>
                <a:cubicBezTo>
                  <a:pt x="244" y="158"/>
                  <a:pt x="242" y="160"/>
                  <a:pt x="241" y="161"/>
                </a:cubicBezTo>
                <a:cubicBezTo>
                  <a:pt x="242" y="162"/>
                  <a:pt x="242" y="162"/>
                  <a:pt x="243" y="163"/>
                </a:cubicBezTo>
                <a:cubicBezTo>
                  <a:pt x="244" y="162"/>
                  <a:pt x="244" y="161"/>
                  <a:pt x="245" y="161"/>
                </a:cubicBezTo>
                <a:cubicBezTo>
                  <a:pt x="245" y="160"/>
                  <a:pt x="245" y="160"/>
                  <a:pt x="245" y="160"/>
                </a:cubicBezTo>
                <a:cubicBezTo>
                  <a:pt x="245" y="159"/>
                  <a:pt x="245" y="158"/>
                  <a:pt x="245" y="157"/>
                </a:cubicBezTo>
                <a:close/>
                <a:moveTo>
                  <a:pt x="86" y="270"/>
                </a:moveTo>
                <a:cubicBezTo>
                  <a:pt x="86" y="270"/>
                  <a:pt x="85" y="270"/>
                  <a:pt x="85" y="270"/>
                </a:cubicBezTo>
                <a:cubicBezTo>
                  <a:pt x="83" y="271"/>
                  <a:pt x="82" y="272"/>
                  <a:pt x="80" y="273"/>
                </a:cubicBezTo>
                <a:cubicBezTo>
                  <a:pt x="78" y="275"/>
                  <a:pt x="76" y="276"/>
                  <a:pt x="74" y="278"/>
                </a:cubicBezTo>
                <a:cubicBezTo>
                  <a:pt x="78" y="276"/>
                  <a:pt x="82" y="273"/>
                  <a:pt x="86" y="270"/>
                </a:cubicBezTo>
                <a:close/>
                <a:moveTo>
                  <a:pt x="225" y="151"/>
                </a:moveTo>
                <a:cubicBezTo>
                  <a:pt x="226" y="149"/>
                  <a:pt x="227" y="147"/>
                  <a:pt x="228" y="145"/>
                </a:cubicBezTo>
                <a:cubicBezTo>
                  <a:pt x="227" y="145"/>
                  <a:pt x="226" y="146"/>
                  <a:pt x="226" y="146"/>
                </a:cubicBezTo>
                <a:cubicBezTo>
                  <a:pt x="223" y="148"/>
                  <a:pt x="223" y="148"/>
                  <a:pt x="224" y="151"/>
                </a:cubicBezTo>
                <a:cubicBezTo>
                  <a:pt x="224" y="151"/>
                  <a:pt x="224" y="151"/>
                  <a:pt x="225" y="151"/>
                </a:cubicBezTo>
                <a:close/>
                <a:moveTo>
                  <a:pt x="42" y="158"/>
                </a:moveTo>
                <a:cubicBezTo>
                  <a:pt x="43" y="159"/>
                  <a:pt x="44" y="160"/>
                  <a:pt x="46" y="161"/>
                </a:cubicBezTo>
                <a:cubicBezTo>
                  <a:pt x="46" y="161"/>
                  <a:pt x="46" y="160"/>
                  <a:pt x="47" y="160"/>
                </a:cubicBezTo>
                <a:cubicBezTo>
                  <a:pt x="46" y="158"/>
                  <a:pt x="45" y="157"/>
                  <a:pt x="44" y="156"/>
                </a:cubicBezTo>
                <a:cubicBezTo>
                  <a:pt x="43" y="156"/>
                  <a:pt x="42" y="157"/>
                  <a:pt x="42" y="158"/>
                </a:cubicBezTo>
                <a:close/>
                <a:moveTo>
                  <a:pt x="249" y="122"/>
                </a:moveTo>
                <a:cubicBezTo>
                  <a:pt x="250" y="121"/>
                  <a:pt x="251" y="120"/>
                  <a:pt x="252" y="118"/>
                </a:cubicBezTo>
                <a:cubicBezTo>
                  <a:pt x="252" y="117"/>
                  <a:pt x="251" y="117"/>
                  <a:pt x="251" y="116"/>
                </a:cubicBezTo>
                <a:cubicBezTo>
                  <a:pt x="249" y="118"/>
                  <a:pt x="248" y="119"/>
                  <a:pt x="249" y="122"/>
                </a:cubicBezTo>
                <a:close/>
                <a:moveTo>
                  <a:pt x="122" y="18"/>
                </a:moveTo>
                <a:cubicBezTo>
                  <a:pt x="122" y="18"/>
                  <a:pt x="121" y="18"/>
                  <a:pt x="121" y="18"/>
                </a:cubicBezTo>
                <a:cubicBezTo>
                  <a:pt x="119" y="18"/>
                  <a:pt x="118" y="18"/>
                  <a:pt x="117" y="18"/>
                </a:cubicBezTo>
                <a:cubicBezTo>
                  <a:pt x="116" y="18"/>
                  <a:pt x="116" y="18"/>
                  <a:pt x="116" y="18"/>
                </a:cubicBezTo>
                <a:cubicBezTo>
                  <a:pt x="116" y="19"/>
                  <a:pt x="115" y="19"/>
                  <a:pt x="115" y="20"/>
                </a:cubicBezTo>
                <a:cubicBezTo>
                  <a:pt x="116" y="20"/>
                  <a:pt x="117" y="20"/>
                  <a:pt x="117" y="20"/>
                </a:cubicBezTo>
                <a:cubicBezTo>
                  <a:pt x="118" y="20"/>
                  <a:pt x="119" y="20"/>
                  <a:pt x="120" y="20"/>
                </a:cubicBezTo>
                <a:cubicBezTo>
                  <a:pt x="121" y="19"/>
                  <a:pt x="122" y="19"/>
                  <a:pt x="122" y="18"/>
                </a:cubicBezTo>
                <a:close/>
                <a:moveTo>
                  <a:pt x="197" y="194"/>
                </a:moveTo>
                <a:cubicBezTo>
                  <a:pt x="198" y="194"/>
                  <a:pt x="198" y="195"/>
                  <a:pt x="199" y="195"/>
                </a:cubicBezTo>
                <a:cubicBezTo>
                  <a:pt x="201" y="194"/>
                  <a:pt x="203" y="193"/>
                  <a:pt x="205" y="192"/>
                </a:cubicBezTo>
                <a:cubicBezTo>
                  <a:pt x="203" y="192"/>
                  <a:pt x="200" y="192"/>
                  <a:pt x="197" y="194"/>
                </a:cubicBezTo>
                <a:close/>
                <a:moveTo>
                  <a:pt x="41" y="130"/>
                </a:moveTo>
                <a:cubicBezTo>
                  <a:pt x="41" y="130"/>
                  <a:pt x="41" y="130"/>
                  <a:pt x="40" y="130"/>
                </a:cubicBezTo>
                <a:cubicBezTo>
                  <a:pt x="40" y="130"/>
                  <a:pt x="40" y="131"/>
                  <a:pt x="40" y="131"/>
                </a:cubicBezTo>
                <a:cubicBezTo>
                  <a:pt x="41" y="133"/>
                  <a:pt x="42" y="135"/>
                  <a:pt x="43" y="137"/>
                </a:cubicBezTo>
                <a:cubicBezTo>
                  <a:pt x="43" y="137"/>
                  <a:pt x="43" y="137"/>
                  <a:pt x="43" y="138"/>
                </a:cubicBezTo>
                <a:cubicBezTo>
                  <a:pt x="43" y="137"/>
                  <a:pt x="44" y="136"/>
                  <a:pt x="44" y="135"/>
                </a:cubicBezTo>
                <a:cubicBezTo>
                  <a:pt x="44" y="134"/>
                  <a:pt x="44" y="134"/>
                  <a:pt x="44" y="134"/>
                </a:cubicBezTo>
                <a:cubicBezTo>
                  <a:pt x="43" y="132"/>
                  <a:pt x="42" y="131"/>
                  <a:pt x="41" y="130"/>
                </a:cubicBezTo>
                <a:close/>
                <a:moveTo>
                  <a:pt x="53" y="101"/>
                </a:moveTo>
                <a:cubicBezTo>
                  <a:pt x="53" y="101"/>
                  <a:pt x="53" y="102"/>
                  <a:pt x="53" y="102"/>
                </a:cubicBezTo>
                <a:cubicBezTo>
                  <a:pt x="53" y="104"/>
                  <a:pt x="54" y="106"/>
                  <a:pt x="54" y="108"/>
                </a:cubicBezTo>
                <a:cubicBezTo>
                  <a:pt x="55" y="108"/>
                  <a:pt x="55" y="108"/>
                  <a:pt x="57" y="109"/>
                </a:cubicBezTo>
                <a:cubicBezTo>
                  <a:pt x="56" y="106"/>
                  <a:pt x="54" y="104"/>
                  <a:pt x="53" y="101"/>
                </a:cubicBezTo>
                <a:close/>
                <a:moveTo>
                  <a:pt x="209" y="161"/>
                </a:moveTo>
                <a:cubicBezTo>
                  <a:pt x="210" y="161"/>
                  <a:pt x="210" y="162"/>
                  <a:pt x="211" y="162"/>
                </a:cubicBezTo>
                <a:cubicBezTo>
                  <a:pt x="212" y="162"/>
                  <a:pt x="212" y="162"/>
                  <a:pt x="213" y="161"/>
                </a:cubicBezTo>
                <a:cubicBezTo>
                  <a:pt x="213" y="160"/>
                  <a:pt x="213" y="159"/>
                  <a:pt x="213" y="157"/>
                </a:cubicBezTo>
                <a:cubicBezTo>
                  <a:pt x="211" y="158"/>
                  <a:pt x="210" y="159"/>
                  <a:pt x="209" y="161"/>
                </a:cubicBezTo>
                <a:close/>
                <a:moveTo>
                  <a:pt x="246" y="74"/>
                </a:moveTo>
                <a:cubicBezTo>
                  <a:pt x="246" y="74"/>
                  <a:pt x="246" y="74"/>
                  <a:pt x="246" y="74"/>
                </a:cubicBezTo>
                <a:cubicBezTo>
                  <a:pt x="246" y="75"/>
                  <a:pt x="246" y="76"/>
                  <a:pt x="245" y="77"/>
                </a:cubicBezTo>
                <a:cubicBezTo>
                  <a:pt x="245" y="78"/>
                  <a:pt x="245" y="79"/>
                  <a:pt x="244" y="81"/>
                </a:cubicBezTo>
                <a:cubicBezTo>
                  <a:pt x="244" y="81"/>
                  <a:pt x="244" y="82"/>
                  <a:pt x="244" y="82"/>
                </a:cubicBezTo>
                <a:cubicBezTo>
                  <a:pt x="244" y="82"/>
                  <a:pt x="244" y="82"/>
                  <a:pt x="245" y="82"/>
                </a:cubicBezTo>
                <a:cubicBezTo>
                  <a:pt x="247" y="79"/>
                  <a:pt x="247" y="79"/>
                  <a:pt x="246" y="75"/>
                </a:cubicBezTo>
                <a:cubicBezTo>
                  <a:pt x="246" y="75"/>
                  <a:pt x="246" y="75"/>
                  <a:pt x="246" y="74"/>
                </a:cubicBezTo>
                <a:cubicBezTo>
                  <a:pt x="246" y="74"/>
                  <a:pt x="246" y="74"/>
                  <a:pt x="246" y="74"/>
                </a:cubicBezTo>
                <a:close/>
                <a:moveTo>
                  <a:pt x="255" y="68"/>
                </a:moveTo>
                <a:cubicBezTo>
                  <a:pt x="255" y="70"/>
                  <a:pt x="255" y="72"/>
                  <a:pt x="256" y="74"/>
                </a:cubicBezTo>
                <a:cubicBezTo>
                  <a:pt x="256" y="74"/>
                  <a:pt x="256" y="74"/>
                  <a:pt x="256" y="74"/>
                </a:cubicBezTo>
                <a:cubicBezTo>
                  <a:pt x="257" y="75"/>
                  <a:pt x="257" y="76"/>
                  <a:pt x="257" y="78"/>
                </a:cubicBezTo>
                <a:cubicBezTo>
                  <a:pt x="257" y="78"/>
                  <a:pt x="257" y="79"/>
                  <a:pt x="257" y="80"/>
                </a:cubicBezTo>
                <a:cubicBezTo>
                  <a:pt x="257" y="80"/>
                  <a:pt x="258" y="79"/>
                  <a:pt x="258" y="79"/>
                </a:cubicBezTo>
                <a:cubicBezTo>
                  <a:pt x="258" y="75"/>
                  <a:pt x="256" y="71"/>
                  <a:pt x="255" y="68"/>
                </a:cubicBezTo>
                <a:close/>
                <a:moveTo>
                  <a:pt x="246" y="90"/>
                </a:moveTo>
                <a:cubicBezTo>
                  <a:pt x="247" y="90"/>
                  <a:pt x="247" y="89"/>
                  <a:pt x="248" y="88"/>
                </a:cubicBezTo>
                <a:cubicBezTo>
                  <a:pt x="248" y="88"/>
                  <a:pt x="248" y="85"/>
                  <a:pt x="247" y="84"/>
                </a:cubicBezTo>
                <a:cubicBezTo>
                  <a:pt x="247" y="85"/>
                  <a:pt x="246" y="86"/>
                  <a:pt x="246" y="87"/>
                </a:cubicBezTo>
                <a:cubicBezTo>
                  <a:pt x="245" y="87"/>
                  <a:pt x="245" y="87"/>
                  <a:pt x="245" y="87"/>
                </a:cubicBezTo>
                <a:cubicBezTo>
                  <a:pt x="245" y="88"/>
                  <a:pt x="246" y="89"/>
                  <a:pt x="246" y="90"/>
                </a:cubicBezTo>
                <a:close/>
                <a:moveTo>
                  <a:pt x="265" y="116"/>
                </a:moveTo>
                <a:cubicBezTo>
                  <a:pt x="266" y="116"/>
                  <a:pt x="266" y="116"/>
                  <a:pt x="266" y="115"/>
                </a:cubicBezTo>
                <a:cubicBezTo>
                  <a:pt x="266" y="114"/>
                  <a:pt x="267" y="112"/>
                  <a:pt x="267" y="110"/>
                </a:cubicBezTo>
                <a:cubicBezTo>
                  <a:pt x="267" y="109"/>
                  <a:pt x="267" y="108"/>
                  <a:pt x="267" y="106"/>
                </a:cubicBezTo>
                <a:cubicBezTo>
                  <a:pt x="265" y="110"/>
                  <a:pt x="266" y="113"/>
                  <a:pt x="265" y="116"/>
                </a:cubicBezTo>
                <a:close/>
                <a:moveTo>
                  <a:pt x="253" y="84"/>
                </a:moveTo>
                <a:cubicBezTo>
                  <a:pt x="253" y="83"/>
                  <a:pt x="253" y="83"/>
                  <a:pt x="253" y="83"/>
                </a:cubicBezTo>
                <a:cubicBezTo>
                  <a:pt x="254" y="82"/>
                  <a:pt x="254" y="80"/>
                  <a:pt x="254" y="79"/>
                </a:cubicBezTo>
                <a:cubicBezTo>
                  <a:pt x="253" y="78"/>
                  <a:pt x="253" y="78"/>
                  <a:pt x="252" y="78"/>
                </a:cubicBezTo>
                <a:cubicBezTo>
                  <a:pt x="251" y="78"/>
                  <a:pt x="251" y="79"/>
                  <a:pt x="251" y="79"/>
                </a:cubicBezTo>
                <a:cubicBezTo>
                  <a:pt x="251" y="80"/>
                  <a:pt x="252" y="80"/>
                  <a:pt x="252" y="81"/>
                </a:cubicBezTo>
                <a:cubicBezTo>
                  <a:pt x="252" y="82"/>
                  <a:pt x="252" y="83"/>
                  <a:pt x="253" y="84"/>
                </a:cubicBezTo>
                <a:close/>
                <a:moveTo>
                  <a:pt x="219" y="143"/>
                </a:moveTo>
                <a:cubicBezTo>
                  <a:pt x="217" y="145"/>
                  <a:pt x="217" y="147"/>
                  <a:pt x="217" y="149"/>
                </a:cubicBezTo>
                <a:cubicBezTo>
                  <a:pt x="217" y="149"/>
                  <a:pt x="217" y="149"/>
                  <a:pt x="217" y="149"/>
                </a:cubicBezTo>
                <a:cubicBezTo>
                  <a:pt x="218" y="148"/>
                  <a:pt x="219" y="147"/>
                  <a:pt x="220" y="147"/>
                </a:cubicBezTo>
                <a:cubicBezTo>
                  <a:pt x="220" y="145"/>
                  <a:pt x="219" y="144"/>
                  <a:pt x="219" y="143"/>
                </a:cubicBezTo>
                <a:close/>
                <a:moveTo>
                  <a:pt x="44" y="130"/>
                </a:moveTo>
                <a:cubicBezTo>
                  <a:pt x="44" y="130"/>
                  <a:pt x="44" y="130"/>
                  <a:pt x="45" y="130"/>
                </a:cubicBezTo>
                <a:cubicBezTo>
                  <a:pt x="45" y="129"/>
                  <a:pt x="45" y="128"/>
                  <a:pt x="45" y="127"/>
                </a:cubicBezTo>
                <a:cubicBezTo>
                  <a:pt x="44" y="126"/>
                  <a:pt x="43" y="124"/>
                  <a:pt x="42" y="123"/>
                </a:cubicBezTo>
                <a:cubicBezTo>
                  <a:pt x="42" y="124"/>
                  <a:pt x="41" y="126"/>
                  <a:pt x="42" y="127"/>
                </a:cubicBezTo>
                <a:cubicBezTo>
                  <a:pt x="43" y="128"/>
                  <a:pt x="43" y="128"/>
                  <a:pt x="44" y="129"/>
                </a:cubicBezTo>
                <a:cubicBezTo>
                  <a:pt x="44" y="129"/>
                  <a:pt x="44" y="129"/>
                  <a:pt x="44" y="130"/>
                </a:cubicBezTo>
                <a:close/>
                <a:moveTo>
                  <a:pt x="227" y="117"/>
                </a:moveTo>
                <a:cubicBezTo>
                  <a:pt x="227" y="115"/>
                  <a:pt x="228" y="113"/>
                  <a:pt x="229" y="112"/>
                </a:cubicBezTo>
                <a:cubicBezTo>
                  <a:pt x="229" y="111"/>
                  <a:pt x="229" y="110"/>
                  <a:pt x="229" y="109"/>
                </a:cubicBezTo>
                <a:cubicBezTo>
                  <a:pt x="227" y="112"/>
                  <a:pt x="226" y="114"/>
                  <a:pt x="225" y="117"/>
                </a:cubicBezTo>
                <a:cubicBezTo>
                  <a:pt x="225" y="117"/>
                  <a:pt x="226" y="117"/>
                  <a:pt x="227" y="117"/>
                </a:cubicBezTo>
                <a:close/>
                <a:moveTo>
                  <a:pt x="244" y="59"/>
                </a:moveTo>
                <a:cubicBezTo>
                  <a:pt x="245" y="58"/>
                  <a:pt x="245" y="57"/>
                  <a:pt x="245" y="57"/>
                </a:cubicBezTo>
                <a:cubicBezTo>
                  <a:pt x="245" y="57"/>
                  <a:pt x="245" y="56"/>
                  <a:pt x="245" y="56"/>
                </a:cubicBezTo>
                <a:cubicBezTo>
                  <a:pt x="245" y="55"/>
                  <a:pt x="244" y="54"/>
                  <a:pt x="244" y="53"/>
                </a:cubicBezTo>
                <a:cubicBezTo>
                  <a:pt x="243" y="54"/>
                  <a:pt x="242" y="54"/>
                  <a:pt x="242" y="54"/>
                </a:cubicBezTo>
                <a:cubicBezTo>
                  <a:pt x="243" y="56"/>
                  <a:pt x="243" y="57"/>
                  <a:pt x="244" y="59"/>
                </a:cubicBezTo>
                <a:close/>
                <a:moveTo>
                  <a:pt x="70" y="263"/>
                </a:moveTo>
                <a:cubicBezTo>
                  <a:pt x="70" y="263"/>
                  <a:pt x="70" y="263"/>
                  <a:pt x="71" y="263"/>
                </a:cubicBezTo>
                <a:cubicBezTo>
                  <a:pt x="72" y="262"/>
                  <a:pt x="73" y="261"/>
                  <a:pt x="74" y="260"/>
                </a:cubicBezTo>
                <a:cubicBezTo>
                  <a:pt x="74" y="259"/>
                  <a:pt x="75" y="258"/>
                  <a:pt x="75" y="257"/>
                </a:cubicBezTo>
                <a:cubicBezTo>
                  <a:pt x="74" y="257"/>
                  <a:pt x="73" y="257"/>
                  <a:pt x="73" y="257"/>
                </a:cubicBezTo>
                <a:cubicBezTo>
                  <a:pt x="72" y="259"/>
                  <a:pt x="71" y="261"/>
                  <a:pt x="70" y="263"/>
                </a:cubicBezTo>
                <a:close/>
                <a:moveTo>
                  <a:pt x="103" y="156"/>
                </a:moveTo>
                <a:cubicBezTo>
                  <a:pt x="104" y="158"/>
                  <a:pt x="111" y="166"/>
                  <a:pt x="112" y="167"/>
                </a:cubicBezTo>
                <a:cubicBezTo>
                  <a:pt x="112" y="166"/>
                  <a:pt x="112" y="166"/>
                  <a:pt x="112" y="166"/>
                </a:cubicBezTo>
                <a:cubicBezTo>
                  <a:pt x="109" y="163"/>
                  <a:pt x="107" y="160"/>
                  <a:pt x="104" y="157"/>
                </a:cubicBezTo>
                <a:cubicBezTo>
                  <a:pt x="104" y="157"/>
                  <a:pt x="104" y="157"/>
                  <a:pt x="103" y="156"/>
                </a:cubicBezTo>
                <a:close/>
                <a:moveTo>
                  <a:pt x="71" y="158"/>
                </a:moveTo>
                <a:cubicBezTo>
                  <a:pt x="70" y="157"/>
                  <a:pt x="71" y="156"/>
                  <a:pt x="70" y="155"/>
                </a:cubicBezTo>
                <a:cubicBezTo>
                  <a:pt x="69" y="154"/>
                  <a:pt x="68" y="153"/>
                  <a:pt x="67" y="152"/>
                </a:cubicBezTo>
                <a:cubicBezTo>
                  <a:pt x="67" y="151"/>
                  <a:pt x="66" y="151"/>
                  <a:pt x="66" y="151"/>
                </a:cubicBezTo>
                <a:cubicBezTo>
                  <a:pt x="67" y="153"/>
                  <a:pt x="68" y="156"/>
                  <a:pt x="69" y="158"/>
                </a:cubicBezTo>
                <a:cubicBezTo>
                  <a:pt x="70" y="158"/>
                  <a:pt x="70" y="158"/>
                  <a:pt x="71" y="158"/>
                </a:cubicBezTo>
                <a:close/>
                <a:moveTo>
                  <a:pt x="166" y="36"/>
                </a:moveTo>
                <a:cubicBezTo>
                  <a:pt x="166" y="36"/>
                  <a:pt x="166" y="36"/>
                  <a:pt x="166" y="36"/>
                </a:cubicBezTo>
                <a:cubicBezTo>
                  <a:pt x="168" y="35"/>
                  <a:pt x="170" y="34"/>
                  <a:pt x="171" y="32"/>
                </a:cubicBezTo>
                <a:cubicBezTo>
                  <a:pt x="171" y="32"/>
                  <a:pt x="171" y="31"/>
                  <a:pt x="172" y="30"/>
                </a:cubicBezTo>
                <a:cubicBezTo>
                  <a:pt x="172" y="30"/>
                  <a:pt x="173" y="29"/>
                  <a:pt x="174" y="29"/>
                </a:cubicBezTo>
                <a:cubicBezTo>
                  <a:pt x="173" y="29"/>
                  <a:pt x="173" y="29"/>
                  <a:pt x="172" y="29"/>
                </a:cubicBezTo>
                <a:cubicBezTo>
                  <a:pt x="170" y="31"/>
                  <a:pt x="168" y="33"/>
                  <a:pt x="166" y="36"/>
                </a:cubicBezTo>
                <a:close/>
                <a:moveTo>
                  <a:pt x="49" y="185"/>
                </a:moveTo>
                <a:cubicBezTo>
                  <a:pt x="49" y="185"/>
                  <a:pt x="49" y="185"/>
                  <a:pt x="49" y="185"/>
                </a:cubicBezTo>
                <a:cubicBezTo>
                  <a:pt x="52" y="187"/>
                  <a:pt x="55" y="189"/>
                  <a:pt x="58" y="190"/>
                </a:cubicBezTo>
                <a:cubicBezTo>
                  <a:pt x="57" y="189"/>
                  <a:pt x="55" y="187"/>
                  <a:pt x="53" y="186"/>
                </a:cubicBezTo>
                <a:cubicBezTo>
                  <a:pt x="52" y="186"/>
                  <a:pt x="50" y="185"/>
                  <a:pt x="49" y="185"/>
                </a:cubicBezTo>
                <a:close/>
                <a:moveTo>
                  <a:pt x="221" y="132"/>
                </a:moveTo>
                <a:cubicBezTo>
                  <a:pt x="221" y="133"/>
                  <a:pt x="221" y="133"/>
                  <a:pt x="221" y="133"/>
                </a:cubicBezTo>
                <a:cubicBezTo>
                  <a:pt x="223" y="130"/>
                  <a:pt x="225" y="128"/>
                  <a:pt x="226" y="125"/>
                </a:cubicBezTo>
                <a:cubicBezTo>
                  <a:pt x="226" y="125"/>
                  <a:pt x="225" y="125"/>
                  <a:pt x="224" y="125"/>
                </a:cubicBezTo>
                <a:cubicBezTo>
                  <a:pt x="223" y="128"/>
                  <a:pt x="222" y="130"/>
                  <a:pt x="221" y="132"/>
                </a:cubicBezTo>
                <a:close/>
                <a:moveTo>
                  <a:pt x="139" y="38"/>
                </a:moveTo>
                <a:cubicBezTo>
                  <a:pt x="140" y="37"/>
                  <a:pt x="140" y="37"/>
                  <a:pt x="141" y="36"/>
                </a:cubicBezTo>
                <a:cubicBezTo>
                  <a:pt x="140" y="36"/>
                  <a:pt x="140" y="35"/>
                  <a:pt x="140" y="35"/>
                </a:cubicBezTo>
                <a:cubicBezTo>
                  <a:pt x="139" y="34"/>
                  <a:pt x="137" y="35"/>
                  <a:pt x="136" y="37"/>
                </a:cubicBezTo>
                <a:cubicBezTo>
                  <a:pt x="137" y="37"/>
                  <a:pt x="138" y="38"/>
                  <a:pt x="139" y="38"/>
                </a:cubicBezTo>
                <a:close/>
                <a:moveTo>
                  <a:pt x="72" y="134"/>
                </a:moveTo>
                <a:cubicBezTo>
                  <a:pt x="73" y="137"/>
                  <a:pt x="76" y="140"/>
                  <a:pt x="78" y="142"/>
                </a:cubicBezTo>
                <a:cubicBezTo>
                  <a:pt x="77" y="139"/>
                  <a:pt x="74" y="136"/>
                  <a:pt x="72" y="134"/>
                </a:cubicBezTo>
                <a:close/>
                <a:moveTo>
                  <a:pt x="41" y="290"/>
                </a:moveTo>
                <a:cubicBezTo>
                  <a:pt x="43" y="290"/>
                  <a:pt x="45" y="290"/>
                  <a:pt x="47" y="290"/>
                </a:cubicBezTo>
                <a:cubicBezTo>
                  <a:pt x="46" y="289"/>
                  <a:pt x="46" y="289"/>
                  <a:pt x="46" y="289"/>
                </a:cubicBezTo>
                <a:cubicBezTo>
                  <a:pt x="44" y="289"/>
                  <a:pt x="44" y="289"/>
                  <a:pt x="44" y="287"/>
                </a:cubicBezTo>
                <a:cubicBezTo>
                  <a:pt x="43" y="288"/>
                  <a:pt x="42" y="289"/>
                  <a:pt x="41" y="290"/>
                </a:cubicBezTo>
                <a:close/>
                <a:moveTo>
                  <a:pt x="233" y="128"/>
                </a:moveTo>
                <a:cubicBezTo>
                  <a:pt x="233" y="128"/>
                  <a:pt x="234" y="128"/>
                  <a:pt x="234" y="128"/>
                </a:cubicBezTo>
                <a:cubicBezTo>
                  <a:pt x="234" y="128"/>
                  <a:pt x="235" y="127"/>
                  <a:pt x="236" y="126"/>
                </a:cubicBezTo>
                <a:cubicBezTo>
                  <a:pt x="236" y="126"/>
                  <a:pt x="236" y="125"/>
                  <a:pt x="236" y="125"/>
                </a:cubicBezTo>
                <a:cubicBezTo>
                  <a:pt x="235" y="124"/>
                  <a:pt x="235" y="123"/>
                  <a:pt x="235" y="123"/>
                </a:cubicBezTo>
                <a:cubicBezTo>
                  <a:pt x="235" y="122"/>
                  <a:pt x="234" y="122"/>
                  <a:pt x="234" y="122"/>
                </a:cubicBezTo>
                <a:cubicBezTo>
                  <a:pt x="234" y="124"/>
                  <a:pt x="234" y="126"/>
                  <a:pt x="233" y="128"/>
                </a:cubicBezTo>
                <a:close/>
                <a:moveTo>
                  <a:pt x="248" y="157"/>
                </a:moveTo>
                <a:cubicBezTo>
                  <a:pt x="248" y="157"/>
                  <a:pt x="248" y="157"/>
                  <a:pt x="248" y="157"/>
                </a:cubicBezTo>
                <a:cubicBezTo>
                  <a:pt x="250" y="155"/>
                  <a:pt x="251" y="153"/>
                  <a:pt x="252" y="151"/>
                </a:cubicBezTo>
                <a:cubicBezTo>
                  <a:pt x="251" y="152"/>
                  <a:pt x="250" y="153"/>
                  <a:pt x="248" y="154"/>
                </a:cubicBezTo>
                <a:cubicBezTo>
                  <a:pt x="248" y="154"/>
                  <a:pt x="248" y="154"/>
                  <a:pt x="248" y="155"/>
                </a:cubicBezTo>
                <a:cubicBezTo>
                  <a:pt x="248" y="155"/>
                  <a:pt x="248" y="156"/>
                  <a:pt x="248" y="157"/>
                </a:cubicBezTo>
                <a:close/>
                <a:moveTo>
                  <a:pt x="194" y="28"/>
                </a:moveTo>
                <a:cubicBezTo>
                  <a:pt x="194" y="27"/>
                  <a:pt x="194" y="27"/>
                  <a:pt x="194" y="27"/>
                </a:cubicBezTo>
                <a:cubicBezTo>
                  <a:pt x="193" y="27"/>
                  <a:pt x="193" y="27"/>
                  <a:pt x="192" y="26"/>
                </a:cubicBezTo>
                <a:cubicBezTo>
                  <a:pt x="192" y="26"/>
                  <a:pt x="192" y="25"/>
                  <a:pt x="192" y="24"/>
                </a:cubicBezTo>
                <a:cubicBezTo>
                  <a:pt x="192" y="24"/>
                  <a:pt x="191" y="24"/>
                  <a:pt x="190" y="24"/>
                </a:cubicBezTo>
                <a:cubicBezTo>
                  <a:pt x="190" y="25"/>
                  <a:pt x="190" y="26"/>
                  <a:pt x="190" y="27"/>
                </a:cubicBezTo>
                <a:cubicBezTo>
                  <a:pt x="191" y="27"/>
                  <a:pt x="192" y="27"/>
                  <a:pt x="194" y="28"/>
                </a:cubicBezTo>
                <a:close/>
                <a:moveTo>
                  <a:pt x="35" y="93"/>
                </a:moveTo>
                <a:cubicBezTo>
                  <a:pt x="35" y="93"/>
                  <a:pt x="35" y="93"/>
                  <a:pt x="35" y="93"/>
                </a:cubicBezTo>
                <a:cubicBezTo>
                  <a:pt x="35" y="94"/>
                  <a:pt x="34" y="95"/>
                  <a:pt x="34" y="97"/>
                </a:cubicBezTo>
                <a:cubicBezTo>
                  <a:pt x="33" y="98"/>
                  <a:pt x="34" y="99"/>
                  <a:pt x="35" y="100"/>
                </a:cubicBezTo>
                <a:cubicBezTo>
                  <a:pt x="35" y="98"/>
                  <a:pt x="35" y="95"/>
                  <a:pt x="35" y="93"/>
                </a:cubicBezTo>
                <a:close/>
                <a:moveTo>
                  <a:pt x="169" y="197"/>
                </a:moveTo>
                <a:cubicBezTo>
                  <a:pt x="165" y="197"/>
                  <a:pt x="160" y="198"/>
                  <a:pt x="156" y="198"/>
                </a:cubicBezTo>
                <a:cubicBezTo>
                  <a:pt x="156" y="198"/>
                  <a:pt x="156" y="198"/>
                  <a:pt x="156" y="198"/>
                </a:cubicBezTo>
                <a:cubicBezTo>
                  <a:pt x="160" y="199"/>
                  <a:pt x="165" y="198"/>
                  <a:pt x="169" y="197"/>
                </a:cubicBezTo>
                <a:close/>
                <a:moveTo>
                  <a:pt x="238" y="47"/>
                </a:moveTo>
                <a:cubicBezTo>
                  <a:pt x="238" y="47"/>
                  <a:pt x="238" y="47"/>
                  <a:pt x="238" y="47"/>
                </a:cubicBezTo>
                <a:cubicBezTo>
                  <a:pt x="239" y="49"/>
                  <a:pt x="240" y="50"/>
                  <a:pt x="241" y="52"/>
                </a:cubicBezTo>
                <a:cubicBezTo>
                  <a:pt x="241" y="52"/>
                  <a:pt x="242" y="51"/>
                  <a:pt x="242" y="51"/>
                </a:cubicBezTo>
                <a:cubicBezTo>
                  <a:pt x="241" y="49"/>
                  <a:pt x="240" y="47"/>
                  <a:pt x="238" y="47"/>
                </a:cubicBezTo>
                <a:close/>
                <a:moveTo>
                  <a:pt x="59" y="271"/>
                </a:moveTo>
                <a:cubicBezTo>
                  <a:pt x="59" y="271"/>
                  <a:pt x="59" y="271"/>
                  <a:pt x="59" y="271"/>
                </a:cubicBezTo>
                <a:cubicBezTo>
                  <a:pt x="60" y="270"/>
                  <a:pt x="61" y="269"/>
                  <a:pt x="61" y="268"/>
                </a:cubicBezTo>
                <a:cubicBezTo>
                  <a:pt x="62" y="268"/>
                  <a:pt x="62" y="268"/>
                  <a:pt x="62" y="267"/>
                </a:cubicBezTo>
                <a:cubicBezTo>
                  <a:pt x="61" y="267"/>
                  <a:pt x="62" y="266"/>
                  <a:pt x="62" y="265"/>
                </a:cubicBezTo>
                <a:cubicBezTo>
                  <a:pt x="63" y="264"/>
                  <a:pt x="64" y="262"/>
                  <a:pt x="64" y="260"/>
                </a:cubicBezTo>
                <a:cubicBezTo>
                  <a:pt x="64" y="260"/>
                  <a:pt x="65" y="259"/>
                  <a:pt x="65" y="259"/>
                </a:cubicBezTo>
                <a:cubicBezTo>
                  <a:pt x="65" y="259"/>
                  <a:pt x="65" y="259"/>
                  <a:pt x="64" y="259"/>
                </a:cubicBezTo>
                <a:cubicBezTo>
                  <a:pt x="63" y="263"/>
                  <a:pt x="61" y="267"/>
                  <a:pt x="59" y="271"/>
                </a:cubicBezTo>
                <a:close/>
                <a:moveTo>
                  <a:pt x="144" y="67"/>
                </a:moveTo>
                <a:cubicBezTo>
                  <a:pt x="145" y="65"/>
                  <a:pt x="147" y="64"/>
                  <a:pt x="148" y="63"/>
                </a:cubicBezTo>
                <a:cubicBezTo>
                  <a:pt x="147" y="62"/>
                  <a:pt x="147" y="62"/>
                  <a:pt x="146" y="62"/>
                </a:cubicBezTo>
                <a:cubicBezTo>
                  <a:pt x="145" y="63"/>
                  <a:pt x="145" y="64"/>
                  <a:pt x="143" y="65"/>
                </a:cubicBezTo>
                <a:cubicBezTo>
                  <a:pt x="144" y="65"/>
                  <a:pt x="144" y="66"/>
                  <a:pt x="144" y="67"/>
                </a:cubicBezTo>
                <a:close/>
                <a:moveTo>
                  <a:pt x="234" y="34"/>
                </a:moveTo>
                <a:cubicBezTo>
                  <a:pt x="232" y="32"/>
                  <a:pt x="229" y="30"/>
                  <a:pt x="228" y="29"/>
                </a:cubicBezTo>
                <a:cubicBezTo>
                  <a:pt x="228" y="31"/>
                  <a:pt x="229" y="31"/>
                  <a:pt x="230" y="32"/>
                </a:cubicBezTo>
                <a:cubicBezTo>
                  <a:pt x="231" y="33"/>
                  <a:pt x="232" y="34"/>
                  <a:pt x="234" y="34"/>
                </a:cubicBezTo>
                <a:close/>
                <a:moveTo>
                  <a:pt x="200" y="158"/>
                </a:moveTo>
                <a:cubicBezTo>
                  <a:pt x="200" y="157"/>
                  <a:pt x="199" y="157"/>
                  <a:pt x="199" y="156"/>
                </a:cubicBezTo>
                <a:cubicBezTo>
                  <a:pt x="198" y="158"/>
                  <a:pt x="197" y="159"/>
                  <a:pt x="196" y="161"/>
                </a:cubicBezTo>
                <a:cubicBezTo>
                  <a:pt x="198" y="161"/>
                  <a:pt x="199" y="159"/>
                  <a:pt x="200" y="158"/>
                </a:cubicBezTo>
                <a:close/>
                <a:moveTo>
                  <a:pt x="178" y="23"/>
                </a:moveTo>
                <a:cubicBezTo>
                  <a:pt x="178" y="24"/>
                  <a:pt x="181" y="25"/>
                  <a:pt x="183" y="25"/>
                </a:cubicBezTo>
                <a:cubicBezTo>
                  <a:pt x="183" y="25"/>
                  <a:pt x="183" y="24"/>
                  <a:pt x="183" y="23"/>
                </a:cubicBezTo>
                <a:cubicBezTo>
                  <a:pt x="181" y="23"/>
                  <a:pt x="179" y="23"/>
                  <a:pt x="178" y="23"/>
                </a:cubicBezTo>
                <a:close/>
                <a:moveTo>
                  <a:pt x="205" y="19"/>
                </a:moveTo>
                <a:cubicBezTo>
                  <a:pt x="205" y="20"/>
                  <a:pt x="205" y="20"/>
                  <a:pt x="205" y="21"/>
                </a:cubicBezTo>
                <a:cubicBezTo>
                  <a:pt x="207" y="21"/>
                  <a:pt x="209" y="22"/>
                  <a:pt x="211" y="23"/>
                </a:cubicBezTo>
                <a:cubicBezTo>
                  <a:pt x="211" y="23"/>
                  <a:pt x="211" y="23"/>
                  <a:pt x="211" y="23"/>
                </a:cubicBezTo>
                <a:cubicBezTo>
                  <a:pt x="209" y="22"/>
                  <a:pt x="207" y="20"/>
                  <a:pt x="205" y="19"/>
                </a:cubicBezTo>
                <a:close/>
                <a:moveTo>
                  <a:pt x="233" y="160"/>
                </a:moveTo>
                <a:cubicBezTo>
                  <a:pt x="230" y="161"/>
                  <a:pt x="228" y="165"/>
                  <a:pt x="227" y="167"/>
                </a:cubicBezTo>
                <a:cubicBezTo>
                  <a:pt x="228" y="166"/>
                  <a:pt x="232" y="162"/>
                  <a:pt x="233" y="160"/>
                </a:cubicBezTo>
                <a:close/>
                <a:moveTo>
                  <a:pt x="226" y="34"/>
                </a:moveTo>
                <a:cubicBezTo>
                  <a:pt x="226" y="34"/>
                  <a:pt x="226" y="34"/>
                  <a:pt x="226" y="34"/>
                </a:cubicBezTo>
                <a:cubicBezTo>
                  <a:pt x="226" y="35"/>
                  <a:pt x="226" y="35"/>
                  <a:pt x="226" y="35"/>
                </a:cubicBezTo>
                <a:cubicBezTo>
                  <a:pt x="228" y="36"/>
                  <a:pt x="230" y="38"/>
                  <a:pt x="231" y="39"/>
                </a:cubicBezTo>
                <a:cubicBezTo>
                  <a:pt x="231" y="39"/>
                  <a:pt x="232" y="39"/>
                  <a:pt x="232" y="39"/>
                </a:cubicBezTo>
                <a:cubicBezTo>
                  <a:pt x="232" y="38"/>
                  <a:pt x="231" y="38"/>
                  <a:pt x="231" y="37"/>
                </a:cubicBezTo>
                <a:cubicBezTo>
                  <a:pt x="229" y="36"/>
                  <a:pt x="228" y="35"/>
                  <a:pt x="226" y="34"/>
                </a:cubicBezTo>
                <a:close/>
                <a:moveTo>
                  <a:pt x="152" y="32"/>
                </a:moveTo>
                <a:cubicBezTo>
                  <a:pt x="154" y="32"/>
                  <a:pt x="156" y="31"/>
                  <a:pt x="158" y="30"/>
                </a:cubicBezTo>
                <a:cubicBezTo>
                  <a:pt x="158" y="30"/>
                  <a:pt x="158" y="30"/>
                  <a:pt x="157" y="30"/>
                </a:cubicBezTo>
                <a:cubicBezTo>
                  <a:pt x="156" y="30"/>
                  <a:pt x="155" y="30"/>
                  <a:pt x="154" y="30"/>
                </a:cubicBezTo>
                <a:cubicBezTo>
                  <a:pt x="153" y="30"/>
                  <a:pt x="152" y="31"/>
                  <a:pt x="152" y="32"/>
                </a:cubicBezTo>
                <a:close/>
                <a:moveTo>
                  <a:pt x="142" y="33"/>
                </a:moveTo>
                <a:cubicBezTo>
                  <a:pt x="144" y="33"/>
                  <a:pt x="145" y="33"/>
                  <a:pt x="145" y="32"/>
                </a:cubicBezTo>
                <a:cubicBezTo>
                  <a:pt x="144" y="32"/>
                  <a:pt x="144" y="31"/>
                  <a:pt x="143" y="30"/>
                </a:cubicBezTo>
                <a:cubicBezTo>
                  <a:pt x="142" y="31"/>
                  <a:pt x="142" y="32"/>
                  <a:pt x="142" y="33"/>
                </a:cubicBezTo>
                <a:close/>
                <a:moveTo>
                  <a:pt x="253" y="100"/>
                </a:moveTo>
                <a:cubicBezTo>
                  <a:pt x="253" y="100"/>
                  <a:pt x="253" y="100"/>
                  <a:pt x="253" y="100"/>
                </a:cubicBezTo>
                <a:cubicBezTo>
                  <a:pt x="252" y="102"/>
                  <a:pt x="252" y="103"/>
                  <a:pt x="251" y="105"/>
                </a:cubicBezTo>
                <a:cubicBezTo>
                  <a:pt x="251" y="105"/>
                  <a:pt x="251" y="105"/>
                  <a:pt x="251" y="106"/>
                </a:cubicBezTo>
                <a:cubicBezTo>
                  <a:pt x="252" y="105"/>
                  <a:pt x="253" y="105"/>
                  <a:pt x="253" y="104"/>
                </a:cubicBezTo>
                <a:cubicBezTo>
                  <a:pt x="253" y="103"/>
                  <a:pt x="253" y="101"/>
                  <a:pt x="253" y="100"/>
                </a:cubicBezTo>
                <a:close/>
                <a:moveTo>
                  <a:pt x="183" y="21"/>
                </a:moveTo>
                <a:cubicBezTo>
                  <a:pt x="183" y="21"/>
                  <a:pt x="183" y="21"/>
                  <a:pt x="183" y="20"/>
                </a:cubicBezTo>
                <a:cubicBezTo>
                  <a:pt x="181" y="20"/>
                  <a:pt x="180" y="20"/>
                  <a:pt x="178" y="19"/>
                </a:cubicBezTo>
                <a:cubicBezTo>
                  <a:pt x="178" y="19"/>
                  <a:pt x="178" y="19"/>
                  <a:pt x="178" y="19"/>
                </a:cubicBezTo>
                <a:cubicBezTo>
                  <a:pt x="177" y="20"/>
                  <a:pt x="176" y="20"/>
                  <a:pt x="176" y="21"/>
                </a:cubicBezTo>
                <a:cubicBezTo>
                  <a:pt x="178" y="21"/>
                  <a:pt x="180" y="21"/>
                  <a:pt x="183" y="21"/>
                </a:cubicBezTo>
                <a:close/>
                <a:moveTo>
                  <a:pt x="66" y="178"/>
                </a:moveTo>
                <a:cubicBezTo>
                  <a:pt x="66" y="178"/>
                  <a:pt x="66" y="178"/>
                  <a:pt x="66" y="178"/>
                </a:cubicBezTo>
                <a:cubicBezTo>
                  <a:pt x="66" y="178"/>
                  <a:pt x="66" y="177"/>
                  <a:pt x="66" y="177"/>
                </a:cubicBezTo>
                <a:cubicBezTo>
                  <a:pt x="66" y="177"/>
                  <a:pt x="66" y="176"/>
                  <a:pt x="66" y="176"/>
                </a:cubicBezTo>
                <a:cubicBezTo>
                  <a:pt x="64" y="175"/>
                  <a:pt x="63" y="174"/>
                  <a:pt x="61" y="174"/>
                </a:cubicBezTo>
                <a:cubicBezTo>
                  <a:pt x="63" y="176"/>
                  <a:pt x="64" y="177"/>
                  <a:pt x="66" y="178"/>
                </a:cubicBezTo>
                <a:close/>
                <a:moveTo>
                  <a:pt x="22" y="132"/>
                </a:moveTo>
                <a:cubicBezTo>
                  <a:pt x="22" y="132"/>
                  <a:pt x="22" y="132"/>
                  <a:pt x="22" y="132"/>
                </a:cubicBezTo>
                <a:cubicBezTo>
                  <a:pt x="22" y="134"/>
                  <a:pt x="22" y="135"/>
                  <a:pt x="21" y="137"/>
                </a:cubicBezTo>
                <a:cubicBezTo>
                  <a:pt x="22" y="137"/>
                  <a:pt x="23" y="137"/>
                  <a:pt x="24" y="138"/>
                </a:cubicBezTo>
                <a:cubicBezTo>
                  <a:pt x="24" y="136"/>
                  <a:pt x="22" y="134"/>
                  <a:pt x="22" y="132"/>
                </a:cubicBezTo>
                <a:close/>
                <a:moveTo>
                  <a:pt x="22" y="140"/>
                </a:moveTo>
                <a:cubicBezTo>
                  <a:pt x="22" y="141"/>
                  <a:pt x="22" y="141"/>
                  <a:pt x="22" y="142"/>
                </a:cubicBezTo>
                <a:cubicBezTo>
                  <a:pt x="22" y="142"/>
                  <a:pt x="22" y="142"/>
                  <a:pt x="22" y="143"/>
                </a:cubicBezTo>
                <a:cubicBezTo>
                  <a:pt x="21" y="144"/>
                  <a:pt x="21" y="145"/>
                  <a:pt x="22" y="146"/>
                </a:cubicBezTo>
                <a:cubicBezTo>
                  <a:pt x="23" y="145"/>
                  <a:pt x="23" y="143"/>
                  <a:pt x="23" y="141"/>
                </a:cubicBezTo>
                <a:cubicBezTo>
                  <a:pt x="23" y="141"/>
                  <a:pt x="23" y="140"/>
                  <a:pt x="22" y="140"/>
                </a:cubicBezTo>
                <a:close/>
                <a:moveTo>
                  <a:pt x="231" y="167"/>
                </a:moveTo>
                <a:cubicBezTo>
                  <a:pt x="232" y="167"/>
                  <a:pt x="232" y="167"/>
                  <a:pt x="233" y="167"/>
                </a:cubicBezTo>
                <a:cubicBezTo>
                  <a:pt x="234" y="165"/>
                  <a:pt x="236" y="163"/>
                  <a:pt x="237" y="161"/>
                </a:cubicBezTo>
                <a:cubicBezTo>
                  <a:pt x="237" y="161"/>
                  <a:pt x="237" y="161"/>
                  <a:pt x="237" y="161"/>
                </a:cubicBezTo>
                <a:cubicBezTo>
                  <a:pt x="237" y="161"/>
                  <a:pt x="237" y="161"/>
                  <a:pt x="237" y="161"/>
                </a:cubicBezTo>
                <a:cubicBezTo>
                  <a:pt x="235" y="163"/>
                  <a:pt x="233" y="165"/>
                  <a:pt x="231" y="167"/>
                </a:cubicBezTo>
                <a:close/>
                <a:moveTo>
                  <a:pt x="107" y="178"/>
                </a:moveTo>
                <a:cubicBezTo>
                  <a:pt x="110" y="180"/>
                  <a:pt x="112" y="181"/>
                  <a:pt x="114" y="182"/>
                </a:cubicBezTo>
                <a:cubicBezTo>
                  <a:pt x="112" y="180"/>
                  <a:pt x="111" y="178"/>
                  <a:pt x="107" y="178"/>
                </a:cubicBezTo>
                <a:close/>
                <a:moveTo>
                  <a:pt x="208" y="153"/>
                </a:moveTo>
                <a:cubicBezTo>
                  <a:pt x="209" y="151"/>
                  <a:pt x="211" y="149"/>
                  <a:pt x="211" y="147"/>
                </a:cubicBezTo>
                <a:cubicBezTo>
                  <a:pt x="210" y="148"/>
                  <a:pt x="209" y="149"/>
                  <a:pt x="209" y="150"/>
                </a:cubicBezTo>
                <a:cubicBezTo>
                  <a:pt x="208" y="151"/>
                  <a:pt x="208" y="152"/>
                  <a:pt x="208" y="153"/>
                </a:cubicBezTo>
                <a:close/>
                <a:moveTo>
                  <a:pt x="240" y="95"/>
                </a:moveTo>
                <a:cubicBezTo>
                  <a:pt x="241" y="95"/>
                  <a:pt x="242" y="94"/>
                  <a:pt x="243" y="93"/>
                </a:cubicBezTo>
                <a:cubicBezTo>
                  <a:pt x="244" y="92"/>
                  <a:pt x="244" y="92"/>
                  <a:pt x="244" y="92"/>
                </a:cubicBezTo>
                <a:cubicBezTo>
                  <a:pt x="244" y="91"/>
                  <a:pt x="243" y="91"/>
                  <a:pt x="243" y="90"/>
                </a:cubicBezTo>
                <a:cubicBezTo>
                  <a:pt x="242" y="92"/>
                  <a:pt x="241" y="94"/>
                  <a:pt x="240" y="95"/>
                </a:cubicBezTo>
                <a:close/>
                <a:moveTo>
                  <a:pt x="14" y="152"/>
                </a:moveTo>
                <a:cubicBezTo>
                  <a:pt x="14" y="152"/>
                  <a:pt x="14" y="152"/>
                  <a:pt x="14" y="152"/>
                </a:cubicBezTo>
                <a:cubicBezTo>
                  <a:pt x="15" y="153"/>
                  <a:pt x="15" y="154"/>
                  <a:pt x="16" y="155"/>
                </a:cubicBezTo>
                <a:cubicBezTo>
                  <a:pt x="17" y="156"/>
                  <a:pt x="18" y="157"/>
                  <a:pt x="19" y="158"/>
                </a:cubicBezTo>
                <a:cubicBezTo>
                  <a:pt x="19" y="158"/>
                  <a:pt x="19" y="158"/>
                  <a:pt x="19" y="158"/>
                </a:cubicBezTo>
                <a:cubicBezTo>
                  <a:pt x="18" y="156"/>
                  <a:pt x="16" y="154"/>
                  <a:pt x="14" y="152"/>
                </a:cubicBezTo>
                <a:close/>
                <a:moveTo>
                  <a:pt x="110" y="169"/>
                </a:moveTo>
                <a:cubicBezTo>
                  <a:pt x="109" y="168"/>
                  <a:pt x="102" y="165"/>
                  <a:pt x="101" y="165"/>
                </a:cubicBezTo>
                <a:cubicBezTo>
                  <a:pt x="102" y="166"/>
                  <a:pt x="103" y="166"/>
                  <a:pt x="104" y="167"/>
                </a:cubicBezTo>
                <a:cubicBezTo>
                  <a:pt x="105" y="167"/>
                  <a:pt x="106" y="167"/>
                  <a:pt x="107" y="168"/>
                </a:cubicBezTo>
                <a:cubicBezTo>
                  <a:pt x="108" y="168"/>
                  <a:pt x="109" y="169"/>
                  <a:pt x="110" y="169"/>
                </a:cubicBezTo>
                <a:close/>
                <a:moveTo>
                  <a:pt x="81" y="264"/>
                </a:moveTo>
                <a:cubicBezTo>
                  <a:pt x="82" y="262"/>
                  <a:pt x="84" y="260"/>
                  <a:pt x="85" y="259"/>
                </a:cubicBezTo>
                <a:cubicBezTo>
                  <a:pt x="84" y="258"/>
                  <a:pt x="84" y="258"/>
                  <a:pt x="84" y="259"/>
                </a:cubicBezTo>
                <a:cubicBezTo>
                  <a:pt x="82" y="260"/>
                  <a:pt x="81" y="262"/>
                  <a:pt x="80" y="264"/>
                </a:cubicBezTo>
                <a:cubicBezTo>
                  <a:pt x="80" y="264"/>
                  <a:pt x="80" y="264"/>
                  <a:pt x="81" y="264"/>
                </a:cubicBezTo>
                <a:close/>
                <a:moveTo>
                  <a:pt x="155" y="41"/>
                </a:moveTo>
                <a:cubicBezTo>
                  <a:pt x="155" y="41"/>
                  <a:pt x="155" y="41"/>
                  <a:pt x="155" y="41"/>
                </a:cubicBezTo>
                <a:cubicBezTo>
                  <a:pt x="154" y="41"/>
                  <a:pt x="153" y="41"/>
                  <a:pt x="152" y="41"/>
                </a:cubicBezTo>
                <a:cubicBezTo>
                  <a:pt x="152" y="41"/>
                  <a:pt x="152" y="42"/>
                  <a:pt x="152" y="42"/>
                </a:cubicBezTo>
                <a:cubicBezTo>
                  <a:pt x="151" y="42"/>
                  <a:pt x="151" y="43"/>
                  <a:pt x="150" y="43"/>
                </a:cubicBezTo>
                <a:cubicBezTo>
                  <a:pt x="151" y="43"/>
                  <a:pt x="152" y="43"/>
                  <a:pt x="153" y="43"/>
                </a:cubicBezTo>
                <a:cubicBezTo>
                  <a:pt x="154" y="43"/>
                  <a:pt x="154" y="42"/>
                  <a:pt x="155" y="41"/>
                </a:cubicBezTo>
                <a:close/>
                <a:moveTo>
                  <a:pt x="244" y="67"/>
                </a:moveTo>
                <a:cubicBezTo>
                  <a:pt x="244" y="67"/>
                  <a:pt x="243" y="67"/>
                  <a:pt x="243" y="67"/>
                </a:cubicBezTo>
                <a:cubicBezTo>
                  <a:pt x="243" y="68"/>
                  <a:pt x="243" y="70"/>
                  <a:pt x="243" y="71"/>
                </a:cubicBezTo>
                <a:cubicBezTo>
                  <a:pt x="244" y="71"/>
                  <a:pt x="245" y="71"/>
                  <a:pt x="245" y="71"/>
                </a:cubicBezTo>
                <a:cubicBezTo>
                  <a:pt x="245" y="70"/>
                  <a:pt x="244" y="68"/>
                  <a:pt x="244" y="67"/>
                </a:cubicBezTo>
                <a:close/>
                <a:moveTo>
                  <a:pt x="148" y="29"/>
                </a:moveTo>
                <a:cubicBezTo>
                  <a:pt x="150" y="29"/>
                  <a:pt x="151" y="28"/>
                  <a:pt x="152" y="26"/>
                </a:cubicBezTo>
                <a:cubicBezTo>
                  <a:pt x="151" y="26"/>
                  <a:pt x="149" y="26"/>
                  <a:pt x="149" y="26"/>
                </a:cubicBezTo>
                <a:cubicBezTo>
                  <a:pt x="148" y="27"/>
                  <a:pt x="148" y="27"/>
                  <a:pt x="148" y="28"/>
                </a:cubicBezTo>
                <a:cubicBezTo>
                  <a:pt x="148" y="28"/>
                  <a:pt x="148" y="28"/>
                  <a:pt x="148" y="29"/>
                </a:cubicBezTo>
                <a:close/>
                <a:moveTo>
                  <a:pt x="250" y="127"/>
                </a:moveTo>
                <a:cubicBezTo>
                  <a:pt x="248" y="130"/>
                  <a:pt x="247" y="130"/>
                  <a:pt x="248" y="132"/>
                </a:cubicBezTo>
                <a:cubicBezTo>
                  <a:pt x="250" y="131"/>
                  <a:pt x="250" y="129"/>
                  <a:pt x="250" y="127"/>
                </a:cubicBezTo>
                <a:close/>
                <a:moveTo>
                  <a:pt x="238" y="123"/>
                </a:moveTo>
                <a:cubicBezTo>
                  <a:pt x="239" y="121"/>
                  <a:pt x="241" y="120"/>
                  <a:pt x="242" y="118"/>
                </a:cubicBezTo>
                <a:cubicBezTo>
                  <a:pt x="242" y="118"/>
                  <a:pt x="242" y="118"/>
                  <a:pt x="242" y="118"/>
                </a:cubicBezTo>
                <a:cubicBezTo>
                  <a:pt x="240" y="119"/>
                  <a:pt x="239" y="120"/>
                  <a:pt x="237" y="122"/>
                </a:cubicBezTo>
                <a:cubicBezTo>
                  <a:pt x="237" y="122"/>
                  <a:pt x="238" y="123"/>
                  <a:pt x="238" y="123"/>
                </a:cubicBezTo>
                <a:close/>
                <a:moveTo>
                  <a:pt x="83" y="31"/>
                </a:moveTo>
                <a:cubicBezTo>
                  <a:pt x="82" y="31"/>
                  <a:pt x="82" y="31"/>
                  <a:pt x="81" y="31"/>
                </a:cubicBezTo>
                <a:cubicBezTo>
                  <a:pt x="81" y="31"/>
                  <a:pt x="81" y="31"/>
                  <a:pt x="81" y="31"/>
                </a:cubicBezTo>
                <a:cubicBezTo>
                  <a:pt x="80" y="32"/>
                  <a:pt x="79" y="33"/>
                  <a:pt x="78" y="33"/>
                </a:cubicBezTo>
                <a:cubicBezTo>
                  <a:pt x="78" y="33"/>
                  <a:pt x="78" y="34"/>
                  <a:pt x="78" y="34"/>
                </a:cubicBezTo>
                <a:cubicBezTo>
                  <a:pt x="79" y="33"/>
                  <a:pt x="81" y="33"/>
                  <a:pt x="83" y="31"/>
                </a:cubicBezTo>
                <a:close/>
                <a:moveTo>
                  <a:pt x="227" y="155"/>
                </a:moveTo>
                <a:cubicBezTo>
                  <a:pt x="227" y="155"/>
                  <a:pt x="226" y="156"/>
                  <a:pt x="226" y="156"/>
                </a:cubicBezTo>
                <a:cubicBezTo>
                  <a:pt x="227" y="157"/>
                  <a:pt x="227" y="158"/>
                  <a:pt x="228" y="159"/>
                </a:cubicBezTo>
                <a:cubicBezTo>
                  <a:pt x="228" y="158"/>
                  <a:pt x="228" y="157"/>
                  <a:pt x="228" y="155"/>
                </a:cubicBezTo>
                <a:cubicBezTo>
                  <a:pt x="228" y="155"/>
                  <a:pt x="227" y="155"/>
                  <a:pt x="227" y="155"/>
                </a:cubicBezTo>
                <a:close/>
                <a:moveTo>
                  <a:pt x="25" y="113"/>
                </a:moveTo>
                <a:cubicBezTo>
                  <a:pt x="25" y="116"/>
                  <a:pt x="26" y="119"/>
                  <a:pt x="27" y="120"/>
                </a:cubicBezTo>
                <a:cubicBezTo>
                  <a:pt x="27" y="120"/>
                  <a:pt x="27" y="119"/>
                  <a:pt x="27" y="119"/>
                </a:cubicBezTo>
                <a:cubicBezTo>
                  <a:pt x="27" y="117"/>
                  <a:pt x="26" y="115"/>
                  <a:pt x="26" y="114"/>
                </a:cubicBezTo>
                <a:cubicBezTo>
                  <a:pt x="26" y="113"/>
                  <a:pt x="26" y="113"/>
                  <a:pt x="25" y="113"/>
                </a:cubicBezTo>
                <a:close/>
                <a:moveTo>
                  <a:pt x="110" y="18"/>
                </a:moveTo>
                <a:cubicBezTo>
                  <a:pt x="109" y="18"/>
                  <a:pt x="107" y="18"/>
                  <a:pt x="106" y="18"/>
                </a:cubicBezTo>
                <a:cubicBezTo>
                  <a:pt x="105" y="19"/>
                  <a:pt x="105" y="19"/>
                  <a:pt x="105" y="20"/>
                </a:cubicBezTo>
                <a:cubicBezTo>
                  <a:pt x="106" y="20"/>
                  <a:pt x="107" y="20"/>
                  <a:pt x="108" y="20"/>
                </a:cubicBezTo>
                <a:cubicBezTo>
                  <a:pt x="109" y="20"/>
                  <a:pt x="110" y="19"/>
                  <a:pt x="110" y="18"/>
                </a:cubicBezTo>
                <a:close/>
                <a:moveTo>
                  <a:pt x="245" y="152"/>
                </a:moveTo>
                <a:cubicBezTo>
                  <a:pt x="245" y="152"/>
                  <a:pt x="245" y="152"/>
                  <a:pt x="245" y="152"/>
                </a:cubicBezTo>
                <a:cubicBezTo>
                  <a:pt x="244" y="153"/>
                  <a:pt x="244" y="154"/>
                  <a:pt x="243" y="155"/>
                </a:cubicBezTo>
                <a:cubicBezTo>
                  <a:pt x="242" y="155"/>
                  <a:pt x="242" y="156"/>
                  <a:pt x="241" y="156"/>
                </a:cubicBezTo>
                <a:cubicBezTo>
                  <a:pt x="240" y="157"/>
                  <a:pt x="239" y="158"/>
                  <a:pt x="239" y="159"/>
                </a:cubicBezTo>
                <a:cubicBezTo>
                  <a:pt x="239" y="159"/>
                  <a:pt x="239" y="159"/>
                  <a:pt x="240" y="159"/>
                </a:cubicBezTo>
                <a:cubicBezTo>
                  <a:pt x="241" y="157"/>
                  <a:pt x="243" y="155"/>
                  <a:pt x="245" y="153"/>
                </a:cubicBezTo>
                <a:cubicBezTo>
                  <a:pt x="245" y="153"/>
                  <a:pt x="245" y="153"/>
                  <a:pt x="245" y="152"/>
                </a:cubicBezTo>
                <a:close/>
                <a:moveTo>
                  <a:pt x="135" y="50"/>
                </a:moveTo>
                <a:cubicBezTo>
                  <a:pt x="136" y="50"/>
                  <a:pt x="136" y="50"/>
                  <a:pt x="136" y="50"/>
                </a:cubicBezTo>
                <a:cubicBezTo>
                  <a:pt x="136" y="50"/>
                  <a:pt x="135" y="50"/>
                  <a:pt x="135" y="49"/>
                </a:cubicBezTo>
                <a:cubicBezTo>
                  <a:pt x="133" y="48"/>
                  <a:pt x="132" y="46"/>
                  <a:pt x="129" y="45"/>
                </a:cubicBezTo>
                <a:cubicBezTo>
                  <a:pt x="131" y="47"/>
                  <a:pt x="133" y="49"/>
                  <a:pt x="135" y="50"/>
                </a:cubicBezTo>
                <a:close/>
                <a:moveTo>
                  <a:pt x="220" y="152"/>
                </a:moveTo>
                <a:cubicBezTo>
                  <a:pt x="220" y="151"/>
                  <a:pt x="220" y="151"/>
                  <a:pt x="221" y="150"/>
                </a:cubicBezTo>
                <a:cubicBezTo>
                  <a:pt x="219" y="151"/>
                  <a:pt x="217" y="152"/>
                  <a:pt x="217" y="153"/>
                </a:cubicBezTo>
                <a:cubicBezTo>
                  <a:pt x="218" y="152"/>
                  <a:pt x="219" y="152"/>
                  <a:pt x="220" y="152"/>
                </a:cubicBezTo>
                <a:close/>
                <a:moveTo>
                  <a:pt x="178" y="180"/>
                </a:moveTo>
                <a:cubicBezTo>
                  <a:pt x="179" y="179"/>
                  <a:pt x="180" y="178"/>
                  <a:pt x="181" y="177"/>
                </a:cubicBezTo>
                <a:cubicBezTo>
                  <a:pt x="179" y="176"/>
                  <a:pt x="178" y="178"/>
                  <a:pt x="177" y="178"/>
                </a:cubicBezTo>
                <a:cubicBezTo>
                  <a:pt x="178" y="179"/>
                  <a:pt x="178" y="179"/>
                  <a:pt x="178" y="180"/>
                </a:cubicBezTo>
                <a:close/>
                <a:moveTo>
                  <a:pt x="73" y="192"/>
                </a:moveTo>
                <a:cubicBezTo>
                  <a:pt x="73" y="190"/>
                  <a:pt x="72" y="189"/>
                  <a:pt x="71" y="188"/>
                </a:cubicBezTo>
                <a:cubicBezTo>
                  <a:pt x="71" y="189"/>
                  <a:pt x="71" y="189"/>
                  <a:pt x="71" y="189"/>
                </a:cubicBezTo>
                <a:cubicBezTo>
                  <a:pt x="71" y="190"/>
                  <a:pt x="71" y="191"/>
                  <a:pt x="72" y="192"/>
                </a:cubicBezTo>
                <a:cubicBezTo>
                  <a:pt x="72" y="192"/>
                  <a:pt x="72" y="192"/>
                  <a:pt x="73" y="192"/>
                </a:cubicBezTo>
                <a:close/>
                <a:moveTo>
                  <a:pt x="243" y="147"/>
                </a:moveTo>
                <a:cubicBezTo>
                  <a:pt x="245" y="145"/>
                  <a:pt x="246" y="143"/>
                  <a:pt x="247" y="141"/>
                </a:cubicBezTo>
                <a:cubicBezTo>
                  <a:pt x="247" y="141"/>
                  <a:pt x="247" y="141"/>
                  <a:pt x="247" y="141"/>
                </a:cubicBezTo>
                <a:cubicBezTo>
                  <a:pt x="245" y="143"/>
                  <a:pt x="243" y="145"/>
                  <a:pt x="242" y="147"/>
                </a:cubicBezTo>
                <a:cubicBezTo>
                  <a:pt x="242" y="147"/>
                  <a:pt x="243" y="147"/>
                  <a:pt x="243" y="147"/>
                </a:cubicBezTo>
                <a:close/>
                <a:moveTo>
                  <a:pt x="262" y="129"/>
                </a:moveTo>
                <a:cubicBezTo>
                  <a:pt x="262" y="129"/>
                  <a:pt x="262" y="129"/>
                  <a:pt x="262" y="129"/>
                </a:cubicBezTo>
                <a:cubicBezTo>
                  <a:pt x="262" y="129"/>
                  <a:pt x="263" y="129"/>
                  <a:pt x="263" y="128"/>
                </a:cubicBezTo>
                <a:cubicBezTo>
                  <a:pt x="263" y="126"/>
                  <a:pt x="264" y="124"/>
                  <a:pt x="265" y="122"/>
                </a:cubicBezTo>
                <a:cubicBezTo>
                  <a:pt x="264" y="122"/>
                  <a:pt x="264" y="122"/>
                  <a:pt x="264" y="122"/>
                </a:cubicBezTo>
                <a:cubicBezTo>
                  <a:pt x="263" y="124"/>
                  <a:pt x="263" y="127"/>
                  <a:pt x="262" y="129"/>
                </a:cubicBezTo>
                <a:close/>
                <a:moveTo>
                  <a:pt x="166" y="8"/>
                </a:moveTo>
                <a:cubicBezTo>
                  <a:pt x="166" y="8"/>
                  <a:pt x="166" y="8"/>
                  <a:pt x="166" y="8"/>
                </a:cubicBezTo>
                <a:cubicBezTo>
                  <a:pt x="166" y="8"/>
                  <a:pt x="166" y="8"/>
                  <a:pt x="166" y="8"/>
                </a:cubicBezTo>
                <a:cubicBezTo>
                  <a:pt x="168" y="8"/>
                  <a:pt x="170" y="9"/>
                  <a:pt x="171" y="9"/>
                </a:cubicBezTo>
                <a:cubicBezTo>
                  <a:pt x="172" y="9"/>
                  <a:pt x="173" y="9"/>
                  <a:pt x="173" y="8"/>
                </a:cubicBezTo>
                <a:cubicBezTo>
                  <a:pt x="171" y="8"/>
                  <a:pt x="168" y="8"/>
                  <a:pt x="166" y="8"/>
                </a:cubicBezTo>
                <a:close/>
                <a:moveTo>
                  <a:pt x="185" y="14"/>
                </a:moveTo>
                <a:cubicBezTo>
                  <a:pt x="185" y="13"/>
                  <a:pt x="185" y="12"/>
                  <a:pt x="185" y="12"/>
                </a:cubicBezTo>
                <a:cubicBezTo>
                  <a:pt x="184" y="12"/>
                  <a:pt x="183" y="12"/>
                  <a:pt x="181" y="12"/>
                </a:cubicBezTo>
                <a:cubicBezTo>
                  <a:pt x="183" y="13"/>
                  <a:pt x="184" y="13"/>
                  <a:pt x="185" y="14"/>
                </a:cubicBezTo>
                <a:close/>
                <a:moveTo>
                  <a:pt x="238" y="132"/>
                </a:moveTo>
                <a:cubicBezTo>
                  <a:pt x="237" y="134"/>
                  <a:pt x="235" y="135"/>
                  <a:pt x="234" y="137"/>
                </a:cubicBezTo>
                <a:cubicBezTo>
                  <a:pt x="236" y="136"/>
                  <a:pt x="237" y="134"/>
                  <a:pt x="239" y="133"/>
                </a:cubicBezTo>
                <a:cubicBezTo>
                  <a:pt x="239" y="132"/>
                  <a:pt x="238" y="132"/>
                  <a:pt x="238" y="132"/>
                </a:cubicBezTo>
                <a:close/>
                <a:moveTo>
                  <a:pt x="147" y="57"/>
                </a:moveTo>
                <a:cubicBezTo>
                  <a:pt x="147" y="55"/>
                  <a:pt x="148" y="54"/>
                  <a:pt x="148" y="53"/>
                </a:cubicBezTo>
                <a:cubicBezTo>
                  <a:pt x="148" y="53"/>
                  <a:pt x="147" y="53"/>
                  <a:pt x="147" y="53"/>
                </a:cubicBezTo>
                <a:cubicBezTo>
                  <a:pt x="146" y="55"/>
                  <a:pt x="146" y="55"/>
                  <a:pt x="147" y="57"/>
                </a:cubicBezTo>
                <a:close/>
                <a:moveTo>
                  <a:pt x="97" y="28"/>
                </a:moveTo>
                <a:cubicBezTo>
                  <a:pt x="97" y="28"/>
                  <a:pt x="97" y="28"/>
                  <a:pt x="97" y="28"/>
                </a:cubicBezTo>
                <a:cubicBezTo>
                  <a:pt x="98" y="28"/>
                  <a:pt x="100" y="29"/>
                  <a:pt x="101" y="28"/>
                </a:cubicBezTo>
                <a:cubicBezTo>
                  <a:pt x="100" y="27"/>
                  <a:pt x="98" y="27"/>
                  <a:pt x="97" y="27"/>
                </a:cubicBezTo>
                <a:cubicBezTo>
                  <a:pt x="97" y="27"/>
                  <a:pt x="97" y="28"/>
                  <a:pt x="97" y="28"/>
                </a:cubicBezTo>
                <a:close/>
                <a:moveTo>
                  <a:pt x="121" y="176"/>
                </a:moveTo>
                <a:cubicBezTo>
                  <a:pt x="122" y="177"/>
                  <a:pt x="125" y="179"/>
                  <a:pt x="125" y="179"/>
                </a:cubicBezTo>
                <a:cubicBezTo>
                  <a:pt x="125" y="179"/>
                  <a:pt x="125" y="178"/>
                  <a:pt x="124" y="177"/>
                </a:cubicBezTo>
                <a:cubicBezTo>
                  <a:pt x="123" y="176"/>
                  <a:pt x="122" y="176"/>
                  <a:pt x="121" y="176"/>
                </a:cubicBezTo>
                <a:close/>
                <a:moveTo>
                  <a:pt x="158" y="34"/>
                </a:moveTo>
                <a:cubicBezTo>
                  <a:pt x="156" y="35"/>
                  <a:pt x="155" y="37"/>
                  <a:pt x="154" y="38"/>
                </a:cubicBezTo>
                <a:cubicBezTo>
                  <a:pt x="156" y="37"/>
                  <a:pt x="157" y="36"/>
                  <a:pt x="158" y="34"/>
                </a:cubicBezTo>
                <a:close/>
                <a:moveTo>
                  <a:pt x="25" y="101"/>
                </a:moveTo>
                <a:cubicBezTo>
                  <a:pt x="24" y="103"/>
                  <a:pt x="23" y="104"/>
                  <a:pt x="24" y="106"/>
                </a:cubicBezTo>
                <a:cubicBezTo>
                  <a:pt x="25" y="104"/>
                  <a:pt x="25" y="103"/>
                  <a:pt x="25" y="101"/>
                </a:cubicBezTo>
                <a:close/>
                <a:moveTo>
                  <a:pt x="189" y="165"/>
                </a:moveTo>
                <a:cubicBezTo>
                  <a:pt x="189" y="165"/>
                  <a:pt x="189" y="165"/>
                  <a:pt x="189" y="165"/>
                </a:cubicBezTo>
                <a:cubicBezTo>
                  <a:pt x="187" y="166"/>
                  <a:pt x="185" y="166"/>
                  <a:pt x="185" y="169"/>
                </a:cubicBezTo>
                <a:cubicBezTo>
                  <a:pt x="186" y="168"/>
                  <a:pt x="188" y="166"/>
                  <a:pt x="189" y="165"/>
                </a:cubicBezTo>
                <a:close/>
                <a:moveTo>
                  <a:pt x="50" y="116"/>
                </a:moveTo>
                <a:cubicBezTo>
                  <a:pt x="50" y="116"/>
                  <a:pt x="50" y="116"/>
                  <a:pt x="50" y="117"/>
                </a:cubicBezTo>
                <a:cubicBezTo>
                  <a:pt x="51" y="118"/>
                  <a:pt x="52" y="119"/>
                  <a:pt x="53" y="121"/>
                </a:cubicBezTo>
                <a:cubicBezTo>
                  <a:pt x="53" y="118"/>
                  <a:pt x="52" y="117"/>
                  <a:pt x="50" y="116"/>
                </a:cubicBezTo>
                <a:close/>
                <a:moveTo>
                  <a:pt x="116" y="15"/>
                </a:moveTo>
                <a:cubicBezTo>
                  <a:pt x="117" y="15"/>
                  <a:pt x="120" y="15"/>
                  <a:pt x="121" y="15"/>
                </a:cubicBezTo>
                <a:cubicBezTo>
                  <a:pt x="119" y="14"/>
                  <a:pt x="118" y="14"/>
                  <a:pt x="116" y="15"/>
                </a:cubicBezTo>
                <a:close/>
                <a:moveTo>
                  <a:pt x="134" y="44"/>
                </a:moveTo>
                <a:cubicBezTo>
                  <a:pt x="135" y="45"/>
                  <a:pt x="136" y="45"/>
                  <a:pt x="137" y="46"/>
                </a:cubicBezTo>
                <a:cubicBezTo>
                  <a:pt x="137" y="45"/>
                  <a:pt x="138" y="45"/>
                  <a:pt x="138" y="44"/>
                </a:cubicBezTo>
                <a:cubicBezTo>
                  <a:pt x="137" y="44"/>
                  <a:pt x="136" y="43"/>
                  <a:pt x="134" y="44"/>
                </a:cubicBezTo>
                <a:close/>
                <a:moveTo>
                  <a:pt x="214" y="149"/>
                </a:moveTo>
                <a:cubicBezTo>
                  <a:pt x="213" y="150"/>
                  <a:pt x="212" y="150"/>
                  <a:pt x="212" y="152"/>
                </a:cubicBezTo>
                <a:cubicBezTo>
                  <a:pt x="213" y="152"/>
                  <a:pt x="215" y="151"/>
                  <a:pt x="214" y="149"/>
                </a:cubicBezTo>
                <a:close/>
                <a:moveTo>
                  <a:pt x="209" y="135"/>
                </a:moveTo>
                <a:cubicBezTo>
                  <a:pt x="208" y="136"/>
                  <a:pt x="204" y="139"/>
                  <a:pt x="203" y="140"/>
                </a:cubicBezTo>
                <a:cubicBezTo>
                  <a:pt x="204" y="139"/>
                  <a:pt x="204" y="139"/>
                  <a:pt x="204" y="139"/>
                </a:cubicBezTo>
                <a:cubicBezTo>
                  <a:pt x="205" y="138"/>
                  <a:pt x="206" y="138"/>
                  <a:pt x="207" y="138"/>
                </a:cubicBezTo>
                <a:cubicBezTo>
                  <a:pt x="208" y="137"/>
                  <a:pt x="209" y="136"/>
                  <a:pt x="209" y="135"/>
                </a:cubicBezTo>
                <a:close/>
                <a:moveTo>
                  <a:pt x="257" y="119"/>
                </a:moveTo>
                <a:cubicBezTo>
                  <a:pt x="258" y="118"/>
                  <a:pt x="259" y="114"/>
                  <a:pt x="260" y="113"/>
                </a:cubicBezTo>
                <a:cubicBezTo>
                  <a:pt x="259" y="113"/>
                  <a:pt x="259" y="113"/>
                  <a:pt x="259" y="113"/>
                </a:cubicBezTo>
                <a:cubicBezTo>
                  <a:pt x="258" y="115"/>
                  <a:pt x="258" y="117"/>
                  <a:pt x="257" y="119"/>
                </a:cubicBezTo>
                <a:close/>
                <a:moveTo>
                  <a:pt x="247" y="150"/>
                </a:moveTo>
                <a:cubicBezTo>
                  <a:pt x="248" y="150"/>
                  <a:pt x="248" y="150"/>
                  <a:pt x="248" y="151"/>
                </a:cubicBezTo>
                <a:cubicBezTo>
                  <a:pt x="249" y="151"/>
                  <a:pt x="249" y="150"/>
                  <a:pt x="250" y="150"/>
                </a:cubicBezTo>
                <a:cubicBezTo>
                  <a:pt x="250" y="149"/>
                  <a:pt x="250" y="148"/>
                  <a:pt x="249" y="148"/>
                </a:cubicBezTo>
                <a:cubicBezTo>
                  <a:pt x="249" y="148"/>
                  <a:pt x="248" y="149"/>
                  <a:pt x="247" y="150"/>
                </a:cubicBezTo>
                <a:close/>
                <a:moveTo>
                  <a:pt x="105" y="164"/>
                </a:moveTo>
                <a:cubicBezTo>
                  <a:pt x="105" y="163"/>
                  <a:pt x="105" y="163"/>
                  <a:pt x="105" y="163"/>
                </a:cubicBezTo>
                <a:cubicBezTo>
                  <a:pt x="105" y="163"/>
                  <a:pt x="104" y="162"/>
                  <a:pt x="104" y="161"/>
                </a:cubicBezTo>
                <a:cubicBezTo>
                  <a:pt x="102" y="161"/>
                  <a:pt x="102" y="161"/>
                  <a:pt x="100" y="161"/>
                </a:cubicBezTo>
                <a:cubicBezTo>
                  <a:pt x="102" y="162"/>
                  <a:pt x="104" y="163"/>
                  <a:pt x="105" y="164"/>
                </a:cubicBezTo>
                <a:close/>
                <a:moveTo>
                  <a:pt x="221" y="177"/>
                </a:moveTo>
                <a:cubicBezTo>
                  <a:pt x="223" y="176"/>
                  <a:pt x="225" y="175"/>
                  <a:pt x="227" y="174"/>
                </a:cubicBezTo>
                <a:cubicBezTo>
                  <a:pt x="227" y="174"/>
                  <a:pt x="227" y="174"/>
                  <a:pt x="227" y="173"/>
                </a:cubicBezTo>
                <a:cubicBezTo>
                  <a:pt x="225" y="175"/>
                  <a:pt x="223" y="175"/>
                  <a:pt x="221" y="177"/>
                </a:cubicBezTo>
                <a:close/>
                <a:moveTo>
                  <a:pt x="251" y="61"/>
                </a:moveTo>
                <a:cubicBezTo>
                  <a:pt x="251" y="59"/>
                  <a:pt x="250" y="57"/>
                  <a:pt x="249" y="56"/>
                </a:cubicBezTo>
                <a:cubicBezTo>
                  <a:pt x="249" y="56"/>
                  <a:pt x="248" y="56"/>
                  <a:pt x="248" y="56"/>
                </a:cubicBezTo>
                <a:cubicBezTo>
                  <a:pt x="249" y="58"/>
                  <a:pt x="250" y="59"/>
                  <a:pt x="251" y="61"/>
                </a:cubicBezTo>
                <a:close/>
                <a:moveTo>
                  <a:pt x="143" y="38"/>
                </a:moveTo>
                <a:cubicBezTo>
                  <a:pt x="142" y="38"/>
                  <a:pt x="142" y="39"/>
                  <a:pt x="142" y="39"/>
                </a:cubicBezTo>
                <a:cubicBezTo>
                  <a:pt x="142" y="40"/>
                  <a:pt x="143" y="40"/>
                  <a:pt x="144" y="40"/>
                </a:cubicBezTo>
                <a:cubicBezTo>
                  <a:pt x="144" y="40"/>
                  <a:pt x="144" y="39"/>
                  <a:pt x="145" y="39"/>
                </a:cubicBezTo>
                <a:cubicBezTo>
                  <a:pt x="144" y="38"/>
                  <a:pt x="144" y="38"/>
                  <a:pt x="143" y="38"/>
                </a:cubicBezTo>
                <a:close/>
                <a:moveTo>
                  <a:pt x="79" y="22"/>
                </a:moveTo>
                <a:cubicBezTo>
                  <a:pt x="76" y="22"/>
                  <a:pt x="74" y="23"/>
                  <a:pt x="73" y="25"/>
                </a:cubicBezTo>
                <a:cubicBezTo>
                  <a:pt x="75" y="24"/>
                  <a:pt x="77" y="23"/>
                  <a:pt x="79" y="22"/>
                </a:cubicBezTo>
                <a:close/>
                <a:moveTo>
                  <a:pt x="184" y="18"/>
                </a:moveTo>
                <a:cubicBezTo>
                  <a:pt x="182" y="17"/>
                  <a:pt x="180" y="16"/>
                  <a:pt x="178" y="16"/>
                </a:cubicBezTo>
                <a:cubicBezTo>
                  <a:pt x="180" y="17"/>
                  <a:pt x="182" y="17"/>
                  <a:pt x="184" y="18"/>
                </a:cubicBezTo>
                <a:close/>
                <a:moveTo>
                  <a:pt x="34" y="85"/>
                </a:moveTo>
                <a:cubicBezTo>
                  <a:pt x="35" y="84"/>
                  <a:pt x="36" y="82"/>
                  <a:pt x="35" y="80"/>
                </a:cubicBezTo>
                <a:cubicBezTo>
                  <a:pt x="35" y="82"/>
                  <a:pt x="34" y="83"/>
                  <a:pt x="34" y="85"/>
                </a:cubicBezTo>
                <a:close/>
                <a:moveTo>
                  <a:pt x="60" y="162"/>
                </a:moveTo>
                <a:cubicBezTo>
                  <a:pt x="61" y="163"/>
                  <a:pt x="62" y="164"/>
                  <a:pt x="63" y="165"/>
                </a:cubicBezTo>
                <a:cubicBezTo>
                  <a:pt x="63" y="165"/>
                  <a:pt x="63" y="165"/>
                  <a:pt x="63" y="165"/>
                </a:cubicBezTo>
                <a:cubicBezTo>
                  <a:pt x="62" y="164"/>
                  <a:pt x="62" y="162"/>
                  <a:pt x="61" y="161"/>
                </a:cubicBezTo>
                <a:cubicBezTo>
                  <a:pt x="61" y="162"/>
                  <a:pt x="60" y="162"/>
                  <a:pt x="60" y="162"/>
                </a:cubicBezTo>
                <a:close/>
                <a:moveTo>
                  <a:pt x="190" y="40"/>
                </a:moveTo>
                <a:cubicBezTo>
                  <a:pt x="193" y="40"/>
                  <a:pt x="196" y="40"/>
                  <a:pt x="199" y="40"/>
                </a:cubicBezTo>
                <a:cubicBezTo>
                  <a:pt x="196" y="39"/>
                  <a:pt x="194" y="39"/>
                  <a:pt x="190" y="40"/>
                </a:cubicBezTo>
                <a:close/>
                <a:moveTo>
                  <a:pt x="74" y="270"/>
                </a:moveTo>
                <a:cubicBezTo>
                  <a:pt x="76" y="269"/>
                  <a:pt x="77" y="268"/>
                  <a:pt x="78" y="266"/>
                </a:cubicBezTo>
                <a:cubicBezTo>
                  <a:pt x="77" y="267"/>
                  <a:pt x="76" y="268"/>
                  <a:pt x="75" y="268"/>
                </a:cubicBezTo>
                <a:cubicBezTo>
                  <a:pt x="75" y="268"/>
                  <a:pt x="75" y="268"/>
                  <a:pt x="75" y="268"/>
                </a:cubicBezTo>
                <a:cubicBezTo>
                  <a:pt x="75" y="269"/>
                  <a:pt x="74" y="269"/>
                  <a:pt x="74" y="270"/>
                </a:cubicBezTo>
                <a:close/>
                <a:moveTo>
                  <a:pt x="14" y="143"/>
                </a:moveTo>
                <a:cubicBezTo>
                  <a:pt x="14" y="145"/>
                  <a:pt x="16" y="149"/>
                  <a:pt x="17" y="150"/>
                </a:cubicBezTo>
                <a:cubicBezTo>
                  <a:pt x="16" y="147"/>
                  <a:pt x="15" y="145"/>
                  <a:pt x="14" y="143"/>
                </a:cubicBezTo>
                <a:close/>
                <a:moveTo>
                  <a:pt x="212" y="172"/>
                </a:moveTo>
                <a:cubicBezTo>
                  <a:pt x="215" y="172"/>
                  <a:pt x="215" y="171"/>
                  <a:pt x="214" y="169"/>
                </a:cubicBezTo>
                <a:cubicBezTo>
                  <a:pt x="213" y="170"/>
                  <a:pt x="213" y="171"/>
                  <a:pt x="212" y="172"/>
                </a:cubicBezTo>
                <a:close/>
                <a:moveTo>
                  <a:pt x="116" y="192"/>
                </a:moveTo>
                <a:cubicBezTo>
                  <a:pt x="116" y="194"/>
                  <a:pt x="117" y="194"/>
                  <a:pt x="117" y="195"/>
                </a:cubicBezTo>
                <a:cubicBezTo>
                  <a:pt x="118" y="194"/>
                  <a:pt x="118" y="193"/>
                  <a:pt x="118" y="192"/>
                </a:cubicBezTo>
                <a:cubicBezTo>
                  <a:pt x="117" y="192"/>
                  <a:pt x="117" y="192"/>
                  <a:pt x="116" y="192"/>
                </a:cubicBezTo>
                <a:close/>
                <a:moveTo>
                  <a:pt x="147" y="189"/>
                </a:moveTo>
                <a:cubicBezTo>
                  <a:pt x="148" y="188"/>
                  <a:pt x="149" y="187"/>
                  <a:pt x="150" y="187"/>
                </a:cubicBezTo>
                <a:cubicBezTo>
                  <a:pt x="150" y="186"/>
                  <a:pt x="150" y="186"/>
                  <a:pt x="150" y="186"/>
                </a:cubicBezTo>
                <a:cubicBezTo>
                  <a:pt x="148" y="187"/>
                  <a:pt x="147" y="187"/>
                  <a:pt x="146" y="188"/>
                </a:cubicBezTo>
                <a:cubicBezTo>
                  <a:pt x="146" y="188"/>
                  <a:pt x="146" y="188"/>
                  <a:pt x="147" y="189"/>
                </a:cubicBezTo>
                <a:close/>
                <a:moveTo>
                  <a:pt x="104" y="32"/>
                </a:moveTo>
                <a:cubicBezTo>
                  <a:pt x="103" y="32"/>
                  <a:pt x="103" y="32"/>
                  <a:pt x="103" y="32"/>
                </a:cubicBezTo>
                <a:cubicBezTo>
                  <a:pt x="102" y="32"/>
                  <a:pt x="101" y="31"/>
                  <a:pt x="100" y="33"/>
                </a:cubicBezTo>
                <a:cubicBezTo>
                  <a:pt x="101" y="33"/>
                  <a:pt x="102" y="32"/>
                  <a:pt x="104" y="32"/>
                </a:cubicBezTo>
                <a:close/>
                <a:moveTo>
                  <a:pt x="59" y="280"/>
                </a:moveTo>
                <a:cubicBezTo>
                  <a:pt x="59" y="280"/>
                  <a:pt x="59" y="279"/>
                  <a:pt x="59" y="279"/>
                </a:cubicBezTo>
                <a:cubicBezTo>
                  <a:pt x="58" y="280"/>
                  <a:pt x="57" y="281"/>
                  <a:pt x="56" y="282"/>
                </a:cubicBezTo>
                <a:cubicBezTo>
                  <a:pt x="58" y="282"/>
                  <a:pt x="59" y="281"/>
                  <a:pt x="59" y="280"/>
                </a:cubicBezTo>
                <a:close/>
                <a:moveTo>
                  <a:pt x="77" y="245"/>
                </a:moveTo>
                <a:cubicBezTo>
                  <a:pt x="78" y="243"/>
                  <a:pt x="78" y="242"/>
                  <a:pt x="78" y="240"/>
                </a:cubicBezTo>
                <a:cubicBezTo>
                  <a:pt x="77" y="241"/>
                  <a:pt x="77" y="243"/>
                  <a:pt x="77" y="245"/>
                </a:cubicBezTo>
                <a:close/>
                <a:moveTo>
                  <a:pt x="234" y="45"/>
                </a:moveTo>
                <a:cubicBezTo>
                  <a:pt x="234" y="44"/>
                  <a:pt x="233" y="43"/>
                  <a:pt x="233" y="42"/>
                </a:cubicBezTo>
                <a:cubicBezTo>
                  <a:pt x="233" y="42"/>
                  <a:pt x="232" y="43"/>
                  <a:pt x="232" y="43"/>
                </a:cubicBezTo>
                <a:cubicBezTo>
                  <a:pt x="233" y="44"/>
                  <a:pt x="233" y="45"/>
                  <a:pt x="234" y="45"/>
                </a:cubicBezTo>
                <a:close/>
                <a:moveTo>
                  <a:pt x="113" y="41"/>
                </a:moveTo>
                <a:cubicBezTo>
                  <a:pt x="112" y="39"/>
                  <a:pt x="110" y="39"/>
                  <a:pt x="109" y="40"/>
                </a:cubicBezTo>
                <a:cubicBezTo>
                  <a:pt x="110" y="40"/>
                  <a:pt x="111" y="40"/>
                  <a:pt x="113" y="41"/>
                </a:cubicBezTo>
                <a:close/>
                <a:moveTo>
                  <a:pt x="238" y="71"/>
                </a:moveTo>
                <a:cubicBezTo>
                  <a:pt x="238" y="72"/>
                  <a:pt x="239" y="73"/>
                  <a:pt x="239" y="74"/>
                </a:cubicBezTo>
                <a:cubicBezTo>
                  <a:pt x="239" y="74"/>
                  <a:pt x="239" y="74"/>
                  <a:pt x="240" y="74"/>
                </a:cubicBezTo>
                <a:cubicBezTo>
                  <a:pt x="240" y="73"/>
                  <a:pt x="240" y="72"/>
                  <a:pt x="238" y="71"/>
                </a:cubicBezTo>
                <a:close/>
                <a:moveTo>
                  <a:pt x="99" y="183"/>
                </a:moveTo>
                <a:cubicBezTo>
                  <a:pt x="99" y="184"/>
                  <a:pt x="98" y="184"/>
                  <a:pt x="98" y="185"/>
                </a:cubicBezTo>
                <a:cubicBezTo>
                  <a:pt x="99" y="185"/>
                  <a:pt x="100" y="185"/>
                  <a:pt x="100" y="185"/>
                </a:cubicBezTo>
                <a:cubicBezTo>
                  <a:pt x="100" y="184"/>
                  <a:pt x="99" y="183"/>
                  <a:pt x="99" y="183"/>
                </a:cubicBezTo>
                <a:close/>
                <a:moveTo>
                  <a:pt x="182" y="180"/>
                </a:moveTo>
                <a:cubicBezTo>
                  <a:pt x="182" y="180"/>
                  <a:pt x="182" y="180"/>
                  <a:pt x="182" y="180"/>
                </a:cubicBezTo>
                <a:cubicBezTo>
                  <a:pt x="184" y="179"/>
                  <a:pt x="185" y="178"/>
                  <a:pt x="187" y="176"/>
                </a:cubicBezTo>
                <a:cubicBezTo>
                  <a:pt x="186" y="176"/>
                  <a:pt x="186" y="176"/>
                  <a:pt x="185" y="177"/>
                </a:cubicBezTo>
                <a:cubicBezTo>
                  <a:pt x="184" y="178"/>
                  <a:pt x="183" y="179"/>
                  <a:pt x="182" y="180"/>
                </a:cubicBezTo>
                <a:close/>
                <a:moveTo>
                  <a:pt x="72" y="236"/>
                </a:moveTo>
                <a:cubicBezTo>
                  <a:pt x="74" y="234"/>
                  <a:pt x="74" y="233"/>
                  <a:pt x="73" y="232"/>
                </a:cubicBezTo>
                <a:cubicBezTo>
                  <a:pt x="73" y="233"/>
                  <a:pt x="72" y="235"/>
                  <a:pt x="72" y="236"/>
                </a:cubicBezTo>
                <a:close/>
                <a:moveTo>
                  <a:pt x="96" y="148"/>
                </a:moveTo>
                <a:cubicBezTo>
                  <a:pt x="96" y="149"/>
                  <a:pt x="99" y="151"/>
                  <a:pt x="100" y="151"/>
                </a:cubicBezTo>
                <a:cubicBezTo>
                  <a:pt x="99" y="150"/>
                  <a:pt x="97" y="149"/>
                  <a:pt x="96" y="148"/>
                </a:cubicBezTo>
                <a:close/>
                <a:moveTo>
                  <a:pt x="126" y="198"/>
                </a:moveTo>
                <a:cubicBezTo>
                  <a:pt x="126" y="198"/>
                  <a:pt x="126" y="198"/>
                  <a:pt x="126" y="198"/>
                </a:cubicBezTo>
                <a:cubicBezTo>
                  <a:pt x="124" y="198"/>
                  <a:pt x="123" y="198"/>
                  <a:pt x="122" y="198"/>
                </a:cubicBezTo>
                <a:cubicBezTo>
                  <a:pt x="121" y="198"/>
                  <a:pt x="121" y="198"/>
                  <a:pt x="121" y="199"/>
                </a:cubicBezTo>
                <a:cubicBezTo>
                  <a:pt x="123" y="199"/>
                  <a:pt x="124" y="198"/>
                  <a:pt x="126" y="198"/>
                </a:cubicBezTo>
                <a:close/>
                <a:moveTo>
                  <a:pt x="208" y="38"/>
                </a:moveTo>
                <a:cubicBezTo>
                  <a:pt x="208" y="38"/>
                  <a:pt x="208" y="38"/>
                  <a:pt x="208" y="38"/>
                </a:cubicBezTo>
                <a:cubicBezTo>
                  <a:pt x="207" y="37"/>
                  <a:pt x="206" y="37"/>
                  <a:pt x="205" y="37"/>
                </a:cubicBezTo>
                <a:cubicBezTo>
                  <a:pt x="205" y="37"/>
                  <a:pt x="205" y="37"/>
                  <a:pt x="204" y="37"/>
                </a:cubicBezTo>
                <a:cubicBezTo>
                  <a:pt x="205" y="38"/>
                  <a:pt x="207" y="38"/>
                  <a:pt x="208" y="38"/>
                </a:cubicBezTo>
                <a:close/>
                <a:moveTo>
                  <a:pt x="253" y="112"/>
                </a:moveTo>
                <a:cubicBezTo>
                  <a:pt x="253" y="111"/>
                  <a:pt x="253" y="110"/>
                  <a:pt x="253" y="108"/>
                </a:cubicBezTo>
                <a:cubicBezTo>
                  <a:pt x="252" y="110"/>
                  <a:pt x="252" y="111"/>
                  <a:pt x="253" y="112"/>
                </a:cubicBezTo>
                <a:close/>
                <a:moveTo>
                  <a:pt x="3" y="123"/>
                </a:moveTo>
                <a:cubicBezTo>
                  <a:pt x="3" y="123"/>
                  <a:pt x="3" y="123"/>
                  <a:pt x="3" y="123"/>
                </a:cubicBezTo>
                <a:cubicBezTo>
                  <a:pt x="3" y="121"/>
                  <a:pt x="3" y="118"/>
                  <a:pt x="3" y="115"/>
                </a:cubicBezTo>
                <a:cubicBezTo>
                  <a:pt x="3" y="115"/>
                  <a:pt x="3" y="115"/>
                  <a:pt x="3" y="115"/>
                </a:cubicBezTo>
                <a:cubicBezTo>
                  <a:pt x="3" y="118"/>
                  <a:pt x="3" y="121"/>
                  <a:pt x="3" y="123"/>
                </a:cubicBezTo>
                <a:close/>
                <a:moveTo>
                  <a:pt x="40" y="43"/>
                </a:moveTo>
                <a:cubicBezTo>
                  <a:pt x="42" y="43"/>
                  <a:pt x="42" y="43"/>
                  <a:pt x="43" y="41"/>
                </a:cubicBezTo>
                <a:cubicBezTo>
                  <a:pt x="43" y="41"/>
                  <a:pt x="43" y="41"/>
                  <a:pt x="43" y="41"/>
                </a:cubicBezTo>
                <a:cubicBezTo>
                  <a:pt x="42" y="42"/>
                  <a:pt x="41" y="42"/>
                  <a:pt x="40" y="43"/>
                </a:cubicBezTo>
                <a:close/>
                <a:moveTo>
                  <a:pt x="194" y="192"/>
                </a:moveTo>
                <a:cubicBezTo>
                  <a:pt x="193" y="192"/>
                  <a:pt x="192" y="192"/>
                  <a:pt x="191" y="193"/>
                </a:cubicBezTo>
                <a:cubicBezTo>
                  <a:pt x="193" y="193"/>
                  <a:pt x="193" y="193"/>
                  <a:pt x="194" y="193"/>
                </a:cubicBezTo>
                <a:cubicBezTo>
                  <a:pt x="194" y="193"/>
                  <a:pt x="194" y="192"/>
                  <a:pt x="194" y="192"/>
                </a:cubicBezTo>
                <a:close/>
                <a:moveTo>
                  <a:pt x="232" y="150"/>
                </a:moveTo>
                <a:cubicBezTo>
                  <a:pt x="233" y="148"/>
                  <a:pt x="233" y="147"/>
                  <a:pt x="234" y="146"/>
                </a:cubicBezTo>
                <a:cubicBezTo>
                  <a:pt x="234" y="146"/>
                  <a:pt x="234" y="146"/>
                  <a:pt x="234" y="146"/>
                </a:cubicBezTo>
                <a:cubicBezTo>
                  <a:pt x="233" y="147"/>
                  <a:pt x="232" y="148"/>
                  <a:pt x="232" y="150"/>
                </a:cubicBezTo>
                <a:close/>
                <a:moveTo>
                  <a:pt x="272" y="99"/>
                </a:moveTo>
                <a:cubicBezTo>
                  <a:pt x="271" y="100"/>
                  <a:pt x="271" y="101"/>
                  <a:pt x="271" y="103"/>
                </a:cubicBezTo>
                <a:cubicBezTo>
                  <a:pt x="272" y="101"/>
                  <a:pt x="272" y="100"/>
                  <a:pt x="272" y="99"/>
                </a:cubicBezTo>
                <a:close/>
                <a:moveTo>
                  <a:pt x="250" y="96"/>
                </a:moveTo>
                <a:cubicBezTo>
                  <a:pt x="251" y="95"/>
                  <a:pt x="251" y="94"/>
                  <a:pt x="251" y="93"/>
                </a:cubicBezTo>
                <a:cubicBezTo>
                  <a:pt x="250" y="94"/>
                  <a:pt x="250" y="95"/>
                  <a:pt x="250" y="96"/>
                </a:cubicBezTo>
                <a:close/>
                <a:moveTo>
                  <a:pt x="37" y="176"/>
                </a:moveTo>
                <a:cubicBezTo>
                  <a:pt x="38" y="177"/>
                  <a:pt x="40" y="179"/>
                  <a:pt x="41" y="180"/>
                </a:cubicBezTo>
                <a:cubicBezTo>
                  <a:pt x="40" y="178"/>
                  <a:pt x="38" y="177"/>
                  <a:pt x="37" y="176"/>
                </a:cubicBezTo>
                <a:close/>
                <a:moveTo>
                  <a:pt x="129" y="40"/>
                </a:moveTo>
                <a:cubicBezTo>
                  <a:pt x="130" y="41"/>
                  <a:pt x="131" y="42"/>
                  <a:pt x="132" y="42"/>
                </a:cubicBezTo>
                <a:cubicBezTo>
                  <a:pt x="132" y="41"/>
                  <a:pt x="131" y="40"/>
                  <a:pt x="129" y="40"/>
                </a:cubicBezTo>
                <a:close/>
                <a:moveTo>
                  <a:pt x="243" y="141"/>
                </a:moveTo>
                <a:cubicBezTo>
                  <a:pt x="243" y="141"/>
                  <a:pt x="243" y="141"/>
                  <a:pt x="243" y="141"/>
                </a:cubicBezTo>
                <a:cubicBezTo>
                  <a:pt x="242" y="142"/>
                  <a:pt x="240" y="143"/>
                  <a:pt x="240" y="145"/>
                </a:cubicBezTo>
                <a:cubicBezTo>
                  <a:pt x="241" y="143"/>
                  <a:pt x="242" y="142"/>
                  <a:pt x="243" y="141"/>
                </a:cubicBezTo>
                <a:close/>
                <a:moveTo>
                  <a:pt x="95" y="225"/>
                </a:moveTo>
                <a:cubicBezTo>
                  <a:pt x="95" y="225"/>
                  <a:pt x="95" y="225"/>
                  <a:pt x="95" y="225"/>
                </a:cubicBezTo>
                <a:cubicBezTo>
                  <a:pt x="96" y="224"/>
                  <a:pt x="96" y="222"/>
                  <a:pt x="96" y="221"/>
                </a:cubicBezTo>
                <a:cubicBezTo>
                  <a:pt x="96" y="221"/>
                  <a:pt x="96" y="221"/>
                  <a:pt x="96" y="221"/>
                </a:cubicBezTo>
                <a:cubicBezTo>
                  <a:pt x="96" y="222"/>
                  <a:pt x="95" y="224"/>
                  <a:pt x="95" y="225"/>
                </a:cubicBezTo>
                <a:close/>
                <a:moveTo>
                  <a:pt x="105" y="22"/>
                </a:moveTo>
                <a:cubicBezTo>
                  <a:pt x="103" y="22"/>
                  <a:pt x="102" y="22"/>
                  <a:pt x="100" y="22"/>
                </a:cubicBezTo>
                <a:cubicBezTo>
                  <a:pt x="102" y="23"/>
                  <a:pt x="103" y="23"/>
                  <a:pt x="105" y="22"/>
                </a:cubicBezTo>
                <a:close/>
                <a:moveTo>
                  <a:pt x="89" y="31"/>
                </a:moveTo>
                <a:cubicBezTo>
                  <a:pt x="88" y="31"/>
                  <a:pt x="87" y="31"/>
                  <a:pt x="86" y="32"/>
                </a:cubicBezTo>
                <a:cubicBezTo>
                  <a:pt x="87" y="32"/>
                  <a:pt x="89" y="32"/>
                  <a:pt x="89" y="31"/>
                </a:cubicBezTo>
                <a:close/>
                <a:moveTo>
                  <a:pt x="106" y="175"/>
                </a:moveTo>
                <a:cubicBezTo>
                  <a:pt x="105" y="174"/>
                  <a:pt x="104" y="174"/>
                  <a:pt x="103" y="173"/>
                </a:cubicBezTo>
                <a:cubicBezTo>
                  <a:pt x="104" y="175"/>
                  <a:pt x="104" y="175"/>
                  <a:pt x="106" y="175"/>
                </a:cubicBezTo>
                <a:close/>
                <a:moveTo>
                  <a:pt x="48" y="162"/>
                </a:moveTo>
                <a:cubicBezTo>
                  <a:pt x="48" y="164"/>
                  <a:pt x="48" y="165"/>
                  <a:pt x="49" y="165"/>
                </a:cubicBezTo>
                <a:cubicBezTo>
                  <a:pt x="50" y="164"/>
                  <a:pt x="49" y="163"/>
                  <a:pt x="48" y="162"/>
                </a:cubicBezTo>
                <a:close/>
                <a:moveTo>
                  <a:pt x="229" y="121"/>
                </a:moveTo>
                <a:cubicBezTo>
                  <a:pt x="230" y="119"/>
                  <a:pt x="231" y="118"/>
                  <a:pt x="231" y="116"/>
                </a:cubicBezTo>
                <a:cubicBezTo>
                  <a:pt x="230" y="118"/>
                  <a:pt x="229" y="119"/>
                  <a:pt x="229" y="121"/>
                </a:cubicBezTo>
                <a:close/>
                <a:moveTo>
                  <a:pt x="167" y="186"/>
                </a:moveTo>
                <a:cubicBezTo>
                  <a:pt x="167" y="185"/>
                  <a:pt x="167" y="185"/>
                  <a:pt x="166" y="185"/>
                </a:cubicBezTo>
                <a:cubicBezTo>
                  <a:pt x="166" y="185"/>
                  <a:pt x="165" y="185"/>
                  <a:pt x="165" y="185"/>
                </a:cubicBezTo>
                <a:cubicBezTo>
                  <a:pt x="165" y="186"/>
                  <a:pt x="165" y="186"/>
                  <a:pt x="166" y="186"/>
                </a:cubicBezTo>
                <a:cubicBezTo>
                  <a:pt x="166" y="186"/>
                  <a:pt x="167" y="186"/>
                  <a:pt x="167" y="186"/>
                </a:cubicBezTo>
                <a:close/>
                <a:moveTo>
                  <a:pt x="257" y="108"/>
                </a:moveTo>
                <a:cubicBezTo>
                  <a:pt x="257" y="110"/>
                  <a:pt x="256" y="111"/>
                  <a:pt x="256" y="113"/>
                </a:cubicBezTo>
                <a:cubicBezTo>
                  <a:pt x="257" y="111"/>
                  <a:pt x="257" y="109"/>
                  <a:pt x="257" y="108"/>
                </a:cubicBezTo>
                <a:close/>
                <a:moveTo>
                  <a:pt x="247" y="99"/>
                </a:moveTo>
                <a:cubicBezTo>
                  <a:pt x="247" y="99"/>
                  <a:pt x="246" y="99"/>
                  <a:pt x="246" y="99"/>
                </a:cubicBezTo>
                <a:cubicBezTo>
                  <a:pt x="246" y="99"/>
                  <a:pt x="245" y="100"/>
                  <a:pt x="245" y="101"/>
                </a:cubicBezTo>
                <a:cubicBezTo>
                  <a:pt x="246" y="100"/>
                  <a:pt x="246" y="100"/>
                  <a:pt x="247" y="99"/>
                </a:cubicBezTo>
                <a:close/>
                <a:moveTo>
                  <a:pt x="86" y="27"/>
                </a:moveTo>
                <a:cubicBezTo>
                  <a:pt x="86" y="27"/>
                  <a:pt x="86" y="27"/>
                  <a:pt x="86" y="27"/>
                </a:cubicBezTo>
                <a:cubicBezTo>
                  <a:pt x="86" y="27"/>
                  <a:pt x="85" y="28"/>
                  <a:pt x="84" y="28"/>
                </a:cubicBezTo>
                <a:cubicBezTo>
                  <a:pt x="86" y="29"/>
                  <a:pt x="86" y="29"/>
                  <a:pt x="86" y="28"/>
                </a:cubicBezTo>
                <a:cubicBezTo>
                  <a:pt x="87" y="28"/>
                  <a:pt x="86" y="27"/>
                  <a:pt x="86" y="27"/>
                </a:cubicBezTo>
                <a:close/>
                <a:moveTo>
                  <a:pt x="143" y="46"/>
                </a:moveTo>
                <a:cubicBezTo>
                  <a:pt x="142" y="47"/>
                  <a:pt x="142" y="47"/>
                  <a:pt x="141" y="47"/>
                </a:cubicBezTo>
                <a:cubicBezTo>
                  <a:pt x="141" y="47"/>
                  <a:pt x="142" y="48"/>
                  <a:pt x="142" y="48"/>
                </a:cubicBezTo>
                <a:cubicBezTo>
                  <a:pt x="143" y="48"/>
                  <a:pt x="143" y="47"/>
                  <a:pt x="143" y="46"/>
                </a:cubicBezTo>
                <a:close/>
                <a:moveTo>
                  <a:pt x="123" y="192"/>
                </a:moveTo>
                <a:cubicBezTo>
                  <a:pt x="123" y="191"/>
                  <a:pt x="124" y="190"/>
                  <a:pt x="125" y="190"/>
                </a:cubicBezTo>
                <a:cubicBezTo>
                  <a:pt x="124" y="190"/>
                  <a:pt x="124" y="190"/>
                  <a:pt x="123" y="191"/>
                </a:cubicBezTo>
                <a:cubicBezTo>
                  <a:pt x="123" y="191"/>
                  <a:pt x="123" y="192"/>
                  <a:pt x="123" y="192"/>
                </a:cubicBezTo>
                <a:close/>
                <a:moveTo>
                  <a:pt x="27" y="131"/>
                </a:moveTo>
                <a:cubicBezTo>
                  <a:pt x="27" y="131"/>
                  <a:pt x="27" y="131"/>
                  <a:pt x="27" y="131"/>
                </a:cubicBezTo>
                <a:cubicBezTo>
                  <a:pt x="27" y="132"/>
                  <a:pt x="27" y="133"/>
                  <a:pt x="27" y="134"/>
                </a:cubicBezTo>
                <a:cubicBezTo>
                  <a:pt x="27" y="133"/>
                  <a:pt x="28" y="132"/>
                  <a:pt x="27" y="131"/>
                </a:cubicBezTo>
                <a:close/>
                <a:moveTo>
                  <a:pt x="108" y="219"/>
                </a:moveTo>
                <a:cubicBezTo>
                  <a:pt x="108" y="219"/>
                  <a:pt x="108" y="219"/>
                  <a:pt x="108" y="219"/>
                </a:cubicBezTo>
                <a:cubicBezTo>
                  <a:pt x="108" y="218"/>
                  <a:pt x="110" y="217"/>
                  <a:pt x="109" y="216"/>
                </a:cubicBezTo>
                <a:cubicBezTo>
                  <a:pt x="109" y="217"/>
                  <a:pt x="108" y="218"/>
                  <a:pt x="108" y="219"/>
                </a:cubicBezTo>
                <a:close/>
                <a:moveTo>
                  <a:pt x="205" y="174"/>
                </a:moveTo>
                <a:cubicBezTo>
                  <a:pt x="205" y="174"/>
                  <a:pt x="204" y="174"/>
                  <a:pt x="204" y="175"/>
                </a:cubicBezTo>
                <a:cubicBezTo>
                  <a:pt x="204" y="175"/>
                  <a:pt x="204" y="175"/>
                  <a:pt x="204" y="175"/>
                </a:cubicBezTo>
                <a:cubicBezTo>
                  <a:pt x="205" y="175"/>
                  <a:pt x="205" y="175"/>
                  <a:pt x="206" y="174"/>
                </a:cubicBezTo>
                <a:cubicBezTo>
                  <a:pt x="206" y="174"/>
                  <a:pt x="206" y="174"/>
                  <a:pt x="205" y="174"/>
                </a:cubicBezTo>
                <a:close/>
                <a:moveTo>
                  <a:pt x="106" y="181"/>
                </a:moveTo>
                <a:cubicBezTo>
                  <a:pt x="106" y="181"/>
                  <a:pt x="106" y="181"/>
                  <a:pt x="106" y="181"/>
                </a:cubicBezTo>
                <a:cubicBezTo>
                  <a:pt x="107" y="182"/>
                  <a:pt x="108" y="182"/>
                  <a:pt x="109" y="183"/>
                </a:cubicBezTo>
                <a:cubicBezTo>
                  <a:pt x="107" y="181"/>
                  <a:pt x="106" y="181"/>
                  <a:pt x="106" y="181"/>
                </a:cubicBezTo>
                <a:close/>
                <a:moveTo>
                  <a:pt x="266" y="100"/>
                </a:moveTo>
                <a:cubicBezTo>
                  <a:pt x="265" y="102"/>
                  <a:pt x="265" y="103"/>
                  <a:pt x="266" y="104"/>
                </a:cubicBezTo>
                <a:cubicBezTo>
                  <a:pt x="266" y="102"/>
                  <a:pt x="266" y="101"/>
                  <a:pt x="266" y="100"/>
                </a:cubicBezTo>
                <a:close/>
                <a:moveTo>
                  <a:pt x="106" y="237"/>
                </a:moveTo>
                <a:cubicBezTo>
                  <a:pt x="106" y="237"/>
                  <a:pt x="107" y="237"/>
                  <a:pt x="107" y="237"/>
                </a:cubicBezTo>
                <a:cubicBezTo>
                  <a:pt x="107" y="236"/>
                  <a:pt x="108" y="235"/>
                  <a:pt x="108" y="234"/>
                </a:cubicBezTo>
                <a:cubicBezTo>
                  <a:pt x="107" y="235"/>
                  <a:pt x="106" y="235"/>
                  <a:pt x="106" y="237"/>
                </a:cubicBezTo>
                <a:close/>
                <a:moveTo>
                  <a:pt x="72" y="171"/>
                </a:moveTo>
                <a:cubicBezTo>
                  <a:pt x="72" y="171"/>
                  <a:pt x="71" y="170"/>
                  <a:pt x="70" y="169"/>
                </a:cubicBezTo>
                <a:cubicBezTo>
                  <a:pt x="70" y="170"/>
                  <a:pt x="71" y="171"/>
                  <a:pt x="72" y="171"/>
                </a:cubicBezTo>
                <a:close/>
                <a:moveTo>
                  <a:pt x="149" y="14"/>
                </a:moveTo>
                <a:cubicBezTo>
                  <a:pt x="150" y="15"/>
                  <a:pt x="152" y="15"/>
                  <a:pt x="154" y="14"/>
                </a:cubicBezTo>
                <a:cubicBezTo>
                  <a:pt x="152" y="14"/>
                  <a:pt x="151" y="14"/>
                  <a:pt x="149" y="14"/>
                </a:cubicBezTo>
                <a:close/>
                <a:moveTo>
                  <a:pt x="230" y="133"/>
                </a:moveTo>
                <a:cubicBezTo>
                  <a:pt x="230" y="133"/>
                  <a:pt x="230" y="133"/>
                  <a:pt x="230" y="133"/>
                </a:cubicBezTo>
                <a:cubicBezTo>
                  <a:pt x="231" y="132"/>
                  <a:pt x="231" y="130"/>
                  <a:pt x="231" y="129"/>
                </a:cubicBezTo>
                <a:cubicBezTo>
                  <a:pt x="231" y="129"/>
                  <a:pt x="230" y="129"/>
                  <a:pt x="230" y="129"/>
                </a:cubicBezTo>
                <a:cubicBezTo>
                  <a:pt x="230" y="130"/>
                  <a:pt x="230" y="132"/>
                  <a:pt x="230" y="133"/>
                </a:cubicBezTo>
                <a:close/>
                <a:moveTo>
                  <a:pt x="125" y="8"/>
                </a:moveTo>
                <a:cubicBezTo>
                  <a:pt x="125" y="9"/>
                  <a:pt x="125" y="9"/>
                  <a:pt x="125" y="9"/>
                </a:cubicBezTo>
                <a:cubicBezTo>
                  <a:pt x="127" y="9"/>
                  <a:pt x="128" y="9"/>
                  <a:pt x="130" y="9"/>
                </a:cubicBezTo>
                <a:cubicBezTo>
                  <a:pt x="130" y="9"/>
                  <a:pt x="130" y="9"/>
                  <a:pt x="130" y="9"/>
                </a:cubicBezTo>
                <a:cubicBezTo>
                  <a:pt x="128" y="9"/>
                  <a:pt x="127" y="9"/>
                  <a:pt x="125" y="8"/>
                </a:cubicBezTo>
                <a:close/>
                <a:moveTo>
                  <a:pt x="70" y="181"/>
                </a:moveTo>
                <a:cubicBezTo>
                  <a:pt x="70" y="180"/>
                  <a:pt x="69" y="179"/>
                  <a:pt x="69" y="178"/>
                </a:cubicBezTo>
                <a:cubicBezTo>
                  <a:pt x="69" y="179"/>
                  <a:pt x="68" y="180"/>
                  <a:pt x="70" y="181"/>
                </a:cubicBezTo>
                <a:close/>
                <a:moveTo>
                  <a:pt x="158" y="186"/>
                </a:moveTo>
                <a:cubicBezTo>
                  <a:pt x="157" y="186"/>
                  <a:pt x="157" y="186"/>
                  <a:pt x="156" y="187"/>
                </a:cubicBezTo>
                <a:cubicBezTo>
                  <a:pt x="157" y="188"/>
                  <a:pt x="157" y="188"/>
                  <a:pt x="158" y="186"/>
                </a:cubicBezTo>
                <a:close/>
                <a:moveTo>
                  <a:pt x="52" y="109"/>
                </a:moveTo>
                <a:cubicBezTo>
                  <a:pt x="51" y="111"/>
                  <a:pt x="51" y="111"/>
                  <a:pt x="52" y="112"/>
                </a:cubicBezTo>
                <a:cubicBezTo>
                  <a:pt x="52" y="111"/>
                  <a:pt x="52" y="110"/>
                  <a:pt x="52" y="109"/>
                </a:cubicBezTo>
                <a:close/>
                <a:moveTo>
                  <a:pt x="87" y="38"/>
                </a:moveTo>
                <a:cubicBezTo>
                  <a:pt x="86" y="39"/>
                  <a:pt x="85" y="39"/>
                  <a:pt x="84" y="39"/>
                </a:cubicBezTo>
                <a:cubicBezTo>
                  <a:pt x="85" y="40"/>
                  <a:pt x="86" y="39"/>
                  <a:pt x="87" y="38"/>
                </a:cubicBezTo>
                <a:close/>
                <a:moveTo>
                  <a:pt x="134" y="183"/>
                </a:moveTo>
                <a:cubicBezTo>
                  <a:pt x="133" y="183"/>
                  <a:pt x="132" y="182"/>
                  <a:pt x="131" y="182"/>
                </a:cubicBezTo>
                <a:cubicBezTo>
                  <a:pt x="132" y="184"/>
                  <a:pt x="132" y="184"/>
                  <a:pt x="134" y="183"/>
                </a:cubicBezTo>
                <a:close/>
                <a:moveTo>
                  <a:pt x="209" y="33"/>
                </a:moveTo>
                <a:cubicBezTo>
                  <a:pt x="211" y="34"/>
                  <a:pt x="211" y="34"/>
                  <a:pt x="212" y="33"/>
                </a:cubicBezTo>
                <a:cubicBezTo>
                  <a:pt x="211" y="33"/>
                  <a:pt x="210" y="32"/>
                  <a:pt x="209" y="33"/>
                </a:cubicBezTo>
                <a:close/>
                <a:moveTo>
                  <a:pt x="86" y="23"/>
                </a:moveTo>
                <a:cubicBezTo>
                  <a:pt x="85" y="24"/>
                  <a:pt x="84" y="24"/>
                  <a:pt x="84" y="26"/>
                </a:cubicBezTo>
                <a:cubicBezTo>
                  <a:pt x="85" y="25"/>
                  <a:pt x="85" y="24"/>
                  <a:pt x="86" y="23"/>
                </a:cubicBezTo>
                <a:close/>
                <a:moveTo>
                  <a:pt x="136" y="53"/>
                </a:moveTo>
                <a:cubicBezTo>
                  <a:pt x="135" y="53"/>
                  <a:pt x="135" y="53"/>
                  <a:pt x="135" y="53"/>
                </a:cubicBezTo>
                <a:cubicBezTo>
                  <a:pt x="135" y="54"/>
                  <a:pt x="136" y="54"/>
                  <a:pt x="136" y="55"/>
                </a:cubicBezTo>
                <a:cubicBezTo>
                  <a:pt x="136" y="55"/>
                  <a:pt x="136" y="55"/>
                  <a:pt x="136" y="55"/>
                </a:cubicBezTo>
                <a:cubicBezTo>
                  <a:pt x="136" y="54"/>
                  <a:pt x="136" y="54"/>
                  <a:pt x="136" y="53"/>
                </a:cubicBezTo>
                <a:close/>
                <a:moveTo>
                  <a:pt x="93" y="21"/>
                </a:moveTo>
                <a:cubicBezTo>
                  <a:pt x="92" y="22"/>
                  <a:pt x="91" y="23"/>
                  <a:pt x="90" y="24"/>
                </a:cubicBezTo>
                <a:cubicBezTo>
                  <a:pt x="91" y="23"/>
                  <a:pt x="92" y="22"/>
                  <a:pt x="93" y="21"/>
                </a:cubicBezTo>
                <a:close/>
                <a:moveTo>
                  <a:pt x="166" y="173"/>
                </a:moveTo>
                <a:cubicBezTo>
                  <a:pt x="165" y="174"/>
                  <a:pt x="164" y="174"/>
                  <a:pt x="164" y="175"/>
                </a:cubicBezTo>
                <a:cubicBezTo>
                  <a:pt x="165" y="174"/>
                  <a:pt x="165" y="174"/>
                  <a:pt x="166" y="173"/>
                </a:cubicBezTo>
                <a:close/>
                <a:moveTo>
                  <a:pt x="204" y="32"/>
                </a:moveTo>
                <a:cubicBezTo>
                  <a:pt x="205" y="33"/>
                  <a:pt x="205" y="33"/>
                  <a:pt x="206" y="32"/>
                </a:cubicBezTo>
                <a:cubicBezTo>
                  <a:pt x="205" y="32"/>
                  <a:pt x="204" y="31"/>
                  <a:pt x="204" y="32"/>
                </a:cubicBezTo>
                <a:close/>
                <a:moveTo>
                  <a:pt x="176" y="174"/>
                </a:moveTo>
                <a:cubicBezTo>
                  <a:pt x="178" y="174"/>
                  <a:pt x="178" y="174"/>
                  <a:pt x="178" y="173"/>
                </a:cubicBezTo>
                <a:cubicBezTo>
                  <a:pt x="177" y="173"/>
                  <a:pt x="177" y="174"/>
                  <a:pt x="176" y="174"/>
                </a:cubicBezTo>
                <a:close/>
                <a:moveTo>
                  <a:pt x="24" y="151"/>
                </a:moveTo>
                <a:cubicBezTo>
                  <a:pt x="24" y="151"/>
                  <a:pt x="24" y="151"/>
                  <a:pt x="24" y="151"/>
                </a:cubicBezTo>
                <a:cubicBezTo>
                  <a:pt x="24" y="150"/>
                  <a:pt x="24" y="149"/>
                  <a:pt x="24" y="149"/>
                </a:cubicBezTo>
                <a:cubicBezTo>
                  <a:pt x="23" y="150"/>
                  <a:pt x="24" y="150"/>
                  <a:pt x="24" y="151"/>
                </a:cubicBezTo>
                <a:close/>
                <a:moveTo>
                  <a:pt x="117" y="164"/>
                </a:moveTo>
                <a:cubicBezTo>
                  <a:pt x="118" y="166"/>
                  <a:pt x="118" y="166"/>
                  <a:pt x="119" y="165"/>
                </a:cubicBezTo>
                <a:cubicBezTo>
                  <a:pt x="118" y="165"/>
                  <a:pt x="117" y="164"/>
                  <a:pt x="117" y="164"/>
                </a:cubicBezTo>
                <a:close/>
                <a:moveTo>
                  <a:pt x="155" y="23"/>
                </a:moveTo>
                <a:cubicBezTo>
                  <a:pt x="155" y="23"/>
                  <a:pt x="154" y="23"/>
                  <a:pt x="153" y="23"/>
                </a:cubicBezTo>
                <a:cubicBezTo>
                  <a:pt x="155" y="24"/>
                  <a:pt x="155" y="24"/>
                  <a:pt x="155" y="23"/>
                </a:cubicBezTo>
                <a:close/>
                <a:moveTo>
                  <a:pt x="181" y="31"/>
                </a:moveTo>
                <a:cubicBezTo>
                  <a:pt x="181" y="31"/>
                  <a:pt x="181" y="31"/>
                  <a:pt x="181" y="31"/>
                </a:cubicBezTo>
                <a:cubicBezTo>
                  <a:pt x="182" y="31"/>
                  <a:pt x="182" y="31"/>
                  <a:pt x="183" y="31"/>
                </a:cubicBezTo>
                <a:cubicBezTo>
                  <a:pt x="183" y="31"/>
                  <a:pt x="182" y="30"/>
                  <a:pt x="182" y="30"/>
                </a:cubicBezTo>
                <a:cubicBezTo>
                  <a:pt x="182" y="30"/>
                  <a:pt x="181" y="31"/>
                  <a:pt x="181" y="31"/>
                </a:cubicBezTo>
                <a:close/>
                <a:moveTo>
                  <a:pt x="169" y="192"/>
                </a:moveTo>
                <a:cubicBezTo>
                  <a:pt x="169" y="192"/>
                  <a:pt x="169" y="191"/>
                  <a:pt x="169" y="191"/>
                </a:cubicBezTo>
                <a:cubicBezTo>
                  <a:pt x="169" y="191"/>
                  <a:pt x="168" y="191"/>
                  <a:pt x="167" y="192"/>
                </a:cubicBezTo>
                <a:cubicBezTo>
                  <a:pt x="168" y="192"/>
                  <a:pt x="169" y="192"/>
                  <a:pt x="169" y="192"/>
                </a:cubicBezTo>
                <a:close/>
                <a:moveTo>
                  <a:pt x="90" y="252"/>
                </a:moveTo>
                <a:cubicBezTo>
                  <a:pt x="90" y="252"/>
                  <a:pt x="89" y="252"/>
                  <a:pt x="89" y="252"/>
                </a:cubicBezTo>
                <a:cubicBezTo>
                  <a:pt x="89" y="252"/>
                  <a:pt x="88" y="253"/>
                  <a:pt x="88" y="254"/>
                </a:cubicBezTo>
                <a:cubicBezTo>
                  <a:pt x="88" y="254"/>
                  <a:pt x="88" y="254"/>
                  <a:pt x="88" y="254"/>
                </a:cubicBezTo>
                <a:cubicBezTo>
                  <a:pt x="89" y="253"/>
                  <a:pt x="89" y="253"/>
                  <a:pt x="90" y="252"/>
                </a:cubicBezTo>
                <a:close/>
                <a:moveTo>
                  <a:pt x="134" y="178"/>
                </a:moveTo>
                <a:cubicBezTo>
                  <a:pt x="133" y="177"/>
                  <a:pt x="132" y="176"/>
                  <a:pt x="131" y="177"/>
                </a:cubicBezTo>
                <a:cubicBezTo>
                  <a:pt x="132" y="177"/>
                  <a:pt x="133" y="177"/>
                  <a:pt x="134" y="178"/>
                </a:cubicBezTo>
                <a:close/>
                <a:moveTo>
                  <a:pt x="75" y="273"/>
                </a:moveTo>
                <a:cubicBezTo>
                  <a:pt x="75" y="273"/>
                  <a:pt x="74" y="274"/>
                  <a:pt x="73" y="275"/>
                </a:cubicBezTo>
                <a:cubicBezTo>
                  <a:pt x="75" y="274"/>
                  <a:pt x="75" y="274"/>
                  <a:pt x="75" y="273"/>
                </a:cubicBezTo>
                <a:close/>
                <a:moveTo>
                  <a:pt x="40" y="150"/>
                </a:moveTo>
                <a:cubicBezTo>
                  <a:pt x="40" y="150"/>
                  <a:pt x="40" y="150"/>
                  <a:pt x="40" y="150"/>
                </a:cubicBezTo>
                <a:cubicBezTo>
                  <a:pt x="40" y="150"/>
                  <a:pt x="40" y="151"/>
                  <a:pt x="41" y="152"/>
                </a:cubicBezTo>
                <a:cubicBezTo>
                  <a:pt x="41" y="151"/>
                  <a:pt x="41" y="150"/>
                  <a:pt x="40" y="150"/>
                </a:cubicBezTo>
                <a:close/>
                <a:moveTo>
                  <a:pt x="197" y="36"/>
                </a:moveTo>
                <a:cubicBezTo>
                  <a:pt x="197" y="36"/>
                  <a:pt x="197" y="37"/>
                  <a:pt x="197" y="37"/>
                </a:cubicBezTo>
                <a:cubicBezTo>
                  <a:pt x="197" y="37"/>
                  <a:pt x="198" y="37"/>
                  <a:pt x="199" y="37"/>
                </a:cubicBezTo>
                <a:cubicBezTo>
                  <a:pt x="198" y="36"/>
                  <a:pt x="198" y="36"/>
                  <a:pt x="198" y="36"/>
                </a:cubicBezTo>
                <a:cubicBezTo>
                  <a:pt x="198" y="36"/>
                  <a:pt x="197" y="36"/>
                  <a:pt x="197" y="36"/>
                </a:cubicBezTo>
                <a:close/>
                <a:moveTo>
                  <a:pt x="93" y="39"/>
                </a:moveTo>
                <a:cubicBezTo>
                  <a:pt x="94" y="39"/>
                  <a:pt x="94" y="39"/>
                  <a:pt x="95" y="39"/>
                </a:cubicBezTo>
                <a:cubicBezTo>
                  <a:pt x="95" y="39"/>
                  <a:pt x="94" y="38"/>
                  <a:pt x="93" y="39"/>
                </a:cubicBezTo>
                <a:close/>
                <a:moveTo>
                  <a:pt x="72" y="266"/>
                </a:moveTo>
                <a:cubicBezTo>
                  <a:pt x="73" y="265"/>
                  <a:pt x="73" y="265"/>
                  <a:pt x="73" y="264"/>
                </a:cubicBezTo>
                <a:cubicBezTo>
                  <a:pt x="73" y="265"/>
                  <a:pt x="72" y="265"/>
                  <a:pt x="72" y="266"/>
                </a:cubicBezTo>
                <a:close/>
                <a:moveTo>
                  <a:pt x="80" y="269"/>
                </a:moveTo>
                <a:cubicBezTo>
                  <a:pt x="80" y="269"/>
                  <a:pt x="80" y="270"/>
                  <a:pt x="80" y="270"/>
                </a:cubicBezTo>
                <a:cubicBezTo>
                  <a:pt x="81" y="269"/>
                  <a:pt x="81" y="269"/>
                  <a:pt x="82" y="268"/>
                </a:cubicBezTo>
                <a:cubicBezTo>
                  <a:pt x="80" y="268"/>
                  <a:pt x="80" y="269"/>
                  <a:pt x="80" y="269"/>
                </a:cubicBezTo>
                <a:close/>
                <a:moveTo>
                  <a:pt x="191" y="21"/>
                </a:moveTo>
                <a:cubicBezTo>
                  <a:pt x="191" y="21"/>
                  <a:pt x="191" y="21"/>
                  <a:pt x="191" y="21"/>
                </a:cubicBezTo>
                <a:cubicBezTo>
                  <a:pt x="192" y="22"/>
                  <a:pt x="192" y="22"/>
                  <a:pt x="193" y="22"/>
                </a:cubicBezTo>
                <a:cubicBezTo>
                  <a:pt x="192" y="21"/>
                  <a:pt x="192" y="21"/>
                  <a:pt x="191" y="21"/>
                </a:cubicBezTo>
                <a:close/>
                <a:moveTo>
                  <a:pt x="169" y="25"/>
                </a:moveTo>
                <a:cubicBezTo>
                  <a:pt x="170" y="25"/>
                  <a:pt x="170" y="25"/>
                  <a:pt x="171" y="24"/>
                </a:cubicBezTo>
                <a:cubicBezTo>
                  <a:pt x="170" y="24"/>
                  <a:pt x="170" y="24"/>
                  <a:pt x="169" y="25"/>
                </a:cubicBezTo>
                <a:close/>
                <a:moveTo>
                  <a:pt x="243" y="137"/>
                </a:moveTo>
                <a:cubicBezTo>
                  <a:pt x="244" y="137"/>
                  <a:pt x="245" y="136"/>
                  <a:pt x="244" y="135"/>
                </a:cubicBezTo>
                <a:cubicBezTo>
                  <a:pt x="244" y="136"/>
                  <a:pt x="243" y="136"/>
                  <a:pt x="243" y="137"/>
                </a:cubicBezTo>
                <a:close/>
                <a:moveTo>
                  <a:pt x="37" y="112"/>
                </a:moveTo>
                <a:cubicBezTo>
                  <a:pt x="37" y="112"/>
                  <a:pt x="37" y="111"/>
                  <a:pt x="36" y="111"/>
                </a:cubicBezTo>
                <a:cubicBezTo>
                  <a:pt x="36" y="111"/>
                  <a:pt x="36" y="111"/>
                  <a:pt x="36" y="112"/>
                </a:cubicBezTo>
                <a:cubicBezTo>
                  <a:pt x="36" y="112"/>
                  <a:pt x="36" y="112"/>
                  <a:pt x="37" y="112"/>
                </a:cubicBezTo>
                <a:close/>
                <a:moveTo>
                  <a:pt x="111" y="175"/>
                </a:moveTo>
                <a:cubicBezTo>
                  <a:pt x="111" y="176"/>
                  <a:pt x="111" y="176"/>
                  <a:pt x="111" y="176"/>
                </a:cubicBezTo>
                <a:cubicBezTo>
                  <a:pt x="112" y="176"/>
                  <a:pt x="113" y="177"/>
                  <a:pt x="113" y="177"/>
                </a:cubicBezTo>
                <a:cubicBezTo>
                  <a:pt x="113" y="177"/>
                  <a:pt x="113" y="177"/>
                  <a:pt x="113" y="177"/>
                </a:cubicBezTo>
                <a:cubicBezTo>
                  <a:pt x="113" y="176"/>
                  <a:pt x="112" y="176"/>
                  <a:pt x="111" y="175"/>
                </a:cubicBezTo>
                <a:close/>
                <a:moveTo>
                  <a:pt x="77" y="234"/>
                </a:moveTo>
                <a:cubicBezTo>
                  <a:pt x="78" y="234"/>
                  <a:pt x="78" y="234"/>
                  <a:pt x="78" y="234"/>
                </a:cubicBezTo>
                <a:cubicBezTo>
                  <a:pt x="78" y="234"/>
                  <a:pt x="78" y="233"/>
                  <a:pt x="78" y="233"/>
                </a:cubicBezTo>
                <a:cubicBezTo>
                  <a:pt x="78" y="233"/>
                  <a:pt x="78" y="233"/>
                  <a:pt x="78" y="233"/>
                </a:cubicBezTo>
                <a:cubicBezTo>
                  <a:pt x="78" y="233"/>
                  <a:pt x="78" y="234"/>
                  <a:pt x="77" y="234"/>
                </a:cubicBezTo>
                <a:close/>
                <a:moveTo>
                  <a:pt x="51" y="158"/>
                </a:moveTo>
                <a:cubicBezTo>
                  <a:pt x="51" y="157"/>
                  <a:pt x="51" y="157"/>
                  <a:pt x="50" y="156"/>
                </a:cubicBezTo>
                <a:cubicBezTo>
                  <a:pt x="50" y="157"/>
                  <a:pt x="50" y="157"/>
                  <a:pt x="51" y="158"/>
                </a:cubicBezTo>
                <a:close/>
                <a:moveTo>
                  <a:pt x="115" y="34"/>
                </a:moveTo>
                <a:cubicBezTo>
                  <a:pt x="114" y="33"/>
                  <a:pt x="114" y="33"/>
                  <a:pt x="113" y="34"/>
                </a:cubicBezTo>
                <a:cubicBezTo>
                  <a:pt x="114" y="34"/>
                  <a:pt x="114" y="34"/>
                  <a:pt x="115" y="34"/>
                </a:cubicBezTo>
                <a:close/>
                <a:moveTo>
                  <a:pt x="138" y="182"/>
                </a:moveTo>
                <a:cubicBezTo>
                  <a:pt x="137" y="182"/>
                  <a:pt x="137" y="181"/>
                  <a:pt x="136" y="181"/>
                </a:cubicBezTo>
                <a:cubicBezTo>
                  <a:pt x="137" y="182"/>
                  <a:pt x="137" y="182"/>
                  <a:pt x="138" y="182"/>
                </a:cubicBezTo>
                <a:close/>
                <a:moveTo>
                  <a:pt x="144" y="50"/>
                </a:moveTo>
                <a:cubicBezTo>
                  <a:pt x="144" y="51"/>
                  <a:pt x="144" y="51"/>
                  <a:pt x="145" y="52"/>
                </a:cubicBezTo>
                <a:cubicBezTo>
                  <a:pt x="145" y="51"/>
                  <a:pt x="145" y="51"/>
                  <a:pt x="145" y="51"/>
                </a:cubicBezTo>
                <a:cubicBezTo>
                  <a:pt x="145" y="51"/>
                  <a:pt x="144" y="51"/>
                  <a:pt x="144" y="50"/>
                </a:cubicBezTo>
                <a:close/>
                <a:moveTo>
                  <a:pt x="194" y="152"/>
                </a:moveTo>
                <a:cubicBezTo>
                  <a:pt x="195" y="152"/>
                  <a:pt x="195" y="152"/>
                  <a:pt x="195" y="151"/>
                </a:cubicBezTo>
                <a:cubicBezTo>
                  <a:pt x="194" y="151"/>
                  <a:pt x="194" y="151"/>
                  <a:pt x="194" y="152"/>
                </a:cubicBezTo>
                <a:close/>
                <a:moveTo>
                  <a:pt x="12" y="118"/>
                </a:moveTo>
                <a:cubicBezTo>
                  <a:pt x="12" y="118"/>
                  <a:pt x="12" y="117"/>
                  <a:pt x="12" y="117"/>
                </a:cubicBezTo>
                <a:cubicBezTo>
                  <a:pt x="12" y="117"/>
                  <a:pt x="12" y="117"/>
                  <a:pt x="11" y="117"/>
                </a:cubicBezTo>
                <a:cubicBezTo>
                  <a:pt x="12" y="117"/>
                  <a:pt x="11" y="118"/>
                  <a:pt x="12" y="118"/>
                </a:cubicBezTo>
                <a:close/>
                <a:moveTo>
                  <a:pt x="124" y="203"/>
                </a:moveTo>
                <a:cubicBezTo>
                  <a:pt x="123" y="202"/>
                  <a:pt x="123" y="202"/>
                  <a:pt x="122" y="203"/>
                </a:cubicBezTo>
                <a:cubicBezTo>
                  <a:pt x="123" y="203"/>
                  <a:pt x="123" y="203"/>
                  <a:pt x="124" y="203"/>
                </a:cubicBezTo>
                <a:close/>
                <a:moveTo>
                  <a:pt x="67" y="166"/>
                </a:moveTo>
                <a:cubicBezTo>
                  <a:pt x="67" y="166"/>
                  <a:pt x="66" y="166"/>
                  <a:pt x="66" y="166"/>
                </a:cubicBezTo>
                <a:cubicBezTo>
                  <a:pt x="67" y="167"/>
                  <a:pt x="67" y="167"/>
                  <a:pt x="68" y="167"/>
                </a:cubicBezTo>
                <a:cubicBezTo>
                  <a:pt x="67" y="167"/>
                  <a:pt x="67" y="166"/>
                  <a:pt x="67" y="166"/>
                </a:cubicBezTo>
                <a:close/>
                <a:moveTo>
                  <a:pt x="161" y="29"/>
                </a:moveTo>
                <a:cubicBezTo>
                  <a:pt x="161" y="29"/>
                  <a:pt x="161" y="29"/>
                  <a:pt x="161" y="29"/>
                </a:cubicBezTo>
                <a:cubicBezTo>
                  <a:pt x="162" y="29"/>
                  <a:pt x="162" y="29"/>
                  <a:pt x="163" y="29"/>
                </a:cubicBezTo>
                <a:cubicBezTo>
                  <a:pt x="163" y="29"/>
                  <a:pt x="163" y="29"/>
                  <a:pt x="163" y="29"/>
                </a:cubicBezTo>
                <a:cubicBezTo>
                  <a:pt x="162" y="29"/>
                  <a:pt x="162" y="29"/>
                  <a:pt x="161" y="29"/>
                </a:cubicBezTo>
                <a:close/>
                <a:moveTo>
                  <a:pt x="95" y="195"/>
                </a:moveTo>
                <a:cubicBezTo>
                  <a:pt x="95" y="194"/>
                  <a:pt x="95" y="194"/>
                  <a:pt x="94" y="194"/>
                </a:cubicBezTo>
                <a:cubicBezTo>
                  <a:pt x="94" y="195"/>
                  <a:pt x="94" y="195"/>
                  <a:pt x="95" y="195"/>
                </a:cubicBezTo>
                <a:close/>
                <a:moveTo>
                  <a:pt x="180" y="148"/>
                </a:moveTo>
                <a:cubicBezTo>
                  <a:pt x="179" y="149"/>
                  <a:pt x="179" y="149"/>
                  <a:pt x="179" y="149"/>
                </a:cubicBezTo>
                <a:cubicBezTo>
                  <a:pt x="179" y="149"/>
                  <a:pt x="180" y="148"/>
                  <a:pt x="180" y="148"/>
                </a:cubicBezTo>
                <a:close/>
                <a:moveTo>
                  <a:pt x="162" y="187"/>
                </a:moveTo>
                <a:cubicBezTo>
                  <a:pt x="161" y="187"/>
                  <a:pt x="160" y="187"/>
                  <a:pt x="160" y="188"/>
                </a:cubicBezTo>
                <a:cubicBezTo>
                  <a:pt x="160" y="188"/>
                  <a:pt x="161" y="188"/>
                  <a:pt x="162" y="187"/>
                </a:cubicBezTo>
                <a:close/>
                <a:moveTo>
                  <a:pt x="74" y="175"/>
                </a:moveTo>
                <a:cubicBezTo>
                  <a:pt x="73" y="176"/>
                  <a:pt x="73" y="176"/>
                  <a:pt x="73" y="176"/>
                </a:cubicBezTo>
                <a:cubicBezTo>
                  <a:pt x="73" y="176"/>
                  <a:pt x="74" y="176"/>
                  <a:pt x="74" y="176"/>
                </a:cubicBezTo>
                <a:cubicBezTo>
                  <a:pt x="74" y="176"/>
                  <a:pt x="74" y="176"/>
                  <a:pt x="74" y="175"/>
                </a:cubicBezTo>
                <a:close/>
                <a:moveTo>
                  <a:pt x="245" y="165"/>
                </a:moveTo>
                <a:cubicBezTo>
                  <a:pt x="245" y="165"/>
                  <a:pt x="245" y="165"/>
                  <a:pt x="245" y="164"/>
                </a:cubicBezTo>
                <a:cubicBezTo>
                  <a:pt x="244" y="165"/>
                  <a:pt x="245" y="165"/>
                  <a:pt x="245" y="165"/>
                </a:cubicBezTo>
                <a:close/>
                <a:moveTo>
                  <a:pt x="3" y="111"/>
                </a:moveTo>
                <a:cubicBezTo>
                  <a:pt x="3" y="111"/>
                  <a:pt x="3" y="111"/>
                  <a:pt x="3" y="111"/>
                </a:cubicBezTo>
                <a:cubicBezTo>
                  <a:pt x="3" y="111"/>
                  <a:pt x="3" y="112"/>
                  <a:pt x="3" y="112"/>
                </a:cubicBezTo>
                <a:cubicBezTo>
                  <a:pt x="3" y="112"/>
                  <a:pt x="3" y="112"/>
                  <a:pt x="3" y="112"/>
                </a:cubicBezTo>
                <a:cubicBezTo>
                  <a:pt x="3" y="112"/>
                  <a:pt x="3" y="111"/>
                  <a:pt x="3" y="111"/>
                </a:cubicBezTo>
                <a:close/>
                <a:moveTo>
                  <a:pt x="202" y="40"/>
                </a:moveTo>
                <a:cubicBezTo>
                  <a:pt x="202" y="40"/>
                  <a:pt x="202" y="40"/>
                  <a:pt x="202" y="40"/>
                </a:cubicBezTo>
                <a:cubicBezTo>
                  <a:pt x="201" y="40"/>
                  <a:pt x="201" y="40"/>
                  <a:pt x="201" y="40"/>
                </a:cubicBezTo>
                <a:cubicBezTo>
                  <a:pt x="201" y="40"/>
                  <a:pt x="201" y="40"/>
                  <a:pt x="201" y="40"/>
                </a:cubicBezTo>
                <a:cubicBezTo>
                  <a:pt x="201" y="40"/>
                  <a:pt x="202" y="40"/>
                  <a:pt x="202" y="40"/>
                </a:cubicBezTo>
                <a:close/>
                <a:moveTo>
                  <a:pt x="216" y="28"/>
                </a:moveTo>
                <a:cubicBezTo>
                  <a:pt x="216" y="28"/>
                  <a:pt x="216" y="28"/>
                  <a:pt x="216" y="28"/>
                </a:cubicBezTo>
                <a:cubicBezTo>
                  <a:pt x="216" y="28"/>
                  <a:pt x="217" y="29"/>
                  <a:pt x="217" y="29"/>
                </a:cubicBezTo>
                <a:cubicBezTo>
                  <a:pt x="217" y="29"/>
                  <a:pt x="217" y="29"/>
                  <a:pt x="217" y="29"/>
                </a:cubicBezTo>
                <a:cubicBezTo>
                  <a:pt x="217" y="28"/>
                  <a:pt x="216" y="28"/>
                  <a:pt x="216" y="28"/>
                </a:cubicBezTo>
                <a:close/>
                <a:moveTo>
                  <a:pt x="262" y="132"/>
                </a:moveTo>
                <a:cubicBezTo>
                  <a:pt x="262" y="132"/>
                  <a:pt x="262" y="132"/>
                  <a:pt x="261" y="132"/>
                </a:cubicBezTo>
                <a:cubicBezTo>
                  <a:pt x="261" y="132"/>
                  <a:pt x="261" y="133"/>
                  <a:pt x="261" y="133"/>
                </a:cubicBezTo>
                <a:cubicBezTo>
                  <a:pt x="261" y="133"/>
                  <a:pt x="261" y="133"/>
                  <a:pt x="262" y="133"/>
                </a:cubicBezTo>
                <a:cubicBezTo>
                  <a:pt x="262" y="133"/>
                  <a:pt x="262" y="133"/>
                  <a:pt x="262" y="132"/>
                </a:cubicBezTo>
                <a:close/>
                <a:moveTo>
                  <a:pt x="119" y="202"/>
                </a:moveTo>
                <a:cubicBezTo>
                  <a:pt x="118" y="202"/>
                  <a:pt x="118" y="202"/>
                  <a:pt x="118" y="203"/>
                </a:cubicBezTo>
                <a:cubicBezTo>
                  <a:pt x="118" y="202"/>
                  <a:pt x="119" y="202"/>
                  <a:pt x="119" y="202"/>
                </a:cubicBezTo>
                <a:close/>
                <a:moveTo>
                  <a:pt x="22" y="113"/>
                </a:moveTo>
                <a:cubicBezTo>
                  <a:pt x="22" y="112"/>
                  <a:pt x="22" y="112"/>
                  <a:pt x="22" y="112"/>
                </a:cubicBezTo>
                <a:cubicBezTo>
                  <a:pt x="22" y="113"/>
                  <a:pt x="22" y="113"/>
                  <a:pt x="22" y="114"/>
                </a:cubicBezTo>
                <a:cubicBezTo>
                  <a:pt x="22" y="114"/>
                  <a:pt x="22" y="114"/>
                  <a:pt x="22" y="114"/>
                </a:cubicBezTo>
                <a:cubicBezTo>
                  <a:pt x="22" y="113"/>
                  <a:pt x="22" y="113"/>
                  <a:pt x="22" y="113"/>
                </a:cubicBezTo>
                <a:close/>
                <a:moveTo>
                  <a:pt x="231" y="153"/>
                </a:moveTo>
                <a:cubicBezTo>
                  <a:pt x="231" y="153"/>
                  <a:pt x="231" y="153"/>
                  <a:pt x="231" y="154"/>
                </a:cubicBezTo>
                <a:cubicBezTo>
                  <a:pt x="231" y="154"/>
                  <a:pt x="231" y="154"/>
                  <a:pt x="232" y="154"/>
                </a:cubicBezTo>
                <a:cubicBezTo>
                  <a:pt x="232" y="153"/>
                  <a:pt x="232" y="153"/>
                  <a:pt x="231" y="153"/>
                </a:cubicBezTo>
                <a:close/>
                <a:moveTo>
                  <a:pt x="109" y="33"/>
                </a:moveTo>
                <a:cubicBezTo>
                  <a:pt x="109" y="33"/>
                  <a:pt x="109" y="33"/>
                  <a:pt x="109" y="33"/>
                </a:cubicBezTo>
                <a:cubicBezTo>
                  <a:pt x="109" y="33"/>
                  <a:pt x="110" y="33"/>
                  <a:pt x="110" y="33"/>
                </a:cubicBezTo>
                <a:cubicBezTo>
                  <a:pt x="110" y="33"/>
                  <a:pt x="110" y="33"/>
                  <a:pt x="110" y="33"/>
                </a:cubicBezTo>
                <a:cubicBezTo>
                  <a:pt x="109" y="33"/>
                  <a:pt x="109" y="33"/>
                  <a:pt x="109" y="33"/>
                </a:cubicBezTo>
                <a:close/>
                <a:moveTo>
                  <a:pt x="119" y="33"/>
                </a:moveTo>
                <a:cubicBezTo>
                  <a:pt x="119" y="32"/>
                  <a:pt x="119" y="32"/>
                  <a:pt x="119" y="32"/>
                </a:cubicBezTo>
                <a:cubicBezTo>
                  <a:pt x="119" y="32"/>
                  <a:pt x="119" y="32"/>
                  <a:pt x="118" y="32"/>
                </a:cubicBezTo>
                <a:cubicBezTo>
                  <a:pt x="118" y="32"/>
                  <a:pt x="118" y="32"/>
                  <a:pt x="118" y="32"/>
                </a:cubicBezTo>
                <a:cubicBezTo>
                  <a:pt x="119" y="32"/>
                  <a:pt x="119" y="33"/>
                  <a:pt x="119" y="33"/>
                </a:cubicBezTo>
                <a:close/>
                <a:moveTo>
                  <a:pt x="163" y="43"/>
                </a:moveTo>
                <a:cubicBezTo>
                  <a:pt x="162" y="42"/>
                  <a:pt x="162" y="42"/>
                  <a:pt x="162" y="42"/>
                </a:cubicBezTo>
                <a:cubicBezTo>
                  <a:pt x="162" y="43"/>
                  <a:pt x="162" y="43"/>
                  <a:pt x="161" y="43"/>
                </a:cubicBezTo>
                <a:cubicBezTo>
                  <a:pt x="162" y="43"/>
                  <a:pt x="162" y="43"/>
                  <a:pt x="163" y="43"/>
                </a:cubicBezTo>
                <a:close/>
                <a:moveTo>
                  <a:pt x="47" y="140"/>
                </a:moveTo>
                <a:cubicBezTo>
                  <a:pt x="48" y="140"/>
                  <a:pt x="48" y="140"/>
                  <a:pt x="47" y="140"/>
                </a:cubicBezTo>
                <a:cubicBezTo>
                  <a:pt x="47" y="140"/>
                  <a:pt x="47" y="140"/>
                  <a:pt x="47" y="140"/>
                </a:cubicBezTo>
                <a:cubicBezTo>
                  <a:pt x="47" y="140"/>
                  <a:pt x="47" y="140"/>
                  <a:pt x="47" y="140"/>
                </a:cubicBezTo>
                <a:close/>
                <a:moveTo>
                  <a:pt x="127" y="174"/>
                </a:moveTo>
                <a:cubicBezTo>
                  <a:pt x="127" y="174"/>
                  <a:pt x="127" y="174"/>
                  <a:pt x="127" y="174"/>
                </a:cubicBezTo>
                <a:cubicBezTo>
                  <a:pt x="127" y="174"/>
                  <a:pt x="127" y="174"/>
                  <a:pt x="128" y="174"/>
                </a:cubicBezTo>
                <a:cubicBezTo>
                  <a:pt x="128" y="174"/>
                  <a:pt x="128" y="174"/>
                  <a:pt x="128" y="174"/>
                </a:cubicBezTo>
                <a:cubicBezTo>
                  <a:pt x="127" y="174"/>
                  <a:pt x="127" y="174"/>
                  <a:pt x="127" y="174"/>
                </a:cubicBezTo>
                <a:close/>
                <a:moveTo>
                  <a:pt x="158" y="4"/>
                </a:moveTo>
                <a:cubicBezTo>
                  <a:pt x="158" y="4"/>
                  <a:pt x="158" y="4"/>
                  <a:pt x="158" y="4"/>
                </a:cubicBezTo>
                <a:cubicBezTo>
                  <a:pt x="158" y="4"/>
                  <a:pt x="158" y="4"/>
                  <a:pt x="158" y="4"/>
                </a:cubicBezTo>
                <a:cubicBezTo>
                  <a:pt x="158" y="4"/>
                  <a:pt x="158" y="4"/>
                  <a:pt x="158" y="4"/>
                </a:cubicBezTo>
                <a:cubicBezTo>
                  <a:pt x="158" y="4"/>
                  <a:pt x="158" y="4"/>
                  <a:pt x="158" y="4"/>
                </a:cubicBezTo>
                <a:close/>
                <a:moveTo>
                  <a:pt x="94" y="208"/>
                </a:moveTo>
                <a:cubicBezTo>
                  <a:pt x="94" y="208"/>
                  <a:pt x="94" y="208"/>
                  <a:pt x="94" y="208"/>
                </a:cubicBezTo>
                <a:cubicBezTo>
                  <a:pt x="94" y="208"/>
                  <a:pt x="94" y="207"/>
                  <a:pt x="94" y="207"/>
                </a:cubicBezTo>
                <a:cubicBezTo>
                  <a:pt x="94" y="207"/>
                  <a:pt x="94" y="207"/>
                  <a:pt x="94" y="207"/>
                </a:cubicBezTo>
                <a:cubicBezTo>
                  <a:pt x="94" y="207"/>
                  <a:pt x="94" y="207"/>
                  <a:pt x="94" y="208"/>
                </a:cubicBezTo>
                <a:close/>
                <a:moveTo>
                  <a:pt x="243" y="133"/>
                </a:moveTo>
                <a:cubicBezTo>
                  <a:pt x="243" y="133"/>
                  <a:pt x="243" y="133"/>
                  <a:pt x="242" y="133"/>
                </a:cubicBezTo>
                <a:cubicBezTo>
                  <a:pt x="242" y="133"/>
                  <a:pt x="242" y="133"/>
                  <a:pt x="242" y="133"/>
                </a:cubicBezTo>
                <a:cubicBezTo>
                  <a:pt x="242" y="133"/>
                  <a:pt x="242" y="134"/>
                  <a:pt x="242" y="134"/>
                </a:cubicBezTo>
                <a:cubicBezTo>
                  <a:pt x="242" y="133"/>
                  <a:pt x="243" y="133"/>
                  <a:pt x="243" y="133"/>
                </a:cubicBezTo>
                <a:close/>
                <a:moveTo>
                  <a:pt x="204" y="40"/>
                </a:moveTo>
                <a:cubicBezTo>
                  <a:pt x="204" y="40"/>
                  <a:pt x="204" y="40"/>
                  <a:pt x="204" y="40"/>
                </a:cubicBezTo>
                <a:cubicBezTo>
                  <a:pt x="204" y="40"/>
                  <a:pt x="203" y="40"/>
                  <a:pt x="203" y="40"/>
                </a:cubicBezTo>
                <a:cubicBezTo>
                  <a:pt x="203" y="40"/>
                  <a:pt x="203" y="40"/>
                  <a:pt x="203" y="40"/>
                </a:cubicBezTo>
                <a:cubicBezTo>
                  <a:pt x="203" y="40"/>
                  <a:pt x="204" y="40"/>
                  <a:pt x="204" y="40"/>
                </a:cubicBezTo>
                <a:close/>
                <a:moveTo>
                  <a:pt x="77" y="181"/>
                </a:moveTo>
                <a:cubicBezTo>
                  <a:pt x="76" y="181"/>
                  <a:pt x="76" y="181"/>
                  <a:pt x="76" y="181"/>
                </a:cubicBezTo>
                <a:cubicBezTo>
                  <a:pt x="76" y="182"/>
                  <a:pt x="76" y="182"/>
                  <a:pt x="76" y="182"/>
                </a:cubicBezTo>
                <a:cubicBezTo>
                  <a:pt x="76" y="182"/>
                  <a:pt x="77" y="182"/>
                  <a:pt x="77" y="182"/>
                </a:cubicBezTo>
                <a:cubicBezTo>
                  <a:pt x="77" y="182"/>
                  <a:pt x="77" y="182"/>
                  <a:pt x="77" y="182"/>
                </a:cubicBezTo>
                <a:cubicBezTo>
                  <a:pt x="77" y="182"/>
                  <a:pt x="77" y="182"/>
                  <a:pt x="77" y="181"/>
                </a:cubicBezTo>
                <a:close/>
                <a:moveTo>
                  <a:pt x="121" y="194"/>
                </a:moveTo>
                <a:cubicBezTo>
                  <a:pt x="121" y="194"/>
                  <a:pt x="121" y="194"/>
                  <a:pt x="121" y="194"/>
                </a:cubicBezTo>
                <a:cubicBezTo>
                  <a:pt x="121" y="194"/>
                  <a:pt x="121" y="194"/>
                  <a:pt x="120" y="194"/>
                </a:cubicBezTo>
                <a:cubicBezTo>
                  <a:pt x="120" y="194"/>
                  <a:pt x="121" y="194"/>
                  <a:pt x="121" y="194"/>
                </a:cubicBezTo>
                <a:cubicBezTo>
                  <a:pt x="121" y="194"/>
                  <a:pt x="121" y="194"/>
                  <a:pt x="121" y="194"/>
                </a:cubicBezTo>
                <a:close/>
                <a:moveTo>
                  <a:pt x="239" y="136"/>
                </a:moveTo>
                <a:cubicBezTo>
                  <a:pt x="239" y="136"/>
                  <a:pt x="239" y="136"/>
                  <a:pt x="239" y="136"/>
                </a:cubicBezTo>
                <a:cubicBezTo>
                  <a:pt x="239" y="136"/>
                  <a:pt x="240" y="136"/>
                  <a:pt x="240" y="136"/>
                </a:cubicBezTo>
                <a:cubicBezTo>
                  <a:pt x="240" y="136"/>
                  <a:pt x="240" y="136"/>
                  <a:pt x="240" y="136"/>
                </a:cubicBezTo>
                <a:cubicBezTo>
                  <a:pt x="240" y="136"/>
                  <a:pt x="239" y="136"/>
                  <a:pt x="239" y="136"/>
                </a:cubicBezTo>
                <a:close/>
                <a:moveTo>
                  <a:pt x="40" y="58"/>
                </a:moveTo>
                <a:cubicBezTo>
                  <a:pt x="40" y="58"/>
                  <a:pt x="40" y="58"/>
                  <a:pt x="40" y="58"/>
                </a:cubicBezTo>
                <a:cubicBezTo>
                  <a:pt x="40" y="58"/>
                  <a:pt x="40" y="58"/>
                  <a:pt x="41" y="58"/>
                </a:cubicBezTo>
                <a:cubicBezTo>
                  <a:pt x="41" y="58"/>
                  <a:pt x="41" y="57"/>
                  <a:pt x="41" y="57"/>
                </a:cubicBezTo>
                <a:cubicBezTo>
                  <a:pt x="40" y="58"/>
                  <a:pt x="40" y="58"/>
                  <a:pt x="40" y="58"/>
                </a:cubicBezTo>
                <a:close/>
                <a:moveTo>
                  <a:pt x="39" y="137"/>
                </a:moveTo>
                <a:cubicBezTo>
                  <a:pt x="39" y="137"/>
                  <a:pt x="39" y="137"/>
                  <a:pt x="39" y="137"/>
                </a:cubicBezTo>
                <a:cubicBezTo>
                  <a:pt x="39" y="137"/>
                  <a:pt x="38" y="137"/>
                  <a:pt x="38" y="136"/>
                </a:cubicBezTo>
                <a:cubicBezTo>
                  <a:pt x="38" y="136"/>
                  <a:pt x="38" y="137"/>
                  <a:pt x="38" y="137"/>
                </a:cubicBezTo>
                <a:cubicBezTo>
                  <a:pt x="38" y="137"/>
                  <a:pt x="38" y="137"/>
                  <a:pt x="39" y="137"/>
                </a:cubicBezTo>
                <a:close/>
                <a:moveTo>
                  <a:pt x="206" y="40"/>
                </a:moveTo>
                <a:cubicBezTo>
                  <a:pt x="206" y="40"/>
                  <a:pt x="206" y="40"/>
                  <a:pt x="206" y="40"/>
                </a:cubicBezTo>
                <a:cubicBezTo>
                  <a:pt x="206" y="40"/>
                  <a:pt x="206" y="40"/>
                  <a:pt x="205" y="40"/>
                </a:cubicBezTo>
                <a:cubicBezTo>
                  <a:pt x="205" y="40"/>
                  <a:pt x="205" y="40"/>
                  <a:pt x="205" y="40"/>
                </a:cubicBezTo>
                <a:cubicBezTo>
                  <a:pt x="206" y="40"/>
                  <a:pt x="206" y="40"/>
                  <a:pt x="206" y="40"/>
                </a:cubicBezTo>
                <a:close/>
                <a:moveTo>
                  <a:pt x="86" y="136"/>
                </a:moveTo>
                <a:cubicBezTo>
                  <a:pt x="86" y="136"/>
                  <a:pt x="86" y="136"/>
                  <a:pt x="86" y="136"/>
                </a:cubicBezTo>
                <a:cubicBezTo>
                  <a:pt x="86" y="136"/>
                  <a:pt x="85" y="135"/>
                  <a:pt x="85" y="135"/>
                </a:cubicBezTo>
                <a:cubicBezTo>
                  <a:pt x="85" y="135"/>
                  <a:pt x="85" y="135"/>
                  <a:pt x="85" y="135"/>
                </a:cubicBezTo>
                <a:cubicBezTo>
                  <a:pt x="85" y="136"/>
                  <a:pt x="86" y="136"/>
                  <a:pt x="86" y="136"/>
                </a:cubicBezTo>
                <a:close/>
                <a:moveTo>
                  <a:pt x="9" y="111"/>
                </a:moveTo>
                <a:cubicBezTo>
                  <a:pt x="9" y="111"/>
                  <a:pt x="9" y="111"/>
                  <a:pt x="10" y="111"/>
                </a:cubicBezTo>
                <a:cubicBezTo>
                  <a:pt x="10" y="111"/>
                  <a:pt x="10" y="111"/>
                  <a:pt x="10" y="111"/>
                </a:cubicBezTo>
                <a:cubicBezTo>
                  <a:pt x="10" y="111"/>
                  <a:pt x="10" y="111"/>
                  <a:pt x="10" y="111"/>
                </a:cubicBezTo>
                <a:cubicBezTo>
                  <a:pt x="9" y="111"/>
                  <a:pt x="9" y="111"/>
                  <a:pt x="9" y="111"/>
                </a:cubicBezTo>
                <a:close/>
                <a:moveTo>
                  <a:pt x="241" y="35"/>
                </a:moveTo>
                <a:cubicBezTo>
                  <a:pt x="241" y="35"/>
                  <a:pt x="241" y="35"/>
                  <a:pt x="241" y="35"/>
                </a:cubicBezTo>
                <a:cubicBezTo>
                  <a:pt x="241" y="34"/>
                  <a:pt x="240" y="34"/>
                  <a:pt x="240" y="34"/>
                </a:cubicBezTo>
                <a:cubicBezTo>
                  <a:pt x="240" y="34"/>
                  <a:pt x="240" y="34"/>
                  <a:pt x="240" y="34"/>
                </a:cubicBezTo>
                <a:cubicBezTo>
                  <a:pt x="240" y="34"/>
                  <a:pt x="240" y="35"/>
                  <a:pt x="241" y="35"/>
                </a:cubicBezTo>
                <a:close/>
                <a:moveTo>
                  <a:pt x="147" y="176"/>
                </a:moveTo>
                <a:cubicBezTo>
                  <a:pt x="147" y="176"/>
                  <a:pt x="147" y="177"/>
                  <a:pt x="147" y="177"/>
                </a:cubicBezTo>
                <a:cubicBezTo>
                  <a:pt x="147" y="176"/>
                  <a:pt x="148" y="176"/>
                  <a:pt x="148" y="176"/>
                </a:cubicBezTo>
                <a:cubicBezTo>
                  <a:pt x="148" y="176"/>
                  <a:pt x="148" y="176"/>
                  <a:pt x="148" y="176"/>
                </a:cubicBezTo>
                <a:cubicBezTo>
                  <a:pt x="147" y="176"/>
                  <a:pt x="147" y="176"/>
                  <a:pt x="147" y="176"/>
                </a:cubicBezTo>
                <a:close/>
                <a:moveTo>
                  <a:pt x="33" y="181"/>
                </a:moveTo>
                <a:cubicBezTo>
                  <a:pt x="33" y="181"/>
                  <a:pt x="33" y="181"/>
                  <a:pt x="33" y="181"/>
                </a:cubicBezTo>
                <a:cubicBezTo>
                  <a:pt x="33" y="182"/>
                  <a:pt x="33" y="182"/>
                  <a:pt x="34" y="182"/>
                </a:cubicBezTo>
                <a:cubicBezTo>
                  <a:pt x="34" y="182"/>
                  <a:pt x="34" y="182"/>
                  <a:pt x="34" y="182"/>
                </a:cubicBezTo>
                <a:cubicBezTo>
                  <a:pt x="33" y="182"/>
                  <a:pt x="33" y="181"/>
                  <a:pt x="33" y="181"/>
                </a:cubicBezTo>
                <a:close/>
                <a:moveTo>
                  <a:pt x="87" y="147"/>
                </a:moveTo>
                <a:cubicBezTo>
                  <a:pt x="87" y="147"/>
                  <a:pt x="87" y="147"/>
                  <a:pt x="87" y="147"/>
                </a:cubicBezTo>
                <a:cubicBezTo>
                  <a:pt x="87" y="146"/>
                  <a:pt x="87" y="146"/>
                  <a:pt x="87" y="146"/>
                </a:cubicBezTo>
                <a:cubicBezTo>
                  <a:pt x="87" y="146"/>
                  <a:pt x="87" y="146"/>
                  <a:pt x="87" y="146"/>
                </a:cubicBezTo>
                <a:cubicBezTo>
                  <a:pt x="87" y="146"/>
                  <a:pt x="87" y="146"/>
                  <a:pt x="87" y="147"/>
                </a:cubicBezTo>
                <a:close/>
                <a:moveTo>
                  <a:pt x="41" y="166"/>
                </a:moveTo>
                <a:cubicBezTo>
                  <a:pt x="41" y="166"/>
                  <a:pt x="41" y="166"/>
                  <a:pt x="41" y="166"/>
                </a:cubicBezTo>
                <a:cubicBezTo>
                  <a:pt x="41" y="166"/>
                  <a:pt x="41" y="166"/>
                  <a:pt x="40" y="165"/>
                </a:cubicBezTo>
                <a:cubicBezTo>
                  <a:pt x="40" y="165"/>
                  <a:pt x="40" y="165"/>
                  <a:pt x="40" y="165"/>
                </a:cubicBezTo>
                <a:cubicBezTo>
                  <a:pt x="40" y="166"/>
                  <a:pt x="40" y="166"/>
                  <a:pt x="41" y="166"/>
                </a:cubicBezTo>
                <a:close/>
                <a:moveTo>
                  <a:pt x="32" y="181"/>
                </a:moveTo>
                <a:cubicBezTo>
                  <a:pt x="32" y="181"/>
                  <a:pt x="32" y="181"/>
                  <a:pt x="32" y="181"/>
                </a:cubicBezTo>
                <a:cubicBezTo>
                  <a:pt x="32" y="181"/>
                  <a:pt x="32" y="180"/>
                  <a:pt x="31" y="180"/>
                </a:cubicBezTo>
                <a:cubicBezTo>
                  <a:pt x="31" y="180"/>
                  <a:pt x="31" y="180"/>
                  <a:pt x="31" y="180"/>
                </a:cubicBezTo>
                <a:cubicBezTo>
                  <a:pt x="32" y="181"/>
                  <a:pt x="32" y="181"/>
                  <a:pt x="32" y="181"/>
                </a:cubicBezTo>
                <a:close/>
                <a:moveTo>
                  <a:pt x="82" y="168"/>
                </a:moveTo>
                <a:cubicBezTo>
                  <a:pt x="82" y="168"/>
                  <a:pt x="82" y="168"/>
                  <a:pt x="82" y="168"/>
                </a:cubicBezTo>
                <a:cubicBezTo>
                  <a:pt x="82" y="169"/>
                  <a:pt x="82" y="169"/>
                  <a:pt x="82" y="169"/>
                </a:cubicBezTo>
                <a:cubicBezTo>
                  <a:pt x="82" y="169"/>
                  <a:pt x="82" y="169"/>
                  <a:pt x="82" y="169"/>
                </a:cubicBezTo>
                <a:cubicBezTo>
                  <a:pt x="82" y="169"/>
                  <a:pt x="82" y="168"/>
                  <a:pt x="82" y="168"/>
                </a:cubicBezTo>
                <a:close/>
                <a:moveTo>
                  <a:pt x="30" y="179"/>
                </a:moveTo>
                <a:cubicBezTo>
                  <a:pt x="30" y="179"/>
                  <a:pt x="30" y="179"/>
                  <a:pt x="30" y="179"/>
                </a:cubicBezTo>
                <a:cubicBezTo>
                  <a:pt x="30" y="179"/>
                  <a:pt x="31" y="180"/>
                  <a:pt x="31" y="180"/>
                </a:cubicBezTo>
                <a:cubicBezTo>
                  <a:pt x="31" y="180"/>
                  <a:pt x="31" y="180"/>
                  <a:pt x="31" y="180"/>
                </a:cubicBezTo>
                <a:cubicBezTo>
                  <a:pt x="31" y="180"/>
                  <a:pt x="30" y="179"/>
                  <a:pt x="30" y="179"/>
                </a:cubicBezTo>
                <a:close/>
                <a:moveTo>
                  <a:pt x="247" y="93"/>
                </a:moveTo>
                <a:cubicBezTo>
                  <a:pt x="247" y="93"/>
                  <a:pt x="247" y="93"/>
                  <a:pt x="247" y="93"/>
                </a:cubicBezTo>
                <a:cubicBezTo>
                  <a:pt x="247" y="93"/>
                  <a:pt x="247" y="93"/>
                  <a:pt x="247" y="93"/>
                </a:cubicBezTo>
                <a:cubicBezTo>
                  <a:pt x="247" y="93"/>
                  <a:pt x="247" y="93"/>
                  <a:pt x="247" y="93"/>
                </a:cubicBezTo>
                <a:cubicBezTo>
                  <a:pt x="247" y="93"/>
                  <a:pt x="247" y="93"/>
                  <a:pt x="247" y="93"/>
                </a:cubicBezTo>
                <a:close/>
                <a:moveTo>
                  <a:pt x="230" y="135"/>
                </a:moveTo>
                <a:cubicBezTo>
                  <a:pt x="230" y="135"/>
                  <a:pt x="230" y="135"/>
                  <a:pt x="230" y="135"/>
                </a:cubicBezTo>
                <a:cubicBezTo>
                  <a:pt x="230" y="135"/>
                  <a:pt x="230" y="135"/>
                  <a:pt x="230" y="136"/>
                </a:cubicBezTo>
                <a:cubicBezTo>
                  <a:pt x="230" y="136"/>
                  <a:pt x="230" y="136"/>
                  <a:pt x="230" y="136"/>
                </a:cubicBezTo>
                <a:cubicBezTo>
                  <a:pt x="230" y="135"/>
                  <a:pt x="230" y="135"/>
                  <a:pt x="230" y="135"/>
                </a:cubicBezTo>
                <a:close/>
                <a:moveTo>
                  <a:pt x="96" y="23"/>
                </a:moveTo>
                <a:cubicBezTo>
                  <a:pt x="95" y="23"/>
                  <a:pt x="95" y="23"/>
                  <a:pt x="95" y="23"/>
                </a:cubicBezTo>
                <a:cubicBezTo>
                  <a:pt x="95" y="23"/>
                  <a:pt x="95" y="23"/>
                  <a:pt x="96" y="23"/>
                </a:cubicBezTo>
                <a:close/>
              </a:path>
            </a:pathLst>
          </a:custGeom>
          <a:solidFill>
            <a:schemeClr val="bg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 name="TextBox 2"/>
          <p:cNvSpPr txBox="1"/>
          <p:nvPr/>
        </p:nvSpPr>
        <p:spPr>
          <a:xfrm>
            <a:off x="1159592" y="2636912"/>
            <a:ext cx="8156400" cy="2590646"/>
          </a:xfrm>
          <a:prstGeom prst="rect">
            <a:avLst/>
          </a:prstGeom>
          <a:noFill/>
        </p:spPr>
        <p:txBody>
          <a:bodyPr wrap="none" rtlCol="0">
            <a:spAutoFit/>
          </a:bodyPr>
          <a:lstStyle/>
          <a:p>
            <a:pPr algn="ctr">
              <a:lnSpc>
                <a:spcPct val="200000"/>
              </a:lnSpc>
            </a:pPr>
            <a:r>
              <a:rPr lang="en-US" sz="4400" b="1">
                <a:solidFill>
                  <a:schemeClr val="bg1"/>
                </a:solidFill>
                <a:latin typeface="Arial" pitchFamily="34" charset="0"/>
                <a:cs typeface="Arial" pitchFamily="34" charset="0"/>
              </a:rPr>
              <a:t>Cảm ơn thầy cô </a:t>
            </a:r>
          </a:p>
          <a:p>
            <a:pPr algn="ctr">
              <a:lnSpc>
                <a:spcPct val="200000"/>
              </a:lnSpc>
            </a:pPr>
            <a:r>
              <a:rPr lang="en-US" sz="4400" b="1">
                <a:solidFill>
                  <a:schemeClr val="bg1"/>
                </a:solidFill>
                <a:latin typeface="Arial" pitchFamily="34" charset="0"/>
                <a:cs typeface="Arial" pitchFamily="34" charset="0"/>
              </a:rPr>
              <a:t>và các em đã chú ý lắng nghe</a:t>
            </a:r>
          </a:p>
        </p:txBody>
      </p:sp>
    </p:spTree>
    <p:extLst>
      <p:ext uri="{BB962C8B-B14F-4D97-AF65-F5344CB8AC3E}">
        <p14:creationId xmlns:p14="http://schemas.microsoft.com/office/powerpoint/2010/main" val="356623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rot="19918700">
            <a:off x="355151" y="145815"/>
            <a:ext cx="2274886" cy="2693987"/>
            <a:chOff x="8907463" y="2051050"/>
            <a:chExt cx="2879724" cy="3363913"/>
          </a:xfrm>
          <a:solidFill>
            <a:schemeClr val="bg1">
              <a:alpha val="96000"/>
            </a:schemeClr>
          </a:solidFill>
        </p:grpSpPr>
        <p:grpSp>
          <p:nvGrpSpPr>
            <p:cNvPr id="43" name="Group 205"/>
            <p:cNvGrpSpPr/>
            <p:nvPr/>
          </p:nvGrpSpPr>
          <p:grpSpPr bwMode="auto">
            <a:xfrm>
              <a:off x="8907463" y="2051050"/>
              <a:ext cx="2879724" cy="2844800"/>
              <a:chOff x="5611" y="1292"/>
              <a:chExt cx="1814" cy="1792"/>
            </a:xfrm>
            <a:grpFill/>
          </p:grpSpPr>
          <p:sp>
            <p:nvSpPr>
              <p:cNvPr id="44" name="Freeform 5"/>
              <p:cNvSpPr/>
              <p:nvPr/>
            </p:nvSpPr>
            <p:spPr bwMode="auto">
              <a:xfrm>
                <a:off x="6199" y="2286"/>
                <a:ext cx="14"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1" y="0"/>
                      <a:pt x="3" y="0"/>
                      <a:pt x="6"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5" name="Freeform 6"/>
              <p:cNvSpPr/>
              <p:nvPr/>
            </p:nvSpPr>
            <p:spPr bwMode="auto">
              <a:xfrm>
                <a:off x="6163" y="2051"/>
                <a:ext cx="5" cy="0"/>
              </a:xfrm>
              <a:custGeom>
                <a:avLst/>
                <a:gdLst>
                  <a:gd name="T0" fmla="*/ 0 w 2"/>
                  <a:gd name="T1" fmla="*/ 0 w 2"/>
                  <a:gd name="T2" fmla="*/ 0 w 2"/>
                  <a:gd name="T3" fmla="*/ 0 w 2"/>
                  <a:gd name="T4" fmla="*/ 2 w 2"/>
                  <a:gd name="T5" fmla="*/ 2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cubicBezTo>
                      <a:pt x="0" y="0"/>
                      <a:pt x="0" y="0"/>
                      <a:pt x="0" y="0"/>
                    </a:cubicBezTo>
                    <a:cubicBezTo>
                      <a:pt x="0" y="0"/>
                      <a:pt x="0" y="0"/>
                      <a:pt x="0" y="0"/>
                    </a:cubicBezTo>
                    <a:cubicBezTo>
                      <a:pt x="0" y="0"/>
                      <a:pt x="0" y="0"/>
                      <a:pt x="0" y="0"/>
                    </a:cubicBezTo>
                    <a:cubicBezTo>
                      <a:pt x="1" y="0"/>
                      <a:pt x="1" y="0"/>
                      <a:pt x="2" y="0"/>
                    </a:cubicBezTo>
                    <a:cubicBezTo>
                      <a:pt x="2" y="0"/>
                      <a:pt x="2" y="0"/>
                      <a:pt x="2"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6" name="Freeform 7"/>
              <p:cNvSpPr/>
              <p:nvPr/>
            </p:nvSpPr>
            <p:spPr bwMode="auto">
              <a:xfrm>
                <a:off x="6206" y="2063"/>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7" name="Freeform 8"/>
              <p:cNvSpPr/>
              <p:nvPr/>
            </p:nvSpPr>
            <p:spPr bwMode="auto">
              <a:xfrm>
                <a:off x="6151" y="2051"/>
                <a:ext cx="7" cy="0"/>
              </a:xfrm>
              <a:custGeom>
                <a:avLst/>
                <a:gdLst>
                  <a:gd name="T0" fmla="*/ 3 w 3"/>
                  <a:gd name="T1" fmla="*/ 3 w 3"/>
                </a:gdLst>
                <a:ahLst/>
                <a:cxnLst>
                  <a:cxn ang="0">
                    <a:pos x="T0" y="0"/>
                  </a:cxn>
                  <a:cxn ang="0">
                    <a:pos x="T1" y="0"/>
                  </a:cxn>
                </a:cxnLst>
                <a:rect l="0" t="0" r="r" b="b"/>
                <a:pathLst>
                  <a:path w="3">
                    <a:moveTo>
                      <a:pt x="3" y="0"/>
                    </a:move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8" name="Freeform 9"/>
              <p:cNvSpPr/>
              <p:nvPr/>
            </p:nvSpPr>
            <p:spPr bwMode="auto">
              <a:xfrm>
                <a:off x="6436" y="2511"/>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9" name="Freeform 10"/>
              <p:cNvSpPr/>
              <p:nvPr/>
            </p:nvSpPr>
            <p:spPr bwMode="auto">
              <a:xfrm>
                <a:off x="6237" y="2404"/>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50" name="Freeform 11"/>
              <p:cNvSpPr/>
              <p:nvPr/>
            </p:nvSpPr>
            <p:spPr bwMode="auto">
              <a:xfrm>
                <a:off x="6132" y="2342"/>
                <a:ext cx="3" cy="3"/>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51" name="Freeform 12"/>
              <p:cNvSpPr/>
              <p:nvPr/>
            </p:nvSpPr>
            <p:spPr bwMode="auto">
              <a:xfrm>
                <a:off x="6201" y="2053"/>
                <a:ext cx="10" cy="10"/>
              </a:xfrm>
              <a:custGeom>
                <a:avLst/>
                <a:gdLst>
                  <a:gd name="T0" fmla="*/ 1 w 4"/>
                  <a:gd name="T1" fmla="*/ 1 h 4"/>
                  <a:gd name="T2" fmla="*/ 1 w 4"/>
                  <a:gd name="T3" fmla="*/ 2 h 4"/>
                  <a:gd name="T4" fmla="*/ 0 w 4"/>
                  <a:gd name="T5" fmla="*/ 2 h 4"/>
                  <a:gd name="T6" fmla="*/ 2 w 4"/>
                  <a:gd name="T7" fmla="*/ 4 h 4"/>
                  <a:gd name="T8" fmla="*/ 2 w 4"/>
                  <a:gd name="T9" fmla="*/ 2 h 4"/>
                  <a:gd name="T10" fmla="*/ 3 w 4"/>
                  <a:gd name="T11" fmla="*/ 1 h 4"/>
                  <a:gd name="T12" fmla="*/ 4 w 4"/>
                  <a:gd name="T13" fmla="*/ 0 h 4"/>
                  <a:gd name="T14" fmla="*/ 4 w 4"/>
                  <a:gd name="T15" fmla="*/ 0 h 4"/>
                  <a:gd name="T16" fmla="*/ 4 w 4"/>
                  <a:gd name="T17" fmla="*/ 0 h 4"/>
                  <a:gd name="T18" fmla="*/ 2 w 4"/>
                  <a:gd name="T19" fmla="*/ 0 h 4"/>
                  <a:gd name="T20" fmla="*/ 2 w 4"/>
                  <a:gd name="T21" fmla="*/ 0 h 4"/>
                  <a:gd name="T22" fmla="*/ 1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1" y="1"/>
                    </a:moveTo>
                    <a:cubicBezTo>
                      <a:pt x="1" y="2"/>
                      <a:pt x="1" y="2"/>
                      <a:pt x="1" y="2"/>
                    </a:cubicBezTo>
                    <a:cubicBezTo>
                      <a:pt x="1" y="2"/>
                      <a:pt x="0" y="2"/>
                      <a:pt x="0" y="2"/>
                    </a:cubicBezTo>
                    <a:cubicBezTo>
                      <a:pt x="1" y="2"/>
                      <a:pt x="2" y="3"/>
                      <a:pt x="2" y="4"/>
                    </a:cubicBezTo>
                    <a:cubicBezTo>
                      <a:pt x="2" y="3"/>
                      <a:pt x="2" y="3"/>
                      <a:pt x="2" y="2"/>
                    </a:cubicBezTo>
                    <a:cubicBezTo>
                      <a:pt x="3" y="1"/>
                      <a:pt x="3" y="1"/>
                      <a:pt x="3" y="1"/>
                    </a:cubicBezTo>
                    <a:cubicBezTo>
                      <a:pt x="4" y="0"/>
                      <a:pt x="4" y="0"/>
                      <a:pt x="4" y="0"/>
                    </a:cubicBezTo>
                    <a:cubicBezTo>
                      <a:pt x="4" y="0"/>
                      <a:pt x="4" y="0"/>
                      <a:pt x="4" y="0"/>
                    </a:cubicBezTo>
                    <a:cubicBezTo>
                      <a:pt x="4" y="0"/>
                      <a:pt x="4" y="0"/>
                      <a:pt x="4" y="0"/>
                    </a:cubicBezTo>
                    <a:cubicBezTo>
                      <a:pt x="3" y="0"/>
                      <a:pt x="2" y="0"/>
                      <a:pt x="2" y="0"/>
                    </a:cubicBezTo>
                    <a:cubicBezTo>
                      <a:pt x="2" y="0"/>
                      <a:pt x="2" y="0"/>
                      <a:pt x="2"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52" name="Freeform 13"/>
              <p:cNvSpPr/>
              <p:nvPr/>
            </p:nvSpPr>
            <p:spPr bwMode="auto">
              <a:xfrm>
                <a:off x="6554" y="2075"/>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53" name="Freeform 14"/>
              <p:cNvSpPr/>
              <p:nvPr/>
            </p:nvSpPr>
            <p:spPr bwMode="auto">
              <a:xfrm>
                <a:off x="6424" y="1918"/>
                <a:ext cx="2" cy="5"/>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54" name="Freeform 15"/>
              <p:cNvSpPr/>
              <p:nvPr/>
            </p:nvSpPr>
            <p:spPr bwMode="auto">
              <a:xfrm>
                <a:off x="6464" y="2700"/>
                <a:ext cx="0" cy="3"/>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55" name="Freeform 16"/>
              <p:cNvSpPr/>
              <p:nvPr/>
            </p:nvSpPr>
            <p:spPr bwMode="auto">
              <a:xfrm>
                <a:off x="6573" y="278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56" name="Freeform 17"/>
              <p:cNvSpPr/>
              <p:nvPr/>
            </p:nvSpPr>
            <p:spPr bwMode="auto">
              <a:xfrm>
                <a:off x="6464" y="2700"/>
                <a:ext cx="3" cy="3"/>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57" name="Freeform 18"/>
              <p:cNvSpPr/>
              <p:nvPr/>
            </p:nvSpPr>
            <p:spPr bwMode="auto">
              <a:xfrm>
                <a:off x="6811" y="240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58" name="Freeform 19"/>
              <p:cNvSpPr/>
              <p:nvPr/>
            </p:nvSpPr>
            <p:spPr bwMode="auto">
              <a:xfrm>
                <a:off x="6699" y="2409"/>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59" name="Freeform 20"/>
              <p:cNvSpPr/>
              <p:nvPr/>
            </p:nvSpPr>
            <p:spPr bwMode="auto">
              <a:xfrm>
                <a:off x="6455" y="2696"/>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60" name="Freeform 21"/>
              <p:cNvSpPr/>
              <p:nvPr/>
            </p:nvSpPr>
            <p:spPr bwMode="auto">
              <a:xfrm>
                <a:off x="6585" y="2518"/>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61" name="Freeform 22"/>
              <p:cNvSpPr/>
              <p:nvPr/>
            </p:nvSpPr>
            <p:spPr bwMode="auto">
              <a:xfrm>
                <a:off x="6163" y="20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62" name="Freeform 23"/>
              <p:cNvSpPr/>
              <p:nvPr/>
            </p:nvSpPr>
            <p:spPr bwMode="auto">
              <a:xfrm>
                <a:off x="5833" y="27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63" name="Freeform 24"/>
              <p:cNvSpPr/>
              <p:nvPr/>
            </p:nvSpPr>
            <p:spPr bwMode="auto">
              <a:xfrm>
                <a:off x="5926" y="2696"/>
                <a:ext cx="2" cy="4"/>
              </a:xfrm>
              <a:custGeom>
                <a:avLst/>
                <a:gdLst>
                  <a:gd name="T0" fmla="*/ 1 w 1"/>
                  <a:gd name="T1" fmla="*/ 2 h 2"/>
                  <a:gd name="T2" fmla="*/ 1 w 1"/>
                  <a:gd name="T3" fmla="*/ 1 h 2"/>
                  <a:gd name="T4" fmla="*/ 1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0"/>
                      <a:pt x="1" y="1"/>
                      <a:pt x="1"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64" name="Freeform 25"/>
              <p:cNvSpPr/>
              <p:nvPr/>
            </p:nvSpPr>
            <p:spPr bwMode="auto">
              <a:xfrm>
                <a:off x="5921" y="2696"/>
                <a:ext cx="3"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65" name="Freeform 26"/>
              <p:cNvSpPr/>
              <p:nvPr/>
            </p:nvSpPr>
            <p:spPr bwMode="auto">
              <a:xfrm>
                <a:off x="5914" y="2696"/>
                <a:ext cx="2" cy="4"/>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0"/>
                      <a:pt x="1" y="1"/>
                      <a:pt x="0"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66" name="Freeform 27"/>
              <p:cNvSpPr/>
              <p:nvPr/>
            </p:nvSpPr>
            <p:spPr bwMode="auto">
              <a:xfrm>
                <a:off x="5957" y="2710"/>
                <a:ext cx="2" cy="5"/>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67" name="Freeform 28"/>
              <p:cNvSpPr/>
              <p:nvPr/>
            </p:nvSpPr>
            <p:spPr bwMode="auto">
              <a:xfrm>
                <a:off x="5954" y="2707"/>
                <a:ext cx="3" cy="8"/>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0"/>
                      <a:pt x="0" y="0"/>
                      <a:pt x="0" y="0"/>
                    </a:cubicBezTo>
                    <a:cubicBezTo>
                      <a:pt x="0" y="2"/>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68" name="Freeform 29"/>
              <p:cNvSpPr/>
              <p:nvPr/>
            </p:nvSpPr>
            <p:spPr bwMode="auto">
              <a:xfrm>
                <a:off x="5900" y="2700"/>
                <a:ext cx="2" cy="5"/>
              </a:xfrm>
              <a:custGeom>
                <a:avLst/>
                <a:gdLst>
                  <a:gd name="T0" fmla="*/ 1 w 1"/>
                  <a:gd name="T1" fmla="*/ 1 h 2"/>
                  <a:gd name="T2" fmla="*/ 0 w 1"/>
                  <a:gd name="T3" fmla="*/ 0 h 2"/>
                  <a:gd name="T4" fmla="*/ 1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1" y="1"/>
                      <a:pt x="1"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69" name="Freeform 30"/>
              <p:cNvSpPr/>
              <p:nvPr/>
            </p:nvSpPr>
            <p:spPr bwMode="auto">
              <a:xfrm>
                <a:off x="6438" y="2482"/>
                <a:ext cx="5" cy="5"/>
              </a:xfrm>
              <a:custGeom>
                <a:avLst/>
                <a:gdLst>
                  <a:gd name="T0" fmla="*/ 1 w 2"/>
                  <a:gd name="T1" fmla="*/ 0 h 2"/>
                  <a:gd name="T2" fmla="*/ 0 w 2"/>
                  <a:gd name="T3" fmla="*/ 1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0" y="1"/>
                      <a:pt x="0" y="1"/>
                    </a:cubicBezTo>
                    <a:cubicBezTo>
                      <a:pt x="0" y="2"/>
                      <a:pt x="0" y="2"/>
                      <a:pt x="0" y="2"/>
                    </a:cubicBezTo>
                    <a:cubicBezTo>
                      <a:pt x="1"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70" name="Freeform 31"/>
              <p:cNvSpPr/>
              <p:nvPr/>
            </p:nvSpPr>
            <p:spPr bwMode="auto">
              <a:xfrm>
                <a:off x="5845" y="2762"/>
                <a:ext cx="3" cy="2"/>
              </a:xfrm>
              <a:custGeom>
                <a:avLst/>
                <a:gdLst>
                  <a:gd name="T0" fmla="*/ 3 w 3"/>
                  <a:gd name="T1" fmla="*/ 2 h 2"/>
                  <a:gd name="T2" fmla="*/ 0 w 3"/>
                  <a:gd name="T3" fmla="*/ 0 h 2"/>
                  <a:gd name="T4" fmla="*/ 0 w 3"/>
                  <a:gd name="T5" fmla="*/ 0 h 2"/>
                  <a:gd name="T6" fmla="*/ 3 w 3"/>
                  <a:gd name="T7" fmla="*/ 2 h 2"/>
                </a:gdLst>
                <a:ahLst/>
                <a:cxnLst>
                  <a:cxn ang="0">
                    <a:pos x="T0" y="T1"/>
                  </a:cxn>
                  <a:cxn ang="0">
                    <a:pos x="T2" y="T3"/>
                  </a:cxn>
                  <a:cxn ang="0">
                    <a:pos x="T4" y="T5"/>
                  </a:cxn>
                  <a:cxn ang="0">
                    <a:pos x="T6" y="T7"/>
                  </a:cxn>
                </a:cxnLst>
                <a:rect l="0" t="0" r="r" b="b"/>
                <a:pathLst>
                  <a:path w="3" h="2">
                    <a:moveTo>
                      <a:pt x="3" y="2"/>
                    </a:moveTo>
                    <a:lnTo>
                      <a:pt x="0" y="0"/>
                    </a:lnTo>
                    <a:lnTo>
                      <a:pt x="0" y="0"/>
                    </a:ln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71" name="Freeform 32"/>
              <p:cNvSpPr/>
              <p:nvPr/>
            </p:nvSpPr>
            <p:spPr bwMode="auto">
              <a:xfrm>
                <a:off x="6301" y="3061"/>
                <a:ext cx="7" cy="4"/>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2" y="0"/>
                    </a:cubicBezTo>
                    <a:cubicBezTo>
                      <a:pt x="0" y="0"/>
                      <a:pt x="3"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72" name="Freeform 33"/>
              <p:cNvSpPr/>
              <p:nvPr/>
            </p:nvSpPr>
            <p:spPr bwMode="auto">
              <a:xfrm>
                <a:off x="7325" y="2025"/>
                <a:ext cx="3"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73" name="Freeform 34"/>
              <p:cNvSpPr/>
              <p:nvPr/>
            </p:nvSpPr>
            <p:spPr bwMode="auto">
              <a:xfrm>
                <a:off x="5812" y="2805"/>
                <a:ext cx="5" cy="4"/>
              </a:xfrm>
              <a:custGeom>
                <a:avLst/>
                <a:gdLst>
                  <a:gd name="T0" fmla="*/ 0 w 5"/>
                  <a:gd name="T1" fmla="*/ 2 h 4"/>
                  <a:gd name="T2" fmla="*/ 5 w 5"/>
                  <a:gd name="T3" fmla="*/ 4 h 4"/>
                  <a:gd name="T4" fmla="*/ 0 w 5"/>
                  <a:gd name="T5" fmla="*/ 0 h 4"/>
                  <a:gd name="T6" fmla="*/ 0 w 5"/>
                  <a:gd name="T7" fmla="*/ 2 h 4"/>
                </a:gdLst>
                <a:ahLst/>
                <a:cxnLst>
                  <a:cxn ang="0">
                    <a:pos x="T0" y="T1"/>
                  </a:cxn>
                  <a:cxn ang="0">
                    <a:pos x="T2" y="T3"/>
                  </a:cxn>
                  <a:cxn ang="0">
                    <a:pos x="T4" y="T5"/>
                  </a:cxn>
                  <a:cxn ang="0">
                    <a:pos x="T6" y="T7"/>
                  </a:cxn>
                </a:cxnLst>
                <a:rect l="0" t="0" r="r" b="b"/>
                <a:pathLst>
                  <a:path w="5" h="4">
                    <a:moveTo>
                      <a:pt x="0" y="2"/>
                    </a:moveTo>
                    <a:lnTo>
                      <a:pt x="5" y="4"/>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74" name="Freeform 35"/>
              <p:cNvSpPr/>
              <p:nvPr/>
            </p:nvSpPr>
            <p:spPr bwMode="auto">
              <a:xfrm>
                <a:off x="6156" y="2051"/>
                <a:ext cx="7" cy="7"/>
              </a:xfrm>
              <a:custGeom>
                <a:avLst/>
                <a:gdLst>
                  <a:gd name="T0" fmla="*/ 1 w 3"/>
                  <a:gd name="T1" fmla="*/ 0 h 3"/>
                  <a:gd name="T2" fmla="*/ 1 w 3"/>
                  <a:gd name="T3" fmla="*/ 0 h 3"/>
                  <a:gd name="T4" fmla="*/ 1 w 3"/>
                  <a:gd name="T5" fmla="*/ 0 h 3"/>
                  <a:gd name="T6" fmla="*/ 1 w 3"/>
                  <a:gd name="T7" fmla="*/ 0 h 3"/>
                  <a:gd name="T8" fmla="*/ 1 w 3"/>
                  <a:gd name="T9" fmla="*/ 0 h 3"/>
                  <a:gd name="T10" fmla="*/ 2 w 3"/>
                  <a:gd name="T11" fmla="*/ 1 h 3"/>
                  <a:gd name="T12" fmla="*/ 0 w 3"/>
                  <a:gd name="T13" fmla="*/ 2 h 3"/>
                  <a:gd name="T14" fmla="*/ 2 w 3"/>
                  <a:gd name="T15" fmla="*/ 2 h 3"/>
                  <a:gd name="T16" fmla="*/ 3 w 3"/>
                  <a:gd name="T17" fmla="*/ 0 h 3"/>
                  <a:gd name="T18" fmla="*/ 1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0"/>
                    </a:moveTo>
                    <a:cubicBezTo>
                      <a:pt x="1" y="0"/>
                      <a:pt x="1" y="0"/>
                      <a:pt x="1" y="0"/>
                    </a:cubicBezTo>
                    <a:cubicBezTo>
                      <a:pt x="1" y="0"/>
                      <a:pt x="1" y="0"/>
                      <a:pt x="1" y="0"/>
                    </a:cubicBezTo>
                    <a:cubicBezTo>
                      <a:pt x="1" y="0"/>
                      <a:pt x="1" y="0"/>
                      <a:pt x="1" y="0"/>
                    </a:cubicBezTo>
                    <a:cubicBezTo>
                      <a:pt x="1" y="0"/>
                      <a:pt x="1" y="0"/>
                      <a:pt x="1" y="0"/>
                    </a:cubicBezTo>
                    <a:cubicBezTo>
                      <a:pt x="2" y="1"/>
                      <a:pt x="2" y="1"/>
                      <a:pt x="2" y="1"/>
                    </a:cubicBezTo>
                    <a:cubicBezTo>
                      <a:pt x="1" y="2"/>
                      <a:pt x="0" y="0"/>
                      <a:pt x="0" y="2"/>
                    </a:cubicBezTo>
                    <a:cubicBezTo>
                      <a:pt x="0" y="3"/>
                      <a:pt x="1" y="3"/>
                      <a:pt x="2" y="2"/>
                    </a:cubicBezTo>
                    <a:cubicBezTo>
                      <a:pt x="3" y="0"/>
                      <a:pt x="3" y="0"/>
                      <a:pt x="3" y="0"/>
                    </a:cubicBezTo>
                    <a:cubicBezTo>
                      <a:pt x="3"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75" name="Freeform 36"/>
              <p:cNvSpPr/>
              <p:nvPr/>
            </p:nvSpPr>
            <p:spPr bwMode="auto">
              <a:xfrm>
                <a:off x="5750" y="2691"/>
                <a:ext cx="204" cy="194"/>
              </a:xfrm>
              <a:custGeom>
                <a:avLst/>
                <a:gdLst>
                  <a:gd name="T0" fmla="*/ 83 w 86"/>
                  <a:gd name="T1" fmla="*/ 5 h 82"/>
                  <a:gd name="T2" fmla="*/ 80 w 86"/>
                  <a:gd name="T3" fmla="*/ 4 h 82"/>
                  <a:gd name="T4" fmla="*/ 77 w 86"/>
                  <a:gd name="T5" fmla="*/ 8 h 82"/>
                  <a:gd name="T6" fmla="*/ 76 w 86"/>
                  <a:gd name="T7" fmla="*/ 6 h 82"/>
                  <a:gd name="T8" fmla="*/ 72 w 86"/>
                  <a:gd name="T9" fmla="*/ 7 h 82"/>
                  <a:gd name="T10" fmla="*/ 70 w 86"/>
                  <a:gd name="T11" fmla="*/ 4 h 82"/>
                  <a:gd name="T12" fmla="*/ 67 w 86"/>
                  <a:gd name="T13" fmla="*/ 1 h 82"/>
                  <a:gd name="T14" fmla="*/ 68 w 86"/>
                  <a:gd name="T15" fmla="*/ 6 h 82"/>
                  <a:gd name="T16" fmla="*/ 70 w 86"/>
                  <a:gd name="T17" fmla="*/ 10 h 82"/>
                  <a:gd name="T18" fmla="*/ 65 w 86"/>
                  <a:gd name="T19" fmla="*/ 6 h 82"/>
                  <a:gd name="T20" fmla="*/ 65 w 86"/>
                  <a:gd name="T21" fmla="*/ 8 h 82"/>
                  <a:gd name="T22" fmla="*/ 62 w 86"/>
                  <a:gd name="T23" fmla="*/ 6 h 82"/>
                  <a:gd name="T24" fmla="*/ 61 w 86"/>
                  <a:gd name="T25" fmla="*/ 8 h 82"/>
                  <a:gd name="T26" fmla="*/ 59 w 86"/>
                  <a:gd name="T27" fmla="*/ 9 h 82"/>
                  <a:gd name="T28" fmla="*/ 62 w 86"/>
                  <a:gd name="T29" fmla="*/ 15 h 82"/>
                  <a:gd name="T30" fmla="*/ 58 w 86"/>
                  <a:gd name="T31" fmla="*/ 10 h 82"/>
                  <a:gd name="T32" fmla="*/ 57 w 86"/>
                  <a:gd name="T33" fmla="*/ 12 h 82"/>
                  <a:gd name="T34" fmla="*/ 53 w 86"/>
                  <a:gd name="T35" fmla="*/ 17 h 82"/>
                  <a:gd name="T36" fmla="*/ 51 w 86"/>
                  <a:gd name="T37" fmla="*/ 19 h 82"/>
                  <a:gd name="T38" fmla="*/ 48 w 86"/>
                  <a:gd name="T39" fmla="*/ 22 h 82"/>
                  <a:gd name="T40" fmla="*/ 48 w 86"/>
                  <a:gd name="T41" fmla="*/ 24 h 82"/>
                  <a:gd name="T42" fmla="*/ 46 w 86"/>
                  <a:gd name="T43" fmla="*/ 24 h 82"/>
                  <a:gd name="T44" fmla="*/ 45 w 86"/>
                  <a:gd name="T45" fmla="*/ 25 h 82"/>
                  <a:gd name="T46" fmla="*/ 46 w 86"/>
                  <a:gd name="T47" fmla="*/ 27 h 82"/>
                  <a:gd name="T48" fmla="*/ 43 w 86"/>
                  <a:gd name="T49" fmla="*/ 28 h 82"/>
                  <a:gd name="T50" fmla="*/ 40 w 86"/>
                  <a:gd name="T51" fmla="*/ 30 h 82"/>
                  <a:gd name="T52" fmla="*/ 38 w 86"/>
                  <a:gd name="T53" fmla="*/ 32 h 82"/>
                  <a:gd name="T54" fmla="*/ 36 w 86"/>
                  <a:gd name="T55" fmla="*/ 34 h 82"/>
                  <a:gd name="T56" fmla="*/ 36 w 86"/>
                  <a:gd name="T57" fmla="*/ 37 h 82"/>
                  <a:gd name="T58" fmla="*/ 34 w 86"/>
                  <a:gd name="T59" fmla="*/ 36 h 82"/>
                  <a:gd name="T60" fmla="*/ 34 w 86"/>
                  <a:gd name="T61" fmla="*/ 37 h 82"/>
                  <a:gd name="T62" fmla="*/ 31 w 86"/>
                  <a:gd name="T63" fmla="*/ 41 h 82"/>
                  <a:gd name="T64" fmla="*/ 32 w 86"/>
                  <a:gd name="T65" fmla="*/ 45 h 82"/>
                  <a:gd name="T66" fmla="*/ 31 w 86"/>
                  <a:gd name="T67" fmla="*/ 48 h 82"/>
                  <a:gd name="T68" fmla="*/ 28 w 86"/>
                  <a:gd name="T69" fmla="*/ 47 h 82"/>
                  <a:gd name="T70" fmla="*/ 25 w 86"/>
                  <a:gd name="T71" fmla="*/ 53 h 82"/>
                  <a:gd name="T72" fmla="*/ 24 w 86"/>
                  <a:gd name="T73" fmla="*/ 55 h 82"/>
                  <a:gd name="T74" fmla="*/ 18 w 86"/>
                  <a:gd name="T75" fmla="*/ 59 h 82"/>
                  <a:gd name="T76" fmla="*/ 15 w 86"/>
                  <a:gd name="T77" fmla="*/ 59 h 82"/>
                  <a:gd name="T78" fmla="*/ 14 w 86"/>
                  <a:gd name="T79" fmla="*/ 60 h 82"/>
                  <a:gd name="T80" fmla="*/ 11 w 86"/>
                  <a:gd name="T81" fmla="*/ 69 h 82"/>
                  <a:gd name="T82" fmla="*/ 2 w 86"/>
                  <a:gd name="T83" fmla="*/ 75 h 82"/>
                  <a:gd name="T84" fmla="*/ 23 w 86"/>
                  <a:gd name="T85" fmla="*/ 72 h 82"/>
                  <a:gd name="T86" fmla="*/ 28 w 86"/>
                  <a:gd name="T87" fmla="*/ 68 h 82"/>
                  <a:gd name="T88" fmla="*/ 42 w 86"/>
                  <a:gd name="T89" fmla="*/ 48 h 82"/>
                  <a:gd name="T90" fmla="*/ 49 w 86"/>
                  <a:gd name="T91" fmla="*/ 45 h 82"/>
                  <a:gd name="T92" fmla="*/ 55 w 86"/>
                  <a:gd name="T93" fmla="*/ 43 h 82"/>
                  <a:gd name="T94" fmla="*/ 63 w 86"/>
                  <a:gd name="T95" fmla="*/ 35 h 82"/>
                  <a:gd name="T96" fmla="*/ 68 w 86"/>
                  <a:gd name="T97" fmla="*/ 31 h 82"/>
                  <a:gd name="T98" fmla="*/ 74 w 86"/>
                  <a:gd name="T99" fmla="*/ 23 h 82"/>
                  <a:gd name="T100" fmla="*/ 75 w 86"/>
                  <a:gd name="T101" fmla="*/ 16 h 82"/>
                  <a:gd name="T102" fmla="*/ 82 w 86"/>
                  <a:gd name="T103" fmla="*/ 14 h 82"/>
                  <a:gd name="T104" fmla="*/ 84 w 86"/>
                  <a:gd name="T105" fmla="*/ 13 h 82"/>
                  <a:gd name="T106" fmla="*/ 84 w 86"/>
                  <a:gd name="T107"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2">
                    <a:moveTo>
                      <a:pt x="84" y="7"/>
                    </a:moveTo>
                    <a:cubicBezTo>
                      <a:pt x="85" y="8"/>
                      <a:pt x="85" y="9"/>
                      <a:pt x="86" y="10"/>
                    </a:cubicBezTo>
                    <a:cubicBezTo>
                      <a:pt x="85" y="6"/>
                      <a:pt x="85" y="6"/>
                      <a:pt x="85" y="6"/>
                    </a:cubicBezTo>
                    <a:cubicBezTo>
                      <a:pt x="85" y="7"/>
                      <a:pt x="85" y="6"/>
                      <a:pt x="84" y="5"/>
                    </a:cubicBezTo>
                    <a:cubicBezTo>
                      <a:pt x="84" y="6"/>
                      <a:pt x="84" y="6"/>
                      <a:pt x="84" y="6"/>
                    </a:cubicBezTo>
                    <a:cubicBezTo>
                      <a:pt x="83" y="5"/>
                      <a:pt x="83" y="5"/>
                      <a:pt x="83" y="5"/>
                    </a:cubicBezTo>
                    <a:cubicBezTo>
                      <a:pt x="83" y="5"/>
                      <a:pt x="82" y="4"/>
                      <a:pt x="82" y="6"/>
                    </a:cubicBezTo>
                    <a:cubicBezTo>
                      <a:pt x="83" y="7"/>
                      <a:pt x="83" y="7"/>
                      <a:pt x="83" y="7"/>
                    </a:cubicBezTo>
                    <a:cubicBezTo>
                      <a:pt x="83" y="7"/>
                      <a:pt x="84" y="9"/>
                      <a:pt x="83" y="8"/>
                    </a:cubicBezTo>
                    <a:cubicBezTo>
                      <a:pt x="82" y="6"/>
                      <a:pt x="82" y="6"/>
                      <a:pt x="82" y="6"/>
                    </a:cubicBezTo>
                    <a:cubicBezTo>
                      <a:pt x="82" y="6"/>
                      <a:pt x="82" y="6"/>
                      <a:pt x="82" y="6"/>
                    </a:cubicBezTo>
                    <a:cubicBezTo>
                      <a:pt x="80" y="4"/>
                      <a:pt x="80" y="4"/>
                      <a:pt x="80" y="4"/>
                    </a:cubicBezTo>
                    <a:cubicBezTo>
                      <a:pt x="82" y="7"/>
                      <a:pt x="80" y="5"/>
                      <a:pt x="81" y="6"/>
                    </a:cubicBezTo>
                    <a:cubicBezTo>
                      <a:pt x="80" y="6"/>
                      <a:pt x="80" y="6"/>
                      <a:pt x="80" y="6"/>
                    </a:cubicBezTo>
                    <a:cubicBezTo>
                      <a:pt x="79" y="5"/>
                      <a:pt x="81" y="7"/>
                      <a:pt x="81" y="7"/>
                    </a:cubicBezTo>
                    <a:cubicBezTo>
                      <a:pt x="80" y="7"/>
                      <a:pt x="79" y="5"/>
                      <a:pt x="79" y="4"/>
                    </a:cubicBezTo>
                    <a:cubicBezTo>
                      <a:pt x="78" y="4"/>
                      <a:pt x="79" y="6"/>
                      <a:pt x="77" y="5"/>
                    </a:cubicBezTo>
                    <a:cubicBezTo>
                      <a:pt x="77" y="5"/>
                      <a:pt x="77" y="6"/>
                      <a:pt x="77" y="8"/>
                    </a:cubicBezTo>
                    <a:cubicBezTo>
                      <a:pt x="77" y="8"/>
                      <a:pt x="76" y="5"/>
                      <a:pt x="76" y="6"/>
                    </a:cubicBezTo>
                    <a:cubicBezTo>
                      <a:pt x="75" y="5"/>
                      <a:pt x="74" y="3"/>
                      <a:pt x="74" y="2"/>
                    </a:cubicBezTo>
                    <a:cubicBezTo>
                      <a:pt x="74" y="2"/>
                      <a:pt x="73" y="1"/>
                      <a:pt x="73" y="2"/>
                    </a:cubicBezTo>
                    <a:cubicBezTo>
                      <a:pt x="73" y="1"/>
                      <a:pt x="72" y="0"/>
                      <a:pt x="72" y="0"/>
                    </a:cubicBezTo>
                    <a:cubicBezTo>
                      <a:pt x="73" y="1"/>
                      <a:pt x="74" y="3"/>
                      <a:pt x="74" y="3"/>
                    </a:cubicBezTo>
                    <a:cubicBezTo>
                      <a:pt x="76" y="5"/>
                      <a:pt x="74" y="4"/>
                      <a:pt x="76" y="6"/>
                    </a:cubicBezTo>
                    <a:cubicBezTo>
                      <a:pt x="75" y="6"/>
                      <a:pt x="74" y="6"/>
                      <a:pt x="74" y="7"/>
                    </a:cubicBezTo>
                    <a:cubicBezTo>
                      <a:pt x="74" y="7"/>
                      <a:pt x="73" y="5"/>
                      <a:pt x="73" y="4"/>
                    </a:cubicBezTo>
                    <a:cubicBezTo>
                      <a:pt x="73" y="6"/>
                      <a:pt x="73" y="7"/>
                      <a:pt x="73" y="7"/>
                    </a:cubicBezTo>
                    <a:cubicBezTo>
                      <a:pt x="74" y="8"/>
                      <a:pt x="74" y="8"/>
                      <a:pt x="75" y="10"/>
                    </a:cubicBezTo>
                    <a:cubicBezTo>
                      <a:pt x="75" y="10"/>
                      <a:pt x="75" y="11"/>
                      <a:pt x="75" y="11"/>
                    </a:cubicBezTo>
                    <a:cubicBezTo>
                      <a:pt x="74" y="9"/>
                      <a:pt x="72" y="7"/>
                      <a:pt x="72" y="7"/>
                    </a:cubicBezTo>
                    <a:cubicBezTo>
                      <a:pt x="71" y="5"/>
                      <a:pt x="73" y="7"/>
                      <a:pt x="71" y="5"/>
                    </a:cubicBezTo>
                    <a:cubicBezTo>
                      <a:pt x="70" y="3"/>
                      <a:pt x="71" y="2"/>
                      <a:pt x="72" y="3"/>
                    </a:cubicBezTo>
                    <a:cubicBezTo>
                      <a:pt x="71" y="1"/>
                      <a:pt x="71" y="3"/>
                      <a:pt x="70" y="1"/>
                    </a:cubicBezTo>
                    <a:cubicBezTo>
                      <a:pt x="70" y="1"/>
                      <a:pt x="70" y="3"/>
                      <a:pt x="70" y="3"/>
                    </a:cubicBezTo>
                    <a:cubicBezTo>
                      <a:pt x="71" y="4"/>
                      <a:pt x="71" y="4"/>
                      <a:pt x="71" y="5"/>
                    </a:cubicBezTo>
                    <a:cubicBezTo>
                      <a:pt x="72" y="8"/>
                      <a:pt x="70" y="4"/>
                      <a:pt x="70" y="4"/>
                    </a:cubicBezTo>
                    <a:cubicBezTo>
                      <a:pt x="69" y="3"/>
                      <a:pt x="69" y="3"/>
                      <a:pt x="69" y="3"/>
                    </a:cubicBezTo>
                    <a:cubicBezTo>
                      <a:pt x="69" y="3"/>
                      <a:pt x="69" y="4"/>
                      <a:pt x="69" y="4"/>
                    </a:cubicBezTo>
                    <a:cubicBezTo>
                      <a:pt x="67" y="2"/>
                      <a:pt x="69" y="4"/>
                      <a:pt x="68" y="2"/>
                    </a:cubicBezTo>
                    <a:cubicBezTo>
                      <a:pt x="67" y="0"/>
                      <a:pt x="67" y="0"/>
                      <a:pt x="67" y="0"/>
                    </a:cubicBezTo>
                    <a:cubicBezTo>
                      <a:pt x="66" y="0"/>
                      <a:pt x="68" y="2"/>
                      <a:pt x="67" y="2"/>
                    </a:cubicBezTo>
                    <a:cubicBezTo>
                      <a:pt x="67" y="1"/>
                      <a:pt x="67" y="1"/>
                      <a:pt x="67" y="1"/>
                    </a:cubicBezTo>
                    <a:cubicBezTo>
                      <a:pt x="67" y="2"/>
                      <a:pt x="67" y="2"/>
                      <a:pt x="67" y="2"/>
                    </a:cubicBezTo>
                    <a:cubicBezTo>
                      <a:pt x="68" y="3"/>
                      <a:pt x="69" y="4"/>
                      <a:pt x="69" y="4"/>
                    </a:cubicBezTo>
                    <a:cubicBezTo>
                      <a:pt x="70" y="7"/>
                      <a:pt x="69" y="4"/>
                      <a:pt x="69" y="5"/>
                    </a:cubicBezTo>
                    <a:cubicBezTo>
                      <a:pt x="69" y="7"/>
                      <a:pt x="69" y="5"/>
                      <a:pt x="70" y="6"/>
                    </a:cubicBezTo>
                    <a:cubicBezTo>
                      <a:pt x="71" y="8"/>
                      <a:pt x="70" y="8"/>
                      <a:pt x="70" y="8"/>
                    </a:cubicBezTo>
                    <a:cubicBezTo>
                      <a:pt x="70" y="9"/>
                      <a:pt x="69" y="7"/>
                      <a:pt x="68" y="6"/>
                    </a:cubicBezTo>
                    <a:cubicBezTo>
                      <a:pt x="68" y="6"/>
                      <a:pt x="68" y="5"/>
                      <a:pt x="69" y="6"/>
                    </a:cubicBezTo>
                    <a:cubicBezTo>
                      <a:pt x="68" y="4"/>
                      <a:pt x="67" y="3"/>
                      <a:pt x="66" y="2"/>
                    </a:cubicBezTo>
                    <a:cubicBezTo>
                      <a:pt x="65" y="1"/>
                      <a:pt x="67" y="4"/>
                      <a:pt x="67" y="4"/>
                    </a:cubicBezTo>
                    <a:cubicBezTo>
                      <a:pt x="67" y="3"/>
                      <a:pt x="68" y="5"/>
                      <a:pt x="68" y="6"/>
                    </a:cubicBezTo>
                    <a:cubicBezTo>
                      <a:pt x="70" y="10"/>
                      <a:pt x="66" y="3"/>
                      <a:pt x="66" y="4"/>
                    </a:cubicBezTo>
                    <a:cubicBezTo>
                      <a:pt x="68" y="6"/>
                      <a:pt x="67" y="8"/>
                      <a:pt x="70" y="10"/>
                    </a:cubicBezTo>
                    <a:cubicBezTo>
                      <a:pt x="70" y="11"/>
                      <a:pt x="70" y="12"/>
                      <a:pt x="70" y="12"/>
                    </a:cubicBezTo>
                    <a:cubicBezTo>
                      <a:pt x="69" y="10"/>
                      <a:pt x="69" y="10"/>
                      <a:pt x="68" y="8"/>
                    </a:cubicBezTo>
                    <a:cubicBezTo>
                      <a:pt x="68" y="9"/>
                      <a:pt x="68" y="9"/>
                      <a:pt x="68" y="9"/>
                    </a:cubicBezTo>
                    <a:cubicBezTo>
                      <a:pt x="66" y="6"/>
                      <a:pt x="66" y="6"/>
                      <a:pt x="66" y="6"/>
                    </a:cubicBezTo>
                    <a:cubicBezTo>
                      <a:pt x="64" y="3"/>
                      <a:pt x="64" y="3"/>
                      <a:pt x="64" y="3"/>
                    </a:cubicBezTo>
                    <a:cubicBezTo>
                      <a:pt x="64" y="4"/>
                      <a:pt x="65" y="5"/>
                      <a:pt x="65" y="6"/>
                    </a:cubicBezTo>
                    <a:cubicBezTo>
                      <a:pt x="64" y="5"/>
                      <a:pt x="64" y="4"/>
                      <a:pt x="64" y="4"/>
                    </a:cubicBezTo>
                    <a:cubicBezTo>
                      <a:pt x="64" y="5"/>
                      <a:pt x="65" y="7"/>
                      <a:pt x="65" y="7"/>
                    </a:cubicBezTo>
                    <a:cubicBezTo>
                      <a:pt x="65" y="7"/>
                      <a:pt x="64" y="6"/>
                      <a:pt x="63" y="5"/>
                    </a:cubicBezTo>
                    <a:cubicBezTo>
                      <a:pt x="63" y="4"/>
                      <a:pt x="63" y="4"/>
                      <a:pt x="63" y="4"/>
                    </a:cubicBezTo>
                    <a:cubicBezTo>
                      <a:pt x="63" y="5"/>
                      <a:pt x="62" y="3"/>
                      <a:pt x="62" y="4"/>
                    </a:cubicBezTo>
                    <a:cubicBezTo>
                      <a:pt x="63" y="5"/>
                      <a:pt x="64" y="6"/>
                      <a:pt x="65" y="8"/>
                    </a:cubicBezTo>
                    <a:cubicBezTo>
                      <a:pt x="65" y="8"/>
                      <a:pt x="64" y="7"/>
                      <a:pt x="64" y="7"/>
                    </a:cubicBezTo>
                    <a:cubicBezTo>
                      <a:pt x="63" y="6"/>
                      <a:pt x="63" y="6"/>
                      <a:pt x="63" y="6"/>
                    </a:cubicBezTo>
                    <a:cubicBezTo>
                      <a:pt x="63" y="7"/>
                      <a:pt x="62" y="4"/>
                      <a:pt x="62" y="5"/>
                    </a:cubicBezTo>
                    <a:cubicBezTo>
                      <a:pt x="62" y="6"/>
                      <a:pt x="62" y="6"/>
                      <a:pt x="62" y="6"/>
                    </a:cubicBezTo>
                    <a:cubicBezTo>
                      <a:pt x="62" y="6"/>
                      <a:pt x="62" y="5"/>
                      <a:pt x="61" y="5"/>
                    </a:cubicBezTo>
                    <a:cubicBezTo>
                      <a:pt x="62" y="6"/>
                      <a:pt x="62" y="6"/>
                      <a:pt x="62" y="6"/>
                    </a:cubicBezTo>
                    <a:cubicBezTo>
                      <a:pt x="61" y="5"/>
                      <a:pt x="61" y="5"/>
                      <a:pt x="61" y="5"/>
                    </a:cubicBezTo>
                    <a:cubicBezTo>
                      <a:pt x="62" y="6"/>
                      <a:pt x="63" y="8"/>
                      <a:pt x="61" y="6"/>
                    </a:cubicBezTo>
                    <a:cubicBezTo>
                      <a:pt x="63" y="8"/>
                      <a:pt x="61" y="6"/>
                      <a:pt x="62" y="7"/>
                    </a:cubicBezTo>
                    <a:cubicBezTo>
                      <a:pt x="64" y="9"/>
                      <a:pt x="63" y="9"/>
                      <a:pt x="63" y="9"/>
                    </a:cubicBezTo>
                    <a:cubicBezTo>
                      <a:pt x="62" y="7"/>
                      <a:pt x="63" y="9"/>
                      <a:pt x="63" y="9"/>
                    </a:cubicBezTo>
                    <a:cubicBezTo>
                      <a:pt x="61" y="8"/>
                      <a:pt x="61" y="8"/>
                      <a:pt x="61" y="8"/>
                    </a:cubicBezTo>
                    <a:cubicBezTo>
                      <a:pt x="62" y="9"/>
                      <a:pt x="62" y="9"/>
                      <a:pt x="62" y="9"/>
                    </a:cubicBezTo>
                    <a:cubicBezTo>
                      <a:pt x="60" y="6"/>
                      <a:pt x="62" y="10"/>
                      <a:pt x="61" y="10"/>
                    </a:cubicBezTo>
                    <a:cubicBezTo>
                      <a:pt x="61" y="9"/>
                      <a:pt x="60" y="7"/>
                      <a:pt x="60" y="7"/>
                    </a:cubicBezTo>
                    <a:cubicBezTo>
                      <a:pt x="61" y="9"/>
                      <a:pt x="61" y="10"/>
                      <a:pt x="62" y="11"/>
                    </a:cubicBezTo>
                    <a:cubicBezTo>
                      <a:pt x="61" y="11"/>
                      <a:pt x="60" y="9"/>
                      <a:pt x="59" y="7"/>
                    </a:cubicBezTo>
                    <a:cubicBezTo>
                      <a:pt x="60" y="9"/>
                      <a:pt x="58" y="7"/>
                      <a:pt x="59" y="9"/>
                    </a:cubicBezTo>
                    <a:cubicBezTo>
                      <a:pt x="60" y="9"/>
                      <a:pt x="60" y="10"/>
                      <a:pt x="61" y="11"/>
                    </a:cubicBezTo>
                    <a:cubicBezTo>
                      <a:pt x="61" y="11"/>
                      <a:pt x="60" y="10"/>
                      <a:pt x="60" y="10"/>
                    </a:cubicBezTo>
                    <a:cubicBezTo>
                      <a:pt x="60" y="10"/>
                      <a:pt x="61" y="12"/>
                      <a:pt x="61" y="12"/>
                    </a:cubicBezTo>
                    <a:cubicBezTo>
                      <a:pt x="61" y="12"/>
                      <a:pt x="62" y="14"/>
                      <a:pt x="61" y="13"/>
                    </a:cubicBezTo>
                    <a:cubicBezTo>
                      <a:pt x="60" y="12"/>
                      <a:pt x="61" y="12"/>
                      <a:pt x="60" y="11"/>
                    </a:cubicBezTo>
                    <a:cubicBezTo>
                      <a:pt x="60" y="11"/>
                      <a:pt x="62" y="15"/>
                      <a:pt x="62" y="15"/>
                    </a:cubicBezTo>
                    <a:cubicBezTo>
                      <a:pt x="63" y="16"/>
                      <a:pt x="65" y="18"/>
                      <a:pt x="65" y="19"/>
                    </a:cubicBezTo>
                    <a:cubicBezTo>
                      <a:pt x="64" y="19"/>
                      <a:pt x="65" y="18"/>
                      <a:pt x="63" y="17"/>
                    </a:cubicBezTo>
                    <a:cubicBezTo>
                      <a:pt x="63" y="17"/>
                      <a:pt x="63" y="17"/>
                      <a:pt x="63" y="17"/>
                    </a:cubicBezTo>
                    <a:cubicBezTo>
                      <a:pt x="61" y="15"/>
                      <a:pt x="61" y="13"/>
                      <a:pt x="59" y="11"/>
                    </a:cubicBezTo>
                    <a:cubicBezTo>
                      <a:pt x="60" y="12"/>
                      <a:pt x="60" y="12"/>
                      <a:pt x="60" y="12"/>
                    </a:cubicBezTo>
                    <a:cubicBezTo>
                      <a:pt x="59" y="12"/>
                      <a:pt x="58" y="10"/>
                      <a:pt x="58" y="10"/>
                    </a:cubicBezTo>
                    <a:cubicBezTo>
                      <a:pt x="59" y="12"/>
                      <a:pt x="57" y="11"/>
                      <a:pt x="58" y="11"/>
                    </a:cubicBezTo>
                    <a:cubicBezTo>
                      <a:pt x="59" y="12"/>
                      <a:pt x="58" y="11"/>
                      <a:pt x="58" y="12"/>
                    </a:cubicBezTo>
                    <a:cubicBezTo>
                      <a:pt x="58" y="12"/>
                      <a:pt x="60" y="14"/>
                      <a:pt x="59" y="14"/>
                    </a:cubicBezTo>
                    <a:cubicBezTo>
                      <a:pt x="57" y="11"/>
                      <a:pt x="57" y="11"/>
                      <a:pt x="57" y="11"/>
                    </a:cubicBezTo>
                    <a:cubicBezTo>
                      <a:pt x="56" y="11"/>
                      <a:pt x="58" y="13"/>
                      <a:pt x="57" y="12"/>
                    </a:cubicBezTo>
                    <a:cubicBezTo>
                      <a:pt x="57" y="12"/>
                      <a:pt x="57" y="12"/>
                      <a:pt x="57" y="12"/>
                    </a:cubicBezTo>
                    <a:cubicBezTo>
                      <a:pt x="56" y="12"/>
                      <a:pt x="55" y="13"/>
                      <a:pt x="57" y="17"/>
                    </a:cubicBezTo>
                    <a:cubicBezTo>
                      <a:pt x="56" y="16"/>
                      <a:pt x="55" y="16"/>
                      <a:pt x="54" y="15"/>
                    </a:cubicBezTo>
                    <a:cubicBezTo>
                      <a:pt x="55" y="16"/>
                      <a:pt x="55" y="17"/>
                      <a:pt x="55" y="17"/>
                    </a:cubicBezTo>
                    <a:cubicBezTo>
                      <a:pt x="54" y="16"/>
                      <a:pt x="54" y="16"/>
                      <a:pt x="54" y="16"/>
                    </a:cubicBezTo>
                    <a:cubicBezTo>
                      <a:pt x="53" y="15"/>
                      <a:pt x="54" y="17"/>
                      <a:pt x="54" y="18"/>
                    </a:cubicBezTo>
                    <a:cubicBezTo>
                      <a:pt x="53" y="17"/>
                      <a:pt x="53" y="17"/>
                      <a:pt x="53" y="17"/>
                    </a:cubicBezTo>
                    <a:cubicBezTo>
                      <a:pt x="52" y="16"/>
                      <a:pt x="54" y="18"/>
                      <a:pt x="54" y="18"/>
                    </a:cubicBezTo>
                    <a:cubicBezTo>
                      <a:pt x="53" y="17"/>
                      <a:pt x="53" y="17"/>
                      <a:pt x="53" y="17"/>
                    </a:cubicBezTo>
                    <a:cubicBezTo>
                      <a:pt x="54" y="18"/>
                      <a:pt x="54" y="18"/>
                      <a:pt x="54" y="18"/>
                    </a:cubicBezTo>
                    <a:cubicBezTo>
                      <a:pt x="54" y="19"/>
                      <a:pt x="53" y="19"/>
                      <a:pt x="52" y="17"/>
                    </a:cubicBezTo>
                    <a:cubicBezTo>
                      <a:pt x="53" y="18"/>
                      <a:pt x="53" y="18"/>
                      <a:pt x="53" y="18"/>
                    </a:cubicBezTo>
                    <a:cubicBezTo>
                      <a:pt x="52" y="18"/>
                      <a:pt x="51" y="18"/>
                      <a:pt x="51" y="19"/>
                    </a:cubicBezTo>
                    <a:cubicBezTo>
                      <a:pt x="52" y="19"/>
                      <a:pt x="52" y="20"/>
                      <a:pt x="53" y="21"/>
                    </a:cubicBezTo>
                    <a:cubicBezTo>
                      <a:pt x="55" y="22"/>
                      <a:pt x="53" y="20"/>
                      <a:pt x="54" y="22"/>
                    </a:cubicBezTo>
                    <a:cubicBezTo>
                      <a:pt x="53" y="21"/>
                      <a:pt x="52" y="20"/>
                      <a:pt x="52" y="20"/>
                    </a:cubicBezTo>
                    <a:cubicBezTo>
                      <a:pt x="49" y="18"/>
                      <a:pt x="50" y="21"/>
                      <a:pt x="50" y="20"/>
                    </a:cubicBezTo>
                    <a:cubicBezTo>
                      <a:pt x="50" y="21"/>
                      <a:pt x="50" y="21"/>
                      <a:pt x="50" y="21"/>
                    </a:cubicBezTo>
                    <a:cubicBezTo>
                      <a:pt x="48" y="20"/>
                      <a:pt x="50" y="22"/>
                      <a:pt x="48" y="22"/>
                    </a:cubicBezTo>
                    <a:cubicBezTo>
                      <a:pt x="49" y="22"/>
                      <a:pt x="51" y="25"/>
                      <a:pt x="51" y="25"/>
                    </a:cubicBezTo>
                    <a:cubicBezTo>
                      <a:pt x="52" y="26"/>
                      <a:pt x="49" y="23"/>
                      <a:pt x="48" y="22"/>
                    </a:cubicBezTo>
                    <a:cubicBezTo>
                      <a:pt x="48" y="23"/>
                      <a:pt x="48" y="23"/>
                      <a:pt x="48" y="23"/>
                    </a:cubicBezTo>
                    <a:cubicBezTo>
                      <a:pt x="48" y="23"/>
                      <a:pt x="48" y="23"/>
                      <a:pt x="48" y="23"/>
                    </a:cubicBezTo>
                    <a:cubicBezTo>
                      <a:pt x="48" y="24"/>
                      <a:pt x="49" y="25"/>
                      <a:pt x="48" y="24"/>
                    </a:cubicBezTo>
                    <a:cubicBezTo>
                      <a:pt x="48" y="24"/>
                      <a:pt x="48" y="24"/>
                      <a:pt x="48" y="24"/>
                    </a:cubicBezTo>
                    <a:cubicBezTo>
                      <a:pt x="48" y="24"/>
                      <a:pt x="47" y="23"/>
                      <a:pt x="47" y="23"/>
                    </a:cubicBezTo>
                    <a:cubicBezTo>
                      <a:pt x="48" y="25"/>
                      <a:pt x="47" y="24"/>
                      <a:pt x="48" y="25"/>
                    </a:cubicBezTo>
                    <a:cubicBezTo>
                      <a:pt x="47" y="25"/>
                      <a:pt x="47" y="25"/>
                      <a:pt x="47" y="25"/>
                    </a:cubicBezTo>
                    <a:cubicBezTo>
                      <a:pt x="48" y="26"/>
                      <a:pt x="48" y="26"/>
                      <a:pt x="48" y="26"/>
                    </a:cubicBezTo>
                    <a:cubicBezTo>
                      <a:pt x="47" y="26"/>
                      <a:pt x="47" y="26"/>
                      <a:pt x="47" y="26"/>
                    </a:cubicBezTo>
                    <a:cubicBezTo>
                      <a:pt x="46" y="24"/>
                      <a:pt x="46" y="24"/>
                      <a:pt x="46" y="24"/>
                    </a:cubicBezTo>
                    <a:cubicBezTo>
                      <a:pt x="45" y="24"/>
                      <a:pt x="47" y="25"/>
                      <a:pt x="47" y="26"/>
                    </a:cubicBezTo>
                    <a:cubicBezTo>
                      <a:pt x="48" y="27"/>
                      <a:pt x="47" y="26"/>
                      <a:pt x="46" y="26"/>
                    </a:cubicBezTo>
                    <a:cubicBezTo>
                      <a:pt x="46" y="25"/>
                      <a:pt x="47" y="26"/>
                      <a:pt x="47" y="25"/>
                    </a:cubicBezTo>
                    <a:cubicBezTo>
                      <a:pt x="46" y="24"/>
                      <a:pt x="46" y="25"/>
                      <a:pt x="46" y="25"/>
                    </a:cubicBezTo>
                    <a:cubicBezTo>
                      <a:pt x="46" y="25"/>
                      <a:pt x="47" y="26"/>
                      <a:pt x="46" y="26"/>
                    </a:cubicBezTo>
                    <a:cubicBezTo>
                      <a:pt x="46" y="26"/>
                      <a:pt x="46" y="26"/>
                      <a:pt x="45" y="25"/>
                    </a:cubicBezTo>
                    <a:cubicBezTo>
                      <a:pt x="46" y="26"/>
                      <a:pt x="45" y="26"/>
                      <a:pt x="46" y="27"/>
                    </a:cubicBezTo>
                    <a:cubicBezTo>
                      <a:pt x="46" y="27"/>
                      <a:pt x="47" y="27"/>
                      <a:pt x="47" y="28"/>
                    </a:cubicBezTo>
                    <a:cubicBezTo>
                      <a:pt x="47" y="28"/>
                      <a:pt x="47" y="28"/>
                      <a:pt x="47" y="28"/>
                    </a:cubicBezTo>
                    <a:cubicBezTo>
                      <a:pt x="47" y="27"/>
                      <a:pt x="47" y="27"/>
                      <a:pt x="47" y="27"/>
                    </a:cubicBezTo>
                    <a:cubicBezTo>
                      <a:pt x="47" y="28"/>
                      <a:pt x="46" y="28"/>
                      <a:pt x="47" y="29"/>
                    </a:cubicBezTo>
                    <a:cubicBezTo>
                      <a:pt x="46" y="27"/>
                      <a:pt x="46" y="27"/>
                      <a:pt x="46" y="27"/>
                    </a:cubicBezTo>
                    <a:cubicBezTo>
                      <a:pt x="47" y="28"/>
                      <a:pt x="46" y="28"/>
                      <a:pt x="46" y="29"/>
                    </a:cubicBezTo>
                    <a:cubicBezTo>
                      <a:pt x="45" y="27"/>
                      <a:pt x="44" y="26"/>
                      <a:pt x="44" y="26"/>
                    </a:cubicBezTo>
                    <a:cubicBezTo>
                      <a:pt x="44" y="27"/>
                      <a:pt x="44" y="27"/>
                      <a:pt x="44" y="27"/>
                    </a:cubicBezTo>
                    <a:cubicBezTo>
                      <a:pt x="44" y="28"/>
                      <a:pt x="44" y="27"/>
                      <a:pt x="43" y="27"/>
                    </a:cubicBezTo>
                    <a:cubicBezTo>
                      <a:pt x="42" y="26"/>
                      <a:pt x="46" y="31"/>
                      <a:pt x="45" y="30"/>
                    </a:cubicBezTo>
                    <a:cubicBezTo>
                      <a:pt x="44" y="28"/>
                      <a:pt x="43" y="28"/>
                      <a:pt x="43" y="28"/>
                    </a:cubicBezTo>
                    <a:cubicBezTo>
                      <a:pt x="43" y="29"/>
                      <a:pt x="43" y="29"/>
                      <a:pt x="43" y="29"/>
                    </a:cubicBezTo>
                    <a:cubicBezTo>
                      <a:pt x="44" y="29"/>
                      <a:pt x="42" y="28"/>
                      <a:pt x="44" y="28"/>
                    </a:cubicBezTo>
                    <a:cubicBezTo>
                      <a:pt x="44" y="29"/>
                      <a:pt x="44" y="29"/>
                      <a:pt x="44" y="30"/>
                    </a:cubicBezTo>
                    <a:cubicBezTo>
                      <a:pt x="41" y="27"/>
                      <a:pt x="42" y="30"/>
                      <a:pt x="40" y="29"/>
                    </a:cubicBezTo>
                    <a:cubicBezTo>
                      <a:pt x="42" y="30"/>
                      <a:pt x="41" y="29"/>
                      <a:pt x="41" y="30"/>
                    </a:cubicBezTo>
                    <a:cubicBezTo>
                      <a:pt x="39" y="28"/>
                      <a:pt x="41" y="31"/>
                      <a:pt x="40" y="30"/>
                    </a:cubicBezTo>
                    <a:cubicBezTo>
                      <a:pt x="42" y="32"/>
                      <a:pt x="42" y="32"/>
                      <a:pt x="42" y="32"/>
                    </a:cubicBezTo>
                    <a:cubicBezTo>
                      <a:pt x="40" y="31"/>
                      <a:pt x="44" y="35"/>
                      <a:pt x="41" y="33"/>
                    </a:cubicBezTo>
                    <a:cubicBezTo>
                      <a:pt x="40" y="31"/>
                      <a:pt x="40" y="31"/>
                      <a:pt x="40" y="31"/>
                    </a:cubicBezTo>
                    <a:cubicBezTo>
                      <a:pt x="38" y="29"/>
                      <a:pt x="41" y="33"/>
                      <a:pt x="39" y="31"/>
                    </a:cubicBezTo>
                    <a:cubicBezTo>
                      <a:pt x="39" y="32"/>
                      <a:pt x="40" y="33"/>
                      <a:pt x="41" y="34"/>
                    </a:cubicBezTo>
                    <a:cubicBezTo>
                      <a:pt x="40" y="33"/>
                      <a:pt x="39" y="33"/>
                      <a:pt x="38" y="32"/>
                    </a:cubicBezTo>
                    <a:cubicBezTo>
                      <a:pt x="39" y="33"/>
                      <a:pt x="39" y="33"/>
                      <a:pt x="38" y="33"/>
                    </a:cubicBezTo>
                    <a:cubicBezTo>
                      <a:pt x="38" y="32"/>
                      <a:pt x="38" y="32"/>
                      <a:pt x="38" y="32"/>
                    </a:cubicBezTo>
                    <a:cubicBezTo>
                      <a:pt x="37" y="32"/>
                      <a:pt x="38" y="33"/>
                      <a:pt x="38" y="33"/>
                    </a:cubicBezTo>
                    <a:cubicBezTo>
                      <a:pt x="37" y="32"/>
                      <a:pt x="37" y="33"/>
                      <a:pt x="36" y="33"/>
                    </a:cubicBezTo>
                    <a:cubicBezTo>
                      <a:pt x="37" y="35"/>
                      <a:pt x="35" y="32"/>
                      <a:pt x="37" y="35"/>
                    </a:cubicBezTo>
                    <a:cubicBezTo>
                      <a:pt x="36" y="34"/>
                      <a:pt x="36" y="34"/>
                      <a:pt x="36" y="34"/>
                    </a:cubicBezTo>
                    <a:cubicBezTo>
                      <a:pt x="37" y="35"/>
                      <a:pt x="38" y="36"/>
                      <a:pt x="38" y="37"/>
                    </a:cubicBezTo>
                    <a:cubicBezTo>
                      <a:pt x="36" y="35"/>
                      <a:pt x="36" y="35"/>
                      <a:pt x="36" y="35"/>
                    </a:cubicBezTo>
                    <a:cubicBezTo>
                      <a:pt x="35" y="33"/>
                      <a:pt x="36" y="35"/>
                      <a:pt x="35" y="34"/>
                    </a:cubicBezTo>
                    <a:cubicBezTo>
                      <a:pt x="36" y="35"/>
                      <a:pt x="35" y="34"/>
                      <a:pt x="36" y="35"/>
                    </a:cubicBezTo>
                    <a:cubicBezTo>
                      <a:pt x="36" y="36"/>
                      <a:pt x="36" y="36"/>
                      <a:pt x="36" y="36"/>
                    </a:cubicBezTo>
                    <a:cubicBezTo>
                      <a:pt x="36" y="37"/>
                      <a:pt x="36" y="37"/>
                      <a:pt x="36" y="37"/>
                    </a:cubicBezTo>
                    <a:cubicBezTo>
                      <a:pt x="36" y="38"/>
                      <a:pt x="35" y="36"/>
                      <a:pt x="35" y="36"/>
                    </a:cubicBezTo>
                    <a:cubicBezTo>
                      <a:pt x="34" y="35"/>
                      <a:pt x="34" y="36"/>
                      <a:pt x="35" y="36"/>
                    </a:cubicBezTo>
                    <a:cubicBezTo>
                      <a:pt x="35" y="36"/>
                      <a:pt x="35" y="36"/>
                      <a:pt x="35" y="37"/>
                    </a:cubicBezTo>
                    <a:cubicBezTo>
                      <a:pt x="35" y="36"/>
                      <a:pt x="35" y="36"/>
                      <a:pt x="35" y="36"/>
                    </a:cubicBezTo>
                    <a:cubicBezTo>
                      <a:pt x="35" y="36"/>
                      <a:pt x="35" y="36"/>
                      <a:pt x="35" y="37"/>
                    </a:cubicBezTo>
                    <a:cubicBezTo>
                      <a:pt x="35" y="36"/>
                      <a:pt x="35" y="36"/>
                      <a:pt x="34" y="36"/>
                    </a:cubicBezTo>
                    <a:cubicBezTo>
                      <a:pt x="34" y="36"/>
                      <a:pt x="34" y="36"/>
                      <a:pt x="35" y="36"/>
                    </a:cubicBezTo>
                    <a:cubicBezTo>
                      <a:pt x="34" y="36"/>
                      <a:pt x="34" y="36"/>
                      <a:pt x="34" y="36"/>
                    </a:cubicBezTo>
                    <a:cubicBezTo>
                      <a:pt x="34" y="36"/>
                      <a:pt x="34" y="36"/>
                      <a:pt x="34" y="36"/>
                    </a:cubicBezTo>
                    <a:cubicBezTo>
                      <a:pt x="34" y="36"/>
                      <a:pt x="34" y="36"/>
                      <a:pt x="34" y="36"/>
                    </a:cubicBezTo>
                    <a:cubicBezTo>
                      <a:pt x="33" y="35"/>
                      <a:pt x="33" y="35"/>
                      <a:pt x="33" y="35"/>
                    </a:cubicBezTo>
                    <a:cubicBezTo>
                      <a:pt x="33" y="35"/>
                      <a:pt x="33" y="36"/>
                      <a:pt x="34" y="37"/>
                    </a:cubicBezTo>
                    <a:cubicBezTo>
                      <a:pt x="32" y="36"/>
                      <a:pt x="33" y="38"/>
                      <a:pt x="33" y="39"/>
                    </a:cubicBezTo>
                    <a:cubicBezTo>
                      <a:pt x="33" y="39"/>
                      <a:pt x="32" y="38"/>
                      <a:pt x="33" y="38"/>
                    </a:cubicBezTo>
                    <a:cubicBezTo>
                      <a:pt x="33" y="39"/>
                      <a:pt x="33" y="40"/>
                      <a:pt x="33" y="39"/>
                    </a:cubicBezTo>
                    <a:cubicBezTo>
                      <a:pt x="33" y="40"/>
                      <a:pt x="32" y="38"/>
                      <a:pt x="32" y="38"/>
                    </a:cubicBezTo>
                    <a:cubicBezTo>
                      <a:pt x="31" y="38"/>
                      <a:pt x="33" y="40"/>
                      <a:pt x="32" y="40"/>
                    </a:cubicBezTo>
                    <a:cubicBezTo>
                      <a:pt x="30" y="38"/>
                      <a:pt x="33" y="42"/>
                      <a:pt x="31" y="41"/>
                    </a:cubicBezTo>
                    <a:cubicBezTo>
                      <a:pt x="31" y="41"/>
                      <a:pt x="31" y="40"/>
                      <a:pt x="30" y="39"/>
                    </a:cubicBezTo>
                    <a:cubicBezTo>
                      <a:pt x="30" y="40"/>
                      <a:pt x="30" y="41"/>
                      <a:pt x="31" y="43"/>
                    </a:cubicBezTo>
                    <a:cubicBezTo>
                      <a:pt x="30" y="41"/>
                      <a:pt x="30" y="41"/>
                      <a:pt x="30" y="41"/>
                    </a:cubicBezTo>
                    <a:cubicBezTo>
                      <a:pt x="30" y="41"/>
                      <a:pt x="30" y="42"/>
                      <a:pt x="31" y="43"/>
                    </a:cubicBezTo>
                    <a:cubicBezTo>
                      <a:pt x="32" y="44"/>
                      <a:pt x="32" y="45"/>
                      <a:pt x="32" y="45"/>
                    </a:cubicBezTo>
                    <a:cubicBezTo>
                      <a:pt x="32" y="45"/>
                      <a:pt x="32" y="45"/>
                      <a:pt x="32" y="45"/>
                    </a:cubicBezTo>
                    <a:cubicBezTo>
                      <a:pt x="32" y="46"/>
                      <a:pt x="32" y="46"/>
                      <a:pt x="32" y="46"/>
                    </a:cubicBezTo>
                    <a:cubicBezTo>
                      <a:pt x="31" y="45"/>
                      <a:pt x="31" y="45"/>
                      <a:pt x="31" y="45"/>
                    </a:cubicBezTo>
                    <a:cubicBezTo>
                      <a:pt x="29" y="43"/>
                      <a:pt x="29" y="44"/>
                      <a:pt x="29" y="44"/>
                    </a:cubicBezTo>
                    <a:cubicBezTo>
                      <a:pt x="30" y="45"/>
                      <a:pt x="30" y="45"/>
                      <a:pt x="30" y="45"/>
                    </a:cubicBezTo>
                    <a:cubicBezTo>
                      <a:pt x="30" y="46"/>
                      <a:pt x="29" y="44"/>
                      <a:pt x="29" y="44"/>
                    </a:cubicBezTo>
                    <a:cubicBezTo>
                      <a:pt x="31" y="48"/>
                      <a:pt x="31" y="48"/>
                      <a:pt x="31" y="48"/>
                    </a:cubicBezTo>
                    <a:cubicBezTo>
                      <a:pt x="31" y="48"/>
                      <a:pt x="30" y="47"/>
                      <a:pt x="29" y="46"/>
                    </a:cubicBezTo>
                    <a:cubicBezTo>
                      <a:pt x="29" y="46"/>
                      <a:pt x="31" y="49"/>
                      <a:pt x="31" y="50"/>
                    </a:cubicBezTo>
                    <a:cubicBezTo>
                      <a:pt x="31" y="50"/>
                      <a:pt x="31" y="51"/>
                      <a:pt x="31" y="51"/>
                    </a:cubicBezTo>
                    <a:cubicBezTo>
                      <a:pt x="30" y="50"/>
                      <a:pt x="31" y="51"/>
                      <a:pt x="31" y="51"/>
                    </a:cubicBezTo>
                    <a:cubicBezTo>
                      <a:pt x="30" y="50"/>
                      <a:pt x="30" y="50"/>
                      <a:pt x="30" y="50"/>
                    </a:cubicBezTo>
                    <a:cubicBezTo>
                      <a:pt x="30" y="49"/>
                      <a:pt x="28" y="48"/>
                      <a:pt x="28" y="47"/>
                    </a:cubicBezTo>
                    <a:cubicBezTo>
                      <a:pt x="28" y="48"/>
                      <a:pt x="27" y="47"/>
                      <a:pt x="26" y="47"/>
                    </a:cubicBezTo>
                    <a:cubicBezTo>
                      <a:pt x="28" y="49"/>
                      <a:pt x="27" y="49"/>
                      <a:pt x="28" y="51"/>
                    </a:cubicBezTo>
                    <a:cubicBezTo>
                      <a:pt x="28" y="51"/>
                      <a:pt x="27" y="49"/>
                      <a:pt x="26" y="49"/>
                    </a:cubicBezTo>
                    <a:cubicBezTo>
                      <a:pt x="27" y="50"/>
                      <a:pt x="26" y="50"/>
                      <a:pt x="25" y="50"/>
                    </a:cubicBezTo>
                    <a:cubicBezTo>
                      <a:pt x="25" y="50"/>
                      <a:pt x="25" y="50"/>
                      <a:pt x="25" y="50"/>
                    </a:cubicBezTo>
                    <a:cubicBezTo>
                      <a:pt x="25" y="51"/>
                      <a:pt x="24" y="51"/>
                      <a:pt x="25" y="53"/>
                    </a:cubicBezTo>
                    <a:cubicBezTo>
                      <a:pt x="25" y="52"/>
                      <a:pt x="25" y="52"/>
                      <a:pt x="25" y="52"/>
                    </a:cubicBezTo>
                    <a:cubicBezTo>
                      <a:pt x="24" y="51"/>
                      <a:pt x="27" y="54"/>
                      <a:pt x="25" y="53"/>
                    </a:cubicBezTo>
                    <a:cubicBezTo>
                      <a:pt x="25" y="52"/>
                      <a:pt x="25" y="52"/>
                      <a:pt x="25" y="52"/>
                    </a:cubicBezTo>
                    <a:cubicBezTo>
                      <a:pt x="25" y="53"/>
                      <a:pt x="23" y="52"/>
                      <a:pt x="24" y="54"/>
                    </a:cubicBezTo>
                    <a:cubicBezTo>
                      <a:pt x="24" y="53"/>
                      <a:pt x="24" y="53"/>
                      <a:pt x="24" y="53"/>
                    </a:cubicBezTo>
                    <a:cubicBezTo>
                      <a:pt x="24" y="53"/>
                      <a:pt x="23" y="53"/>
                      <a:pt x="24" y="55"/>
                    </a:cubicBezTo>
                    <a:cubicBezTo>
                      <a:pt x="23" y="53"/>
                      <a:pt x="23" y="53"/>
                      <a:pt x="23" y="53"/>
                    </a:cubicBezTo>
                    <a:cubicBezTo>
                      <a:pt x="22" y="52"/>
                      <a:pt x="24" y="55"/>
                      <a:pt x="23" y="55"/>
                    </a:cubicBezTo>
                    <a:cubicBezTo>
                      <a:pt x="23" y="55"/>
                      <a:pt x="22" y="54"/>
                      <a:pt x="22" y="54"/>
                    </a:cubicBezTo>
                    <a:cubicBezTo>
                      <a:pt x="23" y="55"/>
                      <a:pt x="22" y="55"/>
                      <a:pt x="23" y="55"/>
                    </a:cubicBezTo>
                    <a:cubicBezTo>
                      <a:pt x="21" y="54"/>
                      <a:pt x="21" y="54"/>
                      <a:pt x="21" y="54"/>
                    </a:cubicBezTo>
                    <a:cubicBezTo>
                      <a:pt x="20" y="55"/>
                      <a:pt x="18" y="56"/>
                      <a:pt x="18" y="59"/>
                    </a:cubicBezTo>
                    <a:cubicBezTo>
                      <a:pt x="16" y="57"/>
                      <a:pt x="17" y="57"/>
                      <a:pt x="16" y="56"/>
                    </a:cubicBezTo>
                    <a:cubicBezTo>
                      <a:pt x="18" y="58"/>
                      <a:pt x="16" y="57"/>
                      <a:pt x="16" y="58"/>
                    </a:cubicBezTo>
                    <a:cubicBezTo>
                      <a:pt x="16" y="57"/>
                      <a:pt x="16" y="57"/>
                      <a:pt x="16" y="57"/>
                    </a:cubicBezTo>
                    <a:cubicBezTo>
                      <a:pt x="16" y="58"/>
                      <a:pt x="15" y="57"/>
                      <a:pt x="16" y="58"/>
                    </a:cubicBezTo>
                    <a:cubicBezTo>
                      <a:pt x="16" y="58"/>
                      <a:pt x="16" y="58"/>
                      <a:pt x="16" y="58"/>
                    </a:cubicBezTo>
                    <a:cubicBezTo>
                      <a:pt x="17" y="59"/>
                      <a:pt x="14" y="56"/>
                      <a:pt x="15" y="59"/>
                    </a:cubicBezTo>
                    <a:cubicBezTo>
                      <a:pt x="14" y="57"/>
                      <a:pt x="14" y="57"/>
                      <a:pt x="14" y="57"/>
                    </a:cubicBezTo>
                    <a:cubicBezTo>
                      <a:pt x="16" y="60"/>
                      <a:pt x="13" y="57"/>
                      <a:pt x="15" y="59"/>
                    </a:cubicBezTo>
                    <a:cubicBezTo>
                      <a:pt x="14" y="59"/>
                      <a:pt x="14" y="59"/>
                      <a:pt x="14" y="59"/>
                    </a:cubicBezTo>
                    <a:cubicBezTo>
                      <a:pt x="13" y="58"/>
                      <a:pt x="15" y="61"/>
                      <a:pt x="14" y="60"/>
                    </a:cubicBezTo>
                    <a:cubicBezTo>
                      <a:pt x="14" y="60"/>
                      <a:pt x="14" y="61"/>
                      <a:pt x="15" y="63"/>
                    </a:cubicBezTo>
                    <a:cubicBezTo>
                      <a:pt x="14" y="60"/>
                      <a:pt x="14" y="60"/>
                      <a:pt x="14" y="60"/>
                    </a:cubicBezTo>
                    <a:cubicBezTo>
                      <a:pt x="13" y="62"/>
                      <a:pt x="12" y="63"/>
                      <a:pt x="13" y="65"/>
                    </a:cubicBezTo>
                    <a:cubicBezTo>
                      <a:pt x="12" y="65"/>
                      <a:pt x="12" y="65"/>
                      <a:pt x="12" y="65"/>
                    </a:cubicBezTo>
                    <a:cubicBezTo>
                      <a:pt x="13" y="67"/>
                      <a:pt x="9" y="64"/>
                      <a:pt x="12" y="67"/>
                    </a:cubicBezTo>
                    <a:cubicBezTo>
                      <a:pt x="13" y="69"/>
                      <a:pt x="13" y="69"/>
                      <a:pt x="13" y="69"/>
                    </a:cubicBezTo>
                    <a:cubicBezTo>
                      <a:pt x="11" y="67"/>
                      <a:pt x="11" y="67"/>
                      <a:pt x="11" y="67"/>
                    </a:cubicBezTo>
                    <a:cubicBezTo>
                      <a:pt x="11" y="68"/>
                      <a:pt x="10" y="68"/>
                      <a:pt x="11" y="69"/>
                    </a:cubicBezTo>
                    <a:cubicBezTo>
                      <a:pt x="10" y="68"/>
                      <a:pt x="10" y="68"/>
                      <a:pt x="10" y="68"/>
                    </a:cubicBezTo>
                    <a:cubicBezTo>
                      <a:pt x="10" y="68"/>
                      <a:pt x="11" y="70"/>
                      <a:pt x="11" y="70"/>
                    </a:cubicBezTo>
                    <a:cubicBezTo>
                      <a:pt x="10" y="69"/>
                      <a:pt x="10" y="69"/>
                      <a:pt x="10" y="69"/>
                    </a:cubicBezTo>
                    <a:cubicBezTo>
                      <a:pt x="7" y="68"/>
                      <a:pt x="4" y="67"/>
                      <a:pt x="5" y="71"/>
                    </a:cubicBezTo>
                    <a:cubicBezTo>
                      <a:pt x="5" y="72"/>
                      <a:pt x="3" y="70"/>
                      <a:pt x="3" y="70"/>
                    </a:cubicBezTo>
                    <a:cubicBezTo>
                      <a:pt x="5" y="73"/>
                      <a:pt x="0" y="70"/>
                      <a:pt x="2" y="75"/>
                    </a:cubicBezTo>
                    <a:cubicBezTo>
                      <a:pt x="2" y="77"/>
                      <a:pt x="6" y="82"/>
                      <a:pt x="6" y="82"/>
                    </a:cubicBezTo>
                    <a:cubicBezTo>
                      <a:pt x="7" y="78"/>
                      <a:pt x="10" y="79"/>
                      <a:pt x="14" y="80"/>
                    </a:cubicBezTo>
                    <a:cubicBezTo>
                      <a:pt x="14" y="79"/>
                      <a:pt x="14" y="77"/>
                      <a:pt x="15" y="78"/>
                    </a:cubicBezTo>
                    <a:cubicBezTo>
                      <a:pt x="18" y="75"/>
                      <a:pt x="23" y="77"/>
                      <a:pt x="24" y="73"/>
                    </a:cubicBezTo>
                    <a:cubicBezTo>
                      <a:pt x="23" y="73"/>
                      <a:pt x="23" y="72"/>
                      <a:pt x="23" y="71"/>
                    </a:cubicBezTo>
                    <a:cubicBezTo>
                      <a:pt x="23" y="72"/>
                      <a:pt x="23" y="72"/>
                      <a:pt x="23" y="72"/>
                    </a:cubicBezTo>
                    <a:cubicBezTo>
                      <a:pt x="22" y="71"/>
                      <a:pt x="22" y="71"/>
                      <a:pt x="22" y="71"/>
                    </a:cubicBezTo>
                    <a:cubicBezTo>
                      <a:pt x="23" y="70"/>
                      <a:pt x="24" y="72"/>
                      <a:pt x="24" y="72"/>
                    </a:cubicBezTo>
                    <a:cubicBezTo>
                      <a:pt x="25" y="71"/>
                      <a:pt x="25" y="70"/>
                      <a:pt x="26" y="70"/>
                    </a:cubicBezTo>
                    <a:cubicBezTo>
                      <a:pt x="25" y="68"/>
                      <a:pt x="27" y="69"/>
                      <a:pt x="25" y="67"/>
                    </a:cubicBezTo>
                    <a:cubicBezTo>
                      <a:pt x="26" y="68"/>
                      <a:pt x="26" y="68"/>
                      <a:pt x="26" y="68"/>
                    </a:cubicBezTo>
                    <a:cubicBezTo>
                      <a:pt x="26" y="67"/>
                      <a:pt x="26" y="67"/>
                      <a:pt x="28" y="68"/>
                    </a:cubicBezTo>
                    <a:cubicBezTo>
                      <a:pt x="32" y="68"/>
                      <a:pt x="33" y="64"/>
                      <a:pt x="36" y="63"/>
                    </a:cubicBezTo>
                    <a:cubicBezTo>
                      <a:pt x="39" y="60"/>
                      <a:pt x="40" y="57"/>
                      <a:pt x="43" y="54"/>
                    </a:cubicBezTo>
                    <a:cubicBezTo>
                      <a:pt x="41" y="51"/>
                      <a:pt x="42" y="52"/>
                      <a:pt x="41" y="49"/>
                    </a:cubicBezTo>
                    <a:cubicBezTo>
                      <a:pt x="42" y="50"/>
                      <a:pt x="42" y="50"/>
                      <a:pt x="42" y="50"/>
                    </a:cubicBezTo>
                    <a:cubicBezTo>
                      <a:pt x="41" y="48"/>
                      <a:pt x="42" y="49"/>
                      <a:pt x="44" y="50"/>
                    </a:cubicBezTo>
                    <a:cubicBezTo>
                      <a:pt x="43" y="49"/>
                      <a:pt x="44" y="50"/>
                      <a:pt x="42" y="48"/>
                    </a:cubicBezTo>
                    <a:cubicBezTo>
                      <a:pt x="41" y="47"/>
                      <a:pt x="44" y="50"/>
                      <a:pt x="44" y="49"/>
                    </a:cubicBezTo>
                    <a:cubicBezTo>
                      <a:pt x="45" y="50"/>
                      <a:pt x="43" y="48"/>
                      <a:pt x="44" y="49"/>
                    </a:cubicBezTo>
                    <a:cubicBezTo>
                      <a:pt x="43" y="46"/>
                      <a:pt x="44" y="50"/>
                      <a:pt x="47" y="50"/>
                    </a:cubicBezTo>
                    <a:cubicBezTo>
                      <a:pt x="47" y="49"/>
                      <a:pt x="47" y="46"/>
                      <a:pt x="49" y="46"/>
                    </a:cubicBezTo>
                    <a:cubicBezTo>
                      <a:pt x="49" y="46"/>
                      <a:pt x="48" y="45"/>
                      <a:pt x="48" y="45"/>
                    </a:cubicBezTo>
                    <a:cubicBezTo>
                      <a:pt x="50" y="47"/>
                      <a:pt x="48" y="44"/>
                      <a:pt x="49" y="45"/>
                    </a:cubicBezTo>
                    <a:cubicBezTo>
                      <a:pt x="50" y="46"/>
                      <a:pt x="50" y="46"/>
                      <a:pt x="50" y="46"/>
                    </a:cubicBezTo>
                    <a:cubicBezTo>
                      <a:pt x="51" y="46"/>
                      <a:pt x="50" y="45"/>
                      <a:pt x="52" y="45"/>
                    </a:cubicBezTo>
                    <a:cubicBezTo>
                      <a:pt x="51" y="44"/>
                      <a:pt x="54" y="45"/>
                      <a:pt x="53" y="44"/>
                    </a:cubicBezTo>
                    <a:cubicBezTo>
                      <a:pt x="54" y="45"/>
                      <a:pt x="54" y="44"/>
                      <a:pt x="54" y="45"/>
                    </a:cubicBezTo>
                    <a:cubicBezTo>
                      <a:pt x="52" y="42"/>
                      <a:pt x="56" y="45"/>
                      <a:pt x="55" y="43"/>
                    </a:cubicBezTo>
                    <a:cubicBezTo>
                      <a:pt x="55" y="43"/>
                      <a:pt x="55" y="43"/>
                      <a:pt x="55" y="43"/>
                    </a:cubicBezTo>
                    <a:cubicBezTo>
                      <a:pt x="56" y="42"/>
                      <a:pt x="58" y="42"/>
                      <a:pt x="58" y="39"/>
                    </a:cubicBezTo>
                    <a:cubicBezTo>
                      <a:pt x="59" y="38"/>
                      <a:pt x="62" y="40"/>
                      <a:pt x="62" y="38"/>
                    </a:cubicBezTo>
                    <a:cubicBezTo>
                      <a:pt x="61" y="37"/>
                      <a:pt x="61" y="37"/>
                      <a:pt x="61" y="37"/>
                    </a:cubicBezTo>
                    <a:cubicBezTo>
                      <a:pt x="61" y="36"/>
                      <a:pt x="62" y="37"/>
                      <a:pt x="62" y="38"/>
                    </a:cubicBezTo>
                    <a:cubicBezTo>
                      <a:pt x="61" y="36"/>
                      <a:pt x="63" y="37"/>
                      <a:pt x="64" y="37"/>
                    </a:cubicBezTo>
                    <a:cubicBezTo>
                      <a:pt x="63" y="36"/>
                      <a:pt x="63" y="36"/>
                      <a:pt x="63" y="35"/>
                    </a:cubicBezTo>
                    <a:cubicBezTo>
                      <a:pt x="66" y="36"/>
                      <a:pt x="63" y="33"/>
                      <a:pt x="66" y="34"/>
                    </a:cubicBezTo>
                    <a:cubicBezTo>
                      <a:pt x="63" y="32"/>
                      <a:pt x="65" y="33"/>
                      <a:pt x="64" y="32"/>
                    </a:cubicBezTo>
                    <a:cubicBezTo>
                      <a:pt x="64" y="32"/>
                      <a:pt x="65" y="33"/>
                      <a:pt x="65" y="33"/>
                    </a:cubicBezTo>
                    <a:cubicBezTo>
                      <a:pt x="66" y="33"/>
                      <a:pt x="66" y="32"/>
                      <a:pt x="67" y="33"/>
                    </a:cubicBezTo>
                    <a:cubicBezTo>
                      <a:pt x="67" y="32"/>
                      <a:pt x="66" y="31"/>
                      <a:pt x="66" y="31"/>
                    </a:cubicBezTo>
                    <a:cubicBezTo>
                      <a:pt x="68" y="33"/>
                      <a:pt x="67" y="31"/>
                      <a:pt x="68" y="31"/>
                    </a:cubicBezTo>
                    <a:cubicBezTo>
                      <a:pt x="66" y="29"/>
                      <a:pt x="66" y="28"/>
                      <a:pt x="66" y="28"/>
                    </a:cubicBezTo>
                    <a:cubicBezTo>
                      <a:pt x="68" y="31"/>
                      <a:pt x="68" y="31"/>
                      <a:pt x="68" y="31"/>
                    </a:cubicBezTo>
                    <a:cubicBezTo>
                      <a:pt x="68" y="29"/>
                      <a:pt x="71" y="30"/>
                      <a:pt x="70" y="27"/>
                    </a:cubicBezTo>
                    <a:cubicBezTo>
                      <a:pt x="71" y="28"/>
                      <a:pt x="71" y="28"/>
                      <a:pt x="71" y="28"/>
                    </a:cubicBezTo>
                    <a:cubicBezTo>
                      <a:pt x="71" y="25"/>
                      <a:pt x="73" y="26"/>
                      <a:pt x="72" y="23"/>
                    </a:cubicBezTo>
                    <a:cubicBezTo>
                      <a:pt x="73" y="23"/>
                      <a:pt x="73" y="24"/>
                      <a:pt x="74" y="23"/>
                    </a:cubicBezTo>
                    <a:cubicBezTo>
                      <a:pt x="73" y="22"/>
                      <a:pt x="73" y="22"/>
                      <a:pt x="72" y="20"/>
                    </a:cubicBezTo>
                    <a:cubicBezTo>
                      <a:pt x="72" y="20"/>
                      <a:pt x="73" y="21"/>
                      <a:pt x="74" y="21"/>
                    </a:cubicBezTo>
                    <a:cubicBezTo>
                      <a:pt x="74" y="21"/>
                      <a:pt x="76" y="23"/>
                      <a:pt x="75" y="20"/>
                    </a:cubicBezTo>
                    <a:cubicBezTo>
                      <a:pt x="76" y="21"/>
                      <a:pt x="76" y="21"/>
                      <a:pt x="76" y="21"/>
                    </a:cubicBezTo>
                    <a:cubicBezTo>
                      <a:pt x="76" y="20"/>
                      <a:pt x="75" y="18"/>
                      <a:pt x="76" y="19"/>
                    </a:cubicBezTo>
                    <a:cubicBezTo>
                      <a:pt x="76" y="18"/>
                      <a:pt x="76" y="17"/>
                      <a:pt x="75" y="16"/>
                    </a:cubicBezTo>
                    <a:cubicBezTo>
                      <a:pt x="75" y="16"/>
                      <a:pt x="76" y="18"/>
                      <a:pt x="76" y="17"/>
                    </a:cubicBezTo>
                    <a:cubicBezTo>
                      <a:pt x="77" y="19"/>
                      <a:pt x="77" y="19"/>
                      <a:pt x="77" y="19"/>
                    </a:cubicBezTo>
                    <a:cubicBezTo>
                      <a:pt x="78" y="18"/>
                      <a:pt x="78" y="17"/>
                      <a:pt x="79" y="15"/>
                    </a:cubicBezTo>
                    <a:cubicBezTo>
                      <a:pt x="80" y="17"/>
                      <a:pt x="80" y="15"/>
                      <a:pt x="81" y="15"/>
                    </a:cubicBezTo>
                    <a:cubicBezTo>
                      <a:pt x="81" y="14"/>
                      <a:pt x="82" y="15"/>
                      <a:pt x="81" y="13"/>
                    </a:cubicBezTo>
                    <a:cubicBezTo>
                      <a:pt x="82" y="14"/>
                      <a:pt x="82" y="14"/>
                      <a:pt x="82" y="14"/>
                    </a:cubicBezTo>
                    <a:cubicBezTo>
                      <a:pt x="82" y="14"/>
                      <a:pt x="83" y="13"/>
                      <a:pt x="84" y="14"/>
                    </a:cubicBezTo>
                    <a:cubicBezTo>
                      <a:pt x="84" y="14"/>
                      <a:pt x="83" y="12"/>
                      <a:pt x="83" y="11"/>
                    </a:cubicBezTo>
                    <a:cubicBezTo>
                      <a:pt x="84" y="12"/>
                      <a:pt x="84" y="12"/>
                      <a:pt x="84" y="12"/>
                    </a:cubicBezTo>
                    <a:cubicBezTo>
                      <a:pt x="84" y="11"/>
                      <a:pt x="83" y="10"/>
                      <a:pt x="82" y="8"/>
                    </a:cubicBezTo>
                    <a:cubicBezTo>
                      <a:pt x="83" y="9"/>
                      <a:pt x="82" y="8"/>
                      <a:pt x="83" y="9"/>
                    </a:cubicBezTo>
                    <a:cubicBezTo>
                      <a:pt x="83" y="10"/>
                      <a:pt x="84" y="11"/>
                      <a:pt x="84" y="13"/>
                    </a:cubicBezTo>
                    <a:cubicBezTo>
                      <a:pt x="85" y="13"/>
                      <a:pt x="84" y="10"/>
                      <a:pt x="85" y="11"/>
                    </a:cubicBezTo>
                    <a:cubicBezTo>
                      <a:pt x="86" y="12"/>
                      <a:pt x="86" y="11"/>
                      <a:pt x="85" y="9"/>
                    </a:cubicBezTo>
                    <a:cubicBezTo>
                      <a:pt x="85" y="10"/>
                      <a:pt x="85" y="10"/>
                      <a:pt x="86" y="11"/>
                    </a:cubicBezTo>
                    <a:cubicBezTo>
                      <a:pt x="86" y="11"/>
                      <a:pt x="86" y="11"/>
                      <a:pt x="86" y="10"/>
                    </a:cubicBezTo>
                    <a:cubicBezTo>
                      <a:pt x="86" y="10"/>
                      <a:pt x="85" y="10"/>
                      <a:pt x="85" y="10"/>
                    </a:cubicBezTo>
                    <a:cubicBezTo>
                      <a:pt x="85" y="9"/>
                      <a:pt x="85" y="8"/>
                      <a:pt x="84" y="7"/>
                    </a:cubicBezTo>
                    <a:cubicBezTo>
                      <a:pt x="84" y="7"/>
                      <a:pt x="84" y="7"/>
                      <a:pt x="84" y="7"/>
                    </a:cubicBezTo>
                    <a:cubicBezTo>
                      <a:pt x="83" y="6"/>
                      <a:pt x="84" y="5"/>
                      <a:pt x="8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76" name="Freeform 37"/>
              <p:cNvSpPr/>
              <p:nvPr/>
            </p:nvSpPr>
            <p:spPr bwMode="auto">
              <a:xfrm>
                <a:off x="6329" y="2470"/>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77" name="Freeform 38"/>
              <p:cNvSpPr/>
              <p:nvPr/>
            </p:nvSpPr>
            <p:spPr bwMode="auto">
              <a:xfrm>
                <a:off x="6049" y="22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78" name="Freeform 39"/>
              <p:cNvSpPr/>
              <p:nvPr/>
            </p:nvSpPr>
            <p:spPr bwMode="auto">
              <a:xfrm>
                <a:off x="6412" y="2850"/>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79" name="Freeform 40"/>
              <p:cNvSpPr/>
              <p:nvPr/>
            </p:nvSpPr>
            <p:spPr bwMode="auto">
              <a:xfrm>
                <a:off x="6045" y="2259"/>
                <a:ext cx="2" cy="3"/>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1"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80" name="Freeform 41"/>
              <p:cNvSpPr/>
              <p:nvPr/>
            </p:nvSpPr>
            <p:spPr bwMode="auto">
              <a:xfrm>
                <a:off x="6441" y="30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81" name="Freeform 42"/>
              <p:cNvSpPr/>
              <p:nvPr/>
            </p:nvSpPr>
            <p:spPr bwMode="auto">
              <a:xfrm>
                <a:off x="6040" y="234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82" name="Freeform 43"/>
              <p:cNvSpPr/>
              <p:nvPr/>
            </p:nvSpPr>
            <p:spPr bwMode="auto">
              <a:xfrm>
                <a:off x="6543" y="2821"/>
                <a:ext cx="0" cy="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83" name="Freeform 44"/>
              <p:cNvSpPr/>
              <p:nvPr/>
            </p:nvSpPr>
            <p:spPr bwMode="auto">
              <a:xfrm>
                <a:off x="6524" y="304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84" name="Freeform 45"/>
              <p:cNvSpPr/>
              <p:nvPr/>
            </p:nvSpPr>
            <p:spPr bwMode="auto">
              <a:xfrm>
                <a:off x="6554" y="2821"/>
                <a:ext cx="3" cy="3"/>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85" name="Freeform 46"/>
              <p:cNvSpPr/>
              <p:nvPr/>
            </p:nvSpPr>
            <p:spPr bwMode="auto">
              <a:xfrm>
                <a:off x="6469" y="294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86" name="Freeform 47"/>
              <p:cNvSpPr/>
              <p:nvPr/>
            </p:nvSpPr>
            <p:spPr bwMode="auto">
              <a:xfrm>
                <a:off x="6554" y="282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87" name="Freeform 48"/>
              <p:cNvSpPr/>
              <p:nvPr/>
            </p:nvSpPr>
            <p:spPr bwMode="auto">
              <a:xfrm>
                <a:off x="6424" y="30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88" name="Freeform 49"/>
              <p:cNvSpPr/>
              <p:nvPr/>
            </p:nvSpPr>
            <p:spPr bwMode="auto">
              <a:xfrm>
                <a:off x="6443" y="2473"/>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89" name="Freeform 50"/>
              <p:cNvSpPr/>
              <p:nvPr/>
            </p:nvSpPr>
            <p:spPr bwMode="auto">
              <a:xfrm>
                <a:off x="6045" y="226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90" name="Freeform 51"/>
              <p:cNvSpPr/>
              <p:nvPr/>
            </p:nvSpPr>
            <p:spPr bwMode="auto">
              <a:xfrm>
                <a:off x="7192" y="2542"/>
                <a:ext cx="3" cy="4"/>
              </a:xfrm>
              <a:custGeom>
                <a:avLst/>
                <a:gdLst>
                  <a:gd name="T0" fmla="*/ 0 w 1"/>
                  <a:gd name="T1" fmla="*/ 2 h 2"/>
                  <a:gd name="T2" fmla="*/ 0 w 1"/>
                  <a:gd name="T3" fmla="*/ 1 h 2"/>
                  <a:gd name="T4" fmla="*/ 0 w 1"/>
                  <a:gd name="T5" fmla="*/ 2 h 2"/>
                </a:gdLst>
                <a:ahLst/>
                <a:cxnLst>
                  <a:cxn ang="0">
                    <a:pos x="T0" y="T1"/>
                  </a:cxn>
                  <a:cxn ang="0">
                    <a:pos x="T2" y="T3"/>
                  </a:cxn>
                  <a:cxn ang="0">
                    <a:pos x="T4" y="T5"/>
                  </a:cxn>
                </a:cxnLst>
                <a:rect l="0" t="0" r="r" b="b"/>
                <a:pathLst>
                  <a:path w="1" h="2">
                    <a:moveTo>
                      <a:pt x="0" y="2"/>
                    </a:moveTo>
                    <a:cubicBezTo>
                      <a:pt x="0" y="2"/>
                      <a:pt x="1" y="0"/>
                      <a:pt x="0" y="1"/>
                    </a:cubicBezTo>
                    <a:cubicBezTo>
                      <a:pt x="1"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91" name="Freeform 52"/>
              <p:cNvSpPr/>
              <p:nvPr/>
            </p:nvSpPr>
            <p:spPr bwMode="auto">
              <a:xfrm>
                <a:off x="7159" y="2527"/>
                <a:ext cx="3" cy="3"/>
              </a:xfrm>
              <a:custGeom>
                <a:avLst/>
                <a:gdLst>
                  <a:gd name="T0" fmla="*/ 3 w 3"/>
                  <a:gd name="T1" fmla="*/ 3 h 3"/>
                  <a:gd name="T2" fmla="*/ 3 w 3"/>
                  <a:gd name="T3" fmla="*/ 0 h 3"/>
                  <a:gd name="T4" fmla="*/ 0 w 3"/>
                  <a:gd name="T5" fmla="*/ 3 h 3"/>
                  <a:gd name="T6" fmla="*/ 3 w 3"/>
                  <a:gd name="T7" fmla="*/ 3 h 3"/>
                </a:gdLst>
                <a:ahLst/>
                <a:cxnLst>
                  <a:cxn ang="0">
                    <a:pos x="T0" y="T1"/>
                  </a:cxn>
                  <a:cxn ang="0">
                    <a:pos x="T2" y="T3"/>
                  </a:cxn>
                  <a:cxn ang="0">
                    <a:pos x="T4" y="T5"/>
                  </a:cxn>
                  <a:cxn ang="0">
                    <a:pos x="T6" y="T7"/>
                  </a:cxn>
                </a:cxnLst>
                <a:rect l="0" t="0" r="r" b="b"/>
                <a:pathLst>
                  <a:path w="3" h="3">
                    <a:moveTo>
                      <a:pt x="3" y="3"/>
                    </a:moveTo>
                    <a:lnTo>
                      <a:pt x="3" y="0"/>
                    </a:lnTo>
                    <a:lnTo>
                      <a:pt x="0" y="3"/>
                    </a:ln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92" name="Freeform 53"/>
              <p:cNvSpPr/>
              <p:nvPr/>
            </p:nvSpPr>
            <p:spPr bwMode="auto">
              <a:xfrm>
                <a:off x="7140" y="2473"/>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93" name="Freeform 54"/>
              <p:cNvSpPr/>
              <p:nvPr/>
            </p:nvSpPr>
            <p:spPr bwMode="auto">
              <a:xfrm>
                <a:off x="7067" y="2494"/>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94" name="Freeform 55"/>
              <p:cNvSpPr/>
              <p:nvPr/>
            </p:nvSpPr>
            <p:spPr bwMode="auto">
              <a:xfrm>
                <a:off x="7062" y="2480"/>
                <a:ext cx="5" cy="2"/>
              </a:xfrm>
              <a:custGeom>
                <a:avLst/>
                <a:gdLst>
                  <a:gd name="T0" fmla="*/ 1 w 2"/>
                  <a:gd name="T1" fmla="*/ 1 h 1"/>
                  <a:gd name="T2" fmla="*/ 1 w 2"/>
                  <a:gd name="T3" fmla="*/ 1 h 1"/>
                  <a:gd name="T4" fmla="*/ 1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0" y="1"/>
                      <a:pt x="1" y="1"/>
                      <a:pt x="1" y="1"/>
                    </a:cubicBezTo>
                    <a:cubicBezTo>
                      <a:pt x="1" y="0"/>
                      <a:pt x="2" y="0"/>
                      <a:pt x="1"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95" name="Freeform 56"/>
              <p:cNvSpPr/>
              <p:nvPr/>
            </p:nvSpPr>
            <p:spPr bwMode="auto">
              <a:xfrm>
                <a:off x="7064" y="2485"/>
                <a:ext cx="5"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96" name="Freeform 57"/>
              <p:cNvSpPr/>
              <p:nvPr/>
            </p:nvSpPr>
            <p:spPr bwMode="auto">
              <a:xfrm>
                <a:off x="7199" y="253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97" name="Freeform 58"/>
              <p:cNvSpPr/>
              <p:nvPr/>
            </p:nvSpPr>
            <p:spPr bwMode="auto">
              <a:xfrm>
                <a:off x="6192" y="2051"/>
                <a:ext cx="30" cy="2"/>
              </a:xfrm>
              <a:custGeom>
                <a:avLst/>
                <a:gdLst>
                  <a:gd name="T0" fmla="*/ 4 w 13"/>
                  <a:gd name="T1" fmla="*/ 1 h 1"/>
                  <a:gd name="T2" fmla="*/ 6 w 13"/>
                  <a:gd name="T3" fmla="*/ 1 h 1"/>
                  <a:gd name="T4" fmla="*/ 6 w 13"/>
                  <a:gd name="T5" fmla="*/ 1 h 1"/>
                  <a:gd name="T6" fmla="*/ 6 w 13"/>
                  <a:gd name="T7" fmla="*/ 1 h 1"/>
                  <a:gd name="T8" fmla="*/ 6 w 13"/>
                  <a:gd name="T9" fmla="*/ 1 h 1"/>
                  <a:gd name="T10" fmla="*/ 6 w 13"/>
                  <a:gd name="T11" fmla="*/ 1 h 1"/>
                  <a:gd name="T12" fmla="*/ 6 w 13"/>
                  <a:gd name="T13" fmla="*/ 1 h 1"/>
                  <a:gd name="T14" fmla="*/ 6 w 13"/>
                  <a:gd name="T15" fmla="*/ 1 h 1"/>
                  <a:gd name="T16" fmla="*/ 4 w 13"/>
                  <a:gd name="T17" fmla="*/ 1 h 1"/>
                  <a:gd name="T18" fmla="*/ 4 w 13"/>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
                    <a:moveTo>
                      <a:pt x="4" y="1"/>
                    </a:moveTo>
                    <a:cubicBezTo>
                      <a:pt x="4" y="1"/>
                      <a:pt x="5"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0" y="0"/>
                      <a:pt x="13" y="1"/>
                      <a:pt x="4" y="1"/>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98" name="Freeform 59"/>
              <p:cNvSpPr/>
              <p:nvPr/>
            </p:nvSpPr>
            <p:spPr bwMode="auto">
              <a:xfrm>
                <a:off x="7190" y="2542"/>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99" name="Freeform 60"/>
              <p:cNvSpPr/>
              <p:nvPr/>
            </p:nvSpPr>
            <p:spPr bwMode="auto">
              <a:xfrm>
                <a:off x="7062" y="2480"/>
                <a:ext cx="5" cy="9"/>
              </a:xfrm>
              <a:custGeom>
                <a:avLst/>
                <a:gdLst>
                  <a:gd name="T0" fmla="*/ 2 w 2"/>
                  <a:gd name="T1" fmla="*/ 1 h 4"/>
                  <a:gd name="T2" fmla="*/ 2 w 2"/>
                  <a:gd name="T3" fmla="*/ 0 h 4"/>
                  <a:gd name="T4" fmla="*/ 1 w 2"/>
                  <a:gd name="T5" fmla="*/ 2 h 4"/>
                  <a:gd name="T6" fmla="*/ 1 w 2"/>
                  <a:gd name="T7" fmla="*/ 2 h 4"/>
                  <a:gd name="T8" fmla="*/ 0 w 2"/>
                  <a:gd name="T9" fmla="*/ 4 h 4"/>
                  <a:gd name="T10" fmla="*/ 2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2" y="1"/>
                    </a:moveTo>
                    <a:cubicBezTo>
                      <a:pt x="2" y="1"/>
                      <a:pt x="2" y="0"/>
                      <a:pt x="2" y="0"/>
                    </a:cubicBezTo>
                    <a:cubicBezTo>
                      <a:pt x="1" y="1"/>
                      <a:pt x="1" y="1"/>
                      <a:pt x="1" y="2"/>
                    </a:cubicBezTo>
                    <a:cubicBezTo>
                      <a:pt x="1" y="2"/>
                      <a:pt x="0" y="3"/>
                      <a:pt x="1" y="2"/>
                    </a:cubicBezTo>
                    <a:cubicBezTo>
                      <a:pt x="0" y="3"/>
                      <a:pt x="0" y="4"/>
                      <a:pt x="0" y="4"/>
                    </a:cubicBezTo>
                    <a:cubicBezTo>
                      <a:pt x="1" y="3"/>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00" name="Freeform 61"/>
              <p:cNvSpPr/>
              <p:nvPr/>
            </p:nvSpPr>
            <p:spPr bwMode="auto">
              <a:xfrm>
                <a:off x="7216" y="2537"/>
                <a:ext cx="2" cy="2"/>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01" name="Freeform 62"/>
              <p:cNvSpPr/>
              <p:nvPr/>
            </p:nvSpPr>
            <p:spPr bwMode="auto">
              <a:xfrm>
                <a:off x="7199" y="2534"/>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02" name="Freeform 63"/>
              <p:cNvSpPr/>
              <p:nvPr/>
            </p:nvSpPr>
            <p:spPr bwMode="auto">
              <a:xfrm>
                <a:off x="7074" y="2499"/>
                <a:ext cx="5" cy="5"/>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0" y="2"/>
                      <a:pt x="1" y="1"/>
                      <a:pt x="1" y="1"/>
                    </a:cubicBezTo>
                    <a:cubicBezTo>
                      <a:pt x="2"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03" name="Freeform 64"/>
              <p:cNvSpPr/>
              <p:nvPr/>
            </p:nvSpPr>
            <p:spPr bwMode="auto">
              <a:xfrm>
                <a:off x="7062" y="2485"/>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04" name="Freeform 65"/>
              <p:cNvSpPr/>
              <p:nvPr/>
            </p:nvSpPr>
            <p:spPr bwMode="auto">
              <a:xfrm>
                <a:off x="5890" y="2063"/>
                <a:ext cx="3" cy="7"/>
              </a:xfrm>
              <a:custGeom>
                <a:avLst/>
                <a:gdLst>
                  <a:gd name="T0" fmla="*/ 0 w 1"/>
                  <a:gd name="T1" fmla="*/ 3 h 3"/>
                  <a:gd name="T2" fmla="*/ 1 w 1"/>
                  <a:gd name="T3" fmla="*/ 3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3"/>
                      <a:pt x="0" y="3"/>
                      <a:pt x="1" y="3"/>
                    </a:cubicBezTo>
                    <a:cubicBezTo>
                      <a:pt x="1" y="2"/>
                      <a:pt x="1" y="1"/>
                      <a:pt x="1" y="0"/>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05" name="Freeform 66"/>
              <p:cNvSpPr/>
              <p:nvPr/>
            </p:nvSpPr>
            <p:spPr bwMode="auto">
              <a:xfrm>
                <a:off x="6151" y="2587"/>
                <a:ext cx="3"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06" name="Freeform 67"/>
              <p:cNvSpPr/>
              <p:nvPr/>
            </p:nvSpPr>
            <p:spPr bwMode="auto">
              <a:xfrm>
                <a:off x="6049" y="2252"/>
                <a:ext cx="0" cy="3"/>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07" name="Freeform 68"/>
              <p:cNvSpPr/>
              <p:nvPr/>
            </p:nvSpPr>
            <p:spPr bwMode="auto">
              <a:xfrm>
                <a:off x="6704" y="1688"/>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08" name="Freeform 69"/>
              <p:cNvSpPr/>
              <p:nvPr/>
            </p:nvSpPr>
            <p:spPr bwMode="auto">
              <a:xfrm>
                <a:off x="6047" y="2252"/>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0" y="0"/>
                      <a:pt x="0" y="0"/>
                    </a:cubicBezTo>
                    <a:cubicBezTo>
                      <a:pt x="0" y="0"/>
                      <a:pt x="0" y="0"/>
                      <a:pt x="0" y="0"/>
                    </a:cubicBezTo>
                    <a:cubicBezTo>
                      <a:pt x="0" y="0"/>
                      <a:pt x="0"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09" name="Freeform 70"/>
              <p:cNvSpPr/>
              <p:nvPr/>
            </p:nvSpPr>
            <p:spPr bwMode="auto">
              <a:xfrm>
                <a:off x="6049" y="2252"/>
                <a:ext cx="0" cy="3"/>
              </a:xfrm>
              <a:custGeom>
                <a:avLst/>
                <a:gdLst>
                  <a:gd name="T0" fmla="*/ 0 h 1"/>
                  <a:gd name="T1" fmla="*/ 1 h 1"/>
                  <a:gd name="T2" fmla="*/ 1 h 1"/>
                  <a:gd name="T3" fmla="*/ 1 h 1"/>
                  <a:gd name="T4" fmla="*/ 1 h 1"/>
                  <a:gd name="T5" fmla="*/ 1 h 1"/>
                  <a:gd name="T6" fmla="*/ 0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10" name="Freeform 71"/>
              <p:cNvSpPr/>
              <p:nvPr/>
            </p:nvSpPr>
            <p:spPr bwMode="auto">
              <a:xfrm>
                <a:off x="6303" y="1646"/>
                <a:ext cx="5" cy="2"/>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0" y="1"/>
                      <a:pt x="1" y="0"/>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11" name="Freeform 72"/>
              <p:cNvSpPr/>
              <p:nvPr/>
            </p:nvSpPr>
            <p:spPr bwMode="auto">
              <a:xfrm>
                <a:off x="5990" y="2264"/>
                <a:ext cx="19" cy="17"/>
              </a:xfrm>
              <a:custGeom>
                <a:avLst/>
                <a:gdLst>
                  <a:gd name="T0" fmla="*/ 2 w 8"/>
                  <a:gd name="T1" fmla="*/ 5 h 7"/>
                  <a:gd name="T2" fmla="*/ 4 w 8"/>
                  <a:gd name="T3" fmla="*/ 2 h 7"/>
                  <a:gd name="T4" fmla="*/ 2 w 8"/>
                  <a:gd name="T5" fmla="*/ 5 h 7"/>
                </a:gdLst>
                <a:ahLst/>
                <a:cxnLst>
                  <a:cxn ang="0">
                    <a:pos x="T0" y="T1"/>
                  </a:cxn>
                  <a:cxn ang="0">
                    <a:pos x="T2" y="T3"/>
                  </a:cxn>
                  <a:cxn ang="0">
                    <a:pos x="T4" y="T5"/>
                  </a:cxn>
                </a:cxnLst>
                <a:rect l="0" t="0" r="r" b="b"/>
                <a:pathLst>
                  <a:path w="8" h="7">
                    <a:moveTo>
                      <a:pt x="2" y="5"/>
                    </a:moveTo>
                    <a:cubicBezTo>
                      <a:pt x="8" y="0"/>
                      <a:pt x="0" y="7"/>
                      <a:pt x="4" y="2"/>
                    </a:cubicBezTo>
                    <a:cubicBezTo>
                      <a:pt x="2" y="3"/>
                      <a:pt x="2" y="4"/>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12" name="Freeform 73"/>
              <p:cNvSpPr/>
              <p:nvPr/>
            </p:nvSpPr>
            <p:spPr bwMode="auto">
              <a:xfrm>
                <a:off x="7062" y="2447"/>
                <a:ext cx="2" cy="4"/>
              </a:xfrm>
              <a:custGeom>
                <a:avLst/>
                <a:gdLst>
                  <a:gd name="T0" fmla="*/ 0 w 1"/>
                  <a:gd name="T1" fmla="*/ 1 h 2"/>
                  <a:gd name="T2" fmla="*/ 1 w 1"/>
                  <a:gd name="T3" fmla="*/ 0 h 2"/>
                  <a:gd name="T4" fmla="*/ 0 w 1"/>
                  <a:gd name="T5" fmla="*/ 1 h 2"/>
                </a:gdLst>
                <a:ahLst/>
                <a:cxnLst>
                  <a:cxn ang="0">
                    <a:pos x="T0" y="T1"/>
                  </a:cxn>
                  <a:cxn ang="0">
                    <a:pos x="T2" y="T3"/>
                  </a:cxn>
                  <a:cxn ang="0">
                    <a:pos x="T4" y="T5"/>
                  </a:cxn>
                </a:cxnLst>
                <a:rect l="0" t="0" r="r" b="b"/>
                <a:pathLst>
                  <a:path w="1" h="2">
                    <a:moveTo>
                      <a:pt x="0" y="1"/>
                    </a:moveTo>
                    <a:cubicBezTo>
                      <a:pt x="0" y="2"/>
                      <a:pt x="0" y="0"/>
                      <a:pt x="1" y="0"/>
                    </a:cubicBezTo>
                    <a:cubicBezTo>
                      <a:pt x="1"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13" name="Freeform 74"/>
              <p:cNvSpPr/>
              <p:nvPr/>
            </p:nvSpPr>
            <p:spPr bwMode="auto">
              <a:xfrm>
                <a:off x="7062" y="2447"/>
                <a:ext cx="2" cy="7"/>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14" name="Freeform 75"/>
              <p:cNvSpPr/>
              <p:nvPr/>
            </p:nvSpPr>
            <p:spPr bwMode="auto">
              <a:xfrm>
                <a:off x="6540" y="164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15" name="Freeform 76"/>
              <p:cNvSpPr/>
              <p:nvPr/>
            </p:nvSpPr>
            <p:spPr bwMode="auto">
              <a:xfrm>
                <a:off x="5874" y="1603"/>
                <a:ext cx="1188" cy="1363"/>
              </a:xfrm>
              <a:custGeom>
                <a:avLst/>
                <a:gdLst>
                  <a:gd name="T0" fmla="*/ 307 w 501"/>
                  <a:gd name="T1" fmla="*/ 7 h 575"/>
                  <a:gd name="T2" fmla="*/ 204 w 501"/>
                  <a:gd name="T3" fmla="*/ 13 h 575"/>
                  <a:gd name="T4" fmla="*/ 130 w 501"/>
                  <a:gd name="T5" fmla="*/ 42 h 575"/>
                  <a:gd name="T6" fmla="*/ 23 w 501"/>
                  <a:gd name="T7" fmla="*/ 152 h 575"/>
                  <a:gd name="T8" fmla="*/ 0 w 501"/>
                  <a:gd name="T9" fmla="*/ 247 h 575"/>
                  <a:gd name="T10" fmla="*/ 50 w 501"/>
                  <a:gd name="T11" fmla="*/ 385 h 575"/>
                  <a:gd name="T12" fmla="*/ 111 w 501"/>
                  <a:gd name="T13" fmla="*/ 430 h 575"/>
                  <a:gd name="T14" fmla="*/ 184 w 501"/>
                  <a:gd name="T15" fmla="*/ 490 h 575"/>
                  <a:gd name="T16" fmla="*/ 202 w 501"/>
                  <a:gd name="T17" fmla="*/ 528 h 575"/>
                  <a:gd name="T18" fmla="*/ 213 w 501"/>
                  <a:gd name="T19" fmla="*/ 562 h 575"/>
                  <a:gd name="T20" fmla="*/ 214 w 501"/>
                  <a:gd name="T21" fmla="*/ 567 h 575"/>
                  <a:gd name="T22" fmla="*/ 211 w 501"/>
                  <a:gd name="T23" fmla="*/ 536 h 575"/>
                  <a:gd name="T24" fmla="*/ 199 w 501"/>
                  <a:gd name="T25" fmla="*/ 494 h 575"/>
                  <a:gd name="T26" fmla="*/ 165 w 501"/>
                  <a:gd name="T27" fmla="*/ 454 h 575"/>
                  <a:gd name="T28" fmla="*/ 164 w 501"/>
                  <a:gd name="T29" fmla="*/ 451 h 575"/>
                  <a:gd name="T30" fmla="*/ 135 w 501"/>
                  <a:gd name="T31" fmla="*/ 430 h 575"/>
                  <a:gd name="T32" fmla="*/ 134 w 501"/>
                  <a:gd name="T33" fmla="*/ 428 h 575"/>
                  <a:gd name="T34" fmla="*/ 125 w 501"/>
                  <a:gd name="T35" fmla="*/ 419 h 575"/>
                  <a:gd name="T36" fmla="*/ 97 w 501"/>
                  <a:gd name="T37" fmla="*/ 407 h 575"/>
                  <a:gd name="T38" fmla="*/ 85 w 501"/>
                  <a:gd name="T39" fmla="*/ 394 h 575"/>
                  <a:gd name="T40" fmla="*/ 77 w 501"/>
                  <a:gd name="T41" fmla="*/ 384 h 575"/>
                  <a:gd name="T42" fmla="*/ 63 w 501"/>
                  <a:gd name="T43" fmla="*/ 368 h 575"/>
                  <a:gd name="T44" fmla="*/ 49 w 501"/>
                  <a:gd name="T45" fmla="*/ 353 h 575"/>
                  <a:gd name="T46" fmla="*/ 40 w 501"/>
                  <a:gd name="T47" fmla="*/ 338 h 575"/>
                  <a:gd name="T48" fmla="*/ 25 w 501"/>
                  <a:gd name="T49" fmla="*/ 323 h 575"/>
                  <a:gd name="T50" fmla="*/ 29 w 501"/>
                  <a:gd name="T51" fmla="*/ 315 h 575"/>
                  <a:gd name="T52" fmla="*/ 21 w 501"/>
                  <a:gd name="T53" fmla="*/ 247 h 575"/>
                  <a:gd name="T54" fmla="*/ 23 w 501"/>
                  <a:gd name="T55" fmla="*/ 221 h 575"/>
                  <a:gd name="T56" fmla="*/ 26 w 501"/>
                  <a:gd name="T57" fmla="*/ 191 h 575"/>
                  <a:gd name="T58" fmla="*/ 56 w 501"/>
                  <a:gd name="T59" fmla="*/ 133 h 575"/>
                  <a:gd name="T60" fmla="*/ 74 w 501"/>
                  <a:gd name="T61" fmla="*/ 107 h 575"/>
                  <a:gd name="T62" fmla="*/ 84 w 501"/>
                  <a:gd name="T63" fmla="*/ 99 h 575"/>
                  <a:gd name="T64" fmla="*/ 90 w 501"/>
                  <a:gd name="T65" fmla="*/ 91 h 575"/>
                  <a:gd name="T66" fmla="*/ 110 w 501"/>
                  <a:gd name="T67" fmla="*/ 80 h 575"/>
                  <a:gd name="T68" fmla="*/ 129 w 501"/>
                  <a:gd name="T69" fmla="*/ 65 h 575"/>
                  <a:gd name="T70" fmla="*/ 182 w 501"/>
                  <a:gd name="T71" fmla="*/ 36 h 575"/>
                  <a:gd name="T72" fmla="*/ 211 w 501"/>
                  <a:gd name="T73" fmla="*/ 29 h 575"/>
                  <a:gd name="T74" fmla="*/ 253 w 501"/>
                  <a:gd name="T75" fmla="*/ 19 h 575"/>
                  <a:gd name="T76" fmla="*/ 281 w 501"/>
                  <a:gd name="T77" fmla="*/ 19 h 575"/>
                  <a:gd name="T78" fmla="*/ 284 w 501"/>
                  <a:gd name="T79" fmla="*/ 19 h 575"/>
                  <a:gd name="T80" fmla="*/ 320 w 501"/>
                  <a:gd name="T81" fmla="*/ 24 h 575"/>
                  <a:gd name="T82" fmla="*/ 369 w 501"/>
                  <a:gd name="T83" fmla="*/ 42 h 575"/>
                  <a:gd name="T84" fmla="*/ 388 w 501"/>
                  <a:gd name="T85" fmla="*/ 53 h 575"/>
                  <a:gd name="T86" fmla="*/ 407 w 501"/>
                  <a:gd name="T87" fmla="*/ 71 h 575"/>
                  <a:gd name="T88" fmla="*/ 435 w 501"/>
                  <a:gd name="T89" fmla="*/ 107 h 575"/>
                  <a:gd name="T90" fmla="*/ 462 w 501"/>
                  <a:gd name="T91" fmla="*/ 154 h 575"/>
                  <a:gd name="T92" fmla="*/ 471 w 501"/>
                  <a:gd name="T93" fmla="*/ 184 h 575"/>
                  <a:gd name="T94" fmla="*/ 464 w 501"/>
                  <a:gd name="T95" fmla="*/ 279 h 575"/>
                  <a:gd name="T96" fmla="*/ 451 w 501"/>
                  <a:gd name="T97" fmla="*/ 307 h 575"/>
                  <a:gd name="T98" fmla="*/ 395 w 501"/>
                  <a:gd name="T99" fmla="*/ 377 h 575"/>
                  <a:gd name="T100" fmla="*/ 368 w 501"/>
                  <a:gd name="T101" fmla="*/ 412 h 575"/>
                  <a:gd name="T102" fmla="*/ 363 w 501"/>
                  <a:gd name="T103" fmla="*/ 573 h 575"/>
                  <a:gd name="T104" fmla="*/ 446 w 501"/>
                  <a:gd name="T105" fmla="*/ 342 h 575"/>
                  <a:gd name="T106" fmla="*/ 463 w 501"/>
                  <a:gd name="T107" fmla="*/ 11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575">
                    <a:moveTo>
                      <a:pt x="463" y="118"/>
                    </a:moveTo>
                    <a:cubicBezTo>
                      <a:pt x="439" y="74"/>
                      <a:pt x="402" y="38"/>
                      <a:pt x="355" y="17"/>
                    </a:cubicBezTo>
                    <a:cubicBezTo>
                      <a:pt x="347" y="17"/>
                      <a:pt x="337" y="12"/>
                      <a:pt x="328" y="12"/>
                    </a:cubicBezTo>
                    <a:cubicBezTo>
                      <a:pt x="328" y="11"/>
                      <a:pt x="328" y="11"/>
                      <a:pt x="328" y="11"/>
                    </a:cubicBezTo>
                    <a:cubicBezTo>
                      <a:pt x="320" y="11"/>
                      <a:pt x="319" y="8"/>
                      <a:pt x="310" y="5"/>
                    </a:cubicBezTo>
                    <a:cubicBezTo>
                      <a:pt x="309" y="7"/>
                      <a:pt x="306" y="5"/>
                      <a:pt x="307" y="7"/>
                    </a:cubicBezTo>
                    <a:cubicBezTo>
                      <a:pt x="303" y="8"/>
                      <a:pt x="301" y="3"/>
                      <a:pt x="296" y="4"/>
                    </a:cubicBezTo>
                    <a:cubicBezTo>
                      <a:pt x="296" y="3"/>
                      <a:pt x="296" y="5"/>
                      <a:pt x="295" y="4"/>
                    </a:cubicBezTo>
                    <a:cubicBezTo>
                      <a:pt x="282" y="5"/>
                      <a:pt x="298" y="3"/>
                      <a:pt x="282" y="0"/>
                    </a:cubicBezTo>
                    <a:cubicBezTo>
                      <a:pt x="259" y="0"/>
                      <a:pt x="236" y="5"/>
                      <a:pt x="215" y="9"/>
                    </a:cubicBezTo>
                    <a:cubicBezTo>
                      <a:pt x="216" y="9"/>
                      <a:pt x="217" y="10"/>
                      <a:pt x="215" y="11"/>
                    </a:cubicBezTo>
                    <a:cubicBezTo>
                      <a:pt x="212" y="8"/>
                      <a:pt x="208" y="13"/>
                      <a:pt x="204" y="13"/>
                    </a:cubicBezTo>
                    <a:cubicBezTo>
                      <a:pt x="204" y="12"/>
                      <a:pt x="206" y="12"/>
                      <a:pt x="207" y="11"/>
                    </a:cubicBezTo>
                    <a:cubicBezTo>
                      <a:pt x="197" y="13"/>
                      <a:pt x="190" y="17"/>
                      <a:pt x="181" y="19"/>
                    </a:cubicBezTo>
                    <a:cubicBezTo>
                      <a:pt x="173" y="24"/>
                      <a:pt x="163" y="25"/>
                      <a:pt x="158" y="29"/>
                    </a:cubicBezTo>
                    <a:cubicBezTo>
                      <a:pt x="159" y="27"/>
                      <a:pt x="154" y="30"/>
                      <a:pt x="152" y="30"/>
                    </a:cubicBezTo>
                    <a:cubicBezTo>
                      <a:pt x="148" y="37"/>
                      <a:pt x="136" y="37"/>
                      <a:pt x="131" y="43"/>
                    </a:cubicBezTo>
                    <a:cubicBezTo>
                      <a:pt x="130" y="42"/>
                      <a:pt x="130" y="42"/>
                      <a:pt x="130" y="42"/>
                    </a:cubicBezTo>
                    <a:cubicBezTo>
                      <a:pt x="110" y="54"/>
                      <a:pt x="88" y="68"/>
                      <a:pt x="70" y="87"/>
                    </a:cubicBezTo>
                    <a:cubicBezTo>
                      <a:pt x="59" y="96"/>
                      <a:pt x="48" y="108"/>
                      <a:pt x="39" y="121"/>
                    </a:cubicBezTo>
                    <a:cubicBezTo>
                      <a:pt x="38" y="123"/>
                      <a:pt x="40" y="122"/>
                      <a:pt x="39" y="124"/>
                    </a:cubicBezTo>
                    <a:cubicBezTo>
                      <a:pt x="37" y="127"/>
                      <a:pt x="38" y="123"/>
                      <a:pt x="37" y="124"/>
                    </a:cubicBezTo>
                    <a:cubicBezTo>
                      <a:pt x="34" y="132"/>
                      <a:pt x="28" y="140"/>
                      <a:pt x="23" y="148"/>
                    </a:cubicBezTo>
                    <a:cubicBezTo>
                      <a:pt x="23" y="150"/>
                      <a:pt x="22" y="152"/>
                      <a:pt x="23" y="152"/>
                    </a:cubicBezTo>
                    <a:cubicBezTo>
                      <a:pt x="17" y="161"/>
                      <a:pt x="14" y="176"/>
                      <a:pt x="9" y="185"/>
                    </a:cubicBezTo>
                    <a:cubicBezTo>
                      <a:pt x="14" y="183"/>
                      <a:pt x="10" y="192"/>
                      <a:pt x="10" y="196"/>
                    </a:cubicBezTo>
                    <a:cubicBezTo>
                      <a:pt x="9" y="198"/>
                      <a:pt x="8" y="198"/>
                      <a:pt x="8" y="197"/>
                    </a:cubicBezTo>
                    <a:cubicBezTo>
                      <a:pt x="6" y="205"/>
                      <a:pt x="5" y="209"/>
                      <a:pt x="3" y="219"/>
                    </a:cubicBezTo>
                    <a:cubicBezTo>
                      <a:pt x="2" y="223"/>
                      <a:pt x="4" y="225"/>
                      <a:pt x="3" y="230"/>
                    </a:cubicBezTo>
                    <a:cubicBezTo>
                      <a:pt x="0" y="233"/>
                      <a:pt x="1" y="241"/>
                      <a:pt x="0" y="247"/>
                    </a:cubicBezTo>
                    <a:cubicBezTo>
                      <a:pt x="2" y="245"/>
                      <a:pt x="4" y="252"/>
                      <a:pt x="3" y="257"/>
                    </a:cubicBezTo>
                    <a:cubicBezTo>
                      <a:pt x="0" y="256"/>
                      <a:pt x="0" y="256"/>
                      <a:pt x="0" y="256"/>
                    </a:cubicBezTo>
                    <a:cubicBezTo>
                      <a:pt x="1" y="272"/>
                      <a:pt x="0" y="297"/>
                      <a:pt x="9" y="316"/>
                    </a:cubicBezTo>
                    <a:cubicBezTo>
                      <a:pt x="8" y="318"/>
                      <a:pt x="8" y="318"/>
                      <a:pt x="8" y="318"/>
                    </a:cubicBezTo>
                    <a:cubicBezTo>
                      <a:pt x="17" y="337"/>
                      <a:pt x="25" y="356"/>
                      <a:pt x="39" y="370"/>
                    </a:cubicBezTo>
                    <a:cubicBezTo>
                      <a:pt x="42" y="375"/>
                      <a:pt x="47" y="381"/>
                      <a:pt x="50" y="385"/>
                    </a:cubicBezTo>
                    <a:cubicBezTo>
                      <a:pt x="56" y="390"/>
                      <a:pt x="58" y="391"/>
                      <a:pt x="63" y="393"/>
                    </a:cubicBezTo>
                    <a:cubicBezTo>
                      <a:pt x="65" y="395"/>
                      <a:pt x="65" y="397"/>
                      <a:pt x="65" y="398"/>
                    </a:cubicBezTo>
                    <a:cubicBezTo>
                      <a:pt x="71" y="405"/>
                      <a:pt x="76" y="411"/>
                      <a:pt x="83" y="414"/>
                    </a:cubicBezTo>
                    <a:cubicBezTo>
                      <a:pt x="83" y="415"/>
                      <a:pt x="83" y="415"/>
                      <a:pt x="83" y="415"/>
                    </a:cubicBezTo>
                    <a:cubicBezTo>
                      <a:pt x="89" y="419"/>
                      <a:pt x="98" y="423"/>
                      <a:pt x="104" y="429"/>
                    </a:cubicBezTo>
                    <a:cubicBezTo>
                      <a:pt x="106" y="429"/>
                      <a:pt x="113" y="433"/>
                      <a:pt x="111" y="430"/>
                    </a:cubicBezTo>
                    <a:cubicBezTo>
                      <a:pt x="114" y="431"/>
                      <a:pt x="111" y="433"/>
                      <a:pt x="115" y="433"/>
                    </a:cubicBezTo>
                    <a:cubicBezTo>
                      <a:pt x="111" y="433"/>
                      <a:pt x="111" y="433"/>
                      <a:pt x="111" y="433"/>
                    </a:cubicBezTo>
                    <a:cubicBezTo>
                      <a:pt x="125" y="443"/>
                      <a:pt x="138" y="450"/>
                      <a:pt x="152" y="459"/>
                    </a:cubicBezTo>
                    <a:cubicBezTo>
                      <a:pt x="154" y="464"/>
                      <a:pt x="165" y="469"/>
                      <a:pt x="170" y="476"/>
                    </a:cubicBezTo>
                    <a:cubicBezTo>
                      <a:pt x="175" y="479"/>
                      <a:pt x="180" y="487"/>
                      <a:pt x="185" y="489"/>
                    </a:cubicBezTo>
                    <a:cubicBezTo>
                      <a:pt x="184" y="490"/>
                      <a:pt x="184" y="490"/>
                      <a:pt x="184" y="490"/>
                    </a:cubicBezTo>
                    <a:cubicBezTo>
                      <a:pt x="188" y="495"/>
                      <a:pt x="194" y="503"/>
                      <a:pt x="196" y="512"/>
                    </a:cubicBezTo>
                    <a:cubicBezTo>
                      <a:pt x="198" y="518"/>
                      <a:pt x="200" y="517"/>
                      <a:pt x="202" y="521"/>
                    </a:cubicBezTo>
                    <a:cubicBezTo>
                      <a:pt x="201" y="521"/>
                      <a:pt x="201" y="521"/>
                      <a:pt x="201" y="521"/>
                    </a:cubicBezTo>
                    <a:cubicBezTo>
                      <a:pt x="203" y="525"/>
                      <a:pt x="206" y="526"/>
                      <a:pt x="207" y="528"/>
                    </a:cubicBezTo>
                    <a:cubicBezTo>
                      <a:pt x="207" y="532"/>
                      <a:pt x="208" y="532"/>
                      <a:pt x="208" y="536"/>
                    </a:cubicBezTo>
                    <a:cubicBezTo>
                      <a:pt x="207" y="532"/>
                      <a:pt x="205" y="530"/>
                      <a:pt x="202" y="528"/>
                    </a:cubicBezTo>
                    <a:cubicBezTo>
                      <a:pt x="203" y="534"/>
                      <a:pt x="207" y="539"/>
                      <a:pt x="206" y="543"/>
                    </a:cubicBezTo>
                    <a:cubicBezTo>
                      <a:pt x="207" y="547"/>
                      <a:pt x="207" y="551"/>
                      <a:pt x="209" y="551"/>
                    </a:cubicBezTo>
                    <a:cubicBezTo>
                      <a:pt x="209" y="552"/>
                      <a:pt x="208" y="555"/>
                      <a:pt x="207" y="552"/>
                    </a:cubicBezTo>
                    <a:cubicBezTo>
                      <a:pt x="208" y="556"/>
                      <a:pt x="208" y="558"/>
                      <a:pt x="209" y="560"/>
                    </a:cubicBezTo>
                    <a:cubicBezTo>
                      <a:pt x="209" y="560"/>
                      <a:pt x="209" y="559"/>
                      <a:pt x="209" y="558"/>
                    </a:cubicBezTo>
                    <a:cubicBezTo>
                      <a:pt x="211" y="560"/>
                      <a:pt x="211" y="563"/>
                      <a:pt x="213" y="562"/>
                    </a:cubicBezTo>
                    <a:cubicBezTo>
                      <a:pt x="212" y="561"/>
                      <a:pt x="212" y="560"/>
                      <a:pt x="212" y="558"/>
                    </a:cubicBezTo>
                    <a:cubicBezTo>
                      <a:pt x="213" y="559"/>
                      <a:pt x="214" y="565"/>
                      <a:pt x="213" y="567"/>
                    </a:cubicBezTo>
                    <a:cubicBezTo>
                      <a:pt x="212" y="569"/>
                      <a:pt x="210" y="563"/>
                      <a:pt x="210" y="566"/>
                    </a:cubicBezTo>
                    <a:cubicBezTo>
                      <a:pt x="213" y="575"/>
                      <a:pt x="213" y="575"/>
                      <a:pt x="213" y="575"/>
                    </a:cubicBezTo>
                    <a:cubicBezTo>
                      <a:pt x="213" y="573"/>
                      <a:pt x="214" y="570"/>
                      <a:pt x="215" y="571"/>
                    </a:cubicBezTo>
                    <a:cubicBezTo>
                      <a:pt x="214" y="567"/>
                      <a:pt x="214" y="567"/>
                      <a:pt x="214" y="567"/>
                    </a:cubicBezTo>
                    <a:cubicBezTo>
                      <a:pt x="215" y="567"/>
                      <a:pt x="215" y="567"/>
                      <a:pt x="215" y="567"/>
                    </a:cubicBezTo>
                    <a:cubicBezTo>
                      <a:pt x="214" y="560"/>
                      <a:pt x="215" y="555"/>
                      <a:pt x="214" y="548"/>
                    </a:cubicBezTo>
                    <a:cubicBezTo>
                      <a:pt x="212" y="551"/>
                      <a:pt x="212" y="551"/>
                      <a:pt x="212" y="551"/>
                    </a:cubicBezTo>
                    <a:cubicBezTo>
                      <a:pt x="212" y="547"/>
                      <a:pt x="209" y="543"/>
                      <a:pt x="210" y="539"/>
                    </a:cubicBezTo>
                    <a:cubicBezTo>
                      <a:pt x="211" y="541"/>
                      <a:pt x="211" y="539"/>
                      <a:pt x="212" y="539"/>
                    </a:cubicBezTo>
                    <a:cubicBezTo>
                      <a:pt x="212" y="538"/>
                      <a:pt x="211" y="537"/>
                      <a:pt x="211" y="536"/>
                    </a:cubicBezTo>
                    <a:cubicBezTo>
                      <a:pt x="214" y="538"/>
                      <a:pt x="214" y="538"/>
                      <a:pt x="214" y="538"/>
                    </a:cubicBezTo>
                    <a:cubicBezTo>
                      <a:pt x="210" y="536"/>
                      <a:pt x="210" y="526"/>
                      <a:pt x="210" y="525"/>
                    </a:cubicBezTo>
                    <a:cubicBezTo>
                      <a:pt x="210" y="525"/>
                      <a:pt x="210" y="525"/>
                      <a:pt x="210" y="525"/>
                    </a:cubicBezTo>
                    <a:cubicBezTo>
                      <a:pt x="209" y="519"/>
                      <a:pt x="209" y="527"/>
                      <a:pt x="208" y="523"/>
                    </a:cubicBezTo>
                    <a:cubicBezTo>
                      <a:pt x="207" y="519"/>
                      <a:pt x="210" y="520"/>
                      <a:pt x="210" y="517"/>
                    </a:cubicBezTo>
                    <a:cubicBezTo>
                      <a:pt x="207" y="511"/>
                      <a:pt x="202" y="501"/>
                      <a:pt x="199" y="494"/>
                    </a:cubicBezTo>
                    <a:cubicBezTo>
                      <a:pt x="196" y="489"/>
                      <a:pt x="191" y="484"/>
                      <a:pt x="186" y="481"/>
                    </a:cubicBezTo>
                    <a:cubicBezTo>
                      <a:pt x="183" y="477"/>
                      <a:pt x="189" y="480"/>
                      <a:pt x="184" y="476"/>
                    </a:cubicBezTo>
                    <a:cubicBezTo>
                      <a:pt x="186" y="476"/>
                      <a:pt x="186" y="475"/>
                      <a:pt x="186" y="474"/>
                    </a:cubicBezTo>
                    <a:cubicBezTo>
                      <a:pt x="185" y="474"/>
                      <a:pt x="179" y="467"/>
                      <a:pt x="181" y="471"/>
                    </a:cubicBezTo>
                    <a:cubicBezTo>
                      <a:pt x="176" y="466"/>
                      <a:pt x="169" y="460"/>
                      <a:pt x="163" y="455"/>
                    </a:cubicBezTo>
                    <a:cubicBezTo>
                      <a:pt x="165" y="457"/>
                      <a:pt x="167" y="456"/>
                      <a:pt x="165" y="454"/>
                    </a:cubicBezTo>
                    <a:cubicBezTo>
                      <a:pt x="162" y="453"/>
                      <a:pt x="156" y="450"/>
                      <a:pt x="151" y="445"/>
                    </a:cubicBezTo>
                    <a:cubicBezTo>
                      <a:pt x="150" y="447"/>
                      <a:pt x="152" y="448"/>
                      <a:pt x="150" y="449"/>
                    </a:cubicBezTo>
                    <a:cubicBezTo>
                      <a:pt x="149" y="449"/>
                      <a:pt x="147" y="449"/>
                      <a:pt x="146" y="447"/>
                    </a:cubicBezTo>
                    <a:cubicBezTo>
                      <a:pt x="147" y="445"/>
                      <a:pt x="148" y="443"/>
                      <a:pt x="144" y="440"/>
                    </a:cubicBezTo>
                    <a:cubicBezTo>
                      <a:pt x="146" y="438"/>
                      <a:pt x="152" y="446"/>
                      <a:pt x="151" y="442"/>
                    </a:cubicBezTo>
                    <a:cubicBezTo>
                      <a:pt x="154" y="442"/>
                      <a:pt x="163" y="448"/>
                      <a:pt x="164" y="451"/>
                    </a:cubicBezTo>
                    <a:cubicBezTo>
                      <a:pt x="170" y="452"/>
                      <a:pt x="161" y="448"/>
                      <a:pt x="163" y="447"/>
                    </a:cubicBezTo>
                    <a:cubicBezTo>
                      <a:pt x="159" y="444"/>
                      <a:pt x="157" y="444"/>
                      <a:pt x="151" y="440"/>
                    </a:cubicBezTo>
                    <a:cubicBezTo>
                      <a:pt x="150" y="440"/>
                      <a:pt x="152" y="442"/>
                      <a:pt x="148" y="441"/>
                    </a:cubicBezTo>
                    <a:cubicBezTo>
                      <a:pt x="142" y="439"/>
                      <a:pt x="143" y="435"/>
                      <a:pt x="141" y="434"/>
                    </a:cubicBezTo>
                    <a:cubicBezTo>
                      <a:pt x="144" y="435"/>
                      <a:pt x="144" y="435"/>
                      <a:pt x="144" y="435"/>
                    </a:cubicBezTo>
                    <a:cubicBezTo>
                      <a:pt x="141" y="432"/>
                      <a:pt x="139" y="432"/>
                      <a:pt x="135" y="430"/>
                    </a:cubicBezTo>
                    <a:cubicBezTo>
                      <a:pt x="136" y="426"/>
                      <a:pt x="142" y="434"/>
                      <a:pt x="144" y="433"/>
                    </a:cubicBezTo>
                    <a:cubicBezTo>
                      <a:pt x="143" y="429"/>
                      <a:pt x="143" y="429"/>
                      <a:pt x="143" y="429"/>
                    </a:cubicBezTo>
                    <a:cubicBezTo>
                      <a:pt x="137" y="425"/>
                      <a:pt x="140" y="430"/>
                      <a:pt x="134" y="425"/>
                    </a:cubicBezTo>
                    <a:cubicBezTo>
                      <a:pt x="135" y="425"/>
                      <a:pt x="135" y="425"/>
                      <a:pt x="135" y="425"/>
                    </a:cubicBezTo>
                    <a:cubicBezTo>
                      <a:pt x="131" y="423"/>
                      <a:pt x="131" y="423"/>
                      <a:pt x="131" y="423"/>
                    </a:cubicBezTo>
                    <a:cubicBezTo>
                      <a:pt x="131" y="424"/>
                      <a:pt x="130" y="426"/>
                      <a:pt x="134" y="428"/>
                    </a:cubicBezTo>
                    <a:cubicBezTo>
                      <a:pt x="130" y="429"/>
                      <a:pt x="131" y="427"/>
                      <a:pt x="125" y="424"/>
                    </a:cubicBezTo>
                    <a:cubicBezTo>
                      <a:pt x="122" y="424"/>
                      <a:pt x="127" y="425"/>
                      <a:pt x="126" y="427"/>
                    </a:cubicBezTo>
                    <a:cubicBezTo>
                      <a:pt x="126" y="428"/>
                      <a:pt x="123" y="426"/>
                      <a:pt x="120" y="425"/>
                    </a:cubicBezTo>
                    <a:cubicBezTo>
                      <a:pt x="116" y="422"/>
                      <a:pt x="119" y="421"/>
                      <a:pt x="118" y="419"/>
                    </a:cubicBezTo>
                    <a:cubicBezTo>
                      <a:pt x="119" y="420"/>
                      <a:pt x="122" y="422"/>
                      <a:pt x="121" y="422"/>
                    </a:cubicBezTo>
                    <a:cubicBezTo>
                      <a:pt x="127" y="424"/>
                      <a:pt x="121" y="418"/>
                      <a:pt x="125" y="419"/>
                    </a:cubicBezTo>
                    <a:cubicBezTo>
                      <a:pt x="122" y="415"/>
                      <a:pt x="121" y="417"/>
                      <a:pt x="118" y="416"/>
                    </a:cubicBezTo>
                    <a:cubicBezTo>
                      <a:pt x="119" y="417"/>
                      <a:pt x="117" y="418"/>
                      <a:pt x="117" y="419"/>
                    </a:cubicBezTo>
                    <a:cubicBezTo>
                      <a:pt x="108" y="418"/>
                      <a:pt x="115" y="413"/>
                      <a:pt x="108" y="409"/>
                    </a:cubicBezTo>
                    <a:cubicBezTo>
                      <a:pt x="108" y="413"/>
                      <a:pt x="98" y="407"/>
                      <a:pt x="100" y="413"/>
                    </a:cubicBezTo>
                    <a:cubicBezTo>
                      <a:pt x="98" y="412"/>
                      <a:pt x="96" y="411"/>
                      <a:pt x="95" y="410"/>
                    </a:cubicBezTo>
                    <a:cubicBezTo>
                      <a:pt x="98" y="409"/>
                      <a:pt x="93" y="407"/>
                      <a:pt x="97" y="407"/>
                    </a:cubicBezTo>
                    <a:cubicBezTo>
                      <a:pt x="95" y="405"/>
                      <a:pt x="95" y="405"/>
                      <a:pt x="95" y="405"/>
                    </a:cubicBezTo>
                    <a:cubicBezTo>
                      <a:pt x="100" y="406"/>
                      <a:pt x="100" y="406"/>
                      <a:pt x="100" y="406"/>
                    </a:cubicBezTo>
                    <a:cubicBezTo>
                      <a:pt x="98" y="403"/>
                      <a:pt x="95" y="399"/>
                      <a:pt x="94" y="397"/>
                    </a:cubicBezTo>
                    <a:cubicBezTo>
                      <a:pt x="91" y="395"/>
                      <a:pt x="94" y="399"/>
                      <a:pt x="90" y="397"/>
                    </a:cubicBezTo>
                    <a:cubicBezTo>
                      <a:pt x="92" y="397"/>
                      <a:pt x="91" y="394"/>
                      <a:pt x="89" y="393"/>
                    </a:cubicBezTo>
                    <a:cubicBezTo>
                      <a:pt x="92" y="396"/>
                      <a:pt x="87" y="395"/>
                      <a:pt x="85" y="394"/>
                    </a:cubicBezTo>
                    <a:cubicBezTo>
                      <a:pt x="82" y="392"/>
                      <a:pt x="81" y="388"/>
                      <a:pt x="81" y="388"/>
                    </a:cubicBezTo>
                    <a:cubicBezTo>
                      <a:pt x="86" y="389"/>
                      <a:pt x="86" y="389"/>
                      <a:pt x="86" y="389"/>
                    </a:cubicBezTo>
                    <a:cubicBezTo>
                      <a:pt x="82" y="388"/>
                      <a:pt x="85" y="388"/>
                      <a:pt x="82" y="386"/>
                    </a:cubicBezTo>
                    <a:cubicBezTo>
                      <a:pt x="81" y="386"/>
                      <a:pt x="78" y="386"/>
                      <a:pt x="77" y="387"/>
                    </a:cubicBezTo>
                    <a:cubicBezTo>
                      <a:pt x="75" y="385"/>
                      <a:pt x="74" y="383"/>
                      <a:pt x="73" y="383"/>
                    </a:cubicBezTo>
                    <a:cubicBezTo>
                      <a:pt x="77" y="384"/>
                      <a:pt x="77" y="384"/>
                      <a:pt x="77" y="384"/>
                    </a:cubicBezTo>
                    <a:cubicBezTo>
                      <a:pt x="73" y="381"/>
                      <a:pt x="79" y="381"/>
                      <a:pt x="74" y="378"/>
                    </a:cubicBezTo>
                    <a:cubicBezTo>
                      <a:pt x="72" y="378"/>
                      <a:pt x="72" y="378"/>
                      <a:pt x="72" y="378"/>
                    </a:cubicBezTo>
                    <a:cubicBezTo>
                      <a:pt x="72" y="377"/>
                      <a:pt x="72" y="376"/>
                      <a:pt x="73" y="377"/>
                    </a:cubicBezTo>
                    <a:cubicBezTo>
                      <a:pt x="71" y="377"/>
                      <a:pt x="69" y="375"/>
                      <a:pt x="68" y="374"/>
                    </a:cubicBezTo>
                    <a:cubicBezTo>
                      <a:pt x="69" y="373"/>
                      <a:pt x="69" y="373"/>
                      <a:pt x="69" y="373"/>
                    </a:cubicBezTo>
                    <a:cubicBezTo>
                      <a:pt x="67" y="372"/>
                      <a:pt x="63" y="371"/>
                      <a:pt x="63" y="368"/>
                    </a:cubicBezTo>
                    <a:cubicBezTo>
                      <a:pt x="62" y="371"/>
                      <a:pt x="65" y="370"/>
                      <a:pt x="66" y="373"/>
                    </a:cubicBezTo>
                    <a:cubicBezTo>
                      <a:pt x="66" y="377"/>
                      <a:pt x="62" y="372"/>
                      <a:pt x="62" y="371"/>
                    </a:cubicBezTo>
                    <a:cubicBezTo>
                      <a:pt x="64" y="370"/>
                      <a:pt x="58" y="367"/>
                      <a:pt x="56" y="364"/>
                    </a:cubicBezTo>
                    <a:cubicBezTo>
                      <a:pt x="56" y="363"/>
                      <a:pt x="55" y="361"/>
                      <a:pt x="55" y="360"/>
                    </a:cubicBezTo>
                    <a:cubicBezTo>
                      <a:pt x="53" y="360"/>
                      <a:pt x="53" y="360"/>
                      <a:pt x="53" y="360"/>
                    </a:cubicBezTo>
                    <a:cubicBezTo>
                      <a:pt x="56" y="357"/>
                      <a:pt x="49" y="356"/>
                      <a:pt x="49" y="353"/>
                    </a:cubicBezTo>
                    <a:cubicBezTo>
                      <a:pt x="50" y="354"/>
                      <a:pt x="51" y="353"/>
                      <a:pt x="51" y="351"/>
                    </a:cubicBezTo>
                    <a:cubicBezTo>
                      <a:pt x="50" y="355"/>
                      <a:pt x="45" y="349"/>
                      <a:pt x="44" y="350"/>
                    </a:cubicBezTo>
                    <a:cubicBezTo>
                      <a:pt x="42" y="345"/>
                      <a:pt x="48" y="349"/>
                      <a:pt x="48" y="347"/>
                    </a:cubicBezTo>
                    <a:cubicBezTo>
                      <a:pt x="45" y="346"/>
                      <a:pt x="46" y="341"/>
                      <a:pt x="43" y="341"/>
                    </a:cubicBezTo>
                    <a:cubicBezTo>
                      <a:pt x="44" y="345"/>
                      <a:pt x="41" y="341"/>
                      <a:pt x="40" y="341"/>
                    </a:cubicBezTo>
                    <a:cubicBezTo>
                      <a:pt x="38" y="337"/>
                      <a:pt x="41" y="341"/>
                      <a:pt x="40" y="338"/>
                    </a:cubicBezTo>
                    <a:cubicBezTo>
                      <a:pt x="39" y="336"/>
                      <a:pt x="36" y="335"/>
                      <a:pt x="37" y="338"/>
                    </a:cubicBezTo>
                    <a:cubicBezTo>
                      <a:pt x="36" y="335"/>
                      <a:pt x="32" y="333"/>
                      <a:pt x="32" y="330"/>
                    </a:cubicBezTo>
                    <a:cubicBezTo>
                      <a:pt x="33" y="328"/>
                      <a:pt x="36" y="335"/>
                      <a:pt x="36" y="333"/>
                    </a:cubicBezTo>
                    <a:cubicBezTo>
                      <a:pt x="32" y="326"/>
                      <a:pt x="30" y="331"/>
                      <a:pt x="27" y="325"/>
                    </a:cubicBezTo>
                    <a:cubicBezTo>
                      <a:pt x="27" y="328"/>
                      <a:pt x="24" y="327"/>
                      <a:pt x="22" y="324"/>
                    </a:cubicBezTo>
                    <a:cubicBezTo>
                      <a:pt x="19" y="317"/>
                      <a:pt x="24" y="327"/>
                      <a:pt x="25" y="323"/>
                    </a:cubicBezTo>
                    <a:cubicBezTo>
                      <a:pt x="23" y="321"/>
                      <a:pt x="23" y="321"/>
                      <a:pt x="23" y="321"/>
                    </a:cubicBezTo>
                    <a:cubicBezTo>
                      <a:pt x="25" y="316"/>
                      <a:pt x="31" y="327"/>
                      <a:pt x="32" y="322"/>
                    </a:cubicBezTo>
                    <a:cubicBezTo>
                      <a:pt x="30" y="320"/>
                      <a:pt x="30" y="320"/>
                      <a:pt x="30" y="320"/>
                    </a:cubicBezTo>
                    <a:cubicBezTo>
                      <a:pt x="31" y="320"/>
                      <a:pt x="32" y="321"/>
                      <a:pt x="33" y="319"/>
                    </a:cubicBezTo>
                    <a:cubicBezTo>
                      <a:pt x="30" y="319"/>
                      <a:pt x="30" y="313"/>
                      <a:pt x="29" y="312"/>
                    </a:cubicBezTo>
                    <a:cubicBezTo>
                      <a:pt x="27" y="312"/>
                      <a:pt x="30" y="315"/>
                      <a:pt x="29" y="315"/>
                    </a:cubicBezTo>
                    <a:cubicBezTo>
                      <a:pt x="27" y="312"/>
                      <a:pt x="24" y="311"/>
                      <a:pt x="24" y="306"/>
                    </a:cubicBezTo>
                    <a:cubicBezTo>
                      <a:pt x="26" y="308"/>
                      <a:pt x="26" y="304"/>
                      <a:pt x="27" y="305"/>
                    </a:cubicBezTo>
                    <a:cubicBezTo>
                      <a:pt x="27" y="303"/>
                      <a:pt x="25" y="305"/>
                      <a:pt x="25" y="301"/>
                    </a:cubicBezTo>
                    <a:cubicBezTo>
                      <a:pt x="26" y="301"/>
                      <a:pt x="26" y="301"/>
                      <a:pt x="26" y="301"/>
                    </a:cubicBezTo>
                    <a:cubicBezTo>
                      <a:pt x="23" y="289"/>
                      <a:pt x="22" y="272"/>
                      <a:pt x="18" y="260"/>
                    </a:cubicBezTo>
                    <a:cubicBezTo>
                      <a:pt x="20" y="258"/>
                      <a:pt x="20" y="254"/>
                      <a:pt x="21" y="247"/>
                    </a:cubicBezTo>
                    <a:cubicBezTo>
                      <a:pt x="21" y="250"/>
                      <a:pt x="19" y="247"/>
                      <a:pt x="19" y="246"/>
                    </a:cubicBezTo>
                    <a:cubicBezTo>
                      <a:pt x="21" y="242"/>
                      <a:pt x="21" y="242"/>
                      <a:pt x="21" y="242"/>
                    </a:cubicBezTo>
                    <a:cubicBezTo>
                      <a:pt x="23" y="239"/>
                      <a:pt x="22" y="233"/>
                      <a:pt x="21" y="230"/>
                    </a:cubicBezTo>
                    <a:cubicBezTo>
                      <a:pt x="22" y="229"/>
                      <a:pt x="22" y="229"/>
                      <a:pt x="23" y="229"/>
                    </a:cubicBezTo>
                    <a:cubicBezTo>
                      <a:pt x="24" y="225"/>
                      <a:pt x="22" y="225"/>
                      <a:pt x="22" y="224"/>
                    </a:cubicBezTo>
                    <a:cubicBezTo>
                      <a:pt x="23" y="221"/>
                      <a:pt x="23" y="221"/>
                      <a:pt x="23" y="221"/>
                    </a:cubicBezTo>
                    <a:cubicBezTo>
                      <a:pt x="22" y="221"/>
                      <a:pt x="22" y="221"/>
                      <a:pt x="22" y="221"/>
                    </a:cubicBezTo>
                    <a:cubicBezTo>
                      <a:pt x="22" y="217"/>
                      <a:pt x="23" y="213"/>
                      <a:pt x="25" y="213"/>
                    </a:cubicBezTo>
                    <a:cubicBezTo>
                      <a:pt x="25" y="212"/>
                      <a:pt x="25" y="211"/>
                      <a:pt x="24" y="212"/>
                    </a:cubicBezTo>
                    <a:cubicBezTo>
                      <a:pt x="26" y="209"/>
                      <a:pt x="28" y="200"/>
                      <a:pt x="29" y="193"/>
                    </a:cubicBezTo>
                    <a:cubicBezTo>
                      <a:pt x="28" y="196"/>
                      <a:pt x="27" y="196"/>
                      <a:pt x="26" y="196"/>
                    </a:cubicBezTo>
                    <a:cubicBezTo>
                      <a:pt x="24" y="194"/>
                      <a:pt x="27" y="194"/>
                      <a:pt x="26" y="191"/>
                    </a:cubicBezTo>
                    <a:cubicBezTo>
                      <a:pt x="27" y="192"/>
                      <a:pt x="28" y="189"/>
                      <a:pt x="28" y="192"/>
                    </a:cubicBezTo>
                    <a:cubicBezTo>
                      <a:pt x="33" y="185"/>
                      <a:pt x="36" y="173"/>
                      <a:pt x="40" y="164"/>
                    </a:cubicBezTo>
                    <a:cubicBezTo>
                      <a:pt x="40" y="162"/>
                      <a:pt x="40" y="162"/>
                      <a:pt x="39" y="161"/>
                    </a:cubicBezTo>
                    <a:cubicBezTo>
                      <a:pt x="45" y="156"/>
                      <a:pt x="47" y="148"/>
                      <a:pt x="51" y="142"/>
                    </a:cubicBezTo>
                    <a:cubicBezTo>
                      <a:pt x="49" y="143"/>
                      <a:pt x="48" y="139"/>
                      <a:pt x="50" y="136"/>
                    </a:cubicBezTo>
                    <a:cubicBezTo>
                      <a:pt x="51" y="131"/>
                      <a:pt x="53" y="136"/>
                      <a:pt x="56" y="133"/>
                    </a:cubicBezTo>
                    <a:cubicBezTo>
                      <a:pt x="57" y="131"/>
                      <a:pt x="59" y="128"/>
                      <a:pt x="60" y="127"/>
                    </a:cubicBezTo>
                    <a:cubicBezTo>
                      <a:pt x="60" y="127"/>
                      <a:pt x="60" y="127"/>
                      <a:pt x="60" y="127"/>
                    </a:cubicBezTo>
                    <a:cubicBezTo>
                      <a:pt x="61" y="125"/>
                      <a:pt x="63" y="121"/>
                      <a:pt x="65" y="120"/>
                    </a:cubicBezTo>
                    <a:cubicBezTo>
                      <a:pt x="65" y="120"/>
                      <a:pt x="65" y="120"/>
                      <a:pt x="65" y="120"/>
                    </a:cubicBezTo>
                    <a:cubicBezTo>
                      <a:pt x="67" y="118"/>
                      <a:pt x="69" y="117"/>
                      <a:pt x="71" y="115"/>
                    </a:cubicBezTo>
                    <a:cubicBezTo>
                      <a:pt x="70" y="113"/>
                      <a:pt x="75" y="109"/>
                      <a:pt x="74" y="107"/>
                    </a:cubicBezTo>
                    <a:cubicBezTo>
                      <a:pt x="75" y="107"/>
                      <a:pt x="74" y="107"/>
                      <a:pt x="75" y="107"/>
                    </a:cubicBezTo>
                    <a:cubicBezTo>
                      <a:pt x="74" y="106"/>
                      <a:pt x="74" y="106"/>
                      <a:pt x="74" y="106"/>
                    </a:cubicBezTo>
                    <a:cubicBezTo>
                      <a:pt x="78" y="103"/>
                      <a:pt x="78" y="103"/>
                      <a:pt x="78" y="103"/>
                    </a:cubicBezTo>
                    <a:cubicBezTo>
                      <a:pt x="78" y="104"/>
                      <a:pt x="78" y="105"/>
                      <a:pt x="78" y="106"/>
                    </a:cubicBezTo>
                    <a:cubicBezTo>
                      <a:pt x="82" y="103"/>
                      <a:pt x="78" y="104"/>
                      <a:pt x="79" y="101"/>
                    </a:cubicBezTo>
                    <a:cubicBezTo>
                      <a:pt x="81" y="98"/>
                      <a:pt x="82" y="99"/>
                      <a:pt x="84" y="99"/>
                    </a:cubicBezTo>
                    <a:cubicBezTo>
                      <a:pt x="84" y="100"/>
                      <a:pt x="82" y="100"/>
                      <a:pt x="81" y="101"/>
                    </a:cubicBezTo>
                    <a:cubicBezTo>
                      <a:pt x="81" y="103"/>
                      <a:pt x="83" y="100"/>
                      <a:pt x="84" y="101"/>
                    </a:cubicBezTo>
                    <a:cubicBezTo>
                      <a:pt x="85" y="100"/>
                      <a:pt x="84" y="98"/>
                      <a:pt x="86" y="97"/>
                    </a:cubicBezTo>
                    <a:cubicBezTo>
                      <a:pt x="88" y="96"/>
                      <a:pt x="92" y="92"/>
                      <a:pt x="92" y="93"/>
                    </a:cubicBezTo>
                    <a:cubicBezTo>
                      <a:pt x="93" y="91"/>
                      <a:pt x="95" y="90"/>
                      <a:pt x="96" y="88"/>
                    </a:cubicBezTo>
                    <a:cubicBezTo>
                      <a:pt x="94" y="89"/>
                      <a:pt x="91" y="91"/>
                      <a:pt x="90" y="91"/>
                    </a:cubicBezTo>
                    <a:cubicBezTo>
                      <a:pt x="91" y="90"/>
                      <a:pt x="94" y="87"/>
                      <a:pt x="94" y="87"/>
                    </a:cubicBezTo>
                    <a:cubicBezTo>
                      <a:pt x="94" y="88"/>
                      <a:pt x="94" y="88"/>
                      <a:pt x="94" y="88"/>
                    </a:cubicBezTo>
                    <a:cubicBezTo>
                      <a:pt x="94" y="87"/>
                      <a:pt x="99" y="84"/>
                      <a:pt x="96" y="85"/>
                    </a:cubicBezTo>
                    <a:cubicBezTo>
                      <a:pt x="100" y="84"/>
                      <a:pt x="100" y="84"/>
                      <a:pt x="100" y="84"/>
                    </a:cubicBezTo>
                    <a:cubicBezTo>
                      <a:pt x="100" y="82"/>
                      <a:pt x="103" y="80"/>
                      <a:pt x="105" y="78"/>
                    </a:cubicBezTo>
                    <a:cubicBezTo>
                      <a:pt x="106" y="80"/>
                      <a:pt x="106" y="82"/>
                      <a:pt x="110" y="80"/>
                    </a:cubicBezTo>
                    <a:cubicBezTo>
                      <a:pt x="113" y="76"/>
                      <a:pt x="113" y="76"/>
                      <a:pt x="113" y="76"/>
                    </a:cubicBezTo>
                    <a:cubicBezTo>
                      <a:pt x="115" y="74"/>
                      <a:pt x="116" y="74"/>
                      <a:pt x="116" y="75"/>
                    </a:cubicBezTo>
                    <a:cubicBezTo>
                      <a:pt x="124" y="71"/>
                      <a:pt x="121" y="66"/>
                      <a:pt x="128" y="64"/>
                    </a:cubicBezTo>
                    <a:cubicBezTo>
                      <a:pt x="126" y="67"/>
                      <a:pt x="129" y="66"/>
                      <a:pt x="132" y="65"/>
                    </a:cubicBezTo>
                    <a:cubicBezTo>
                      <a:pt x="131" y="65"/>
                      <a:pt x="131" y="64"/>
                      <a:pt x="132" y="63"/>
                    </a:cubicBezTo>
                    <a:cubicBezTo>
                      <a:pt x="131" y="63"/>
                      <a:pt x="132" y="65"/>
                      <a:pt x="129" y="65"/>
                    </a:cubicBezTo>
                    <a:cubicBezTo>
                      <a:pt x="128" y="65"/>
                      <a:pt x="131" y="63"/>
                      <a:pt x="132" y="62"/>
                    </a:cubicBezTo>
                    <a:cubicBezTo>
                      <a:pt x="139" y="63"/>
                      <a:pt x="150" y="53"/>
                      <a:pt x="160" y="50"/>
                    </a:cubicBezTo>
                    <a:cubicBezTo>
                      <a:pt x="158" y="48"/>
                      <a:pt x="163" y="48"/>
                      <a:pt x="164" y="46"/>
                    </a:cubicBezTo>
                    <a:cubicBezTo>
                      <a:pt x="165" y="49"/>
                      <a:pt x="169" y="43"/>
                      <a:pt x="172" y="44"/>
                    </a:cubicBezTo>
                    <a:cubicBezTo>
                      <a:pt x="170" y="42"/>
                      <a:pt x="170" y="42"/>
                      <a:pt x="170" y="42"/>
                    </a:cubicBezTo>
                    <a:cubicBezTo>
                      <a:pt x="176" y="41"/>
                      <a:pt x="177" y="34"/>
                      <a:pt x="182" y="36"/>
                    </a:cubicBezTo>
                    <a:cubicBezTo>
                      <a:pt x="185" y="35"/>
                      <a:pt x="182" y="38"/>
                      <a:pt x="181" y="39"/>
                    </a:cubicBezTo>
                    <a:cubicBezTo>
                      <a:pt x="186" y="40"/>
                      <a:pt x="191" y="32"/>
                      <a:pt x="196" y="34"/>
                    </a:cubicBezTo>
                    <a:cubicBezTo>
                      <a:pt x="196" y="33"/>
                      <a:pt x="194" y="32"/>
                      <a:pt x="197" y="30"/>
                    </a:cubicBezTo>
                    <a:cubicBezTo>
                      <a:pt x="201" y="30"/>
                      <a:pt x="207" y="29"/>
                      <a:pt x="207" y="29"/>
                    </a:cubicBezTo>
                    <a:cubicBezTo>
                      <a:pt x="209" y="28"/>
                      <a:pt x="210" y="27"/>
                      <a:pt x="213" y="27"/>
                    </a:cubicBezTo>
                    <a:cubicBezTo>
                      <a:pt x="213" y="28"/>
                      <a:pt x="212" y="28"/>
                      <a:pt x="211" y="29"/>
                    </a:cubicBezTo>
                    <a:cubicBezTo>
                      <a:pt x="215" y="28"/>
                      <a:pt x="219" y="26"/>
                      <a:pt x="222" y="24"/>
                    </a:cubicBezTo>
                    <a:cubicBezTo>
                      <a:pt x="225" y="26"/>
                      <a:pt x="233" y="23"/>
                      <a:pt x="238" y="23"/>
                    </a:cubicBezTo>
                    <a:cubicBezTo>
                      <a:pt x="241" y="20"/>
                      <a:pt x="247" y="23"/>
                      <a:pt x="247" y="20"/>
                    </a:cubicBezTo>
                    <a:cubicBezTo>
                      <a:pt x="247" y="20"/>
                      <a:pt x="247" y="20"/>
                      <a:pt x="248" y="21"/>
                    </a:cubicBezTo>
                    <a:cubicBezTo>
                      <a:pt x="249" y="19"/>
                      <a:pt x="251" y="17"/>
                      <a:pt x="253" y="17"/>
                    </a:cubicBezTo>
                    <a:cubicBezTo>
                      <a:pt x="253" y="19"/>
                      <a:pt x="253" y="19"/>
                      <a:pt x="253" y="19"/>
                    </a:cubicBezTo>
                    <a:cubicBezTo>
                      <a:pt x="252" y="22"/>
                      <a:pt x="260" y="19"/>
                      <a:pt x="261" y="20"/>
                    </a:cubicBezTo>
                    <a:cubicBezTo>
                      <a:pt x="258" y="19"/>
                      <a:pt x="263" y="20"/>
                      <a:pt x="263" y="18"/>
                    </a:cubicBezTo>
                    <a:cubicBezTo>
                      <a:pt x="266" y="18"/>
                      <a:pt x="266" y="18"/>
                      <a:pt x="266" y="18"/>
                    </a:cubicBezTo>
                    <a:cubicBezTo>
                      <a:pt x="271" y="17"/>
                      <a:pt x="267" y="17"/>
                      <a:pt x="273" y="16"/>
                    </a:cubicBezTo>
                    <a:cubicBezTo>
                      <a:pt x="276" y="16"/>
                      <a:pt x="274" y="19"/>
                      <a:pt x="273" y="19"/>
                    </a:cubicBezTo>
                    <a:cubicBezTo>
                      <a:pt x="275" y="20"/>
                      <a:pt x="278" y="19"/>
                      <a:pt x="281" y="19"/>
                    </a:cubicBezTo>
                    <a:cubicBezTo>
                      <a:pt x="280" y="18"/>
                      <a:pt x="280" y="18"/>
                      <a:pt x="281" y="18"/>
                    </a:cubicBezTo>
                    <a:cubicBezTo>
                      <a:pt x="281" y="18"/>
                      <a:pt x="281" y="18"/>
                      <a:pt x="281" y="19"/>
                    </a:cubicBezTo>
                    <a:cubicBezTo>
                      <a:pt x="282" y="18"/>
                      <a:pt x="283" y="18"/>
                      <a:pt x="285" y="18"/>
                    </a:cubicBezTo>
                    <a:cubicBezTo>
                      <a:pt x="285" y="19"/>
                      <a:pt x="285" y="19"/>
                      <a:pt x="285" y="19"/>
                    </a:cubicBezTo>
                    <a:cubicBezTo>
                      <a:pt x="283" y="19"/>
                      <a:pt x="282" y="19"/>
                      <a:pt x="281" y="19"/>
                    </a:cubicBezTo>
                    <a:cubicBezTo>
                      <a:pt x="282" y="19"/>
                      <a:pt x="283" y="19"/>
                      <a:pt x="284" y="19"/>
                    </a:cubicBezTo>
                    <a:cubicBezTo>
                      <a:pt x="285" y="19"/>
                      <a:pt x="285" y="19"/>
                      <a:pt x="285" y="19"/>
                    </a:cubicBezTo>
                    <a:cubicBezTo>
                      <a:pt x="286" y="19"/>
                      <a:pt x="287" y="19"/>
                      <a:pt x="288" y="20"/>
                    </a:cubicBezTo>
                    <a:cubicBezTo>
                      <a:pt x="287" y="21"/>
                      <a:pt x="287" y="21"/>
                      <a:pt x="287" y="21"/>
                    </a:cubicBezTo>
                    <a:cubicBezTo>
                      <a:pt x="289" y="22"/>
                      <a:pt x="294" y="20"/>
                      <a:pt x="294" y="20"/>
                    </a:cubicBezTo>
                    <a:cubicBezTo>
                      <a:pt x="303" y="22"/>
                      <a:pt x="318" y="23"/>
                      <a:pt x="322" y="24"/>
                    </a:cubicBezTo>
                    <a:cubicBezTo>
                      <a:pt x="319" y="23"/>
                      <a:pt x="318" y="24"/>
                      <a:pt x="320" y="24"/>
                    </a:cubicBezTo>
                    <a:cubicBezTo>
                      <a:pt x="323" y="25"/>
                      <a:pt x="326" y="24"/>
                      <a:pt x="326" y="25"/>
                    </a:cubicBezTo>
                    <a:cubicBezTo>
                      <a:pt x="329" y="25"/>
                      <a:pt x="328" y="27"/>
                      <a:pt x="332" y="28"/>
                    </a:cubicBezTo>
                    <a:cubicBezTo>
                      <a:pt x="332" y="29"/>
                      <a:pt x="333" y="27"/>
                      <a:pt x="332" y="27"/>
                    </a:cubicBezTo>
                    <a:cubicBezTo>
                      <a:pt x="337" y="31"/>
                      <a:pt x="347" y="31"/>
                      <a:pt x="354" y="36"/>
                    </a:cubicBezTo>
                    <a:cubicBezTo>
                      <a:pt x="353" y="36"/>
                      <a:pt x="352" y="36"/>
                      <a:pt x="351" y="37"/>
                    </a:cubicBezTo>
                    <a:cubicBezTo>
                      <a:pt x="357" y="38"/>
                      <a:pt x="363" y="41"/>
                      <a:pt x="369" y="42"/>
                    </a:cubicBezTo>
                    <a:cubicBezTo>
                      <a:pt x="368" y="42"/>
                      <a:pt x="368" y="43"/>
                      <a:pt x="366" y="43"/>
                    </a:cubicBezTo>
                    <a:cubicBezTo>
                      <a:pt x="369" y="44"/>
                      <a:pt x="372" y="46"/>
                      <a:pt x="375" y="47"/>
                    </a:cubicBezTo>
                    <a:cubicBezTo>
                      <a:pt x="375" y="47"/>
                      <a:pt x="375" y="47"/>
                      <a:pt x="375" y="47"/>
                    </a:cubicBezTo>
                    <a:cubicBezTo>
                      <a:pt x="373" y="44"/>
                      <a:pt x="378" y="46"/>
                      <a:pt x="381" y="48"/>
                    </a:cubicBezTo>
                    <a:cubicBezTo>
                      <a:pt x="380" y="48"/>
                      <a:pt x="380" y="48"/>
                      <a:pt x="380" y="48"/>
                    </a:cubicBezTo>
                    <a:cubicBezTo>
                      <a:pt x="384" y="51"/>
                      <a:pt x="385" y="50"/>
                      <a:pt x="388" y="53"/>
                    </a:cubicBezTo>
                    <a:cubicBezTo>
                      <a:pt x="390" y="55"/>
                      <a:pt x="386" y="52"/>
                      <a:pt x="386" y="53"/>
                    </a:cubicBezTo>
                    <a:cubicBezTo>
                      <a:pt x="386" y="56"/>
                      <a:pt x="393" y="61"/>
                      <a:pt x="394" y="62"/>
                    </a:cubicBezTo>
                    <a:cubicBezTo>
                      <a:pt x="395" y="62"/>
                      <a:pt x="396" y="63"/>
                      <a:pt x="397" y="62"/>
                    </a:cubicBezTo>
                    <a:cubicBezTo>
                      <a:pt x="400" y="64"/>
                      <a:pt x="397" y="64"/>
                      <a:pt x="399" y="66"/>
                    </a:cubicBezTo>
                    <a:cubicBezTo>
                      <a:pt x="409" y="69"/>
                      <a:pt x="409" y="69"/>
                      <a:pt x="409" y="69"/>
                    </a:cubicBezTo>
                    <a:cubicBezTo>
                      <a:pt x="408" y="69"/>
                      <a:pt x="410" y="73"/>
                      <a:pt x="407" y="71"/>
                    </a:cubicBezTo>
                    <a:cubicBezTo>
                      <a:pt x="412" y="76"/>
                      <a:pt x="417" y="77"/>
                      <a:pt x="422" y="80"/>
                    </a:cubicBezTo>
                    <a:cubicBezTo>
                      <a:pt x="423" y="82"/>
                      <a:pt x="428" y="87"/>
                      <a:pt x="430" y="89"/>
                    </a:cubicBezTo>
                    <a:cubicBezTo>
                      <a:pt x="429" y="90"/>
                      <a:pt x="428" y="87"/>
                      <a:pt x="427" y="87"/>
                    </a:cubicBezTo>
                    <a:cubicBezTo>
                      <a:pt x="428" y="91"/>
                      <a:pt x="428" y="91"/>
                      <a:pt x="428" y="91"/>
                    </a:cubicBezTo>
                    <a:cubicBezTo>
                      <a:pt x="425" y="87"/>
                      <a:pt x="427" y="93"/>
                      <a:pt x="424" y="91"/>
                    </a:cubicBezTo>
                    <a:cubicBezTo>
                      <a:pt x="428" y="94"/>
                      <a:pt x="432" y="102"/>
                      <a:pt x="435" y="107"/>
                    </a:cubicBezTo>
                    <a:cubicBezTo>
                      <a:pt x="435" y="102"/>
                      <a:pt x="440" y="113"/>
                      <a:pt x="443" y="111"/>
                    </a:cubicBezTo>
                    <a:cubicBezTo>
                      <a:pt x="447" y="117"/>
                      <a:pt x="443" y="115"/>
                      <a:pt x="443" y="118"/>
                    </a:cubicBezTo>
                    <a:cubicBezTo>
                      <a:pt x="448" y="124"/>
                      <a:pt x="451" y="130"/>
                      <a:pt x="453" y="136"/>
                    </a:cubicBezTo>
                    <a:cubicBezTo>
                      <a:pt x="453" y="136"/>
                      <a:pt x="453" y="136"/>
                      <a:pt x="453" y="136"/>
                    </a:cubicBezTo>
                    <a:cubicBezTo>
                      <a:pt x="456" y="141"/>
                      <a:pt x="459" y="150"/>
                      <a:pt x="464" y="155"/>
                    </a:cubicBezTo>
                    <a:cubicBezTo>
                      <a:pt x="463" y="154"/>
                      <a:pt x="463" y="155"/>
                      <a:pt x="462" y="154"/>
                    </a:cubicBezTo>
                    <a:cubicBezTo>
                      <a:pt x="463" y="160"/>
                      <a:pt x="465" y="154"/>
                      <a:pt x="466" y="161"/>
                    </a:cubicBezTo>
                    <a:cubicBezTo>
                      <a:pt x="465" y="160"/>
                      <a:pt x="465" y="160"/>
                      <a:pt x="465" y="160"/>
                    </a:cubicBezTo>
                    <a:cubicBezTo>
                      <a:pt x="467" y="164"/>
                      <a:pt x="467" y="169"/>
                      <a:pt x="470" y="173"/>
                    </a:cubicBezTo>
                    <a:cubicBezTo>
                      <a:pt x="469" y="174"/>
                      <a:pt x="469" y="173"/>
                      <a:pt x="468" y="172"/>
                    </a:cubicBezTo>
                    <a:cubicBezTo>
                      <a:pt x="470" y="177"/>
                      <a:pt x="471" y="182"/>
                      <a:pt x="474" y="186"/>
                    </a:cubicBezTo>
                    <a:cubicBezTo>
                      <a:pt x="473" y="186"/>
                      <a:pt x="472" y="186"/>
                      <a:pt x="471" y="184"/>
                    </a:cubicBezTo>
                    <a:cubicBezTo>
                      <a:pt x="471" y="189"/>
                      <a:pt x="474" y="189"/>
                      <a:pt x="474" y="193"/>
                    </a:cubicBezTo>
                    <a:cubicBezTo>
                      <a:pt x="475" y="194"/>
                      <a:pt x="474" y="197"/>
                      <a:pt x="474" y="196"/>
                    </a:cubicBezTo>
                    <a:cubicBezTo>
                      <a:pt x="475" y="198"/>
                      <a:pt x="476" y="205"/>
                      <a:pt x="477" y="207"/>
                    </a:cubicBezTo>
                    <a:cubicBezTo>
                      <a:pt x="476" y="208"/>
                      <a:pt x="476" y="209"/>
                      <a:pt x="475" y="212"/>
                    </a:cubicBezTo>
                    <a:cubicBezTo>
                      <a:pt x="478" y="236"/>
                      <a:pt x="473" y="260"/>
                      <a:pt x="467" y="283"/>
                    </a:cubicBezTo>
                    <a:cubicBezTo>
                      <a:pt x="463" y="286"/>
                      <a:pt x="467" y="277"/>
                      <a:pt x="464" y="279"/>
                    </a:cubicBezTo>
                    <a:cubicBezTo>
                      <a:pt x="467" y="280"/>
                      <a:pt x="464" y="283"/>
                      <a:pt x="461" y="290"/>
                    </a:cubicBezTo>
                    <a:cubicBezTo>
                      <a:pt x="461" y="290"/>
                      <a:pt x="461" y="290"/>
                      <a:pt x="461" y="290"/>
                    </a:cubicBezTo>
                    <a:cubicBezTo>
                      <a:pt x="460" y="293"/>
                      <a:pt x="458" y="294"/>
                      <a:pt x="457" y="297"/>
                    </a:cubicBezTo>
                    <a:cubicBezTo>
                      <a:pt x="458" y="297"/>
                      <a:pt x="458" y="297"/>
                      <a:pt x="458" y="297"/>
                    </a:cubicBezTo>
                    <a:cubicBezTo>
                      <a:pt x="458" y="301"/>
                      <a:pt x="452" y="303"/>
                      <a:pt x="453" y="306"/>
                    </a:cubicBezTo>
                    <a:cubicBezTo>
                      <a:pt x="451" y="307"/>
                      <a:pt x="451" y="307"/>
                      <a:pt x="451" y="307"/>
                    </a:cubicBezTo>
                    <a:cubicBezTo>
                      <a:pt x="451" y="312"/>
                      <a:pt x="447" y="312"/>
                      <a:pt x="447" y="316"/>
                    </a:cubicBezTo>
                    <a:cubicBezTo>
                      <a:pt x="447" y="316"/>
                      <a:pt x="447" y="316"/>
                      <a:pt x="447" y="316"/>
                    </a:cubicBezTo>
                    <a:cubicBezTo>
                      <a:pt x="443" y="320"/>
                      <a:pt x="442" y="327"/>
                      <a:pt x="439" y="328"/>
                    </a:cubicBezTo>
                    <a:cubicBezTo>
                      <a:pt x="437" y="332"/>
                      <a:pt x="434" y="337"/>
                      <a:pt x="435" y="339"/>
                    </a:cubicBezTo>
                    <a:cubicBezTo>
                      <a:pt x="433" y="339"/>
                      <a:pt x="433" y="338"/>
                      <a:pt x="433" y="337"/>
                    </a:cubicBezTo>
                    <a:cubicBezTo>
                      <a:pt x="422" y="352"/>
                      <a:pt x="406" y="365"/>
                      <a:pt x="395" y="377"/>
                    </a:cubicBezTo>
                    <a:cubicBezTo>
                      <a:pt x="394" y="378"/>
                      <a:pt x="395" y="377"/>
                      <a:pt x="395" y="376"/>
                    </a:cubicBezTo>
                    <a:cubicBezTo>
                      <a:pt x="389" y="385"/>
                      <a:pt x="378" y="390"/>
                      <a:pt x="378" y="398"/>
                    </a:cubicBezTo>
                    <a:cubicBezTo>
                      <a:pt x="377" y="402"/>
                      <a:pt x="377" y="402"/>
                      <a:pt x="377" y="402"/>
                    </a:cubicBezTo>
                    <a:cubicBezTo>
                      <a:pt x="375" y="403"/>
                      <a:pt x="375" y="402"/>
                      <a:pt x="373" y="403"/>
                    </a:cubicBezTo>
                    <a:cubicBezTo>
                      <a:pt x="373" y="406"/>
                      <a:pt x="368" y="411"/>
                      <a:pt x="369" y="413"/>
                    </a:cubicBezTo>
                    <a:cubicBezTo>
                      <a:pt x="368" y="414"/>
                      <a:pt x="369" y="412"/>
                      <a:pt x="368" y="412"/>
                    </a:cubicBezTo>
                    <a:cubicBezTo>
                      <a:pt x="365" y="416"/>
                      <a:pt x="365" y="422"/>
                      <a:pt x="363" y="426"/>
                    </a:cubicBezTo>
                    <a:cubicBezTo>
                      <a:pt x="363" y="424"/>
                      <a:pt x="363" y="424"/>
                      <a:pt x="363" y="424"/>
                    </a:cubicBezTo>
                    <a:cubicBezTo>
                      <a:pt x="349" y="443"/>
                      <a:pt x="340" y="473"/>
                      <a:pt x="342" y="493"/>
                    </a:cubicBezTo>
                    <a:cubicBezTo>
                      <a:pt x="343" y="498"/>
                      <a:pt x="340" y="495"/>
                      <a:pt x="340" y="497"/>
                    </a:cubicBezTo>
                    <a:cubicBezTo>
                      <a:pt x="342" y="517"/>
                      <a:pt x="338" y="542"/>
                      <a:pt x="349" y="558"/>
                    </a:cubicBezTo>
                    <a:cubicBezTo>
                      <a:pt x="355" y="570"/>
                      <a:pt x="363" y="573"/>
                      <a:pt x="363" y="573"/>
                    </a:cubicBezTo>
                    <a:cubicBezTo>
                      <a:pt x="346" y="542"/>
                      <a:pt x="349" y="513"/>
                      <a:pt x="356" y="481"/>
                    </a:cubicBezTo>
                    <a:cubicBezTo>
                      <a:pt x="356" y="470"/>
                      <a:pt x="359" y="457"/>
                      <a:pt x="363" y="448"/>
                    </a:cubicBezTo>
                    <a:cubicBezTo>
                      <a:pt x="376" y="404"/>
                      <a:pt x="410" y="388"/>
                      <a:pt x="444" y="349"/>
                    </a:cubicBezTo>
                    <a:cubicBezTo>
                      <a:pt x="442" y="350"/>
                      <a:pt x="443" y="348"/>
                      <a:pt x="444" y="346"/>
                    </a:cubicBezTo>
                    <a:cubicBezTo>
                      <a:pt x="445" y="345"/>
                      <a:pt x="445" y="345"/>
                      <a:pt x="445" y="345"/>
                    </a:cubicBezTo>
                    <a:cubicBezTo>
                      <a:pt x="446" y="342"/>
                      <a:pt x="446" y="342"/>
                      <a:pt x="446" y="342"/>
                    </a:cubicBezTo>
                    <a:cubicBezTo>
                      <a:pt x="448" y="339"/>
                      <a:pt x="449" y="341"/>
                      <a:pt x="447" y="344"/>
                    </a:cubicBezTo>
                    <a:cubicBezTo>
                      <a:pt x="459" y="329"/>
                      <a:pt x="467" y="314"/>
                      <a:pt x="475" y="297"/>
                    </a:cubicBezTo>
                    <a:cubicBezTo>
                      <a:pt x="474" y="295"/>
                      <a:pt x="479" y="288"/>
                      <a:pt x="477" y="286"/>
                    </a:cubicBezTo>
                    <a:cubicBezTo>
                      <a:pt x="478" y="286"/>
                      <a:pt x="478" y="286"/>
                      <a:pt x="478" y="287"/>
                    </a:cubicBezTo>
                    <a:cubicBezTo>
                      <a:pt x="481" y="274"/>
                      <a:pt x="482" y="274"/>
                      <a:pt x="487" y="263"/>
                    </a:cubicBezTo>
                    <a:cubicBezTo>
                      <a:pt x="501" y="211"/>
                      <a:pt x="485" y="161"/>
                      <a:pt x="463"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16" name="Rectangle 77"/>
              <p:cNvSpPr>
                <a:spLocks noChangeArrowheads="1"/>
              </p:cNvSpPr>
              <p:nvPr/>
            </p:nvSpPr>
            <p:spPr bwMode="auto">
              <a:xfrm>
                <a:off x="7292" y="2051"/>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17" name="Freeform 78"/>
              <p:cNvSpPr/>
              <p:nvPr/>
            </p:nvSpPr>
            <p:spPr bwMode="auto">
              <a:xfrm>
                <a:off x="6566" y="3084"/>
                <a:ext cx="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18" name="Freeform 79"/>
              <p:cNvSpPr/>
              <p:nvPr/>
            </p:nvSpPr>
            <p:spPr bwMode="auto">
              <a:xfrm>
                <a:off x="7339" y="2013"/>
                <a:ext cx="3" cy="2"/>
              </a:xfrm>
              <a:custGeom>
                <a:avLst/>
                <a:gdLst>
                  <a:gd name="T0" fmla="*/ 3 w 3"/>
                  <a:gd name="T1" fmla="*/ 2 h 2"/>
                  <a:gd name="T2" fmla="*/ 3 w 3"/>
                  <a:gd name="T3" fmla="*/ 2 h 2"/>
                  <a:gd name="T4" fmla="*/ 0 w 3"/>
                  <a:gd name="T5" fmla="*/ 0 h 2"/>
                  <a:gd name="T6" fmla="*/ 3 w 3"/>
                  <a:gd name="T7" fmla="*/ 2 h 2"/>
                </a:gdLst>
                <a:ahLst/>
                <a:cxnLst>
                  <a:cxn ang="0">
                    <a:pos x="T0" y="T1"/>
                  </a:cxn>
                  <a:cxn ang="0">
                    <a:pos x="T2" y="T3"/>
                  </a:cxn>
                  <a:cxn ang="0">
                    <a:pos x="T4" y="T5"/>
                  </a:cxn>
                  <a:cxn ang="0">
                    <a:pos x="T6" y="T7"/>
                  </a:cxn>
                </a:cxnLst>
                <a:rect l="0" t="0" r="r" b="b"/>
                <a:pathLst>
                  <a:path w="3" h="2">
                    <a:moveTo>
                      <a:pt x="3" y="2"/>
                    </a:moveTo>
                    <a:lnTo>
                      <a:pt x="3" y="2"/>
                    </a:lnTo>
                    <a:lnTo>
                      <a:pt x="0" y="0"/>
                    </a:ln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19" name="Freeform 80"/>
              <p:cNvSpPr/>
              <p:nvPr/>
            </p:nvSpPr>
            <p:spPr bwMode="auto">
              <a:xfrm>
                <a:off x="6599" y="3080"/>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20" name="Freeform 81"/>
              <p:cNvSpPr/>
              <p:nvPr/>
            </p:nvSpPr>
            <p:spPr bwMode="auto">
              <a:xfrm>
                <a:off x="7328" y="2034"/>
                <a:ext cx="2" cy="5"/>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0"/>
                      <a:pt x="1" y="2"/>
                      <a:pt x="1" y="2"/>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21" name="Freeform 82"/>
              <p:cNvSpPr/>
              <p:nvPr/>
            </p:nvSpPr>
            <p:spPr bwMode="auto">
              <a:xfrm>
                <a:off x="6429" y="246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22" name="Freeform 83"/>
              <p:cNvSpPr/>
              <p:nvPr/>
            </p:nvSpPr>
            <p:spPr bwMode="auto">
              <a:xfrm>
                <a:off x="6497" y="2660"/>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23" name="Freeform 84"/>
              <p:cNvSpPr/>
              <p:nvPr/>
            </p:nvSpPr>
            <p:spPr bwMode="auto">
              <a:xfrm>
                <a:off x="7328" y="202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24" name="Freeform 85"/>
              <p:cNvSpPr/>
              <p:nvPr/>
            </p:nvSpPr>
            <p:spPr bwMode="auto">
              <a:xfrm>
                <a:off x="6414" y="2475"/>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25" name="Freeform 86"/>
              <p:cNvSpPr/>
              <p:nvPr/>
            </p:nvSpPr>
            <p:spPr bwMode="auto">
              <a:xfrm>
                <a:off x="6422" y="2468"/>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26" name="Freeform 87"/>
              <p:cNvSpPr/>
              <p:nvPr/>
            </p:nvSpPr>
            <p:spPr bwMode="auto">
              <a:xfrm>
                <a:off x="6500" y="261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27" name="Freeform 88"/>
              <p:cNvSpPr/>
              <p:nvPr/>
            </p:nvSpPr>
            <p:spPr bwMode="auto">
              <a:xfrm>
                <a:off x="6424" y="2468"/>
                <a:ext cx="7" cy="0"/>
              </a:xfrm>
              <a:custGeom>
                <a:avLst/>
                <a:gdLst>
                  <a:gd name="T0" fmla="*/ 1 w 3"/>
                  <a:gd name="T1" fmla="*/ 0 w 3"/>
                  <a:gd name="T2" fmla="*/ 1 w 3"/>
                </a:gdLst>
                <a:ahLst/>
                <a:cxnLst>
                  <a:cxn ang="0">
                    <a:pos x="T0" y="0"/>
                  </a:cxn>
                  <a:cxn ang="0">
                    <a:pos x="T1" y="0"/>
                  </a:cxn>
                  <a:cxn ang="0">
                    <a:pos x="T2" y="0"/>
                  </a:cxn>
                </a:cxnLst>
                <a:rect l="0" t="0" r="r" b="b"/>
                <a:pathLst>
                  <a:path w="3">
                    <a:moveTo>
                      <a:pt x="1" y="0"/>
                    </a:moveTo>
                    <a:cubicBezTo>
                      <a:pt x="0" y="0"/>
                      <a:pt x="0" y="0"/>
                      <a:pt x="0" y="0"/>
                    </a:cubicBezTo>
                    <a:cubicBezTo>
                      <a:pt x="3"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28" name="Freeform 89"/>
              <p:cNvSpPr/>
              <p:nvPr/>
            </p:nvSpPr>
            <p:spPr bwMode="auto">
              <a:xfrm>
                <a:off x="6564" y="244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29" name="Freeform 90"/>
              <p:cNvSpPr/>
              <p:nvPr/>
            </p:nvSpPr>
            <p:spPr bwMode="auto">
              <a:xfrm>
                <a:off x="6497" y="2409"/>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30" name="Oval 91"/>
              <p:cNvSpPr>
                <a:spLocks noChangeArrowheads="1"/>
              </p:cNvSpPr>
              <p:nvPr/>
            </p:nvSpPr>
            <p:spPr bwMode="auto">
              <a:xfrm>
                <a:off x="6429" y="2468"/>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31" name="Freeform 92"/>
              <p:cNvSpPr/>
              <p:nvPr/>
            </p:nvSpPr>
            <p:spPr bwMode="auto">
              <a:xfrm>
                <a:off x="6414" y="2179"/>
                <a:ext cx="5" cy="7"/>
              </a:xfrm>
              <a:custGeom>
                <a:avLst/>
                <a:gdLst>
                  <a:gd name="T0" fmla="*/ 1 w 2"/>
                  <a:gd name="T1" fmla="*/ 0 h 3"/>
                  <a:gd name="T2" fmla="*/ 2 w 2"/>
                  <a:gd name="T3" fmla="*/ 3 h 3"/>
                  <a:gd name="T4" fmla="*/ 1 w 2"/>
                  <a:gd name="T5" fmla="*/ 2 h 3"/>
                  <a:gd name="T6" fmla="*/ 1 w 2"/>
                  <a:gd name="T7" fmla="*/ 0 h 3"/>
                </a:gdLst>
                <a:ahLst/>
                <a:cxnLst>
                  <a:cxn ang="0">
                    <a:pos x="T0" y="T1"/>
                  </a:cxn>
                  <a:cxn ang="0">
                    <a:pos x="T2" y="T3"/>
                  </a:cxn>
                  <a:cxn ang="0">
                    <a:pos x="T4" y="T5"/>
                  </a:cxn>
                  <a:cxn ang="0">
                    <a:pos x="T6" y="T7"/>
                  </a:cxn>
                </a:cxnLst>
                <a:rect l="0" t="0" r="r" b="b"/>
                <a:pathLst>
                  <a:path w="2" h="3">
                    <a:moveTo>
                      <a:pt x="1" y="0"/>
                    </a:moveTo>
                    <a:cubicBezTo>
                      <a:pt x="0" y="0"/>
                      <a:pt x="0" y="1"/>
                      <a:pt x="2" y="3"/>
                    </a:cubicBezTo>
                    <a:cubicBezTo>
                      <a:pt x="1" y="2"/>
                      <a:pt x="1" y="2"/>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32" name="Freeform 93"/>
              <p:cNvSpPr/>
              <p:nvPr/>
            </p:nvSpPr>
            <p:spPr bwMode="auto">
              <a:xfrm>
                <a:off x="6455" y="268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33" name="Freeform 94"/>
              <p:cNvSpPr/>
              <p:nvPr/>
            </p:nvSpPr>
            <p:spPr bwMode="auto">
              <a:xfrm>
                <a:off x="7081" y="2501"/>
                <a:ext cx="2" cy="3"/>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34" name="Freeform 95"/>
              <p:cNvSpPr/>
              <p:nvPr/>
            </p:nvSpPr>
            <p:spPr bwMode="auto">
              <a:xfrm>
                <a:off x="7057" y="2449"/>
                <a:ext cx="254" cy="133"/>
              </a:xfrm>
              <a:custGeom>
                <a:avLst/>
                <a:gdLst>
                  <a:gd name="T0" fmla="*/ 90 w 107"/>
                  <a:gd name="T1" fmla="*/ 34 h 56"/>
                  <a:gd name="T2" fmla="*/ 75 w 107"/>
                  <a:gd name="T3" fmla="*/ 23 h 56"/>
                  <a:gd name="T4" fmla="*/ 59 w 107"/>
                  <a:gd name="T5" fmla="*/ 22 h 56"/>
                  <a:gd name="T6" fmla="*/ 54 w 107"/>
                  <a:gd name="T7" fmla="*/ 18 h 56"/>
                  <a:gd name="T8" fmla="*/ 44 w 107"/>
                  <a:gd name="T9" fmla="*/ 13 h 56"/>
                  <a:gd name="T10" fmla="*/ 37 w 107"/>
                  <a:gd name="T11" fmla="*/ 9 h 56"/>
                  <a:gd name="T12" fmla="*/ 30 w 107"/>
                  <a:gd name="T13" fmla="*/ 11 h 56"/>
                  <a:gd name="T14" fmla="*/ 20 w 107"/>
                  <a:gd name="T15" fmla="*/ 8 h 56"/>
                  <a:gd name="T16" fmla="*/ 15 w 107"/>
                  <a:gd name="T17" fmla="*/ 6 h 56"/>
                  <a:gd name="T18" fmla="*/ 9 w 107"/>
                  <a:gd name="T19" fmla="*/ 1 h 56"/>
                  <a:gd name="T20" fmla="*/ 6 w 107"/>
                  <a:gd name="T21" fmla="*/ 1 h 56"/>
                  <a:gd name="T22" fmla="*/ 3 w 107"/>
                  <a:gd name="T23" fmla="*/ 3 h 56"/>
                  <a:gd name="T24" fmla="*/ 0 w 107"/>
                  <a:gd name="T25" fmla="*/ 5 h 56"/>
                  <a:gd name="T26" fmla="*/ 1 w 107"/>
                  <a:gd name="T27" fmla="*/ 8 h 56"/>
                  <a:gd name="T28" fmla="*/ 6 w 107"/>
                  <a:gd name="T29" fmla="*/ 9 h 56"/>
                  <a:gd name="T30" fmla="*/ 8 w 107"/>
                  <a:gd name="T31" fmla="*/ 14 h 56"/>
                  <a:gd name="T32" fmla="*/ 3 w 107"/>
                  <a:gd name="T33" fmla="*/ 19 h 56"/>
                  <a:gd name="T34" fmla="*/ 5 w 107"/>
                  <a:gd name="T35" fmla="*/ 20 h 56"/>
                  <a:gd name="T36" fmla="*/ 8 w 107"/>
                  <a:gd name="T37" fmla="*/ 18 h 56"/>
                  <a:gd name="T38" fmla="*/ 8 w 107"/>
                  <a:gd name="T39" fmla="*/ 20 h 56"/>
                  <a:gd name="T40" fmla="*/ 12 w 107"/>
                  <a:gd name="T41" fmla="*/ 17 h 56"/>
                  <a:gd name="T42" fmla="*/ 11 w 107"/>
                  <a:gd name="T43" fmla="*/ 22 h 56"/>
                  <a:gd name="T44" fmla="*/ 11 w 107"/>
                  <a:gd name="T45" fmla="*/ 25 h 56"/>
                  <a:gd name="T46" fmla="*/ 13 w 107"/>
                  <a:gd name="T47" fmla="*/ 23 h 56"/>
                  <a:gd name="T48" fmla="*/ 14 w 107"/>
                  <a:gd name="T49" fmla="*/ 25 h 56"/>
                  <a:gd name="T50" fmla="*/ 17 w 107"/>
                  <a:gd name="T51" fmla="*/ 22 h 56"/>
                  <a:gd name="T52" fmla="*/ 21 w 107"/>
                  <a:gd name="T53" fmla="*/ 18 h 56"/>
                  <a:gd name="T54" fmla="*/ 20 w 107"/>
                  <a:gd name="T55" fmla="*/ 23 h 56"/>
                  <a:gd name="T56" fmla="*/ 24 w 107"/>
                  <a:gd name="T57" fmla="*/ 26 h 56"/>
                  <a:gd name="T58" fmla="*/ 26 w 107"/>
                  <a:gd name="T59" fmla="*/ 27 h 56"/>
                  <a:gd name="T60" fmla="*/ 28 w 107"/>
                  <a:gd name="T61" fmla="*/ 27 h 56"/>
                  <a:gd name="T62" fmla="*/ 33 w 107"/>
                  <a:gd name="T63" fmla="*/ 29 h 56"/>
                  <a:gd name="T64" fmla="*/ 35 w 107"/>
                  <a:gd name="T65" fmla="*/ 30 h 56"/>
                  <a:gd name="T66" fmla="*/ 36 w 107"/>
                  <a:gd name="T67" fmla="*/ 30 h 56"/>
                  <a:gd name="T68" fmla="*/ 38 w 107"/>
                  <a:gd name="T69" fmla="*/ 28 h 56"/>
                  <a:gd name="T70" fmla="*/ 39 w 107"/>
                  <a:gd name="T71" fmla="*/ 31 h 56"/>
                  <a:gd name="T72" fmla="*/ 41 w 107"/>
                  <a:gd name="T73" fmla="*/ 30 h 56"/>
                  <a:gd name="T74" fmla="*/ 44 w 107"/>
                  <a:gd name="T75" fmla="*/ 33 h 56"/>
                  <a:gd name="T76" fmla="*/ 48 w 107"/>
                  <a:gd name="T77" fmla="*/ 34 h 56"/>
                  <a:gd name="T78" fmla="*/ 50 w 107"/>
                  <a:gd name="T79" fmla="*/ 37 h 56"/>
                  <a:gd name="T80" fmla="*/ 52 w 107"/>
                  <a:gd name="T81" fmla="*/ 36 h 56"/>
                  <a:gd name="T82" fmla="*/ 52 w 107"/>
                  <a:gd name="T83" fmla="*/ 37 h 56"/>
                  <a:gd name="T84" fmla="*/ 55 w 107"/>
                  <a:gd name="T85" fmla="*/ 37 h 56"/>
                  <a:gd name="T86" fmla="*/ 58 w 107"/>
                  <a:gd name="T87" fmla="*/ 38 h 56"/>
                  <a:gd name="T88" fmla="*/ 61 w 107"/>
                  <a:gd name="T89" fmla="*/ 38 h 56"/>
                  <a:gd name="T90" fmla="*/ 67 w 107"/>
                  <a:gd name="T91" fmla="*/ 33 h 56"/>
                  <a:gd name="T92" fmla="*/ 67 w 107"/>
                  <a:gd name="T93" fmla="*/ 38 h 56"/>
                  <a:gd name="T94" fmla="*/ 71 w 107"/>
                  <a:gd name="T95" fmla="*/ 39 h 56"/>
                  <a:gd name="T96" fmla="*/ 73 w 107"/>
                  <a:gd name="T97" fmla="*/ 40 h 56"/>
                  <a:gd name="T98" fmla="*/ 79 w 107"/>
                  <a:gd name="T99" fmla="*/ 44 h 56"/>
                  <a:gd name="T100" fmla="*/ 81 w 107"/>
                  <a:gd name="T101" fmla="*/ 46 h 56"/>
                  <a:gd name="T102" fmla="*/ 90 w 107"/>
                  <a:gd name="T103" fmla="*/ 46 h 56"/>
                  <a:gd name="T104" fmla="*/ 93 w 107"/>
                  <a:gd name="T105"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56">
                    <a:moveTo>
                      <a:pt x="102" y="41"/>
                    </a:moveTo>
                    <a:cubicBezTo>
                      <a:pt x="101" y="41"/>
                      <a:pt x="100" y="41"/>
                      <a:pt x="100" y="40"/>
                    </a:cubicBezTo>
                    <a:cubicBezTo>
                      <a:pt x="96" y="38"/>
                      <a:pt x="96" y="32"/>
                      <a:pt x="92" y="32"/>
                    </a:cubicBezTo>
                    <a:cubicBezTo>
                      <a:pt x="91" y="33"/>
                      <a:pt x="91" y="34"/>
                      <a:pt x="90" y="34"/>
                    </a:cubicBezTo>
                    <a:cubicBezTo>
                      <a:pt x="91" y="33"/>
                      <a:pt x="91" y="33"/>
                      <a:pt x="91" y="33"/>
                    </a:cubicBezTo>
                    <a:cubicBezTo>
                      <a:pt x="90" y="34"/>
                      <a:pt x="90" y="34"/>
                      <a:pt x="90" y="34"/>
                    </a:cubicBezTo>
                    <a:cubicBezTo>
                      <a:pt x="89" y="34"/>
                      <a:pt x="90" y="33"/>
                      <a:pt x="91" y="33"/>
                    </a:cubicBezTo>
                    <a:cubicBezTo>
                      <a:pt x="89" y="32"/>
                      <a:pt x="88" y="32"/>
                      <a:pt x="87" y="31"/>
                    </a:cubicBezTo>
                    <a:cubicBezTo>
                      <a:pt x="86" y="32"/>
                      <a:pt x="86" y="30"/>
                      <a:pt x="85" y="32"/>
                    </a:cubicBezTo>
                    <a:cubicBezTo>
                      <a:pt x="86" y="31"/>
                      <a:pt x="86" y="31"/>
                      <a:pt x="86" y="31"/>
                    </a:cubicBezTo>
                    <a:cubicBezTo>
                      <a:pt x="84" y="32"/>
                      <a:pt x="84" y="32"/>
                      <a:pt x="85" y="29"/>
                    </a:cubicBezTo>
                    <a:cubicBezTo>
                      <a:pt x="82" y="25"/>
                      <a:pt x="78" y="26"/>
                      <a:pt x="75" y="23"/>
                    </a:cubicBezTo>
                    <a:cubicBezTo>
                      <a:pt x="72" y="22"/>
                      <a:pt x="68" y="22"/>
                      <a:pt x="64" y="21"/>
                    </a:cubicBezTo>
                    <a:cubicBezTo>
                      <a:pt x="62" y="24"/>
                      <a:pt x="62" y="23"/>
                      <a:pt x="60" y="25"/>
                    </a:cubicBezTo>
                    <a:cubicBezTo>
                      <a:pt x="61" y="24"/>
                      <a:pt x="61" y="24"/>
                      <a:pt x="61" y="24"/>
                    </a:cubicBezTo>
                    <a:cubicBezTo>
                      <a:pt x="60" y="25"/>
                      <a:pt x="60" y="24"/>
                      <a:pt x="60" y="22"/>
                    </a:cubicBezTo>
                    <a:cubicBezTo>
                      <a:pt x="60" y="23"/>
                      <a:pt x="60" y="22"/>
                      <a:pt x="59" y="24"/>
                    </a:cubicBezTo>
                    <a:cubicBezTo>
                      <a:pt x="58" y="26"/>
                      <a:pt x="60" y="21"/>
                      <a:pt x="59" y="22"/>
                    </a:cubicBezTo>
                    <a:cubicBezTo>
                      <a:pt x="60" y="21"/>
                      <a:pt x="59" y="23"/>
                      <a:pt x="59" y="22"/>
                    </a:cubicBezTo>
                    <a:cubicBezTo>
                      <a:pt x="57" y="24"/>
                      <a:pt x="60" y="22"/>
                      <a:pt x="59" y="19"/>
                    </a:cubicBezTo>
                    <a:cubicBezTo>
                      <a:pt x="57" y="19"/>
                      <a:pt x="55" y="20"/>
                      <a:pt x="54" y="19"/>
                    </a:cubicBezTo>
                    <a:cubicBezTo>
                      <a:pt x="54" y="19"/>
                      <a:pt x="54" y="20"/>
                      <a:pt x="54" y="20"/>
                    </a:cubicBezTo>
                    <a:cubicBezTo>
                      <a:pt x="55" y="17"/>
                      <a:pt x="53" y="21"/>
                      <a:pt x="53" y="19"/>
                    </a:cubicBezTo>
                    <a:cubicBezTo>
                      <a:pt x="53" y="19"/>
                      <a:pt x="53" y="19"/>
                      <a:pt x="54" y="18"/>
                    </a:cubicBezTo>
                    <a:cubicBezTo>
                      <a:pt x="54" y="17"/>
                      <a:pt x="52" y="18"/>
                      <a:pt x="52" y="17"/>
                    </a:cubicBezTo>
                    <a:cubicBezTo>
                      <a:pt x="51" y="18"/>
                      <a:pt x="52" y="15"/>
                      <a:pt x="51" y="16"/>
                    </a:cubicBezTo>
                    <a:cubicBezTo>
                      <a:pt x="51" y="15"/>
                      <a:pt x="51" y="15"/>
                      <a:pt x="51" y="15"/>
                    </a:cubicBezTo>
                    <a:cubicBezTo>
                      <a:pt x="49" y="18"/>
                      <a:pt x="50" y="13"/>
                      <a:pt x="49" y="15"/>
                    </a:cubicBezTo>
                    <a:cubicBezTo>
                      <a:pt x="49" y="14"/>
                      <a:pt x="49" y="14"/>
                      <a:pt x="49" y="14"/>
                    </a:cubicBezTo>
                    <a:cubicBezTo>
                      <a:pt x="47" y="14"/>
                      <a:pt x="46" y="12"/>
                      <a:pt x="44" y="13"/>
                    </a:cubicBezTo>
                    <a:cubicBezTo>
                      <a:pt x="43" y="13"/>
                      <a:pt x="43" y="10"/>
                      <a:pt x="41" y="11"/>
                    </a:cubicBezTo>
                    <a:cubicBezTo>
                      <a:pt x="40" y="12"/>
                      <a:pt x="40" y="12"/>
                      <a:pt x="40" y="12"/>
                    </a:cubicBezTo>
                    <a:cubicBezTo>
                      <a:pt x="40" y="12"/>
                      <a:pt x="41" y="11"/>
                      <a:pt x="41" y="11"/>
                    </a:cubicBezTo>
                    <a:cubicBezTo>
                      <a:pt x="40" y="12"/>
                      <a:pt x="40" y="10"/>
                      <a:pt x="39" y="10"/>
                    </a:cubicBezTo>
                    <a:cubicBezTo>
                      <a:pt x="39" y="10"/>
                      <a:pt x="39" y="10"/>
                      <a:pt x="39" y="11"/>
                    </a:cubicBezTo>
                    <a:cubicBezTo>
                      <a:pt x="39" y="9"/>
                      <a:pt x="37" y="11"/>
                      <a:pt x="37" y="9"/>
                    </a:cubicBezTo>
                    <a:cubicBezTo>
                      <a:pt x="35" y="12"/>
                      <a:pt x="35" y="11"/>
                      <a:pt x="35" y="11"/>
                    </a:cubicBezTo>
                    <a:cubicBezTo>
                      <a:pt x="35" y="11"/>
                      <a:pt x="35" y="10"/>
                      <a:pt x="35" y="10"/>
                    </a:cubicBezTo>
                    <a:cubicBezTo>
                      <a:pt x="35" y="10"/>
                      <a:pt x="34" y="10"/>
                      <a:pt x="34" y="9"/>
                    </a:cubicBezTo>
                    <a:cubicBezTo>
                      <a:pt x="34" y="9"/>
                      <a:pt x="33" y="11"/>
                      <a:pt x="33" y="10"/>
                    </a:cubicBezTo>
                    <a:cubicBezTo>
                      <a:pt x="34" y="8"/>
                      <a:pt x="32" y="10"/>
                      <a:pt x="32" y="9"/>
                    </a:cubicBezTo>
                    <a:cubicBezTo>
                      <a:pt x="31" y="10"/>
                      <a:pt x="30" y="12"/>
                      <a:pt x="30" y="11"/>
                    </a:cubicBezTo>
                    <a:cubicBezTo>
                      <a:pt x="32" y="8"/>
                      <a:pt x="32" y="8"/>
                      <a:pt x="32" y="8"/>
                    </a:cubicBezTo>
                    <a:cubicBezTo>
                      <a:pt x="30" y="9"/>
                      <a:pt x="30" y="6"/>
                      <a:pt x="27" y="8"/>
                    </a:cubicBezTo>
                    <a:cubicBezTo>
                      <a:pt x="28" y="7"/>
                      <a:pt x="28" y="7"/>
                      <a:pt x="28" y="7"/>
                    </a:cubicBezTo>
                    <a:cubicBezTo>
                      <a:pt x="26" y="8"/>
                      <a:pt x="25" y="5"/>
                      <a:pt x="23" y="7"/>
                    </a:cubicBezTo>
                    <a:cubicBezTo>
                      <a:pt x="23" y="6"/>
                      <a:pt x="23" y="6"/>
                      <a:pt x="22" y="5"/>
                    </a:cubicBezTo>
                    <a:cubicBezTo>
                      <a:pt x="21" y="7"/>
                      <a:pt x="21" y="6"/>
                      <a:pt x="20" y="8"/>
                    </a:cubicBezTo>
                    <a:cubicBezTo>
                      <a:pt x="19" y="8"/>
                      <a:pt x="20" y="7"/>
                      <a:pt x="20" y="6"/>
                    </a:cubicBezTo>
                    <a:cubicBezTo>
                      <a:pt x="20" y="6"/>
                      <a:pt x="21" y="3"/>
                      <a:pt x="19" y="5"/>
                    </a:cubicBezTo>
                    <a:cubicBezTo>
                      <a:pt x="20" y="4"/>
                      <a:pt x="20" y="4"/>
                      <a:pt x="20" y="4"/>
                    </a:cubicBezTo>
                    <a:cubicBezTo>
                      <a:pt x="18" y="5"/>
                      <a:pt x="17" y="6"/>
                      <a:pt x="17" y="5"/>
                    </a:cubicBezTo>
                    <a:cubicBezTo>
                      <a:pt x="16" y="6"/>
                      <a:pt x="16" y="6"/>
                      <a:pt x="15" y="7"/>
                    </a:cubicBezTo>
                    <a:cubicBezTo>
                      <a:pt x="15" y="7"/>
                      <a:pt x="16" y="5"/>
                      <a:pt x="15" y="6"/>
                    </a:cubicBezTo>
                    <a:cubicBezTo>
                      <a:pt x="16" y="5"/>
                      <a:pt x="16" y="5"/>
                      <a:pt x="16" y="5"/>
                    </a:cubicBezTo>
                    <a:cubicBezTo>
                      <a:pt x="16" y="4"/>
                      <a:pt x="14" y="4"/>
                      <a:pt x="13" y="4"/>
                    </a:cubicBezTo>
                    <a:cubicBezTo>
                      <a:pt x="14" y="2"/>
                      <a:pt x="11" y="4"/>
                      <a:pt x="12" y="2"/>
                    </a:cubicBezTo>
                    <a:cubicBezTo>
                      <a:pt x="11" y="3"/>
                      <a:pt x="11" y="1"/>
                      <a:pt x="9" y="4"/>
                    </a:cubicBezTo>
                    <a:cubicBezTo>
                      <a:pt x="10" y="3"/>
                      <a:pt x="10" y="3"/>
                      <a:pt x="10" y="3"/>
                    </a:cubicBezTo>
                    <a:cubicBezTo>
                      <a:pt x="9" y="2"/>
                      <a:pt x="9" y="2"/>
                      <a:pt x="9" y="1"/>
                    </a:cubicBezTo>
                    <a:cubicBezTo>
                      <a:pt x="8" y="0"/>
                      <a:pt x="7" y="2"/>
                      <a:pt x="7" y="3"/>
                    </a:cubicBezTo>
                    <a:cubicBezTo>
                      <a:pt x="7" y="1"/>
                      <a:pt x="7" y="1"/>
                      <a:pt x="7" y="1"/>
                    </a:cubicBezTo>
                    <a:cubicBezTo>
                      <a:pt x="7" y="2"/>
                      <a:pt x="5" y="4"/>
                      <a:pt x="4" y="5"/>
                    </a:cubicBezTo>
                    <a:cubicBezTo>
                      <a:pt x="5" y="4"/>
                      <a:pt x="4" y="5"/>
                      <a:pt x="4" y="4"/>
                    </a:cubicBezTo>
                    <a:cubicBezTo>
                      <a:pt x="5" y="3"/>
                      <a:pt x="6" y="2"/>
                      <a:pt x="7" y="1"/>
                    </a:cubicBezTo>
                    <a:cubicBezTo>
                      <a:pt x="7" y="0"/>
                      <a:pt x="5" y="3"/>
                      <a:pt x="6" y="1"/>
                    </a:cubicBezTo>
                    <a:cubicBezTo>
                      <a:pt x="6" y="0"/>
                      <a:pt x="5" y="0"/>
                      <a:pt x="4" y="2"/>
                    </a:cubicBezTo>
                    <a:cubicBezTo>
                      <a:pt x="5" y="1"/>
                      <a:pt x="5" y="1"/>
                      <a:pt x="5" y="0"/>
                    </a:cubicBezTo>
                    <a:cubicBezTo>
                      <a:pt x="5" y="0"/>
                      <a:pt x="5" y="0"/>
                      <a:pt x="4" y="1"/>
                    </a:cubicBezTo>
                    <a:cubicBezTo>
                      <a:pt x="4" y="1"/>
                      <a:pt x="4" y="1"/>
                      <a:pt x="4" y="1"/>
                    </a:cubicBezTo>
                    <a:cubicBezTo>
                      <a:pt x="3" y="2"/>
                      <a:pt x="3" y="2"/>
                      <a:pt x="2" y="4"/>
                    </a:cubicBezTo>
                    <a:cubicBezTo>
                      <a:pt x="2" y="3"/>
                      <a:pt x="3" y="3"/>
                      <a:pt x="3" y="3"/>
                    </a:cubicBezTo>
                    <a:cubicBezTo>
                      <a:pt x="2" y="4"/>
                      <a:pt x="1" y="5"/>
                      <a:pt x="2" y="3"/>
                    </a:cubicBezTo>
                    <a:cubicBezTo>
                      <a:pt x="2" y="2"/>
                      <a:pt x="3" y="2"/>
                      <a:pt x="4" y="1"/>
                    </a:cubicBezTo>
                    <a:cubicBezTo>
                      <a:pt x="1" y="3"/>
                      <a:pt x="1" y="3"/>
                      <a:pt x="1" y="3"/>
                    </a:cubicBezTo>
                    <a:cubicBezTo>
                      <a:pt x="2" y="2"/>
                      <a:pt x="1" y="3"/>
                      <a:pt x="0" y="5"/>
                    </a:cubicBezTo>
                    <a:cubicBezTo>
                      <a:pt x="1" y="4"/>
                      <a:pt x="1" y="4"/>
                      <a:pt x="1" y="4"/>
                    </a:cubicBezTo>
                    <a:cubicBezTo>
                      <a:pt x="0" y="5"/>
                      <a:pt x="0" y="5"/>
                      <a:pt x="0" y="5"/>
                    </a:cubicBezTo>
                    <a:cubicBezTo>
                      <a:pt x="1" y="5"/>
                      <a:pt x="0" y="6"/>
                      <a:pt x="2" y="6"/>
                    </a:cubicBezTo>
                    <a:cubicBezTo>
                      <a:pt x="2" y="4"/>
                      <a:pt x="2" y="4"/>
                      <a:pt x="2" y="4"/>
                    </a:cubicBezTo>
                    <a:cubicBezTo>
                      <a:pt x="3" y="4"/>
                      <a:pt x="4" y="3"/>
                      <a:pt x="3" y="4"/>
                    </a:cubicBezTo>
                    <a:cubicBezTo>
                      <a:pt x="2" y="6"/>
                      <a:pt x="2" y="6"/>
                      <a:pt x="2" y="6"/>
                    </a:cubicBezTo>
                    <a:cubicBezTo>
                      <a:pt x="2" y="6"/>
                      <a:pt x="3" y="6"/>
                      <a:pt x="3" y="6"/>
                    </a:cubicBezTo>
                    <a:cubicBezTo>
                      <a:pt x="1" y="8"/>
                      <a:pt x="1" y="8"/>
                      <a:pt x="1" y="8"/>
                    </a:cubicBezTo>
                    <a:cubicBezTo>
                      <a:pt x="3" y="5"/>
                      <a:pt x="3" y="7"/>
                      <a:pt x="3" y="7"/>
                    </a:cubicBezTo>
                    <a:cubicBezTo>
                      <a:pt x="3" y="7"/>
                      <a:pt x="3" y="7"/>
                      <a:pt x="3" y="7"/>
                    </a:cubicBezTo>
                    <a:cubicBezTo>
                      <a:pt x="2" y="9"/>
                      <a:pt x="3" y="6"/>
                      <a:pt x="4" y="6"/>
                    </a:cubicBezTo>
                    <a:cubicBezTo>
                      <a:pt x="4" y="7"/>
                      <a:pt x="2" y="9"/>
                      <a:pt x="2" y="10"/>
                    </a:cubicBezTo>
                    <a:cubicBezTo>
                      <a:pt x="2" y="10"/>
                      <a:pt x="4" y="9"/>
                      <a:pt x="3" y="11"/>
                    </a:cubicBezTo>
                    <a:cubicBezTo>
                      <a:pt x="4" y="10"/>
                      <a:pt x="5" y="10"/>
                      <a:pt x="6" y="9"/>
                    </a:cubicBezTo>
                    <a:cubicBezTo>
                      <a:pt x="6" y="9"/>
                      <a:pt x="4" y="11"/>
                      <a:pt x="5" y="11"/>
                    </a:cubicBezTo>
                    <a:cubicBezTo>
                      <a:pt x="5" y="11"/>
                      <a:pt x="4" y="12"/>
                      <a:pt x="4" y="13"/>
                    </a:cubicBezTo>
                    <a:cubicBezTo>
                      <a:pt x="5" y="12"/>
                      <a:pt x="4" y="13"/>
                      <a:pt x="5" y="11"/>
                    </a:cubicBezTo>
                    <a:cubicBezTo>
                      <a:pt x="6" y="12"/>
                      <a:pt x="6" y="13"/>
                      <a:pt x="7" y="12"/>
                    </a:cubicBezTo>
                    <a:cubicBezTo>
                      <a:pt x="7" y="12"/>
                      <a:pt x="6" y="14"/>
                      <a:pt x="5" y="15"/>
                    </a:cubicBezTo>
                    <a:cubicBezTo>
                      <a:pt x="6" y="13"/>
                      <a:pt x="7" y="13"/>
                      <a:pt x="8" y="14"/>
                    </a:cubicBezTo>
                    <a:cubicBezTo>
                      <a:pt x="9" y="12"/>
                      <a:pt x="8" y="12"/>
                      <a:pt x="9" y="11"/>
                    </a:cubicBezTo>
                    <a:cubicBezTo>
                      <a:pt x="10" y="10"/>
                      <a:pt x="10" y="10"/>
                      <a:pt x="10" y="10"/>
                    </a:cubicBezTo>
                    <a:cubicBezTo>
                      <a:pt x="9" y="11"/>
                      <a:pt x="8" y="14"/>
                      <a:pt x="8" y="14"/>
                    </a:cubicBezTo>
                    <a:cubicBezTo>
                      <a:pt x="6" y="16"/>
                      <a:pt x="8" y="13"/>
                      <a:pt x="6" y="16"/>
                    </a:cubicBezTo>
                    <a:cubicBezTo>
                      <a:pt x="5" y="18"/>
                      <a:pt x="4" y="17"/>
                      <a:pt x="5" y="16"/>
                    </a:cubicBezTo>
                    <a:cubicBezTo>
                      <a:pt x="3" y="18"/>
                      <a:pt x="5" y="17"/>
                      <a:pt x="3" y="19"/>
                    </a:cubicBezTo>
                    <a:cubicBezTo>
                      <a:pt x="4" y="19"/>
                      <a:pt x="5" y="18"/>
                      <a:pt x="5" y="18"/>
                    </a:cubicBezTo>
                    <a:cubicBezTo>
                      <a:pt x="6" y="17"/>
                      <a:pt x="6" y="16"/>
                      <a:pt x="7" y="16"/>
                    </a:cubicBezTo>
                    <a:cubicBezTo>
                      <a:pt x="8" y="14"/>
                      <a:pt x="6" y="17"/>
                      <a:pt x="6" y="18"/>
                    </a:cubicBezTo>
                    <a:cubicBezTo>
                      <a:pt x="6" y="18"/>
                      <a:pt x="6" y="18"/>
                      <a:pt x="6" y="18"/>
                    </a:cubicBezTo>
                    <a:cubicBezTo>
                      <a:pt x="6" y="19"/>
                      <a:pt x="7" y="18"/>
                      <a:pt x="7" y="18"/>
                    </a:cubicBezTo>
                    <a:cubicBezTo>
                      <a:pt x="5" y="21"/>
                      <a:pt x="6" y="18"/>
                      <a:pt x="5" y="20"/>
                    </a:cubicBezTo>
                    <a:cubicBezTo>
                      <a:pt x="4" y="22"/>
                      <a:pt x="4" y="22"/>
                      <a:pt x="4" y="22"/>
                    </a:cubicBezTo>
                    <a:cubicBezTo>
                      <a:pt x="4" y="22"/>
                      <a:pt x="6" y="19"/>
                      <a:pt x="6" y="20"/>
                    </a:cubicBezTo>
                    <a:cubicBezTo>
                      <a:pt x="5" y="21"/>
                      <a:pt x="5" y="21"/>
                      <a:pt x="5" y="21"/>
                    </a:cubicBezTo>
                    <a:cubicBezTo>
                      <a:pt x="6" y="21"/>
                      <a:pt x="6" y="21"/>
                      <a:pt x="6" y="21"/>
                    </a:cubicBezTo>
                    <a:cubicBezTo>
                      <a:pt x="6" y="20"/>
                      <a:pt x="7" y="18"/>
                      <a:pt x="7" y="18"/>
                    </a:cubicBezTo>
                    <a:cubicBezTo>
                      <a:pt x="9" y="16"/>
                      <a:pt x="7" y="18"/>
                      <a:pt x="8" y="18"/>
                    </a:cubicBezTo>
                    <a:cubicBezTo>
                      <a:pt x="9" y="16"/>
                      <a:pt x="8" y="18"/>
                      <a:pt x="9" y="16"/>
                    </a:cubicBezTo>
                    <a:cubicBezTo>
                      <a:pt x="9" y="15"/>
                      <a:pt x="10" y="15"/>
                      <a:pt x="10" y="15"/>
                    </a:cubicBezTo>
                    <a:cubicBezTo>
                      <a:pt x="10" y="15"/>
                      <a:pt x="9" y="17"/>
                      <a:pt x="9" y="18"/>
                    </a:cubicBezTo>
                    <a:cubicBezTo>
                      <a:pt x="9" y="18"/>
                      <a:pt x="8" y="18"/>
                      <a:pt x="9" y="17"/>
                    </a:cubicBezTo>
                    <a:cubicBezTo>
                      <a:pt x="7" y="19"/>
                      <a:pt x="7" y="21"/>
                      <a:pt x="6" y="21"/>
                    </a:cubicBezTo>
                    <a:cubicBezTo>
                      <a:pt x="6" y="23"/>
                      <a:pt x="7" y="20"/>
                      <a:pt x="8" y="20"/>
                    </a:cubicBezTo>
                    <a:cubicBezTo>
                      <a:pt x="7" y="21"/>
                      <a:pt x="8" y="19"/>
                      <a:pt x="9" y="18"/>
                    </a:cubicBezTo>
                    <a:cubicBezTo>
                      <a:pt x="12" y="14"/>
                      <a:pt x="7" y="21"/>
                      <a:pt x="8" y="21"/>
                    </a:cubicBezTo>
                    <a:cubicBezTo>
                      <a:pt x="10" y="18"/>
                      <a:pt x="11" y="18"/>
                      <a:pt x="12" y="15"/>
                    </a:cubicBezTo>
                    <a:cubicBezTo>
                      <a:pt x="13" y="14"/>
                      <a:pt x="13" y="14"/>
                      <a:pt x="13" y="14"/>
                    </a:cubicBezTo>
                    <a:cubicBezTo>
                      <a:pt x="12" y="16"/>
                      <a:pt x="13" y="16"/>
                      <a:pt x="11" y="17"/>
                    </a:cubicBezTo>
                    <a:cubicBezTo>
                      <a:pt x="12" y="17"/>
                      <a:pt x="12" y="17"/>
                      <a:pt x="12" y="17"/>
                    </a:cubicBezTo>
                    <a:cubicBezTo>
                      <a:pt x="10" y="19"/>
                      <a:pt x="10" y="19"/>
                      <a:pt x="10" y="19"/>
                    </a:cubicBezTo>
                    <a:cubicBezTo>
                      <a:pt x="10" y="21"/>
                      <a:pt x="9" y="22"/>
                      <a:pt x="9" y="23"/>
                    </a:cubicBezTo>
                    <a:cubicBezTo>
                      <a:pt x="10" y="22"/>
                      <a:pt x="10" y="21"/>
                      <a:pt x="10" y="21"/>
                    </a:cubicBezTo>
                    <a:cubicBezTo>
                      <a:pt x="10" y="22"/>
                      <a:pt x="9" y="23"/>
                      <a:pt x="10" y="23"/>
                    </a:cubicBezTo>
                    <a:cubicBezTo>
                      <a:pt x="10" y="22"/>
                      <a:pt x="11" y="20"/>
                      <a:pt x="11" y="20"/>
                    </a:cubicBezTo>
                    <a:cubicBezTo>
                      <a:pt x="12" y="20"/>
                      <a:pt x="11" y="22"/>
                      <a:pt x="11" y="22"/>
                    </a:cubicBezTo>
                    <a:cubicBezTo>
                      <a:pt x="10" y="24"/>
                      <a:pt x="10" y="24"/>
                      <a:pt x="10" y="24"/>
                    </a:cubicBezTo>
                    <a:cubicBezTo>
                      <a:pt x="11" y="23"/>
                      <a:pt x="9" y="24"/>
                      <a:pt x="10" y="24"/>
                    </a:cubicBezTo>
                    <a:cubicBezTo>
                      <a:pt x="12" y="20"/>
                      <a:pt x="12" y="20"/>
                      <a:pt x="12" y="20"/>
                    </a:cubicBezTo>
                    <a:cubicBezTo>
                      <a:pt x="13" y="20"/>
                      <a:pt x="12" y="21"/>
                      <a:pt x="12" y="21"/>
                    </a:cubicBezTo>
                    <a:cubicBezTo>
                      <a:pt x="11" y="22"/>
                      <a:pt x="11" y="22"/>
                      <a:pt x="11" y="22"/>
                    </a:cubicBezTo>
                    <a:cubicBezTo>
                      <a:pt x="12" y="22"/>
                      <a:pt x="10" y="25"/>
                      <a:pt x="11" y="25"/>
                    </a:cubicBezTo>
                    <a:cubicBezTo>
                      <a:pt x="12" y="23"/>
                      <a:pt x="12" y="23"/>
                      <a:pt x="12" y="23"/>
                    </a:cubicBezTo>
                    <a:cubicBezTo>
                      <a:pt x="11" y="25"/>
                      <a:pt x="11" y="25"/>
                      <a:pt x="11" y="25"/>
                    </a:cubicBezTo>
                    <a:cubicBezTo>
                      <a:pt x="11" y="24"/>
                      <a:pt x="12" y="24"/>
                      <a:pt x="12" y="24"/>
                    </a:cubicBezTo>
                    <a:cubicBezTo>
                      <a:pt x="11" y="25"/>
                      <a:pt x="11" y="25"/>
                      <a:pt x="11" y="25"/>
                    </a:cubicBezTo>
                    <a:cubicBezTo>
                      <a:pt x="12" y="24"/>
                      <a:pt x="13" y="22"/>
                      <a:pt x="12" y="24"/>
                    </a:cubicBezTo>
                    <a:cubicBezTo>
                      <a:pt x="14" y="22"/>
                      <a:pt x="12" y="24"/>
                      <a:pt x="13" y="23"/>
                    </a:cubicBezTo>
                    <a:cubicBezTo>
                      <a:pt x="13" y="21"/>
                      <a:pt x="14" y="21"/>
                      <a:pt x="14" y="21"/>
                    </a:cubicBezTo>
                    <a:cubicBezTo>
                      <a:pt x="13" y="24"/>
                      <a:pt x="14" y="22"/>
                      <a:pt x="14" y="22"/>
                    </a:cubicBezTo>
                    <a:cubicBezTo>
                      <a:pt x="14" y="23"/>
                      <a:pt x="14" y="23"/>
                      <a:pt x="14" y="24"/>
                    </a:cubicBezTo>
                    <a:cubicBezTo>
                      <a:pt x="15" y="22"/>
                      <a:pt x="15" y="22"/>
                      <a:pt x="15" y="22"/>
                    </a:cubicBezTo>
                    <a:cubicBezTo>
                      <a:pt x="13" y="25"/>
                      <a:pt x="15" y="22"/>
                      <a:pt x="15" y="23"/>
                    </a:cubicBezTo>
                    <a:cubicBezTo>
                      <a:pt x="14" y="24"/>
                      <a:pt x="14" y="25"/>
                      <a:pt x="14" y="25"/>
                    </a:cubicBezTo>
                    <a:cubicBezTo>
                      <a:pt x="15" y="23"/>
                      <a:pt x="16" y="23"/>
                      <a:pt x="16" y="21"/>
                    </a:cubicBezTo>
                    <a:cubicBezTo>
                      <a:pt x="16" y="22"/>
                      <a:pt x="15" y="24"/>
                      <a:pt x="14" y="26"/>
                    </a:cubicBezTo>
                    <a:cubicBezTo>
                      <a:pt x="15" y="24"/>
                      <a:pt x="14" y="27"/>
                      <a:pt x="15" y="25"/>
                    </a:cubicBezTo>
                    <a:cubicBezTo>
                      <a:pt x="15" y="24"/>
                      <a:pt x="16" y="23"/>
                      <a:pt x="17" y="22"/>
                    </a:cubicBezTo>
                    <a:cubicBezTo>
                      <a:pt x="17" y="23"/>
                      <a:pt x="16" y="23"/>
                      <a:pt x="16" y="24"/>
                    </a:cubicBezTo>
                    <a:cubicBezTo>
                      <a:pt x="16" y="24"/>
                      <a:pt x="17" y="23"/>
                      <a:pt x="17" y="22"/>
                    </a:cubicBezTo>
                    <a:cubicBezTo>
                      <a:pt x="17" y="22"/>
                      <a:pt x="19" y="20"/>
                      <a:pt x="18" y="22"/>
                    </a:cubicBezTo>
                    <a:cubicBezTo>
                      <a:pt x="18" y="23"/>
                      <a:pt x="17" y="22"/>
                      <a:pt x="17" y="23"/>
                    </a:cubicBezTo>
                    <a:cubicBezTo>
                      <a:pt x="17" y="24"/>
                      <a:pt x="19" y="20"/>
                      <a:pt x="20" y="20"/>
                    </a:cubicBezTo>
                    <a:cubicBezTo>
                      <a:pt x="20" y="19"/>
                      <a:pt x="22" y="16"/>
                      <a:pt x="22" y="15"/>
                    </a:cubicBezTo>
                    <a:cubicBezTo>
                      <a:pt x="23" y="16"/>
                      <a:pt x="22" y="16"/>
                      <a:pt x="21" y="18"/>
                    </a:cubicBezTo>
                    <a:cubicBezTo>
                      <a:pt x="21" y="18"/>
                      <a:pt x="21" y="18"/>
                      <a:pt x="21" y="18"/>
                    </a:cubicBezTo>
                    <a:cubicBezTo>
                      <a:pt x="20" y="21"/>
                      <a:pt x="18" y="22"/>
                      <a:pt x="18" y="24"/>
                    </a:cubicBezTo>
                    <a:cubicBezTo>
                      <a:pt x="18" y="23"/>
                      <a:pt x="18" y="23"/>
                      <a:pt x="18" y="23"/>
                    </a:cubicBezTo>
                    <a:cubicBezTo>
                      <a:pt x="17" y="26"/>
                      <a:pt x="17" y="26"/>
                      <a:pt x="17" y="26"/>
                    </a:cubicBezTo>
                    <a:cubicBezTo>
                      <a:pt x="18" y="24"/>
                      <a:pt x="18" y="26"/>
                      <a:pt x="18" y="26"/>
                    </a:cubicBezTo>
                    <a:cubicBezTo>
                      <a:pt x="19" y="24"/>
                      <a:pt x="17" y="26"/>
                      <a:pt x="18" y="25"/>
                    </a:cubicBezTo>
                    <a:cubicBezTo>
                      <a:pt x="19" y="25"/>
                      <a:pt x="20" y="22"/>
                      <a:pt x="20" y="23"/>
                    </a:cubicBezTo>
                    <a:cubicBezTo>
                      <a:pt x="18" y="26"/>
                      <a:pt x="18" y="26"/>
                      <a:pt x="18" y="26"/>
                    </a:cubicBezTo>
                    <a:cubicBezTo>
                      <a:pt x="18" y="27"/>
                      <a:pt x="19" y="24"/>
                      <a:pt x="19" y="25"/>
                    </a:cubicBezTo>
                    <a:cubicBezTo>
                      <a:pt x="19" y="26"/>
                      <a:pt x="19" y="26"/>
                      <a:pt x="19" y="26"/>
                    </a:cubicBezTo>
                    <a:cubicBezTo>
                      <a:pt x="19" y="27"/>
                      <a:pt x="21" y="28"/>
                      <a:pt x="23" y="24"/>
                    </a:cubicBezTo>
                    <a:cubicBezTo>
                      <a:pt x="23" y="26"/>
                      <a:pt x="23" y="26"/>
                      <a:pt x="23" y="27"/>
                    </a:cubicBezTo>
                    <a:cubicBezTo>
                      <a:pt x="23" y="27"/>
                      <a:pt x="24" y="26"/>
                      <a:pt x="24" y="26"/>
                    </a:cubicBezTo>
                    <a:cubicBezTo>
                      <a:pt x="23" y="28"/>
                      <a:pt x="23" y="28"/>
                      <a:pt x="23" y="28"/>
                    </a:cubicBezTo>
                    <a:cubicBezTo>
                      <a:pt x="23" y="29"/>
                      <a:pt x="24" y="27"/>
                      <a:pt x="25" y="26"/>
                    </a:cubicBezTo>
                    <a:cubicBezTo>
                      <a:pt x="25" y="28"/>
                      <a:pt x="25" y="28"/>
                      <a:pt x="25" y="28"/>
                    </a:cubicBezTo>
                    <a:cubicBezTo>
                      <a:pt x="24" y="29"/>
                      <a:pt x="25" y="27"/>
                      <a:pt x="26" y="26"/>
                    </a:cubicBezTo>
                    <a:cubicBezTo>
                      <a:pt x="25" y="28"/>
                      <a:pt x="25" y="28"/>
                      <a:pt x="25" y="28"/>
                    </a:cubicBezTo>
                    <a:cubicBezTo>
                      <a:pt x="26" y="27"/>
                      <a:pt x="26" y="27"/>
                      <a:pt x="26" y="27"/>
                    </a:cubicBezTo>
                    <a:cubicBezTo>
                      <a:pt x="26" y="26"/>
                      <a:pt x="27" y="26"/>
                      <a:pt x="26" y="28"/>
                    </a:cubicBezTo>
                    <a:cubicBezTo>
                      <a:pt x="26" y="27"/>
                      <a:pt x="26" y="27"/>
                      <a:pt x="26" y="27"/>
                    </a:cubicBezTo>
                    <a:cubicBezTo>
                      <a:pt x="26" y="28"/>
                      <a:pt x="27" y="29"/>
                      <a:pt x="27" y="28"/>
                    </a:cubicBezTo>
                    <a:cubicBezTo>
                      <a:pt x="28" y="28"/>
                      <a:pt x="28" y="27"/>
                      <a:pt x="28" y="26"/>
                    </a:cubicBezTo>
                    <a:cubicBezTo>
                      <a:pt x="29" y="24"/>
                      <a:pt x="28" y="26"/>
                      <a:pt x="29" y="25"/>
                    </a:cubicBezTo>
                    <a:cubicBezTo>
                      <a:pt x="28" y="27"/>
                      <a:pt x="28" y="27"/>
                      <a:pt x="28" y="27"/>
                    </a:cubicBezTo>
                    <a:cubicBezTo>
                      <a:pt x="27" y="30"/>
                      <a:pt x="29" y="28"/>
                      <a:pt x="30" y="29"/>
                    </a:cubicBezTo>
                    <a:cubicBezTo>
                      <a:pt x="31" y="28"/>
                      <a:pt x="31" y="28"/>
                      <a:pt x="31" y="28"/>
                    </a:cubicBezTo>
                    <a:cubicBezTo>
                      <a:pt x="30" y="30"/>
                      <a:pt x="32" y="28"/>
                      <a:pt x="32" y="30"/>
                    </a:cubicBezTo>
                    <a:cubicBezTo>
                      <a:pt x="32" y="29"/>
                      <a:pt x="33" y="26"/>
                      <a:pt x="34" y="26"/>
                    </a:cubicBezTo>
                    <a:cubicBezTo>
                      <a:pt x="35" y="25"/>
                      <a:pt x="33" y="29"/>
                      <a:pt x="32" y="30"/>
                    </a:cubicBezTo>
                    <a:cubicBezTo>
                      <a:pt x="33" y="29"/>
                      <a:pt x="33" y="29"/>
                      <a:pt x="33" y="29"/>
                    </a:cubicBezTo>
                    <a:cubicBezTo>
                      <a:pt x="33" y="30"/>
                      <a:pt x="33" y="30"/>
                      <a:pt x="33" y="30"/>
                    </a:cubicBezTo>
                    <a:cubicBezTo>
                      <a:pt x="34" y="29"/>
                      <a:pt x="34" y="28"/>
                      <a:pt x="34" y="29"/>
                    </a:cubicBezTo>
                    <a:cubicBezTo>
                      <a:pt x="34" y="29"/>
                      <a:pt x="34" y="29"/>
                      <a:pt x="34" y="29"/>
                    </a:cubicBezTo>
                    <a:cubicBezTo>
                      <a:pt x="34" y="30"/>
                      <a:pt x="34" y="31"/>
                      <a:pt x="34" y="31"/>
                    </a:cubicBezTo>
                    <a:cubicBezTo>
                      <a:pt x="35" y="29"/>
                      <a:pt x="35" y="30"/>
                      <a:pt x="36" y="29"/>
                    </a:cubicBezTo>
                    <a:cubicBezTo>
                      <a:pt x="35" y="30"/>
                      <a:pt x="35" y="30"/>
                      <a:pt x="35" y="30"/>
                    </a:cubicBezTo>
                    <a:cubicBezTo>
                      <a:pt x="36" y="28"/>
                      <a:pt x="36" y="28"/>
                      <a:pt x="36" y="28"/>
                    </a:cubicBezTo>
                    <a:cubicBezTo>
                      <a:pt x="36" y="29"/>
                      <a:pt x="36" y="29"/>
                      <a:pt x="36" y="29"/>
                    </a:cubicBezTo>
                    <a:cubicBezTo>
                      <a:pt x="35" y="31"/>
                      <a:pt x="35" y="31"/>
                      <a:pt x="35" y="31"/>
                    </a:cubicBezTo>
                    <a:cubicBezTo>
                      <a:pt x="35" y="32"/>
                      <a:pt x="36" y="29"/>
                      <a:pt x="36" y="29"/>
                    </a:cubicBezTo>
                    <a:cubicBezTo>
                      <a:pt x="37" y="28"/>
                      <a:pt x="37" y="29"/>
                      <a:pt x="36" y="30"/>
                    </a:cubicBezTo>
                    <a:cubicBezTo>
                      <a:pt x="36" y="30"/>
                      <a:pt x="36" y="29"/>
                      <a:pt x="36" y="30"/>
                    </a:cubicBezTo>
                    <a:cubicBezTo>
                      <a:pt x="35" y="31"/>
                      <a:pt x="36" y="30"/>
                      <a:pt x="36" y="31"/>
                    </a:cubicBezTo>
                    <a:cubicBezTo>
                      <a:pt x="36" y="31"/>
                      <a:pt x="37" y="29"/>
                      <a:pt x="37" y="30"/>
                    </a:cubicBezTo>
                    <a:cubicBezTo>
                      <a:pt x="37" y="30"/>
                      <a:pt x="37" y="30"/>
                      <a:pt x="37" y="31"/>
                    </a:cubicBezTo>
                    <a:cubicBezTo>
                      <a:pt x="37" y="30"/>
                      <a:pt x="37" y="31"/>
                      <a:pt x="38" y="30"/>
                    </a:cubicBezTo>
                    <a:cubicBezTo>
                      <a:pt x="38" y="30"/>
                      <a:pt x="38" y="29"/>
                      <a:pt x="38" y="28"/>
                    </a:cubicBezTo>
                    <a:cubicBezTo>
                      <a:pt x="38" y="28"/>
                      <a:pt x="39" y="28"/>
                      <a:pt x="38" y="28"/>
                    </a:cubicBezTo>
                    <a:cubicBezTo>
                      <a:pt x="38" y="29"/>
                      <a:pt x="38" y="29"/>
                      <a:pt x="38" y="29"/>
                    </a:cubicBezTo>
                    <a:cubicBezTo>
                      <a:pt x="38" y="28"/>
                      <a:pt x="38" y="29"/>
                      <a:pt x="39" y="28"/>
                    </a:cubicBezTo>
                    <a:cubicBezTo>
                      <a:pt x="38" y="30"/>
                      <a:pt x="38" y="30"/>
                      <a:pt x="38" y="30"/>
                    </a:cubicBezTo>
                    <a:cubicBezTo>
                      <a:pt x="39" y="29"/>
                      <a:pt x="39" y="29"/>
                      <a:pt x="39" y="29"/>
                    </a:cubicBezTo>
                    <a:cubicBezTo>
                      <a:pt x="39" y="30"/>
                      <a:pt x="38" y="32"/>
                      <a:pt x="38" y="32"/>
                    </a:cubicBezTo>
                    <a:cubicBezTo>
                      <a:pt x="39" y="31"/>
                      <a:pt x="39" y="31"/>
                      <a:pt x="39" y="31"/>
                    </a:cubicBezTo>
                    <a:cubicBezTo>
                      <a:pt x="39" y="31"/>
                      <a:pt x="39" y="31"/>
                      <a:pt x="39" y="32"/>
                    </a:cubicBezTo>
                    <a:cubicBezTo>
                      <a:pt x="39" y="33"/>
                      <a:pt x="41" y="28"/>
                      <a:pt x="41" y="30"/>
                    </a:cubicBezTo>
                    <a:cubicBezTo>
                      <a:pt x="40" y="31"/>
                      <a:pt x="40" y="32"/>
                      <a:pt x="40" y="32"/>
                    </a:cubicBezTo>
                    <a:cubicBezTo>
                      <a:pt x="40" y="32"/>
                      <a:pt x="41" y="31"/>
                      <a:pt x="41" y="31"/>
                    </a:cubicBezTo>
                    <a:cubicBezTo>
                      <a:pt x="41" y="31"/>
                      <a:pt x="40" y="33"/>
                      <a:pt x="40" y="31"/>
                    </a:cubicBezTo>
                    <a:cubicBezTo>
                      <a:pt x="41" y="30"/>
                      <a:pt x="41" y="31"/>
                      <a:pt x="41" y="30"/>
                    </a:cubicBezTo>
                    <a:cubicBezTo>
                      <a:pt x="40" y="35"/>
                      <a:pt x="42" y="32"/>
                      <a:pt x="42" y="34"/>
                    </a:cubicBezTo>
                    <a:cubicBezTo>
                      <a:pt x="43" y="32"/>
                      <a:pt x="43" y="34"/>
                      <a:pt x="43" y="33"/>
                    </a:cubicBezTo>
                    <a:cubicBezTo>
                      <a:pt x="42" y="35"/>
                      <a:pt x="44" y="33"/>
                      <a:pt x="43" y="34"/>
                    </a:cubicBezTo>
                    <a:cubicBezTo>
                      <a:pt x="44" y="32"/>
                      <a:pt x="44" y="32"/>
                      <a:pt x="44" y="32"/>
                    </a:cubicBezTo>
                    <a:cubicBezTo>
                      <a:pt x="44" y="33"/>
                      <a:pt x="46" y="29"/>
                      <a:pt x="45" y="31"/>
                    </a:cubicBezTo>
                    <a:cubicBezTo>
                      <a:pt x="45" y="32"/>
                      <a:pt x="45" y="33"/>
                      <a:pt x="44" y="33"/>
                    </a:cubicBezTo>
                    <a:cubicBezTo>
                      <a:pt x="44" y="36"/>
                      <a:pt x="46" y="32"/>
                      <a:pt x="45" y="35"/>
                    </a:cubicBezTo>
                    <a:cubicBezTo>
                      <a:pt x="46" y="34"/>
                      <a:pt x="46" y="32"/>
                      <a:pt x="47" y="31"/>
                    </a:cubicBezTo>
                    <a:cubicBezTo>
                      <a:pt x="47" y="33"/>
                      <a:pt x="47" y="34"/>
                      <a:pt x="46" y="34"/>
                    </a:cubicBezTo>
                    <a:cubicBezTo>
                      <a:pt x="47" y="34"/>
                      <a:pt x="47" y="33"/>
                      <a:pt x="47" y="34"/>
                    </a:cubicBezTo>
                    <a:cubicBezTo>
                      <a:pt x="47" y="35"/>
                      <a:pt x="47" y="35"/>
                      <a:pt x="46" y="35"/>
                    </a:cubicBezTo>
                    <a:cubicBezTo>
                      <a:pt x="46" y="36"/>
                      <a:pt x="47" y="35"/>
                      <a:pt x="48" y="34"/>
                    </a:cubicBezTo>
                    <a:cubicBezTo>
                      <a:pt x="47" y="36"/>
                      <a:pt x="48" y="35"/>
                      <a:pt x="48" y="37"/>
                    </a:cubicBezTo>
                    <a:cubicBezTo>
                      <a:pt x="49" y="35"/>
                      <a:pt x="48" y="38"/>
                      <a:pt x="49" y="35"/>
                    </a:cubicBezTo>
                    <a:cubicBezTo>
                      <a:pt x="49" y="36"/>
                      <a:pt x="49" y="36"/>
                      <a:pt x="49" y="36"/>
                    </a:cubicBezTo>
                    <a:cubicBezTo>
                      <a:pt x="50" y="35"/>
                      <a:pt x="51" y="33"/>
                      <a:pt x="51" y="33"/>
                    </a:cubicBezTo>
                    <a:cubicBezTo>
                      <a:pt x="50" y="35"/>
                      <a:pt x="50" y="35"/>
                      <a:pt x="50" y="35"/>
                    </a:cubicBezTo>
                    <a:cubicBezTo>
                      <a:pt x="49" y="37"/>
                      <a:pt x="50" y="36"/>
                      <a:pt x="50" y="37"/>
                    </a:cubicBezTo>
                    <a:cubicBezTo>
                      <a:pt x="50" y="35"/>
                      <a:pt x="50" y="37"/>
                      <a:pt x="51" y="36"/>
                    </a:cubicBezTo>
                    <a:cubicBezTo>
                      <a:pt x="51" y="35"/>
                      <a:pt x="51" y="35"/>
                      <a:pt x="51" y="35"/>
                    </a:cubicBezTo>
                    <a:cubicBezTo>
                      <a:pt x="52" y="35"/>
                      <a:pt x="52" y="34"/>
                      <a:pt x="52" y="34"/>
                    </a:cubicBezTo>
                    <a:cubicBezTo>
                      <a:pt x="52" y="34"/>
                      <a:pt x="51" y="36"/>
                      <a:pt x="51" y="36"/>
                    </a:cubicBezTo>
                    <a:cubicBezTo>
                      <a:pt x="51" y="37"/>
                      <a:pt x="51" y="37"/>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7"/>
                      <a:pt x="52" y="37"/>
                      <a:pt x="52" y="37"/>
                    </a:cubicBezTo>
                    <a:cubicBezTo>
                      <a:pt x="52" y="37"/>
                      <a:pt x="52" y="37"/>
                      <a:pt x="52" y="37"/>
                    </a:cubicBezTo>
                    <a:cubicBezTo>
                      <a:pt x="52" y="37"/>
                      <a:pt x="52" y="37"/>
                      <a:pt x="52" y="37"/>
                    </a:cubicBezTo>
                    <a:cubicBezTo>
                      <a:pt x="51" y="39"/>
                      <a:pt x="51" y="39"/>
                      <a:pt x="51" y="39"/>
                    </a:cubicBezTo>
                    <a:cubicBezTo>
                      <a:pt x="51" y="39"/>
                      <a:pt x="52" y="37"/>
                      <a:pt x="53" y="37"/>
                    </a:cubicBezTo>
                    <a:cubicBezTo>
                      <a:pt x="53" y="38"/>
                      <a:pt x="54" y="37"/>
                      <a:pt x="55" y="37"/>
                    </a:cubicBezTo>
                    <a:cubicBezTo>
                      <a:pt x="55" y="37"/>
                      <a:pt x="54" y="38"/>
                      <a:pt x="55" y="37"/>
                    </a:cubicBezTo>
                    <a:cubicBezTo>
                      <a:pt x="55" y="37"/>
                      <a:pt x="56" y="36"/>
                      <a:pt x="55" y="37"/>
                    </a:cubicBezTo>
                    <a:cubicBezTo>
                      <a:pt x="56" y="36"/>
                      <a:pt x="55" y="38"/>
                      <a:pt x="55" y="38"/>
                    </a:cubicBezTo>
                    <a:cubicBezTo>
                      <a:pt x="55" y="38"/>
                      <a:pt x="56" y="37"/>
                      <a:pt x="56" y="37"/>
                    </a:cubicBezTo>
                    <a:cubicBezTo>
                      <a:pt x="55" y="39"/>
                      <a:pt x="58" y="36"/>
                      <a:pt x="57" y="38"/>
                    </a:cubicBezTo>
                    <a:cubicBezTo>
                      <a:pt x="58" y="37"/>
                      <a:pt x="57" y="38"/>
                      <a:pt x="57" y="39"/>
                    </a:cubicBezTo>
                    <a:cubicBezTo>
                      <a:pt x="57" y="38"/>
                      <a:pt x="58" y="38"/>
                      <a:pt x="59" y="36"/>
                    </a:cubicBezTo>
                    <a:cubicBezTo>
                      <a:pt x="58" y="38"/>
                      <a:pt x="58" y="38"/>
                      <a:pt x="58" y="38"/>
                    </a:cubicBezTo>
                    <a:cubicBezTo>
                      <a:pt x="59" y="38"/>
                      <a:pt x="59" y="38"/>
                      <a:pt x="60" y="37"/>
                    </a:cubicBezTo>
                    <a:cubicBezTo>
                      <a:pt x="60" y="36"/>
                      <a:pt x="61" y="35"/>
                      <a:pt x="61" y="35"/>
                    </a:cubicBezTo>
                    <a:cubicBezTo>
                      <a:pt x="61" y="35"/>
                      <a:pt x="61" y="35"/>
                      <a:pt x="61" y="35"/>
                    </a:cubicBezTo>
                    <a:cubicBezTo>
                      <a:pt x="61" y="36"/>
                      <a:pt x="62" y="35"/>
                      <a:pt x="62" y="35"/>
                    </a:cubicBezTo>
                    <a:cubicBezTo>
                      <a:pt x="62" y="36"/>
                      <a:pt x="62" y="35"/>
                      <a:pt x="61" y="36"/>
                    </a:cubicBezTo>
                    <a:cubicBezTo>
                      <a:pt x="60" y="39"/>
                      <a:pt x="61" y="38"/>
                      <a:pt x="61" y="38"/>
                    </a:cubicBezTo>
                    <a:cubicBezTo>
                      <a:pt x="62" y="37"/>
                      <a:pt x="62" y="37"/>
                      <a:pt x="62" y="37"/>
                    </a:cubicBezTo>
                    <a:cubicBezTo>
                      <a:pt x="63" y="36"/>
                      <a:pt x="61" y="38"/>
                      <a:pt x="62" y="38"/>
                    </a:cubicBezTo>
                    <a:cubicBezTo>
                      <a:pt x="64" y="34"/>
                      <a:pt x="64" y="34"/>
                      <a:pt x="64" y="34"/>
                    </a:cubicBezTo>
                    <a:cubicBezTo>
                      <a:pt x="64" y="34"/>
                      <a:pt x="64" y="36"/>
                      <a:pt x="63" y="37"/>
                    </a:cubicBezTo>
                    <a:cubicBezTo>
                      <a:pt x="64" y="37"/>
                      <a:pt x="65" y="34"/>
                      <a:pt x="66" y="33"/>
                    </a:cubicBezTo>
                    <a:cubicBezTo>
                      <a:pt x="66" y="34"/>
                      <a:pt x="67" y="33"/>
                      <a:pt x="67" y="33"/>
                    </a:cubicBezTo>
                    <a:cubicBezTo>
                      <a:pt x="67" y="34"/>
                      <a:pt x="67" y="33"/>
                      <a:pt x="67" y="34"/>
                    </a:cubicBezTo>
                    <a:cubicBezTo>
                      <a:pt x="66" y="35"/>
                      <a:pt x="66" y="35"/>
                      <a:pt x="66" y="35"/>
                    </a:cubicBezTo>
                    <a:cubicBezTo>
                      <a:pt x="66" y="35"/>
                      <a:pt x="65" y="37"/>
                      <a:pt x="65" y="38"/>
                    </a:cubicBezTo>
                    <a:cubicBezTo>
                      <a:pt x="65" y="37"/>
                      <a:pt x="66" y="39"/>
                      <a:pt x="66" y="39"/>
                    </a:cubicBezTo>
                    <a:cubicBezTo>
                      <a:pt x="67" y="36"/>
                      <a:pt x="67" y="38"/>
                      <a:pt x="68" y="36"/>
                    </a:cubicBezTo>
                    <a:cubicBezTo>
                      <a:pt x="69" y="36"/>
                      <a:pt x="67" y="38"/>
                      <a:pt x="67" y="38"/>
                    </a:cubicBezTo>
                    <a:cubicBezTo>
                      <a:pt x="68" y="38"/>
                      <a:pt x="68" y="39"/>
                      <a:pt x="69" y="39"/>
                    </a:cubicBezTo>
                    <a:cubicBezTo>
                      <a:pt x="69" y="39"/>
                      <a:pt x="69" y="39"/>
                      <a:pt x="69" y="39"/>
                    </a:cubicBezTo>
                    <a:cubicBezTo>
                      <a:pt x="69" y="38"/>
                      <a:pt x="70" y="39"/>
                      <a:pt x="71" y="38"/>
                    </a:cubicBezTo>
                    <a:cubicBezTo>
                      <a:pt x="70" y="39"/>
                      <a:pt x="70" y="39"/>
                      <a:pt x="70" y="39"/>
                    </a:cubicBezTo>
                    <a:cubicBezTo>
                      <a:pt x="70" y="40"/>
                      <a:pt x="72" y="36"/>
                      <a:pt x="72" y="37"/>
                    </a:cubicBezTo>
                    <a:cubicBezTo>
                      <a:pt x="71" y="39"/>
                      <a:pt x="71" y="39"/>
                      <a:pt x="71" y="39"/>
                    </a:cubicBezTo>
                    <a:cubicBezTo>
                      <a:pt x="72" y="38"/>
                      <a:pt x="71" y="40"/>
                      <a:pt x="72" y="38"/>
                    </a:cubicBezTo>
                    <a:cubicBezTo>
                      <a:pt x="72" y="39"/>
                      <a:pt x="72" y="39"/>
                      <a:pt x="72" y="39"/>
                    </a:cubicBezTo>
                    <a:cubicBezTo>
                      <a:pt x="72" y="39"/>
                      <a:pt x="73" y="39"/>
                      <a:pt x="74" y="38"/>
                    </a:cubicBezTo>
                    <a:cubicBezTo>
                      <a:pt x="73" y="40"/>
                      <a:pt x="73" y="40"/>
                      <a:pt x="73" y="40"/>
                    </a:cubicBezTo>
                    <a:cubicBezTo>
                      <a:pt x="72" y="41"/>
                      <a:pt x="74" y="38"/>
                      <a:pt x="74" y="39"/>
                    </a:cubicBezTo>
                    <a:cubicBezTo>
                      <a:pt x="74" y="39"/>
                      <a:pt x="74" y="40"/>
                      <a:pt x="73" y="40"/>
                    </a:cubicBezTo>
                    <a:cubicBezTo>
                      <a:pt x="74" y="39"/>
                      <a:pt x="75" y="39"/>
                      <a:pt x="75" y="39"/>
                    </a:cubicBezTo>
                    <a:cubicBezTo>
                      <a:pt x="74" y="41"/>
                      <a:pt x="74" y="41"/>
                      <a:pt x="74" y="41"/>
                    </a:cubicBezTo>
                    <a:cubicBezTo>
                      <a:pt x="76" y="42"/>
                      <a:pt x="77" y="43"/>
                      <a:pt x="80" y="42"/>
                    </a:cubicBezTo>
                    <a:cubicBezTo>
                      <a:pt x="79" y="44"/>
                      <a:pt x="79" y="43"/>
                      <a:pt x="78" y="45"/>
                    </a:cubicBezTo>
                    <a:cubicBezTo>
                      <a:pt x="79" y="43"/>
                      <a:pt x="79" y="44"/>
                      <a:pt x="79" y="44"/>
                    </a:cubicBezTo>
                    <a:cubicBezTo>
                      <a:pt x="79" y="44"/>
                      <a:pt x="79" y="44"/>
                      <a:pt x="79" y="44"/>
                    </a:cubicBezTo>
                    <a:cubicBezTo>
                      <a:pt x="80" y="44"/>
                      <a:pt x="79" y="45"/>
                      <a:pt x="80" y="45"/>
                    </a:cubicBezTo>
                    <a:cubicBezTo>
                      <a:pt x="80" y="44"/>
                      <a:pt x="80" y="44"/>
                      <a:pt x="80" y="44"/>
                    </a:cubicBezTo>
                    <a:cubicBezTo>
                      <a:pt x="81" y="43"/>
                      <a:pt x="79" y="47"/>
                      <a:pt x="81" y="45"/>
                    </a:cubicBezTo>
                    <a:cubicBezTo>
                      <a:pt x="80" y="46"/>
                      <a:pt x="80" y="46"/>
                      <a:pt x="80" y="46"/>
                    </a:cubicBezTo>
                    <a:cubicBezTo>
                      <a:pt x="81" y="44"/>
                      <a:pt x="80" y="47"/>
                      <a:pt x="81" y="46"/>
                    </a:cubicBezTo>
                    <a:cubicBezTo>
                      <a:pt x="81" y="46"/>
                      <a:pt x="81" y="46"/>
                      <a:pt x="81" y="46"/>
                    </a:cubicBezTo>
                    <a:cubicBezTo>
                      <a:pt x="81" y="47"/>
                      <a:pt x="83" y="44"/>
                      <a:pt x="82" y="46"/>
                    </a:cubicBezTo>
                    <a:cubicBezTo>
                      <a:pt x="83" y="46"/>
                      <a:pt x="83" y="46"/>
                      <a:pt x="84" y="44"/>
                    </a:cubicBezTo>
                    <a:cubicBezTo>
                      <a:pt x="83" y="46"/>
                      <a:pt x="83" y="46"/>
                      <a:pt x="83" y="46"/>
                    </a:cubicBezTo>
                    <a:cubicBezTo>
                      <a:pt x="85" y="46"/>
                      <a:pt x="86" y="47"/>
                      <a:pt x="88" y="46"/>
                    </a:cubicBezTo>
                    <a:cubicBezTo>
                      <a:pt x="87" y="47"/>
                      <a:pt x="87" y="47"/>
                      <a:pt x="87" y="47"/>
                    </a:cubicBezTo>
                    <a:cubicBezTo>
                      <a:pt x="89" y="45"/>
                      <a:pt x="87" y="49"/>
                      <a:pt x="90" y="46"/>
                    </a:cubicBezTo>
                    <a:cubicBezTo>
                      <a:pt x="92" y="45"/>
                      <a:pt x="92" y="45"/>
                      <a:pt x="92" y="45"/>
                    </a:cubicBezTo>
                    <a:cubicBezTo>
                      <a:pt x="90" y="47"/>
                      <a:pt x="90" y="47"/>
                      <a:pt x="90" y="47"/>
                    </a:cubicBezTo>
                    <a:cubicBezTo>
                      <a:pt x="91" y="46"/>
                      <a:pt x="91" y="47"/>
                      <a:pt x="92" y="46"/>
                    </a:cubicBezTo>
                    <a:cubicBezTo>
                      <a:pt x="91" y="47"/>
                      <a:pt x="91" y="47"/>
                      <a:pt x="91" y="47"/>
                    </a:cubicBezTo>
                    <a:cubicBezTo>
                      <a:pt x="91" y="47"/>
                      <a:pt x="93" y="45"/>
                      <a:pt x="93" y="46"/>
                    </a:cubicBezTo>
                    <a:cubicBezTo>
                      <a:pt x="93" y="47"/>
                      <a:pt x="93" y="47"/>
                      <a:pt x="93" y="47"/>
                    </a:cubicBezTo>
                    <a:cubicBezTo>
                      <a:pt x="92" y="50"/>
                      <a:pt x="93" y="54"/>
                      <a:pt x="96" y="51"/>
                    </a:cubicBezTo>
                    <a:cubicBezTo>
                      <a:pt x="97" y="51"/>
                      <a:pt x="95" y="53"/>
                      <a:pt x="95" y="53"/>
                    </a:cubicBezTo>
                    <a:cubicBezTo>
                      <a:pt x="99" y="51"/>
                      <a:pt x="97" y="56"/>
                      <a:pt x="101" y="53"/>
                    </a:cubicBezTo>
                    <a:cubicBezTo>
                      <a:pt x="103" y="52"/>
                      <a:pt x="107" y="48"/>
                      <a:pt x="107" y="48"/>
                    </a:cubicBezTo>
                    <a:cubicBezTo>
                      <a:pt x="103" y="48"/>
                      <a:pt x="103" y="45"/>
                      <a:pt x="10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35" name="Freeform 96"/>
              <p:cNvSpPr/>
              <p:nvPr/>
            </p:nvSpPr>
            <p:spPr bwMode="auto">
              <a:xfrm>
                <a:off x="6768" y="243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36" name="Freeform 97"/>
              <p:cNvSpPr/>
              <p:nvPr/>
            </p:nvSpPr>
            <p:spPr bwMode="auto">
              <a:xfrm>
                <a:off x="7180" y="253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37" name="Freeform 98"/>
              <p:cNvSpPr/>
              <p:nvPr/>
            </p:nvSpPr>
            <p:spPr bwMode="auto">
              <a:xfrm>
                <a:off x="7069" y="2489"/>
                <a:ext cx="2" cy="5"/>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1"/>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38" name="Freeform 99"/>
              <p:cNvSpPr/>
              <p:nvPr/>
            </p:nvSpPr>
            <p:spPr bwMode="auto">
              <a:xfrm>
                <a:off x="7204" y="2096"/>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39" name="Freeform 100"/>
              <p:cNvSpPr/>
              <p:nvPr/>
            </p:nvSpPr>
            <p:spPr bwMode="auto">
              <a:xfrm>
                <a:off x="7180" y="2489"/>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40" name="Freeform 101"/>
              <p:cNvSpPr/>
              <p:nvPr/>
            </p:nvSpPr>
            <p:spPr bwMode="auto">
              <a:xfrm>
                <a:off x="7211" y="2091"/>
                <a:ext cx="0" cy="5"/>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41" name="Freeform 102"/>
              <p:cNvSpPr/>
              <p:nvPr/>
            </p:nvSpPr>
            <p:spPr bwMode="auto">
              <a:xfrm>
                <a:off x="7202" y="2089"/>
                <a:ext cx="0" cy="5"/>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1"/>
                      <a:pt x="0" y="0"/>
                      <a:pt x="0" y="0"/>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42" name="Freeform 103"/>
              <p:cNvSpPr/>
              <p:nvPr/>
            </p:nvSpPr>
            <p:spPr bwMode="auto">
              <a:xfrm>
                <a:off x="7214" y="2089"/>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43" name="Freeform 104"/>
              <p:cNvSpPr/>
              <p:nvPr/>
            </p:nvSpPr>
            <p:spPr bwMode="auto">
              <a:xfrm>
                <a:off x="7190" y="2086"/>
                <a:ext cx="2" cy="5"/>
              </a:xfrm>
              <a:custGeom>
                <a:avLst/>
                <a:gdLst>
                  <a:gd name="T0" fmla="*/ 1 w 1"/>
                  <a:gd name="T1" fmla="*/ 1 h 2"/>
                  <a:gd name="T2" fmla="*/ 0 w 1"/>
                  <a:gd name="T3" fmla="*/ 0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0"/>
                      <a:pt x="0" y="0"/>
                    </a:cubicBezTo>
                    <a:cubicBezTo>
                      <a:pt x="1" y="1"/>
                      <a:pt x="1" y="1"/>
                      <a:pt x="1"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44" name="Freeform 105"/>
              <p:cNvSpPr/>
              <p:nvPr/>
            </p:nvSpPr>
            <p:spPr bwMode="auto">
              <a:xfrm>
                <a:off x="5743" y="2352"/>
                <a:ext cx="0" cy="5"/>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45" name="Freeform 106"/>
              <p:cNvSpPr/>
              <p:nvPr/>
            </p:nvSpPr>
            <p:spPr bwMode="auto">
              <a:xfrm>
                <a:off x="6128" y="166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46" name="Freeform 107"/>
              <p:cNvSpPr/>
              <p:nvPr/>
            </p:nvSpPr>
            <p:spPr bwMode="auto">
              <a:xfrm>
                <a:off x="6540" y="1520"/>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47" name="Freeform 108"/>
              <p:cNvSpPr/>
              <p:nvPr/>
            </p:nvSpPr>
            <p:spPr bwMode="auto">
              <a:xfrm>
                <a:off x="6543" y="1511"/>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2" y="1"/>
                      <a:pt x="0" y="1"/>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48" name="Freeform 109"/>
              <p:cNvSpPr/>
              <p:nvPr/>
            </p:nvSpPr>
            <p:spPr bwMode="auto">
              <a:xfrm>
                <a:off x="6516" y="1546"/>
                <a:ext cx="5" cy="5"/>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0"/>
                      <a:pt x="1" y="1"/>
                      <a:pt x="1" y="1"/>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49" name="Freeform 110"/>
              <p:cNvSpPr/>
              <p:nvPr/>
            </p:nvSpPr>
            <p:spPr bwMode="auto">
              <a:xfrm>
                <a:off x="6516" y="1541"/>
                <a:ext cx="8" cy="7"/>
              </a:xfrm>
              <a:custGeom>
                <a:avLst/>
                <a:gdLst>
                  <a:gd name="T0" fmla="*/ 0 w 3"/>
                  <a:gd name="T1" fmla="*/ 3 h 3"/>
                  <a:gd name="T2" fmla="*/ 3 w 3"/>
                  <a:gd name="T3" fmla="*/ 0 h 3"/>
                  <a:gd name="T4" fmla="*/ 0 w 3"/>
                  <a:gd name="T5" fmla="*/ 3 h 3"/>
                </a:gdLst>
                <a:ahLst/>
                <a:cxnLst>
                  <a:cxn ang="0">
                    <a:pos x="T0" y="T1"/>
                  </a:cxn>
                  <a:cxn ang="0">
                    <a:pos x="T2" y="T3"/>
                  </a:cxn>
                  <a:cxn ang="0">
                    <a:pos x="T4" y="T5"/>
                  </a:cxn>
                </a:cxnLst>
                <a:rect l="0" t="0" r="r" b="b"/>
                <a:pathLst>
                  <a:path w="3" h="3">
                    <a:moveTo>
                      <a:pt x="0" y="3"/>
                    </a:moveTo>
                    <a:cubicBezTo>
                      <a:pt x="3" y="0"/>
                      <a:pt x="3" y="0"/>
                      <a:pt x="3"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50" name="Freeform 111"/>
              <p:cNvSpPr/>
              <p:nvPr/>
            </p:nvSpPr>
            <p:spPr bwMode="auto">
              <a:xfrm>
                <a:off x="6535" y="1520"/>
                <a:ext cx="5" cy="0"/>
              </a:xfrm>
              <a:custGeom>
                <a:avLst/>
                <a:gdLst>
                  <a:gd name="T0" fmla="*/ 0 w 2"/>
                  <a:gd name="T1" fmla="*/ 2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51" name="Freeform 112"/>
              <p:cNvSpPr/>
              <p:nvPr/>
            </p:nvSpPr>
            <p:spPr bwMode="auto">
              <a:xfrm>
                <a:off x="6538" y="1518"/>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52" name="Freeform 113"/>
              <p:cNvSpPr/>
              <p:nvPr/>
            </p:nvSpPr>
            <p:spPr bwMode="auto">
              <a:xfrm>
                <a:off x="7164" y="1951"/>
                <a:ext cx="261" cy="150"/>
              </a:xfrm>
              <a:custGeom>
                <a:avLst/>
                <a:gdLst>
                  <a:gd name="T0" fmla="*/ 86 w 110"/>
                  <a:gd name="T1" fmla="*/ 5 h 63"/>
                  <a:gd name="T2" fmla="*/ 79 w 110"/>
                  <a:gd name="T3" fmla="*/ 7 h 63"/>
                  <a:gd name="T4" fmla="*/ 58 w 110"/>
                  <a:gd name="T5" fmla="*/ 24 h 63"/>
                  <a:gd name="T6" fmla="*/ 50 w 110"/>
                  <a:gd name="T7" fmla="*/ 26 h 63"/>
                  <a:gd name="T8" fmla="*/ 44 w 110"/>
                  <a:gd name="T9" fmla="*/ 26 h 63"/>
                  <a:gd name="T10" fmla="*/ 34 w 110"/>
                  <a:gd name="T11" fmla="*/ 31 h 63"/>
                  <a:gd name="T12" fmla="*/ 28 w 110"/>
                  <a:gd name="T13" fmla="*/ 33 h 63"/>
                  <a:gd name="T14" fmla="*/ 17 w 110"/>
                  <a:gd name="T15" fmla="*/ 38 h 63"/>
                  <a:gd name="T16" fmla="*/ 13 w 110"/>
                  <a:gd name="T17" fmla="*/ 45 h 63"/>
                  <a:gd name="T18" fmla="*/ 5 w 110"/>
                  <a:gd name="T19" fmla="*/ 47 h 63"/>
                  <a:gd name="T20" fmla="*/ 1 w 110"/>
                  <a:gd name="T21" fmla="*/ 50 h 63"/>
                  <a:gd name="T22" fmla="*/ 3 w 110"/>
                  <a:gd name="T23" fmla="*/ 55 h 63"/>
                  <a:gd name="T24" fmla="*/ 3 w 110"/>
                  <a:gd name="T25" fmla="*/ 56 h 63"/>
                  <a:gd name="T26" fmla="*/ 5 w 110"/>
                  <a:gd name="T27" fmla="*/ 55 h 63"/>
                  <a:gd name="T28" fmla="*/ 9 w 110"/>
                  <a:gd name="T29" fmla="*/ 56 h 63"/>
                  <a:gd name="T30" fmla="*/ 12 w 110"/>
                  <a:gd name="T31" fmla="*/ 58 h 63"/>
                  <a:gd name="T32" fmla="*/ 12 w 110"/>
                  <a:gd name="T33" fmla="*/ 51 h 63"/>
                  <a:gd name="T34" fmla="*/ 15 w 110"/>
                  <a:gd name="T35" fmla="*/ 57 h 63"/>
                  <a:gd name="T36" fmla="*/ 18 w 110"/>
                  <a:gd name="T37" fmla="*/ 61 h 63"/>
                  <a:gd name="T38" fmla="*/ 16 w 110"/>
                  <a:gd name="T39" fmla="*/ 54 h 63"/>
                  <a:gd name="T40" fmla="*/ 19 w 110"/>
                  <a:gd name="T41" fmla="*/ 59 h 63"/>
                  <a:gd name="T42" fmla="*/ 21 w 110"/>
                  <a:gd name="T43" fmla="*/ 60 h 63"/>
                  <a:gd name="T44" fmla="*/ 22 w 110"/>
                  <a:gd name="T45" fmla="*/ 60 h 63"/>
                  <a:gd name="T46" fmla="*/ 23 w 110"/>
                  <a:gd name="T47" fmla="*/ 60 h 63"/>
                  <a:gd name="T48" fmla="*/ 23 w 110"/>
                  <a:gd name="T49" fmla="*/ 55 h 63"/>
                  <a:gd name="T50" fmla="*/ 26 w 110"/>
                  <a:gd name="T51" fmla="*/ 58 h 63"/>
                  <a:gd name="T52" fmla="*/ 26 w 110"/>
                  <a:gd name="T53" fmla="*/ 54 h 63"/>
                  <a:gd name="T54" fmla="*/ 27 w 110"/>
                  <a:gd name="T55" fmla="*/ 54 h 63"/>
                  <a:gd name="T56" fmla="*/ 29 w 110"/>
                  <a:gd name="T57" fmla="*/ 54 h 63"/>
                  <a:gd name="T58" fmla="*/ 34 w 110"/>
                  <a:gd name="T59" fmla="*/ 51 h 63"/>
                  <a:gd name="T60" fmla="*/ 36 w 110"/>
                  <a:gd name="T61" fmla="*/ 51 h 63"/>
                  <a:gd name="T62" fmla="*/ 40 w 110"/>
                  <a:gd name="T63" fmla="*/ 49 h 63"/>
                  <a:gd name="T64" fmla="*/ 44 w 110"/>
                  <a:gd name="T65" fmla="*/ 47 h 63"/>
                  <a:gd name="T66" fmla="*/ 45 w 110"/>
                  <a:gd name="T67" fmla="*/ 45 h 63"/>
                  <a:gd name="T68" fmla="*/ 46 w 110"/>
                  <a:gd name="T69" fmla="*/ 45 h 63"/>
                  <a:gd name="T70" fmla="*/ 46 w 110"/>
                  <a:gd name="T71" fmla="*/ 42 h 63"/>
                  <a:gd name="T72" fmla="*/ 49 w 110"/>
                  <a:gd name="T73" fmla="*/ 42 h 63"/>
                  <a:gd name="T74" fmla="*/ 53 w 110"/>
                  <a:gd name="T75" fmla="*/ 42 h 63"/>
                  <a:gd name="T76" fmla="*/ 55 w 110"/>
                  <a:gd name="T77" fmla="*/ 39 h 63"/>
                  <a:gd name="T78" fmla="*/ 60 w 110"/>
                  <a:gd name="T79" fmla="*/ 39 h 63"/>
                  <a:gd name="T80" fmla="*/ 61 w 110"/>
                  <a:gd name="T81" fmla="*/ 38 h 63"/>
                  <a:gd name="T82" fmla="*/ 62 w 110"/>
                  <a:gd name="T83" fmla="*/ 38 h 63"/>
                  <a:gd name="T84" fmla="*/ 64 w 110"/>
                  <a:gd name="T85" fmla="*/ 40 h 63"/>
                  <a:gd name="T86" fmla="*/ 66 w 110"/>
                  <a:gd name="T87" fmla="*/ 35 h 63"/>
                  <a:gd name="T88" fmla="*/ 68 w 110"/>
                  <a:gd name="T89" fmla="*/ 30 h 63"/>
                  <a:gd name="T90" fmla="*/ 71 w 110"/>
                  <a:gd name="T91" fmla="*/ 31 h 63"/>
                  <a:gd name="T92" fmla="*/ 72 w 110"/>
                  <a:gd name="T93" fmla="*/ 26 h 63"/>
                  <a:gd name="T94" fmla="*/ 76 w 110"/>
                  <a:gd name="T95" fmla="*/ 26 h 63"/>
                  <a:gd name="T96" fmla="*/ 79 w 110"/>
                  <a:gd name="T97" fmla="*/ 24 h 63"/>
                  <a:gd name="T98" fmla="*/ 82 w 110"/>
                  <a:gd name="T99" fmla="*/ 23 h 63"/>
                  <a:gd name="T100" fmla="*/ 88 w 110"/>
                  <a:gd name="T101" fmla="*/ 20 h 63"/>
                  <a:gd name="T102" fmla="*/ 91 w 110"/>
                  <a:gd name="T103" fmla="*/ 16 h 63"/>
                  <a:gd name="T104" fmla="*/ 97 w 110"/>
                  <a:gd name="T105" fmla="*/ 13 h 63"/>
                  <a:gd name="T106" fmla="*/ 105 w 110"/>
                  <a:gd name="T107"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63">
                    <a:moveTo>
                      <a:pt x="108" y="1"/>
                    </a:moveTo>
                    <a:cubicBezTo>
                      <a:pt x="106" y="4"/>
                      <a:pt x="103" y="2"/>
                      <a:pt x="100" y="0"/>
                    </a:cubicBezTo>
                    <a:cubicBezTo>
                      <a:pt x="99" y="1"/>
                      <a:pt x="98" y="2"/>
                      <a:pt x="97" y="1"/>
                    </a:cubicBezTo>
                    <a:cubicBezTo>
                      <a:pt x="94" y="3"/>
                      <a:pt x="88" y="0"/>
                      <a:pt x="85" y="3"/>
                    </a:cubicBezTo>
                    <a:cubicBezTo>
                      <a:pt x="86" y="4"/>
                      <a:pt x="86" y="5"/>
                      <a:pt x="86" y="5"/>
                    </a:cubicBezTo>
                    <a:cubicBezTo>
                      <a:pt x="86" y="5"/>
                      <a:pt x="86" y="5"/>
                      <a:pt x="86" y="5"/>
                    </a:cubicBezTo>
                    <a:cubicBezTo>
                      <a:pt x="86" y="6"/>
                      <a:pt x="86" y="6"/>
                      <a:pt x="86" y="6"/>
                    </a:cubicBezTo>
                    <a:cubicBezTo>
                      <a:pt x="86" y="7"/>
                      <a:pt x="85" y="5"/>
                      <a:pt x="85" y="5"/>
                    </a:cubicBezTo>
                    <a:cubicBezTo>
                      <a:pt x="84" y="5"/>
                      <a:pt x="83" y="6"/>
                      <a:pt x="82" y="6"/>
                    </a:cubicBezTo>
                    <a:cubicBezTo>
                      <a:pt x="82" y="8"/>
                      <a:pt x="81" y="7"/>
                      <a:pt x="82" y="9"/>
                    </a:cubicBezTo>
                    <a:cubicBezTo>
                      <a:pt x="81" y="8"/>
                      <a:pt x="81" y="8"/>
                      <a:pt x="81" y="8"/>
                    </a:cubicBezTo>
                    <a:cubicBezTo>
                      <a:pt x="81" y="10"/>
                      <a:pt x="81" y="10"/>
                      <a:pt x="79" y="7"/>
                    </a:cubicBezTo>
                    <a:cubicBezTo>
                      <a:pt x="75" y="7"/>
                      <a:pt x="72" y="10"/>
                      <a:pt x="68" y="11"/>
                    </a:cubicBezTo>
                    <a:cubicBezTo>
                      <a:pt x="65" y="13"/>
                      <a:pt x="63" y="16"/>
                      <a:pt x="60" y="19"/>
                    </a:cubicBezTo>
                    <a:cubicBezTo>
                      <a:pt x="60" y="22"/>
                      <a:pt x="59" y="21"/>
                      <a:pt x="60" y="24"/>
                    </a:cubicBezTo>
                    <a:cubicBezTo>
                      <a:pt x="59" y="23"/>
                      <a:pt x="59" y="23"/>
                      <a:pt x="59" y="23"/>
                    </a:cubicBezTo>
                    <a:cubicBezTo>
                      <a:pt x="59" y="24"/>
                      <a:pt x="59" y="23"/>
                      <a:pt x="57" y="22"/>
                    </a:cubicBezTo>
                    <a:cubicBezTo>
                      <a:pt x="58" y="23"/>
                      <a:pt x="57" y="22"/>
                      <a:pt x="58" y="24"/>
                    </a:cubicBezTo>
                    <a:cubicBezTo>
                      <a:pt x="59" y="26"/>
                      <a:pt x="57" y="22"/>
                      <a:pt x="57" y="23"/>
                    </a:cubicBezTo>
                    <a:cubicBezTo>
                      <a:pt x="56" y="22"/>
                      <a:pt x="57" y="24"/>
                      <a:pt x="57" y="23"/>
                    </a:cubicBezTo>
                    <a:cubicBezTo>
                      <a:pt x="57" y="26"/>
                      <a:pt x="56" y="22"/>
                      <a:pt x="55" y="21"/>
                    </a:cubicBezTo>
                    <a:cubicBezTo>
                      <a:pt x="53" y="22"/>
                      <a:pt x="53" y="25"/>
                      <a:pt x="51" y="25"/>
                    </a:cubicBezTo>
                    <a:cubicBezTo>
                      <a:pt x="51" y="24"/>
                      <a:pt x="51" y="26"/>
                      <a:pt x="51" y="26"/>
                    </a:cubicBezTo>
                    <a:cubicBezTo>
                      <a:pt x="50" y="23"/>
                      <a:pt x="51" y="27"/>
                      <a:pt x="50" y="26"/>
                    </a:cubicBezTo>
                    <a:cubicBezTo>
                      <a:pt x="50" y="25"/>
                      <a:pt x="50" y="25"/>
                      <a:pt x="50" y="25"/>
                    </a:cubicBezTo>
                    <a:cubicBezTo>
                      <a:pt x="49" y="24"/>
                      <a:pt x="49" y="26"/>
                      <a:pt x="48" y="25"/>
                    </a:cubicBezTo>
                    <a:cubicBezTo>
                      <a:pt x="48" y="26"/>
                      <a:pt x="46" y="24"/>
                      <a:pt x="46" y="26"/>
                    </a:cubicBezTo>
                    <a:cubicBezTo>
                      <a:pt x="46" y="24"/>
                      <a:pt x="46" y="25"/>
                      <a:pt x="45" y="24"/>
                    </a:cubicBezTo>
                    <a:cubicBezTo>
                      <a:pt x="46" y="28"/>
                      <a:pt x="44" y="24"/>
                      <a:pt x="44" y="26"/>
                    </a:cubicBezTo>
                    <a:cubicBezTo>
                      <a:pt x="44" y="26"/>
                      <a:pt x="44" y="26"/>
                      <a:pt x="44" y="26"/>
                    </a:cubicBezTo>
                    <a:cubicBezTo>
                      <a:pt x="42" y="26"/>
                      <a:pt x="40" y="26"/>
                      <a:pt x="39" y="29"/>
                    </a:cubicBezTo>
                    <a:cubicBezTo>
                      <a:pt x="39" y="29"/>
                      <a:pt x="36" y="27"/>
                      <a:pt x="36" y="29"/>
                    </a:cubicBezTo>
                    <a:cubicBezTo>
                      <a:pt x="36" y="30"/>
                      <a:pt x="36" y="30"/>
                      <a:pt x="36" y="30"/>
                    </a:cubicBezTo>
                    <a:cubicBezTo>
                      <a:pt x="36" y="30"/>
                      <a:pt x="36" y="29"/>
                      <a:pt x="36" y="29"/>
                    </a:cubicBezTo>
                    <a:cubicBezTo>
                      <a:pt x="36" y="30"/>
                      <a:pt x="34" y="29"/>
                      <a:pt x="34" y="29"/>
                    </a:cubicBezTo>
                    <a:cubicBezTo>
                      <a:pt x="34" y="30"/>
                      <a:pt x="34" y="30"/>
                      <a:pt x="34" y="31"/>
                    </a:cubicBezTo>
                    <a:cubicBezTo>
                      <a:pt x="32" y="29"/>
                      <a:pt x="33" y="33"/>
                      <a:pt x="31" y="31"/>
                    </a:cubicBezTo>
                    <a:cubicBezTo>
                      <a:pt x="32" y="34"/>
                      <a:pt x="32" y="33"/>
                      <a:pt x="32" y="34"/>
                    </a:cubicBezTo>
                    <a:cubicBezTo>
                      <a:pt x="32" y="33"/>
                      <a:pt x="31" y="33"/>
                      <a:pt x="31" y="32"/>
                    </a:cubicBezTo>
                    <a:cubicBezTo>
                      <a:pt x="31" y="32"/>
                      <a:pt x="30" y="33"/>
                      <a:pt x="30" y="32"/>
                    </a:cubicBezTo>
                    <a:cubicBezTo>
                      <a:pt x="29" y="32"/>
                      <a:pt x="30" y="34"/>
                      <a:pt x="29" y="34"/>
                    </a:cubicBezTo>
                    <a:cubicBezTo>
                      <a:pt x="28" y="32"/>
                      <a:pt x="28" y="34"/>
                      <a:pt x="28" y="33"/>
                    </a:cubicBezTo>
                    <a:cubicBezTo>
                      <a:pt x="28" y="35"/>
                      <a:pt x="28" y="37"/>
                      <a:pt x="28" y="36"/>
                    </a:cubicBezTo>
                    <a:cubicBezTo>
                      <a:pt x="27" y="33"/>
                      <a:pt x="27" y="33"/>
                      <a:pt x="27" y="33"/>
                    </a:cubicBezTo>
                    <a:cubicBezTo>
                      <a:pt x="26" y="35"/>
                      <a:pt x="24" y="32"/>
                      <a:pt x="23" y="36"/>
                    </a:cubicBezTo>
                    <a:cubicBezTo>
                      <a:pt x="23" y="35"/>
                      <a:pt x="23" y="35"/>
                      <a:pt x="23" y="35"/>
                    </a:cubicBezTo>
                    <a:cubicBezTo>
                      <a:pt x="22" y="37"/>
                      <a:pt x="20" y="36"/>
                      <a:pt x="19" y="39"/>
                    </a:cubicBezTo>
                    <a:cubicBezTo>
                      <a:pt x="18" y="38"/>
                      <a:pt x="18" y="38"/>
                      <a:pt x="17" y="38"/>
                    </a:cubicBezTo>
                    <a:cubicBezTo>
                      <a:pt x="17" y="40"/>
                      <a:pt x="17" y="40"/>
                      <a:pt x="17" y="42"/>
                    </a:cubicBezTo>
                    <a:cubicBezTo>
                      <a:pt x="17" y="42"/>
                      <a:pt x="16" y="41"/>
                      <a:pt x="16" y="40"/>
                    </a:cubicBezTo>
                    <a:cubicBezTo>
                      <a:pt x="15" y="40"/>
                      <a:pt x="14" y="38"/>
                      <a:pt x="14" y="41"/>
                    </a:cubicBezTo>
                    <a:cubicBezTo>
                      <a:pt x="14" y="39"/>
                      <a:pt x="14" y="39"/>
                      <a:pt x="14" y="39"/>
                    </a:cubicBezTo>
                    <a:cubicBezTo>
                      <a:pt x="14" y="41"/>
                      <a:pt x="13" y="43"/>
                      <a:pt x="12" y="42"/>
                    </a:cubicBezTo>
                    <a:cubicBezTo>
                      <a:pt x="13" y="43"/>
                      <a:pt x="12" y="44"/>
                      <a:pt x="13" y="45"/>
                    </a:cubicBezTo>
                    <a:cubicBezTo>
                      <a:pt x="13" y="45"/>
                      <a:pt x="12" y="43"/>
                      <a:pt x="12" y="44"/>
                    </a:cubicBezTo>
                    <a:cubicBezTo>
                      <a:pt x="12" y="42"/>
                      <a:pt x="12" y="42"/>
                      <a:pt x="12" y="42"/>
                    </a:cubicBezTo>
                    <a:cubicBezTo>
                      <a:pt x="10" y="43"/>
                      <a:pt x="9" y="44"/>
                      <a:pt x="8" y="46"/>
                    </a:cubicBezTo>
                    <a:cubicBezTo>
                      <a:pt x="7" y="44"/>
                      <a:pt x="7" y="46"/>
                      <a:pt x="6" y="45"/>
                    </a:cubicBezTo>
                    <a:cubicBezTo>
                      <a:pt x="6" y="47"/>
                      <a:pt x="4" y="46"/>
                      <a:pt x="6" y="48"/>
                    </a:cubicBezTo>
                    <a:cubicBezTo>
                      <a:pt x="5" y="47"/>
                      <a:pt x="5" y="47"/>
                      <a:pt x="5" y="47"/>
                    </a:cubicBezTo>
                    <a:cubicBezTo>
                      <a:pt x="4" y="47"/>
                      <a:pt x="4" y="48"/>
                      <a:pt x="2" y="48"/>
                    </a:cubicBezTo>
                    <a:cubicBezTo>
                      <a:pt x="2" y="48"/>
                      <a:pt x="3" y="50"/>
                      <a:pt x="3" y="51"/>
                    </a:cubicBezTo>
                    <a:cubicBezTo>
                      <a:pt x="2" y="50"/>
                      <a:pt x="2" y="50"/>
                      <a:pt x="2" y="50"/>
                    </a:cubicBezTo>
                    <a:cubicBezTo>
                      <a:pt x="2" y="51"/>
                      <a:pt x="4" y="52"/>
                      <a:pt x="5" y="53"/>
                    </a:cubicBezTo>
                    <a:cubicBezTo>
                      <a:pt x="4" y="53"/>
                      <a:pt x="4" y="54"/>
                      <a:pt x="4" y="53"/>
                    </a:cubicBezTo>
                    <a:cubicBezTo>
                      <a:pt x="3" y="52"/>
                      <a:pt x="2" y="51"/>
                      <a:pt x="1" y="50"/>
                    </a:cubicBezTo>
                    <a:cubicBezTo>
                      <a:pt x="0" y="50"/>
                      <a:pt x="2" y="53"/>
                      <a:pt x="1" y="51"/>
                    </a:cubicBezTo>
                    <a:cubicBezTo>
                      <a:pt x="0" y="51"/>
                      <a:pt x="0" y="52"/>
                      <a:pt x="1" y="53"/>
                    </a:cubicBezTo>
                    <a:cubicBezTo>
                      <a:pt x="1" y="53"/>
                      <a:pt x="0" y="53"/>
                      <a:pt x="0" y="52"/>
                    </a:cubicBezTo>
                    <a:cubicBezTo>
                      <a:pt x="0" y="52"/>
                      <a:pt x="0" y="53"/>
                      <a:pt x="0" y="53"/>
                    </a:cubicBezTo>
                    <a:cubicBezTo>
                      <a:pt x="0" y="53"/>
                      <a:pt x="0" y="53"/>
                      <a:pt x="0" y="53"/>
                    </a:cubicBezTo>
                    <a:cubicBezTo>
                      <a:pt x="1" y="54"/>
                      <a:pt x="1" y="54"/>
                      <a:pt x="3" y="55"/>
                    </a:cubicBezTo>
                    <a:cubicBezTo>
                      <a:pt x="3" y="55"/>
                      <a:pt x="2" y="55"/>
                      <a:pt x="3" y="55"/>
                    </a:cubicBezTo>
                    <a:cubicBezTo>
                      <a:pt x="4" y="56"/>
                      <a:pt x="4" y="56"/>
                      <a:pt x="3" y="56"/>
                    </a:cubicBezTo>
                    <a:cubicBezTo>
                      <a:pt x="1" y="55"/>
                      <a:pt x="1" y="54"/>
                      <a:pt x="0" y="54"/>
                    </a:cubicBezTo>
                    <a:cubicBezTo>
                      <a:pt x="2" y="56"/>
                      <a:pt x="2" y="56"/>
                      <a:pt x="2" y="56"/>
                    </a:cubicBezTo>
                    <a:cubicBezTo>
                      <a:pt x="2" y="56"/>
                      <a:pt x="3" y="56"/>
                      <a:pt x="4" y="57"/>
                    </a:cubicBezTo>
                    <a:cubicBezTo>
                      <a:pt x="3" y="56"/>
                      <a:pt x="3" y="56"/>
                      <a:pt x="3" y="56"/>
                    </a:cubicBezTo>
                    <a:cubicBezTo>
                      <a:pt x="4" y="57"/>
                      <a:pt x="4" y="57"/>
                      <a:pt x="4" y="57"/>
                    </a:cubicBezTo>
                    <a:cubicBezTo>
                      <a:pt x="4" y="56"/>
                      <a:pt x="6" y="57"/>
                      <a:pt x="5" y="56"/>
                    </a:cubicBezTo>
                    <a:cubicBezTo>
                      <a:pt x="4" y="55"/>
                      <a:pt x="4" y="55"/>
                      <a:pt x="4" y="55"/>
                    </a:cubicBezTo>
                    <a:cubicBezTo>
                      <a:pt x="4" y="55"/>
                      <a:pt x="3" y="53"/>
                      <a:pt x="4" y="54"/>
                    </a:cubicBezTo>
                    <a:cubicBezTo>
                      <a:pt x="6" y="56"/>
                      <a:pt x="6" y="56"/>
                      <a:pt x="6" y="56"/>
                    </a:cubicBezTo>
                    <a:cubicBezTo>
                      <a:pt x="6" y="56"/>
                      <a:pt x="5" y="55"/>
                      <a:pt x="5" y="55"/>
                    </a:cubicBezTo>
                    <a:cubicBezTo>
                      <a:pt x="7" y="57"/>
                      <a:pt x="7" y="57"/>
                      <a:pt x="7" y="57"/>
                    </a:cubicBezTo>
                    <a:cubicBezTo>
                      <a:pt x="5" y="55"/>
                      <a:pt x="7" y="56"/>
                      <a:pt x="7" y="55"/>
                    </a:cubicBezTo>
                    <a:cubicBezTo>
                      <a:pt x="7" y="56"/>
                      <a:pt x="7" y="56"/>
                      <a:pt x="7" y="56"/>
                    </a:cubicBezTo>
                    <a:cubicBezTo>
                      <a:pt x="8" y="56"/>
                      <a:pt x="6" y="55"/>
                      <a:pt x="6" y="54"/>
                    </a:cubicBezTo>
                    <a:cubicBezTo>
                      <a:pt x="6" y="55"/>
                      <a:pt x="8" y="56"/>
                      <a:pt x="9" y="57"/>
                    </a:cubicBezTo>
                    <a:cubicBezTo>
                      <a:pt x="9" y="57"/>
                      <a:pt x="8" y="55"/>
                      <a:pt x="9" y="56"/>
                    </a:cubicBezTo>
                    <a:cubicBezTo>
                      <a:pt x="9" y="56"/>
                      <a:pt x="9" y="55"/>
                      <a:pt x="9" y="53"/>
                    </a:cubicBezTo>
                    <a:cubicBezTo>
                      <a:pt x="9" y="53"/>
                      <a:pt x="10" y="56"/>
                      <a:pt x="10" y="55"/>
                    </a:cubicBezTo>
                    <a:cubicBezTo>
                      <a:pt x="11" y="56"/>
                      <a:pt x="12" y="58"/>
                      <a:pt x="12" y="59"/>
                    </a:cubicBezTo>
                    <a:cubicBezTo>
                      <a:pt x="13" y="59"/>
                      <a:pt x="14" y="60"/>
                      <a:pt x="13" y="60"/>
                    </a:cubicBezTo>
                    <a:cubicBezTo>
                      <a:pt x="13" y="60"/>
                      <a:pt x="14" y="61"/>
                      <a:pt x="14" y="61"/>
                    </a:cubicBezTo>
                    <a:cubicBezTo>
                      <a:pt x="14" y="60"/>
                      <a:pt x="12" y="58"/>
                      <a:pt x="12" y="58"/>
                    </a:cubicBezTo>
                    <a:cubicBezTo>
                      <a:pt x="11" y="56"/>
                      <a:pt x="12" y="57"/>
                      <a:pt x="11" y="55"/>
                    </a:cubicBezTo>
                    <a:cubicBezTo>
                      <a:pt x="11" y="55"/>
                      <a:pt x="12" y="55"/>
                      <a:pt x="12" y="55"/>
                    </a:cubicBezTo>
                    <a:cubicBezTo>
                      <a:pt x="12" y="55"/>
                      <a:pt x="13" y="56"/>
                      <a:pt x="14" y="57"/>
                    </a:cubicBezTo>
                    <a:cubicBezTo>
                      <a:pt x="13" y="56"/>
                      <a:pt x="13" y="55"/>
                      <a:pt x="14" y="55"/>
                    </a:cubicBezTo>
                    <a:cubicBezTo>
                      <a:pt x="13" y="53"/>
                      <a:pt x="13" y="53"/>
                      <a:pt x="12" y="52"/>
                    </a:cubicBezTo>
                    <a:cubicBezTo>
                      <a:pt x="12" y="51"/>
                      <a:pt x="12" y="51"/>
                      <a:pt x="12" y="51"/>
                    </a:cubicBezTo>
                    <a:cubicBezTo>
                      <a:pt x="13" y="52"/>
                      <a:pt x="14" y="55"/>
                      <a:pt x="14" y="55"/>
                    </a:cubicBezTo>
                    <a:cubicBezTo>
                      <a:pt x="15" y="57"/>
                      <a:pt x="14" y="55"/>
                      <a:pt x="15" y="57"/>
                    </a:cubicBezTo>
                    <a:cubicBezTo>
                      <a:pt x="16" y="59"/>
                      <a:pt x="15" y="60"/>
                      <a:pt x="14" y="58"/>
                    </a:cubicBezTo>
                    <a:cubicBezTo>
                      <a:pt x="15" y="61"/>
                      <a:pt x="15" y="59"/>
                      <a:pt x="16" y="61"/>
                    </a:cubicBezTo>
                    <a:cubicBezTo>
                      <a:pt x="16" y="61"/>
                      <a:pt x="15" y="59"/>
                      <a:pt x="16" y="59"/>
                    </a:cubicBezTo>
                    <a:cubicBezTo>
                      <a:pt x="15" y="58"/>
                      <a:pt x="15" y="58"/>
                      <a:pt x="15" y="57"/>
                    </a:cubicBezTo>
                    <a:cubicBezTo>
                      <a:pt x="14" y="54"/>
                      <a:pt x="16" y="58"/>
                      <a:pt x="16" y="58"/>
                    </a:cubicBezTo>
                    <a:cubicBezTo>
                      <a:pt x="16" y="59"/>
                      <a:pt x="16" y="59"/>
                      <a:pt x="16" y="59"/>
                    </a:cubicBezTo>
                    <a:cubicBezTo>
                      <a:pt x="17" y="60"/>
                      <a:pt x="16" y="58"/>
                      <a:pt x="17" y="58"/>
                    </a:cubicBezTo>
                    <a:cubicBezTo>
                      <a:pt x="18" y="61"/>
                      <a:pt x="16" y="58"/>
                      <a:pt x="17" y="60"/>
                    </a:cubicBezTo>
                    <a:cubicBezTo>
                      <a:pt x="18" y="62"/>
                      <a:pt x="18" y="62"/>
                      <a:pt x="18" y="62"/>
                    </a:cubicBezTo>
                    <a:cubicBezTo>
                      <a:pt x="19" y="63"/>
                      <a:pt x="17" y="60"/>
                      <a:pt x="18" y="61"/>
                    </a:cubicBezTo>
                    <a:cubicBezTo>
                      <a:pt x="18" y="62"/>
                      <a:pt x="18" y="62"/>
                      <a:pt x="18" y="62"/>
                    </a:cubicBezTo>
                    <a:cubicBezTo>
                      <a:pt x="18" y="61"/>
                      <a:pt x="18" y="61"/>
                      <a:pt x="18" y="61"/>
                    </a:cubicBezTo>
                    <a:cubicBezTo>
                      <a:pt x="18" y="60"/>
                      <a:pt x="17" y="58"/>
                      <a:pt x="17" y="58"/>
                    </a:cubicBezTo>
                    <a:cubicBezTo>
                      <a:pt x="16" y="55"/>
                      <a:pt x="17" y="58"/>
                      <a:pt x="17" y="57"/>
                    </a:cubicBezTo>
                    <a:cubicBezTo>
                      <a:pt x="16" y="55"/>
                      <a:pt x="17" y="57"/>
                      <a:pt x="16" y="56"/>
                    </a:cubicBezTo>
                    <a:cubicBezTo>
                      <a:pt x="16" y="54"/>
                      <a:pt x="16" y="54"/>
                      <a:pt x="16" y="54"/>
                    </a:cubicBezTo>
                    <a:cubicBezTo>
                      <a:pt x="16" y="54"/>
                      <a:pt x="17" y="55"/>
                      <a:pt x="17" y="57"/>
                    </a:cubicBezTo>
                    <a:cubicBezTo>
                      <a:pt x="17" y="57"/>
                      <a:pt x="17" y="57"/>
                      <a:pt x="17" y="56"/>
                    </a:cubicBezTo>
                    <a:cubicBezTo>
                      <a:pt x="17" y="58"/>
                      <a:pt x="18" y="60"/>
                      <a:pt x="19" y="61"/>
                    </a:cubicBezTo>
                    <a:cubicBezTo>
                      <a:pt x="19" y="62"/>
                      <a:pt x="18" y="60"/>
                      <a:pt x="18" y="59"/>
                    </a:cubicBezTo>
                    <a:cubicBezTo>
                      <a:pt x="18" y="59"/>
                      <a:pt x="18" y="57"/>
                      <a:pt x="18" y="57"/>
                    </a:cubicBezTo>
                    <a:cubicBezTo>
                      <a:pt x="16" y="52"/>
                      <a:pt x="19" y="60"/>
                      <a:pt x="19" y="59"/>
                    </a:cubicBezTo>
                    <a:cubicBezTo>
                      <a:pt x="18" y="56"/>
                      <a:pt x="18" y="55"/>
                      <a:pt x="17" y="52"/>
                    </a:cubicBezTo>
                    <a:cubicBezTo>
                      <a:pt x="17" y="51"/>
                      <a:pt x="17" y="50"/>
                      <a:pt x="17" y="51"/>
                    </a:cubicBezTo>
                    <a:cubicBezTo>
                      <a:pt x="18" y="53"/>
                      <a:pt x="18" y="52"/>
                      <a:pt x="18" y="54"/>
                    </a:cubicBezTo>
                    <a:cubicBezTo>
                      <a:pt x="18" y="54"/>
                      <a:pt x="18" y="54"/>
                      <a:pt x="18" y="54"/>
                    </a:cubicBezTo>
                    <a:cubicBezTo>
                      <a:pt x="19" y="56"/>
                      <a:pt x="19" y="56"/>
                      <a:pt x="19" y="56"/>
                    </a:cubicBezTo>
                    <a:cubicBezTo>
                      <a:pt x="21" y="60"/>
                      <a:pt x="21" y="60"/>
                      <a:pt x="21" y="60"/>
                    </a:cubicBezTo>
                    <a:cubicBezTo>
                      <a:pt x="21" y="59"/>
                      <a:pt x="20" y="58"/>
                      <a:pt x="20" y="57"/>
                    </a:cubicBezTo>
                    <a:cubicBezTo>
                      <a:pt x="20" y="58"/>
                      <a:pt x="21" y="59"/>
                      <a:pt x="21" y="59"/>
                    </a:cubicBezTo>
                    <a:cubicBezTo>
                      <a:pt x="20" y="59"/>
                      <a:pt x="20" y="56"/>
                      <a:pt x="20" y="56"/>
                    </a:cubicBezTo>
                    <a:cubicBezTo>
                      <a:pt x="20" y="56"/>
                      <a:pt x="21" y="58"/>
                      <a:pt x="21" y="58"/>
                    </a:cubicBezTo>
                    <a:cubicBezTo>
                      <a:pt x="22" y="60"/>
                      <a:pt x="22" y="60"/>
                      <a:pt x="22" y="60"/>
                    </a:cubicBezTo>
                    <a:cubicBezTo>
                      <a:pt x="21" y="58"/>
                      <a:pt x="22" y="61"/>
                      <a:pt x="22" y="60"/>
                    </a:cubicBezTo>
                    <a:cubicBezTo>
                      <a:pt x="22" y="59"/>
                      <a:pt x="21" y="57"/>
                      <a:pt x="21" y="56"/>
                    </a:cubicBezTo>
                    <a:cubicBezTo>
                      <a:pt x="21" y="55"/>
                      <a:pt x="22" y="56"/>
                      <a:pt x="22" y="56"/>
                    </a:cubicBezTo>
                    <a:cubicBezTo>
                      <a:pt x="22" y="57"/>
                      <a:pt x="22" y="57"/>
                      <a:pt x="22" y="57"/>
                    </a:cubicBezTo>
                    <a:cubicBezTo>
                      <a:pt x="22" y="57"/>
                      <a:pt x="23" y="61"/>
                      <a:pt x="23" y="60"/>
                    </a:cubicBezTo>
                    <a:cubicBezTo>
                      <a:pt x="22" y="58"/>
                      <a:pt x="22" y="58"/>
                      <a:pt x="22" y="58"/>
                    </a:cubicBezTo>
                    <a:cubicBezTo>
                      <a:pt x="23" y="58"/>
                      <a:pt x="23" y="59"/>
                      <a:pt x="23" y="60"/>
                    </a:cubicBezTo>
                    <a:cubicBezTo>
                      <a:pt x="23" y="58"/>
                      <a:pt x="23" y="59"/>
                      <a:pt x="23" y="58"/>
                    </a:cubicBezTo>
                    <a:cubicBezTo>
                      <a:pt x="23" y="59"/>
                      <a:pt x="23" y="59"/>
                      <a:pt x="23" y="59"/>
                    </a:cubicBezTo>
                    <a:cubicBezTo>
                      <a:pt x="23" y="58"/>
                      <a:pt x="23" y="56"/>
                      <a:pt x="24" y="58"/>
                    </a:cubicBezTo>
                    <a:cubicBezTo>
                      <a:pt x="23" y="56"/>
                      <a:pt x="23" y="58"/>
                      <a:pt x="23" y="57"/>
                    </a:cubicBezTo>
                    <a:cubicBezTo>
                      <a:pt x="22" y="55"/>
                      <a:pt x="22" y="55"/>
                      <a:pt x="22" y="55"/>
                    </a:cubicBezTo>
                    <a:cubicBezTo>
                      <a:pt x="23" y="58"/>
                      <a:pt x="23" y="55"/>
                      <a:pt x="23" y="55"/>
                    </a:cubicBezTo>
                    <a:cubicBezTo>
                      <a:pt x="24" y="56"/>
                      <a:pt x="24" y="56"/>
                      <a:pt x="24" y="57"/>
                    </a:cubicBezTo>
                    <a:cubicBezTo>
                      <a:pt x="24" y="55"/>
                      <a:pt x="24" y="55"/>
                      <a:pt x="24" y="55"/>
                    </a:cubicBezTo>
                    <a:cubicBezTo>
                      <a:pt x="25" y="59"/>
                      <a:pt x="24" y="54"/>
                      <a:pt x="24" y="55"/>
                    </a:cubicBezTo>
                    <a:cubicBezTo>
                      <a:pt x="25" y="56"/>
                      <a:pt x="25" y="58"/>
                      <a:pt x="25" y="58"/>
                    </a:cubicBezTo>
                    <a:cubicBezTo>
                      <a:pt x="24" y="56"/>
                      <a:pt x="25" y="55"/>
                      <a:pt x="24" y="53"/>
                    </a:cubicBezTo>
                    <a:cubicBezTo>
                      <a:pt x="25" y="54"/>
                      <a:pt x="25" y="56"/>
                      <a:pt x="26" y="58"/>
                    </a:cubicBezTo>
                    <a:cubicBezTo>
                      <a:pt x="25" y="56"/>
                      <a:pt x="26" y="59"/>
                      <a:pt x="26" y="57"/>
                    </a:cubicBezTo>
                    <a:cubicBezTo>
                      <a:pt x="25" y="56"/>
                      <a:pt x="25" y="55"/>
                      <a:pt x="25" y="54"/>
                    </a:cubicBezTo>
                    <a:cubicBezTo>
                      <a:pt x="26" y="54"/>
                      <a:pt x="25" y="55"/>
                      <a:pt x="26" y="56"/>
                    </a:cubicBezTo>
                    <a:cubicBezTo>
                      <a:pt x="26" y="56"/>
                      <a:pt x="26" y="54"/>
                      <a:pt x="25" y="53"/>
                    </a:cubicBezTo>
                    <a:cubicBezTo>
                      <a:pt x="26" y="53"/>
                      <a:pt x="25" y="51"/>
                      <a:pt x="26" y="52"/>
                    </a:cubicBezTo>
                    <a:cubicBezTo>
                      <a:pt x="26" y="54"/>
                      <a:pt x="26" y="53"/>
                      <a:pt x="26" y="54"/>
                    </a:cubicBezTo>
                    <a:cubicBezTo>
                      <a:pt x="27" y="54"/>
                      <a:pt x="25" y="50"/>
                      <a:pt x="26" y="50"/>
                    </a:cubicBezTo>
                    <a:cubicBezTo>
                      <a:pt x="25" y="49"/>
                      <a:pt x="25" y="46"/>
                      <a:pt x="25" y="45"/>
                    </a:cubicBezTo>
                    <a:cubicBezTo>
                      <a:pt x="25" y="45"/>
                      <a:pt x="25" y="46"/>
                      <a:pt x="25" y="48"/>
                    </a:cubicBezTo>
                    <a:cubicBezTo>
                      <a:pt x="25" y="48"/>
                      <a:pt x="25" y="48"/>
                      <a:pt x="25" y="48"/>
                    </a:cubicBezTo>
                    <a:cubicBezTo>
                      <a:pt x="27" y="50"/>
                      <a:pt x="26" y="52"/>
                      <a:pt x="27" y="55"/>
                    </a:cubicBezTo>
                    <a:cubicBezTo>
                      <a:pt x="27" y="54"/>
                      <a:pt x="27" y="54"/>
                      <a:pt x="27" y="54"/>
                    </a:cubicBezTo>
                    <a:cubicBezTo>
                      <a:pt x="28" y="57"/>
                      <a:pt x="28" y="57"/>
                      <a:pt x="28" y="57"/>
                    </a:cubicBezTo>
                    <a:cubicBezTo>
                      <a:pt x="27" y="55"/>
                      <a:pt x="28" y="56"/>
                      <a:pt x="28" y="55"/>
                    </a:cubicBezTo>
                    <a:cubicBezTo>
                      <a:pt x="28" y="54"/>
                      <a:pt x="28" y="56"/>
                      <a:pt x="28" y="55"/>
                    </a:cubicBezTo>
                    <a:cubicBezTo>
                      <a:pt x="28" y="54"/>
                      <a:pt x="27" y="51"/>
                      <a:pt x="28" y="52"/>
                    </a:cubicBezTo>
                    <a:cubicBezTo>
                      <a:pt x="29" y="55"/>
                      <a:pt x="29" y="55"/>
                      <a:pt x="29" y="55"/>
                    </a:cubicBezTo>
                    <a:cubicBezTo>
                      <a:pt x="29" y="56"/>
                      <a:pt x="28" y="53"/>
                      <a:pt x="29" y="54"/>
                    </a:cubicBezTo>
                    <a:cubicBezTo>
                      <a:pt x="29" y="55"/>
                      <a:pt x="29" y="55"/>
                      <a:pt x="29" y="55"/>
                    </a:cubicBezTo>
                    <a:cubicBezTo>
                      <a:pt x="30" y="55"/>
                      <a:pt x="32" y="55"/>
                      <a:pt x="31" y="51"/>
                    </a:cubicBezTo>
                    <a:cubicBezTo>
                      <a:pt x="32" y="52"/>
                      <a:pt x="32" y="52"/>
                      <a:pt x="33" y="53"/>
                    </a:cubicBezTo>
                    <a:cubicBezTo>
                      <a:pt x="33" y="53"/>
                      <a:pt x="33" y="51"/>
                      <a:pt x="33" y="51"/>
                    </a:cubicBezTo>
                    <a:cubicBezTo>
                      <a:pt x="34" y="53"/>
                      <a:pt x="34" y="53"/>
                      <a:pt x="34" y="53"/>
                    </a:cubicBezTo>
                    <a:cubicBezTo>
                      <a:pt x="34" y="54"/>
                      <a:pt x="34" y="52"/>
                      <a:pt x="34" y="51"/>
                    </a:cubicBezTo>
                    <a:cubicBezTo>
                      <a:pt x="35" y="52"/>
                      <a:pt x="35" y="52"/>
                      <a:pt x="35" y="52"/>
                    </a:cubicBezTo>
                    <a:cubicBezTo>
                      <a:pt x="35" y="54"/>
                      <a:pt x="35" y="51"/>
                      <a:pt x="35" y="51"/>
                    </a:cubicBezTo>
                    <a:cubicBezTo>
                      <a:pt x="35" y="52"/>
                      <a:pt x="35" y="52"/>
                      <a:pt x="35" y="52"/>
                    </a:cubicBezTo>
                    <a:cubicBezTo>
                      <a:pt x="35" y="51"/>
                      <a:pt x="35" y="51"/>
                      <a:pt x="35" y="51"/>
                    </a:cubicBezTo>
                    <a:cubicBezTo>
                      <a:pt x="35" y="50"/>
                      <a:pt x="35" y="50"/>
                      <a:pt x="36" y="52"/>
                    </a:cubicBezTo>
                    <a:cubicBezTo>
                      <a:pt x="36" y="51"/>
                      <a:pt x="36" y="51"/>
                      <a:pt x="36" y="51"/>
                    </a:cubicBezTo>
                    <a:cubicBezTo>
                      <a:pt x="37" y="52"/>
                      <a:pt x="37" y="52"/>
                      <a:pt x="38" y="51"/>
                    </a:cubicBezTo>
                    <a:cubicBezTo>
                      <a:pt x="37" y="51"/>
                      <a:pt x="37" y="50"/>
                      <a:pt x="37" y="49"/>
                    </a:cubicBezTo>
                    <a:cubicBezTo>
                      <a:pt x="36" y="46"/>
                      <a:pt x="37" y="49"/>
                      <a:pt x="37" y="47"/>
                    </a:cubicBezTo>
                    <a:cubicBezTo>
                      <a:pt x="37" y="48"/>
                      <a:pt x="38" y="49"/>
                      <a:pt x="38" y="50"/>
                    </a:cubicBezTo>
                    <a:cubicBezTo>
                      <a:pt x="39" y="52"/>
                      <a:pt x="39" y="50"/>
                      <a:pt x="40" y="50"/>
                    </a:cubicBezTo>
                    <a:cubicBezTo>
                      <a:pt x="40" y="49"/>
                      <a:pt x="40" y="49"/>
                      <a:pt x="40" y="49"/>
                    </a:cubicBezTo>
                    <a:cubicBezTo>
                      <a:pt x="42" y="51"/>
                      <a:pt x="41" y="48"/>
                      <a:pt x="42" y="49"/>
                    </a:cubicBezTo>
                    <a:cubicBezTo>
                      <a:pt x="42" y="48"/>
                      <a:pt x="41" y="45"/>
                      <a:pt x="41" y="45"/>
                    </a:cubicBezTo>
                    <a:cubicBezTo>
                      <a:pt x="41" y="43"/>
                      <a:pt x="42" y="47"/>
                      <a:pt x="43" y="48"/>
                    </a:cubicBezTo>
                    <a:cubicBezTo>
                      <a:pt x="43" y="48"/>
                      <a:pt x="43" y="47"/>
                      <a:pt x="43" y="47"/>
                    </a:cubicBezTo>
                    <a:cubicBezTo>
                      <a:pt x="43" y="48"/>
                      <a:pt x="43" y="48"/>
                      <a:pt x="43" y="48"/>
                    </a:cubicBezTo>
                    <a:cubicBezTo>
                      <a:pt x="43" y="47"/>
                      <a:pt x="43" y="46"/>
                      <a:pt x="44" y="47"/>
                    </a:cubicBezTo>
                    <a:cubicBezTo>
                      <a:pt x="44" y="47"/>
                      <a:pt x="44" y="47"/>
                      <a:pt x="44" y="47"/>
                    </a:cubicBezTo>
                    <a:cubicBezTo>
                      <a:pt x="44" y="47"/>
                      <a:pt x="45" y="48"/>
                      <a:pt x="45" y="48"/>
                    </a:cubicBezTo>
                    <a:cubicBezTo>
                      <a:pt x="44" y="46"/>
                      <a:pt x="45" y="47"/>
                      <a:pt x="45" y="45"/>
                    </a:cubicBezTo>
                    <a:cubicBezTo>
                      <a:pt x="45" y="46"/>
                      <a:pt x="45" y="46"/>
                      <a:pt x="45" y="46"/>
                    </a:cubicBezTo>
                    <a:cubicBezTo>
                      <a:pt x="45" y="44"/>
                      <a:pt x="45" y="44"/>
                      <a:pt x="45" y="44"/>
                    </a:cubicBezTo>
                    <a:cubicBezTo>
                      <a:pt x="45" y="45"/>
                      <a:pt x="45" y="45"/>
                      <a:pt x="45" y="45"/>
                    </a:cubicBezTo>
                    <a:cubicBezTo>
                      <a:pt x="46" y="47"/>
                      <a:pt x="46" y="47"/>
                      <a:pt x="46" y="47"/>
                    </a:cubicBezTo>
                    <a:cubicBezTo>
                      <a:pt x="46" y="48"/>
                      <a:pt x="45" y="45"/>
                      <a:pt x="45" y="45"/>
                    </a:cubicBezTo>
                    <a:cubicBezTo>
                      <a:pt x="45" y="43"/>
                      <a:pt x="46" y="45"/>
                      <a:pt x="46" y="45"/>
                    </a:cubicBezTo>
                    <a:cubicBezTo>
                      <a:pt x="46" y="46"/>
                      <a:pt x="46" y="45"/>
                      <a:pt x="46" y="45"/>
                    </a:cubicBezTo>
                    <a:cubicBezTo>
                      <a:pt x="46" y="47"/>
                      <a:pt x="46" y="46"/>
                      <a:pt x="46" y="47"/>
                    </a:cubicBezTo>
                    <a:cubicBezTo>
                      <a:pt x="46" y="47"/>
                      <a:pt x="46" y="45"/>
                      <a:pt x="46" y="45"/>
                    </a:cubicBezTo>
                    <a:cubicBezTo>
                      <a:pt x="46" y="45"/>
                      <a:pt x="47" y="45"/>
                      <a:pt x="47" y="46"/>
                    </a:cubicBezTo>
                    <a:cubicBezTo>
                      <a:pt x="47" y="45"/>
                      <a:pt x="47" y="45"/>
                      <a:pt x="47" y="45"/>
                    </a:cubicBezTo>
                    <a:cubicBezTo>
                      <a:pt x="47" y="44"/>
                      <a:pt x="46" y="44"/>
                      <a:pt x="46" y="43"/>
                    </a:cubicBezTo>
                    <a:cubicBezTo>
                      <a:pt x="46" y="43"/>
                      <a:pt x="46" y="42"/>
                      <a:pt x="46" y="43"/>
                    </a:cubicBezTo>
                    <a:cubicBezTo>
                      <a:pt x="46" y="43"/>
                      <a:pt x="46" y="43"/>
                      <a:pt x="46" y="43"/>
                    </a:cubicBezTo>
                    <a:cubicBezTo>
                      <a:pt x="46" y="43"/>
                      <a:pt x="47" y="43"/>
                      <a:pt x="46" y="42"/>
                    </a:cubicBezTo>
                    <a:cubicBezTo>
                      <a:pt x="47" y="44"/>
                      <a:pt x="47" y="44"/>
                      <a:pt x="47" y="44"/>
                    </a:cubicBezTo>
                    <a:cubicBezTo>
                      <a:pt x="47" y="43"/>
                      <a:pt x="47" y="43"/>
                      <a:pt x="47" y="42"/>
                    </a:cubicBezTo>
                    <a:cubicBezTo>
                      <a:pt x="48" y="44"/>
                      <a:pt x="49" y="46"/>
                      <a:pt x="49" y="46"/>
                    </a:cubicBezTo>
                    <a:cubicBezTo>
                      <a:pt x="49" y="44"/>
                      <a:pt x="49" y="44"/>
                      <a:pt x="49" y="44"/>
                    </a:cubicBezTo>
                    <a:cubicBezTo>
                      <a:pt x="49" y="44"/>
                      <a:pt x="49" y="44"/>
                      <a:pt x="50" y="45"/>
                    </a:cubicBezTo>
                    <a:cubicBezTo>
                      <a:pt x="51" y="46"/>
                      <a:pt x="48" y="40"/>
                      <a:pt x="49" y="42"/>
                    </a:cubicBezTo>
                    <a:cubicBezTo>
                      <a:pt x="50" y="44"/>
                      <a:pt x="50" y="44"/>
                      <a:pt x="51" y="44"/>
                    </a:cubicBezTo>
                    <a:cubicBezTo>
                      <a:pt x="50" y="43"/>
                      <a:pt x="50" y="43"/>
                      <a:pt x="50" y="43"/>
                    </a:cubicBezTo>
                    <a:cubicBezTo>
                      <a:pt x="50" y="42"/>
                      <a:pt x="51" y="45"/>
                      <a:pt x="50" y="43"/>
                    </a:cubicBezTo>
                    <a:cubicBezTo>
                      <a:pt x="50" y="42"/>
                      <a:pt x="50" y="42"/>
                      <a:pt x="50" y="42"/>
                    </a:cubicBezTo>
                    <a:cubicBezTo>
                      <a:pt x="52" y="46"/>
                      <a:pt x="52" y="42"/>
                      <a:pt x="54" y="44"/>
                    </a:cubicBezTo>
                    <a:cubicBezTo>
                      <a:pt x="52" y="42"/>
                      <a:pt x="54" y="43"/>
                      <a:pt x="53" y="42"/>
                    </a:cubicBezTo>
                    <a:cubicBezTo>
                      <a:pt x="54" y="45"/>
                      <a:pt x="54" y="42"/>
                      <a:pt x="54" y="43"/>
                    </a:cubicBezTo>
                    <a:cubicBezTo>
                      <a:pt x="53" y="41"/>
                      <a:pt x="53" y="41"/>
                      <a:pt x="53" y="41"/>
                    </a:cubicBezTo>
                    <a:cubicBezTo>
                      <a:pt x="54" y="42"/>
                      <a:pt x="53" y="37"/>
                      <a:pt x="54" y="40"/>
                    </a:cubicBezTo>
                    <a:cubicBezTo>
                      <a:pt x="55" y="40"/>
                      <a:pt x="55" y="41"/>
                      <a:pt x="55" y="42"/>
                    </a:cubicBezTo>
                    <a:cubicBezTo>
                      <a:pt x="56" y="44"/>
                      <a:pt x="55" y="39"/>
                      <a:pt x="56" y="42"/>
                    </a:cubicBezTo>
                    <a:cubicBezTo>
                      <a:pt x="56" y="41"/>
                      <a:pt x="55" y="40"/>
                      <a:pt x="55" y="39"/>
                    </a:cubicBezTo>
                    <a:cubicBezTo>
                      <a:pt x="56" y="40"/>
                      <a:pt x="57" y="41"/>
                      <a:pt x="57" y="41"/>
                    </a:cubicBezTo>
                    <a:cubicBezTo>
                      <a:pt x="57" y="41"/>
                      <a:pt x="57" y="40"/>
                      <a:pt x="57" y="40"/>
                    </a:cubicBezTo>
                    <a:cubicBezTo>
                      <a:pt x="57" y="41"/>
                      <a:pt x="57" y="41"/>
                      <a:pt x="57" y="42"/>
                    </a:cubicBezTo>
                    <a:cubicBezTo>
                      <a:pt x="58" y="42"/>
                      <a:pt x="58" y="41"/>
                      <a:pt x="58" y="40"/>
                    </a:cubicBezTo>
                    <a:cubicBezTo>
                      <a:pt x="59" y="41"/>
                      <a:pt x="59" y="40"/>
                      <a:pt x="60" y="41"/>
                    </a:cubicBezTo>
                    <a:cubicBezTo>
                      <a:pt x="59" y="39"/>
                      <a:pt x="61" y="42"/>
                      <a:pt x="60" y="39"/>
                    </a:cubicBezTo>
                    <a:cubicBezTo>
                      <a:pt x="60" y="40"/>
                      <a:pt x="60" y="40"/>
                      <a:pt x="60" y="40"/>
                    </a:cubicBezTo>
                    <a:cubicBezTo>
                      <a:pt x="60" y="39"/>
                      <a:pt x="59" y="37"/>
                      <a:pt x="59" y="37"/>
                    </a:cubicBezTo>
                    <a:cubicBezTo>
                      <a:pt x="60" y="39"/>
                      <a:pt x="60" y="39"/>
                      <a:pt x="60" y="39"/>
                    </a:cubicBezTo>
                    <a:cubicBezTo>
                      <a:pt x="61" y="41"/>
                      <a:pt x="61" y="39"/>
                      <a:pt x="61" y="40"/>
                    </a:cubicBezTo>
                    <a:cubicBezTo>
                      <a:pt x="60" y="38"/>
                      <a:pt x="62" y="40"/>
                      <a:pt x="61" y="38"/>
                    </a:cubicBezTo>
                    <a:cubicBezTo>
                      <a:pt x="61" y="38"/>
                      <a:pt x="61" y="38"/>
                      <a:pt x="61" y="38"/>
                    </a:cubicBezTo>
                    <a:cubicBezTo>
                      <a:pt x="61" y="37"/>
                      <a:pt x="60" y="37"/>
                      <a:pt x="61" y="36"/>
                    </a:cubicBezTo>
                    <a:cubicBezTo>
                      <a:pt x="61" y="36"/>
                      <a:pt x="62" y="38"/>
                      <a:pt x="62" y="38"/>
                    </a:cubicBezTo>
                    <a:cubicBezTo>
                      <a:pt x="62" y="39"/>
                      <a:pt x="62" y="38"/>
                      <a:pt x="62" y="38"/>
                    </a:cubicBezTo>
                    <a:cubicBezTo>
                      <a:pt x="62" y="38"/>
                      <a:pt x="62" y="38"/>
                      <a:pt x="62" y="37"/>
                    </a:cubicBezTo>
                    <a:cubicBezTo>
                      <a:pt x="62" y="38"/>
                      <a:pt x="62" y="38"/>
                      <a:pt x="62" y="38"/>
                    </a:cubicBezTo>
                    <a:cubicBezTo>
                      <a:pt x="62" y="38"/>
                      <a:pt x="62" y="38"/>
                      <a:pt x="62" y="38"/>
                    </a:cubicBezTo>
                    <a:cubicBezTo>
                      <a:pt x="62" y="38"/>
                      <a:pt x="62" y="38"/>
                      <a:pt x="62" y="38"/>
                    </a:cubicBezTo>
                    <a:cubicBezTo>
                      <a:pt x="62" y="38"/>
                      <a:pt x="62" y="38"/>
                      <a:pt x="62" y="38"/>
                    </a:cubicBezTo>
                    <a:cubicBezTo>
                      <a:pt x="62" y="38"/>
                      <a:pt x="63" y="38"/>
                      <a:pt x="63" y="38"/>
                    </a:cubicBezTo>
                    <a:cubicBezTo>
                      <a:pt x="63" y="38"/>
                      <a:pt x="63" y="38"/>
                      <a:pt x="63" y="38"/>
                    </a:cubicBezTo>
                    <a:cubicBezTo>
                      <a:pt x="63" y="38"/>
                      <a:pt x="63" y="38"/>
                      <a:pt x="63" y="38"/>
                    </a:cubicBezTo>
                    <a:cubicBezTo>
                      <a:pt x="64" y="40"/>
                      <a:pt x="64" y="40"/>
                      <a:pt x="64" y="40"/>
                    </a:cubicBezTo>
                    <a:cubicBezTo>
                      <a:pt x="64" y="40"/>
                      <a:pt x="64" y="38"/>
                      <a:pt x="63" y="37"/>
                    </a:cubicBezTo>
                    <a:cubicBezTo>
                      <a:pt x="64" y="38"/>
                      <a:pt x="65" y="36"/>
                      <a:pt x="65" y="36"/>
                    </a:cubicBezTo>
                    <a:cubicBezTo>
                      <a:pt x="65" y="36"/>
                      <a:pt x="65" y="37"/>
                      <a:pt x="65" y="36"/>
                    </a:cubicBezTo>
                    <a:cubicBezTo>
                      <a:pt x="65" y="36"/>
                      <a:pt x="65" y="34"/>
                      <a:pt x="65" y="35"/>
                    </a:cubicBezTo>
                    <a:cubicBezTo>
                      <a:pt x="65" y="35"/>
                      <a:pt x="66" y="36"/>
                      <a:pt x="66" y="36"/>
                    </a:cubicBezTo>
                    <a:cubicBezTo>
                      <a:pt x="66" y="37"/>
                      <a:pt x="66" y="35"/>
                      <a:pt x="66" y="35"/>
                    </a:cubicBezTo>
                    <a:cubicBezTo>
                      <a:pt x="67" y="37"/>
                      <a:pt x="66" y="33"/>
                      <a:pt x="67" y="34"/>
                    </a:cubicBezTo>
                    <a:cubicBezTo>
                      <a:pt x="67" y="34"/>
                      <a:pt x="68" y="35"/>
                      <a:pt x="68" y="36"/>
                    </a:cubicBezTo>
                    <a:cubicBezTo>
                      <a:pt x="68" y="35"/>
                      <a:pt x="68" y="34"/>
                      <a:pt x="68" y="32"/>
                    </a:cubicBezTo>
                    <a:cubicBezTo>
                      <a:pt x="68" y="34"/>
                      <a:pt x="68" y="34"/>
                      <a:pt x="68" y="34"/>
                    </a:cubicBezTo>
                    <a:cubicBezTo>
                      <a:pt x="69" y="34"/>
                      <a:pt x="69" y="33"/>
                      <a:pt x="69" y="32"/>
                    </a:cubicBezTo>
                    <a:cubicBezTo>
                      <a:pt x="68" y="31"/>
                      <a:pt x="68" y="30"/>
                      <a:pt x="68" y="30"/>
                    </a:cubicBezTo>
                    <a:cubicBezTo>
                      <a:pt x="68" y="30"/>
                      <a:pt x="68" y="30"/>
                      <a:pt x="68" y="30"/>
                    </a:cubicBezTo>
                    <a:cubicBezTo>
                      <a:pt x="68" y="29"/>
                      <a:pt x="68" y="29"/>
                      <a:pt x="68" y="29"/>
                    </a:cubicBezTo>
                    <a:cubicBezTo>
                      <a:pt x="69" y="30"/>
                      <a:pt x="68" y="30"/>
                      <a:pt x="69" y="30"/>
                    </a:cubicBezTo>
                    <a:cubicBezTo>
                      <a:pt x="70" y="33"/>
                      <a:pt x="70" y="31"/>
                      <a:pt x="70" y="32"/>
                    </a:cubicBezTo>
                    <a:cubicBezTo>
                      <a:pt x="70" y="30"/>
                      <a:pt x="70" y="30"/>
                      <a:pt x="70" y="30"/>
                    </a:cubicBezTo>
                    <a:cubicBezTo>
                      <a:pt x="70" y="29"/>
                      <a:pt x="71" y="31"/>
                      <a:pt x="71" y="31"/>
                    </a:cubicBezTo>
                    <a:cubicBezTo>
                      <a:pt x="69" y="26"/>
                      <a:pt x="69" y="26"/>
                      <a:pt x="69" y="26"/>
                    </a:cubicBezTo>
                    <a:cubicBezTo>
                      <a:pt x="69" y="27"/>
                      <a:pt x="71" y="28"/>
                      <a:pt x="71" y="29"/>
                    </a:cubicBezTo>
                    <a:cubicBezTo>
                      <a:pt x="71" y="29"/>
                      <a:pt x="70" y="26"/>
                      <a:pt x="70" y="24"/>
                    </a:cubicBezTo>
                    <a:cubicBezTo>
                      <a:pt x="70" y="25"/>
                      <a:pt x="70" y="24"/>
                      <a:pt x="70" y="23"/>
                    </a:cubicBezTo>
                    <a:cubicBezTo>
                      <a:pt x="71" y="25"/>
                      <a:pt x="70" y="23"/>
                      <a:pt x="71" y="24"/>
                    </a:cubicBezTo>
                    <a:cubicBezTo>
                      <a:pt x="72" y="26"/>
                      <a:pt x="72" y="26"/>
                      <a:pt x="72" y="26"/>
                    </a:cubicBezTo>
                    <a:cubicBezTo>
                      <a:pt x="71" y="26"/>
                      <a:pt x="73" y="28"/>
                      <a:pt x="73" y="29"/>
                    </a:cubicBezTo>
                    <a:cubicBezTo>
                      <a:pt x="73" y="28"/>
                      <a:pt x="74" y="28"/>
                      <a:pt x="75" y="29"/>
                    </a:cubicBezTo>
                    <a:cubicBezTo>
                      <a:pt x="73" y="26"/>
                      <a:pt x="74" y="27"/>
                      <a:pt x="73" y="25"/>
                    </a:cubicBezTo>
                    <a:cubicBezTo>
                      <a:pt x="74" y="24"/>
                      <a:pt x="74" y="27"/>
                      <a:pt x="75" y="27"/>
                    </a:cubicBezTo>
                    <a:cubicBezTo>
                      <a:pt x="75" y="26"/>
                      <a:pt x="76" y="26"/>
                      <a:pt x="76" y="26"/>
                    </a:cubicBezTo>
                    <a:cubicBezTo>
                      <a:pt x="76" y="26"/>
                      <a:pt x="76" y="26"/>
                      <a:pt x="76" y="26"/>
                    </a:cubicBezTo>
                    <a:cubicBezTo>
                      <a:pt x="76" y="25"/>
                      <a:pt x="77" y="26"/>
                      <a:pt x="77" y="23"/>
                    </a:cubicBezTo>
                    <a:cubicBezTo>
                      <a:pt x="77" y="25"/>
                      <a:pt x="77" y="25"/>
                      <a:pt x="77" y="25"/>
                    </a:cubicBezTo>
                    <a:cubicBezTo>
                      <a:pt x="78" y="25"/>
                      <a:pt x="76" y="22"/>
                      <a:pt x="77" y="23"/>
                    </a:cubicBezTo>
                    <a:cubicBezTo>
                      <a:pt x="78" y="24"/>
                      <a:pt x="78" y="24"/>
                      <a:pt x="78" y="24"/>
                    </a:cubicBezTo>
                    <a:cubicBezTo>
                      <a:pt x="78" y="23"/>
                      <a:pt x="79" y="25"/>
                      <a:pt x="78" y="23"/>
                    </a:cubicBezTo>
                    <a:cubicBezTo>
                      <a:pt x="79" y="24"/>
                      <a:pt x="79" y="24"/>
                      <a:pt x="79" y="24"/>
                    </a:cubicBezTo>
                    <a:cubicBezTo>
                      <a:pt x="79" y="23"/>
                      <a:pt x="79" y="24"/>
                      <a:pt x="79" y="22"/>
                    </a:cubicBezTo>
                    <a:cubicBezTo>
                      <a:pt x="80" y="24"/>
                      <a:pt x="80" y="24"/>
                      <a:pt x="80" y="24"/>
                    </a:cubicBezTo>
                    <a:cubicBezTo>
                      <a:pt x="80" y="25"/>
                      <a:pt x="79" y="22"/>
                      <a:pt x="80" y="22"/>
                    </a:cubicBezTo>
                    <a:cubicBezTo>
                      <a:pt x="80" y="22"/>
                      <a:pt x="81" y="23"/>
                      <a:pt x="81" y="23"/>
                    </a:cubicBezTo>
                    <a:cubicBezTo>
                      <a:pt x="80" y="22"/>
                      <a:pt x="81" y="22"/>
                      <a:pt x="81" y="21"/>
                    </a:cubicBezTo>
                    <a:cubicBezTo>
                      <a:pt x="82" y="23"/>
                      <a:pt x="82" y="23"/>
                      <a:pt x="82" y="23"/>
                    </a:cubicBezTo>
                    <a:cubicBezTo>
                      <a:pt x="84" y="22"/>
                      <a:pt x="86" y="22"/>
                      <a:pt x="86" y="19"/>
                    </a:cubicBezTo>
                    <a:cubicBezTo>
                      <a:pt x="88" y="21"/>
                      <a:pt x="87" y="21"/>
                      <a:pt x="87" y="22"/>
                    </a:cubicBezTo>
                    <a:cubicBezTo>
                      <a:pt x="87" y="20"/>
                      <a:pt x="87" y="22"/>
                      <a:pt x="88" y="21"/>
                    </a:cubicBezTo>
                    <a:cubicBezTo>
                      <a:pt x="88" y="21"/>
                      <a:pt x="88" y="21"/>
                      <a:pt x="88" y="21"/>
                    </a:cubicBezTo>
                    <a:cubicBezTo>
                      <a:pt x="88" y="20"/>
                      <a:pt x="89" y="22"/>
                      <a:pt x="89" y="21"/>
                    </a:cubicBezTo>
                    <a:cubicBezTo>
                      <a:pt x="88" y="20"/>
                      <a:pt x="88" y="20"/>
                      <a:pt x="88" y="20"/>
                    </a:cubicBezTo>
                    <a:cubicBezTo>
                      <a:pt x="88" y="19"/>
                      <a:pt x="90" y="23"/>
                      <a:pt x="89" y="20"/>
                    </a:cubicBezTo>
                    <a:cubicBezTo>
                      <a:pt x="90" y="22"/>
                      <a:pt x="90" y="22"/>
                      <a:pt x="90" y="22"/>
                    </a:cubicBezTo>
                    <a:cubicBezTo>
                      <a:pt x="89" y="19"/>
                      <a:pt x="91" y="22"/>
                      <a:pt x="90" y="20"/>
                    </a:cubicBezTo>
                    <a:cubicBezTo>
                      <a:pt x="90" y="20"/>
                      <a:pt x="90" y="20"/>
                      <a:pt x="90" y="20"/>
                    </a:cubicBezTo>
                    <a:cubicBezTo>
                      <a:pt x="91" y="21"/>
                      <a:pt x="90" y="17"/>
                      <a:pt x="91" y="19"/>
                    </a:cubicBezTo>
                    <a:cubicBezTo>
                      <a:pt x="91" y="19"/>
                      <a:pt x="91" y="18"/>
                      <a:pt x="91" y="16"/>
                    </a:cubicBezTo>
                    <a:cubicBezTo>
                      <a:pt x="92" y="19"/>
                      <a:pt x="92" y="19"/>
                      <a:pt x="92" y="19"/>
                    </a:cubicBezTo>
                    <a:cubicBezTo>
                      <a:pt x="93" y="17"/>
                      <a:pt x="94" y="17"/>
                      <a:pt x="94" y="14"/>
                    </a:cubicBezTo>
                    <a:cubicBezTo>
                      <a:pt x="95" y="15"/>
                      <a:pt x="95" y="15"/>
                      <a:pt x="95" y="15"/>
                    </a:cubicBezTo>
                    <a:cubicBezTo>
                      <a:pt x="95" y="13"/>
                      <a:pt x="97" y="17"/>
                      <a:pt x="96" y="13"/>
                    </a:cubicBezTo>
                    <a:cubicBezTo>
                      <a:pt x="96" y="11"/>
                      <a:pt x="96" y="11"/>
                      <a:pt x="96" y="11"/>
                    </a:cubicBezTo>
                    <a:cubicBezTo>
                      <a:pt x="97" y="13"/>
                      <a:pt x="97" y="13"/>
                      <a:pt x="97" y="13"/>
                    </a:cubicBezTo>
                    <a:cubicBezTo>
                      <a:pt x="97" y="12"/>
                      <a:pt x="98" y="13"/>
                      <a:pt x="97" y="11"/>
                    </a:cubicBezTo>
                    <a:cubicBezTo>
                      <a:pt x="98" y="13"/>
                      <a:pt x="98" y="13"/>
                      <a:pt x="98" y="13"/>
                    </a:cubicBezTo>
                    <a:cubicBezTo>
                      <a:pt x="98" y="13"/>
                      <a:pt x="98" y="10"/>
                      <a:pt x="98" y="11"/>
                    </a:cubicBezTo>
                    <a:cubicBezTo>
                      <a:pt x="98" y="11"/>
                      <a:pt x="98" y="11"/>
                      <a:pt x="98" y="11"/>
                    </a:cubicBezTo>
                    <a:cubicBezTo>
                      <a:pt x="101" y="14"/>
                      <a:pt x="104" y="15"/>
                      <a:pt x="104" y="11"/>
                    </a:cubicBezTo>
                    <a:cubicBezTo>
                      <a:pt x="104" y="10"/>
                      <a:pt x="105" y="13"/>
                      <a:pt x="105" y="13"/>
                    </a:cubicBezTo>
                    <a:cubicBezTo>
                      <a:pt x="106" y="9"/>
                      <a:pt x="109" y="14"/>
                      <a:pt x="109" y="8"/>
                    </a:cubicBezTo>
                    <a:cubicBezTo>
                      <a:pt x="110" y="6"/>
                      <a:pt x="108" y="1"/>
                      <a:pt x="10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53" name="Freeform 114"/>
              <p:cNvSpPr/>
              <p:nvPr/>
            </p:nvSpPr>
            <p:spPr bwMode="auto">
              <a:xfrm>
                <a:off x="6521" y="1354"/>
                <a:ext cx="7" cy="2"/>
              </a:xfrm>
              <a:custGeom>
                <a:avLst/>
                <a:gdLst>
                  <a:gd name="T0" fmla="*/ 7 w 7"/>
                  <a:gd name="T1" fmla="*/ 0 h 2"/>
                  <a:gd name="T2" fmla="*/ 7 w 7"/>
                  <a:gd name="T3" fmla="*/ 0 h 2"/>
                  <a:gd name="T4" fmla="*/ 0 w 7"/>
                  <a:gd name="T5" fmla="*/ 2 h 2"/>
                  <a:gd name="T6" fmla="*/ 7 w 7"/>
                  <a:gd name="T7" fmla="*/ 0 h 2"/>
                </a:gdLst>
                <a:ahLst/>
                <a:cxnLst>
                  <a:cxn ang="0">
                    <a:pos x="T0" y="T1"/>
                  </a:cxn>
                  <a:cxn ang="0">
                    <a:pos x="T2" y="T3"/>
                  </a:cxn>
                  <a:cxn ang="0">
                    <a:pos x="T4" y="T5"/>
                  </a:cxn>
                  <a:cxn ang="0">
                    <a:pos x="T6" y="T7"/>
                  </a:cxn>
                </a:cxnLst>
                <a:rect l="0" t="0" r="r" b="b"/>
                <a:pathLst>
                  <a:path w="7" h="2">
                    <a:moveTo>
                      <a:pt x="7" y="0"/>
                    </a:moveTo>
                    <a:lnTo>
                      <a:pt x="7" y="0"/>
                    </a:lnTo>
                    <a:lnTo>
                      <a:pt x="0" y="2"/>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54" name="Freeform 115"/>
              <p:cNvSpPr/>
              <p:nvPr/>
            </p:nvSpPr>
            <p:spPr bwMode="auto">
              <a:xfrm>
                <a:off x="6564" y="1292"/>
                <a:ext cx="88" cy="283"/>
              </a:xfrm>
              <a:custGeom>
                <a:avLst/>
                <a:gdLst>
                  <a:gd name="T0" fmla="*/ 15 w 37"/>
                  <a:gd name="T1" fmla="*/ 54 h 119"/>
                  <a:gd name="T2" fmla="*/ 12 w 37"/>
                  <a:gd name="T3" fmla="*/ 62 h 119"/>
                  <a:gd name="T4" fmla="*/ 8 w 37"/>
                  <a:gd name="T5" fmla="*/ 67 h 119"/>
                  <a:gd name="T6" fmla="*/ 6 w 37"/>
                  <a:gd name="T7" fmla="*/ 78 h 119"/>
                  <a:gd name="T8" fmla="*/ 4 w 37"/>
                  <a:gd name="T9" fmla="*/ 84 h 119"/>
                  <a:gd name="T10" fmla="*/ 2 w 37"/>
                  <a:gd name="T11" fmla="*/ 96 h 119"/>
                  <a:gd name="T12" fmla="*/ 5 w 37"/>
                  <a:gd name="T13" fmla="*/ 103 h 119"/>
                  <a:gd name="T14" fmla="*/ 2 w 37"/>
                  <a:gd name="T15" fmla="*/ 111 h 119"/>
                  <a:gd name="T16" fmla="*/ 2 w 37"/>
                  <a:gd name="T17" fmla="*/ 115 h 119"/>
                  <a:gd name="T18" fmla="*/ 7 w 37"/>
                  <a:gd name="T19" fmla="*/ 117 h 119"/>
                  <a:gd name="T20" fmla="*/ 8 w 37"/>
                  <a:gd name="T21" fmla="*/ 117 h 119"/>
                  <a:gd name="T22" fmla="*/ 9 w 37"/>
                  <a:gd name="T23" fmla="*/ 115 h 119"/>
                  <a:gd name="T24" fmla="*/ 12 w 37"/>
                  <a:gd name="T25" fmla="*/ 113 h 119"/>
                  <a:gd name="T26" fmla="*/ 15 w 37"/>
                  <a:gd name="T27" fmla="*/ 110 h 119"/>
                  <a:gd name="T28" fmla="*/ 17 w 37"/>
                  <a:gd name="T29" fmla="*/ 110 h 119"/>
                  <a:gd name="T30" fmla="*/ 17 w 37"/>
                  <a:gd name="T31" fmla="*/ 108 h 119"/>
                  <a:gd name="T32" fmla="*/ 18 w 37"/>
                  <a:gd name="T33" fmla="*/ 108 h 119"/>
                  <a:gd name="T34" fmla="*/ 21 w 37"/>
                  <a:gd name="T35" fmla="*/ 108 h 119"/>
                  <a:gd name="T36" fmla="*/ 15 w 37"/>
                  <a:gd name="T37" fmla="*/ 104 h 119"/>
                  <a:gd name="T38" fmla="*/ 18 w 37"/>
                  <a:gd name="T39" fmla="*/ 104 h 119"/>
                  <a:gd name="T40" fmla="*/ 20 w 37"/>
                  <a:gd name="T41" fmla="*/ 104 h 119"/>
                  <a:gd name="T42" fmla="*/ 22 w 37"/>
                  <a:gd name="T43" fmla="*/ 102 h 119"/>
                  <a:gd name="T44" fmla="*/ 20 w 37"/>
                  <a:gd name="T45" fmla="*/ 100 h 119"/>
                  <a:gd name="T46" fmla="*/ 22 w 37"/>
                  <a:gd name="T47" fmla="*/ 99 h 119"/>
                  <a:gd name="T48" fmla="*/ 15 w 37"/>
                  <a:gd name="T49" fmla="*/ 95 h 119"/>
                  <a:gd name="T50" fmla="*/ 21 w 37"/>
                  <a:gd name="T51" fmla="*/ 97 h 119"/>
                  <a:gd name="T52" fmla="*/ 24 w 37"/>
                  <a:gd name="T53" fmla="*/ 92 h 119"/>
                  <a:gd name="T54" fmla="*/ 24 w 37"/>
                  <a:gd name="T55" fmla="*/ 89 h 119"/>
                  <a:gd name="T56" fmla="*/ 21 w 37"/>
                  <a:gd name="T57" fmla="*/ 85 h 119"/>
                  <a:gd name="T58" fmla="*/ 26 w 37"/>
                  <a:gd name="T59" fmla="*/ 81 h 119"/>
                  <a:gd name="T60" fmla="*/ 24 w 37"/>
                  <a:gd name="T61" fmla="*/ 78 h 119"/>
                  <a:gd name="T62" fmla="*/ 25 w 37"/>
                  <a:gd name="T63" fmla="*/ 77 h 119"/>
                  <a:gd name="T64" fmla="*/ 23 w 37"/>
                  <a:gd name="T65" fmla="*/ 75 h 119"/>
                  <a:gd name="T66" fmla="*/ 27 w 37"/>
                  <a:gd name="T67" fmla="*/ 75 h 119"/>
                  <a:gd name="T68" fmla="*/ 26 w 37"/>
                  <a:gd name="T69" fmla="*/ 72 h 119"/>
                  <a:gd name="T70" fmla="*/ 25 w 37"/>
                  <a:gd name="T71" fmla="*/ 67 h 119"/>
                  <a:gd name="T72" fmla="*/ 29 w 37"/>
                  <a:gd name="T73" fmla="*/ 65 h 119"/>
                  <a:gd name="T74" fmla="*/ 28 w 37"/>
                  <a:gd name="T75" fmla="*/ 61 h 119"/>
                  <a:gd name="T76" fmla="*/ 29 w 37"/>
                  <a:gd name="T77" fmla="*/ 59 h 119"/>
                  <a:gd name="T78" fmla="*/ 29 w 37"/>
                  <a:gd name="T79" fmla="*/ 59 h 119"/>
                  <a:gd name="T80" fmla="*/ 29 w 37"/>
                  <a:gd name="T81" fmla="*/ 56 h 119"/>
                  <a:gd name="T82" fmla="*/ 27 w 37"/>
                  <a:gd name="T83" fmla="*/ 51 h 119"/>
                  <a:gd name="T84" fmla="*/ 25 w 37"/>
                  <a:gd name="T85" fmla="*/ 49 h 119"/>
                  <a:gd name="T86" fmla="*/ 27 w 37"/>
                  <a:gd name="T87" fmla="*/ 47 h 119"/>
                  <a:gd name="T88" fmla="*/ 29 w 37"/>
                  <a:gd name="T89" fmla="*/ 44 h 119"/>
                  <a:gd name="T90" fmla="*/ 27 w 37"/>
                  <a:gd name="T91" fmla="*/ 39 h 119"/>
                  <a:gd name="T92" fmla="*/ 28 w 37"/>
                  <a:gd name="T93" fmla="*/ 37 h 119"/>
                  <a:gd name="T94" fmla="*/ 31 w 37"/>
                  <a:gd name="T95" fmla="*/ 30 h 119"/>
                  <a:gd name="T96" fmla="*/ 32 w 37"/>
                  <a:gd name="T97" fmla="*/ 27 h 119"/>
                  <a:gd name="T98" fmla="*/ 29 w 37"/>
                  <a:gd name="T99" fmla="*/ 19 h 119"/>
                  <a:gd name="T100" fmla="*/ 30 w 37"/>
                  <a:gd name="T101" fmla="*/ 16 h 119"/>
                  <a:gd name="T102" fmla="*/ 26 w 37"/>
                  <a:gd name="T103" fmla="*/ 0 h 119"/>
                  <a:gd name="T104" fmla="*/ 18 w 37"/>
                  <a:gd name="T105" fmla="*/ 21 h 119"/>
                  <a:gd name="T106" fmla="*/ 11 w 37"/>
                  <a:gd name="T107" fmla="*/ 3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119">
                    <a:moveTo>
                      <a:pt x="11" y="38"/>
                    </a:moveTo>
                    <a:cubicBezTo>
                      <a:pt x="11" y="42"/>
                      <a:pt x="12" y="46"/>
                      <a:pt x="12" y="50"/>
                    </a:cubicBezTo>
                    <a:cubicBezTo>
                      <a:pt x="15" y="51"/>
                      <a:pt x="13" y="52"/>
                      <a:pt x="16" y="53"/>
                    </a:cubicBezTo>
                    <a:cubicBezTo>
                      <a:pt x="15" y="53"/>
                      <a:pt x="15" y="53"/>
                      <a:pt x="15" y="53"/>
                    </a:cubicBezTo>
                    <a:cubicBezTo>
                      <a:pt x="16" y="53"/>
                      <a:pt x="14" y="53"/>
                      <a:pt x="13" y="54"/>
                    </a:cubicBezTo>
                    <a:cubicBezTo>
                      <a:pt x="14" y="54"/>
                      <a:pt x="13" y="54"/>
                      <a:pt x="15" y="54"/>
                    </a:cubicBezTo>
                    <a:cubicBezTo>
                      <a:pt x="17" y="55"/>
                      <a:pt x="12" y="54"/>
                      <a:pt x="13" y="55"/>
                    </a:cubicBezTo>
                    <a:cubicBezTo>
                      <a:pt x="13" y="55"/>
                      <a:pt x="14" y="55"/>
                      <a:pt x="14" y="55"/>
                    </a:cubicBezTo>
                    <a:cubicBezTo>
                      <a:pt x="16" y="56"/>
                      <a:pt x="13" y="55"/>
                      <a:pt x="11" y="55"/>
                    </a:cubicBezTo>
                    <a:cubicBezTo>
                      <a:pt x="11" y="57"/>
                      <a:pt x="13" y="59"/>
                      <a:pt x="11" y="61"/>
                    </a:cubicBezTo>
                    <a:cubicBezTo>
                      <a:pt x="11" y="60"/>
                      <a:pt x="13" y="61"/>
                      <a:pt x="13" y="61"/>
                    </a:cubicBezTo>
                    <a:cubicBezTo>
                      <a:pt x="9" y="60"/>
                      <a:pt x="13" y="62"/>
                      <a:pt x="12" y="62"/>
                    </a:cubicBezTo>
                    <a:cubicBezTo>
                      <a:pt x="11" y="61"/>
                      <a:pt x="11" y="61"/>
                      <a:pt x="11" y="61"/>
                    </a:cubicBezTo>
                    <a:cubicBezTo>
                      <a:pt x="9" y="62"/>
                      <a:pt x="11" y="63"/>
                      <a:pt x="10" y="63"/>
                    </a:cubicBezTo>
                    <a:cubicBezTo>
                      <a:pt x="11" y="64"/>
                      <a:pt x="8" y="64"/>
                      <a:pt x="9" y="65"/>
                    </a:cubicBezTo>
                    <a:cubicBezTo>
                      <a:pt x="8" y="64"/>
                      <a:pt x="8" y="65"/>
                      <a:pt x="8" y="65"/>
                    </a:cubicBezTo>
                    <a:cubicBezTo>
                      <a:pt x="11" y="66"/>
                      <a:pt x="6" y="66"/>
                      <a:pt x="8" y="67"/>
                    </a:cubicBezTo>
                    <a:cubicBezTo>
                      <a:pt x="8" y="67"/>
                      <a:pt x="8" y="67"/>
                      <a:pt x="8" y="67"/>
                    </a:cubicBezTo>
                    <a:cubicBezTo>
                      <a:pt x="8" y="68"/>
                      <a:pt x="6" y="70"/>
                      <a:pt x="8" y="72"/>
                    </a:cubicBezTo>
                    <a:cubicBezTo>
                      <a:pt x="8" y="73"/>
                      <a:pt x="4" y="73"/>
                      <a:pt x="5" y="75"/>
                    </a:cubicBezTo>
                    <a:cubicBezTo>
                      <a:pt x="7" y="76"/>
                      <a:pt x="7" y="76"/>
                      <a:pt x="7" y="76"/>
                    </a:cubicBezTo>
                    <a:cubicBezTo>
                      <a:pt x="7" y="76"/>
                      <a:pt x="6" y="75"/>
                      <a:pt x="5" y="75"/>
                    </a:cubicBezTo>
                    <a:cubicBezTo>
                      <a:pt x="7" y="76"/>
                      <a:pt x="5" y="76"/>
                      <a:pt x="5" y="77"/>
                    </a:cubicBezTo>
                    <a:cubicBezTo>
                      <a:pt x="5" y="77"/>
                      <a:pt x="5" y="78"/>
                      <a:pt x="6" y="78"/>
                    </a:cubicBezTo>
                    <a:cubicBezTo>
                      <a:pt x="4" y="78"/>
                      <a:pt x="7" y="80"/>
                      <a:pt x="5" y="80"/>
                    </a:cubicBezTo>
                    <a:cubicBezTo>
                      <a:pt x="8" y="81"/>
                      <a:pt x="6" y="80"/>
                      <a:pt x="7" y="81"/>
                    </a:cubicBezTo>
                    <a:cubicBezTo>
                      <a:pt x="7" y="81"/>
                      <a:pt x="6" y="81"/>
                      <a:pt x="5" y="81"/>
                    </a:cubicBezTo>
                    <a:cubicBezTo>
                      <a:pt x="6" y="81"/>
                      <a:pt x="6" y="82"/>
                      <a:pt x="4" y="82"/>
                    </a:cubicBezTo>
                    <a:cubicBezTo>
                      <a:pt x="5" y="82"/>
                      <a:pt x="6" y="83"/>
                      <a:pt x="6" y="83"/>
                    </a:cubicBezTo>
                    <a:cubicBezTo>
                      <a:pt x="3" y="83"/>
                      <a:pt x="5" y="84"/>
                      <a:pt x="4" y="84"/>
                    </a:cubicBezTo>
                    <a:cubicBezTo>
                      <a:pt x="6" y="85"/>
                      <a:pt x="8" y="86"/>
                      <a:pt x="7" y="86"/>
                    </a:cubicBezTo>
                    <a:cubicBezTo>
                      <a:pt x="4" y="85"/>
                      <a:pt x="4" y="85"/>
                      <a:pt x="4" y="85"/>
                    </a:cubicBezTo>
                    <a:cubicBezTo>
                      <a:pt x="5" y="86"/>
                      <a:pt x="2" y="87"/>
                      <a:pt x="4" y="90"/>
                    </a:cubicBezTo>
                    <a:cubicBezTo>
                      <a:pt x="3" y="89"/>
                      <a:pt x="3" y="89"/>
                      <a:pt x="3" y="89"/>
                    </a:cubicBezTo>
                    <a:cubicBezTo>
                      <a:pt x="4" y="91"/>
                      <a:pt x="1" y="92"/>
                      <a:pt x="4" y="95"/>
                    </a:cubicBezTo>
                    <a:cubicBezTo>
                      <a:pt x="3" y="95"/>
                      <a:pt x="2" y="95"/>
                      <a:pt x="2" y="96"/>
                    </a:cubicBezTo>
                    <a:cubicBezTo>
                      <a:pt x="3" y="97"/>
                      <a:pt x="3" y="97"/>
                      <a:pt x="5" y="98"/>
                    </a:cubicBezTo>
                    <a:cubicBezTo>
                      <a:pt x="5" y="98"/>
                      <a:pt x="4" y="98"/>
                      <a:pt x="3" y="98"/>
                    </a:cubicBezTo>
                    <a:cubicBezTo>
                      <a:pt x="2" y="98"/>
                      <a:pt x="0" y="98"/>
                      <a:pt x="2" y="99"/>
                    </a:cubicBezTo>
                    <a:cubicBezTo>
                      <a:pt x="1" y="99"/>
                      <a:pt x="1" y="99"/>
                      <a:pt x="1" y="99"/>
                    </a:cubicBezTo>
                    <a:cubicBezTo>
                      <a:pt x="2" y="100"/>
                      <a:pt x="4" y="101"/>
                      <a:pt x="2" y="102"/>
                    </a:cubicBezTo>
                    <a:cubicBezTo>
                      <a:pt x="3" y="102"/>
                      <a:pt x="3" y="103"/>
                      <a:pt x="5" y="103"/>
                    </a:cubicBezTo>
                    <a:cubicBezTo>
                      <a:pt x="5" y="103"/>
                      <a:pt x="3" y="103"/>
                      <a:pt x="4" y="103"/>
                    </a:cubicBezTo>
                    <a:cubicBezTo>
                      <a:pt x="2" y="102"/>
                      <a:pt x="2" y="102"/>
                      <a:pt x="2" y="102"/>
                    </a:cubicBezTo>
                    <a:cubicBezTo>
                      <a:pt x="1" y="104"/>
                      <a:pt x="2" y="105"/>
                      <a:pt x="3" y="107"/>
                    </a:cubicBezTo>
                    <a:cubicBezTo>
                      <a:pt x="0" y="107"/>
                      <a:pt x="3" y="108"/>
                      <a:pt x="1" y="109"/>
                    </a:cubicBezTo>
                    <a:cubicBezTo>
                      <a:pt x="2" y="110"/>
                      <a:pt x="0" y="110"/>
                      <a:pt x="3" y="111"/>
                    </a:cubicBezTo>
                    <a:cubicBezTo>
                      <a:pt x="2" y="111"/>
                      <a:pt x="2" y="111"/>
                      <a:pt x="2" y="111"/>
                    </a:cubicBezTo>
                    <a:cubicBezTo>
                      <a:pt x="1" y="111"/>
                      <a:pt x="2" y="112"/>
                      <a:pt x="1" y="113"/>
                    </a:cubicBezTo>
                    <a:cubicBezTo>
                      <a:pt x="1" y="114"/>
                      <a:pt x="3" y="114"/>
                      <a:pt x="4" y="114"/>
                    </a:cubicBezTo>
                    <a:cubicBezTo>
                      <a:pt x="2" y="114"/>
                      <a:pt x="2" y="114"/>
                      <a:pt x="2" y="114"/>
                    </a:cubicBezTo>
                    <a:cubicBezTo>
                      <a:pt x="3" y="115"/>
                      <a:pt x="5" y="115"/>
                      <a:pt x="7" y="115"/>
                    </a:cubicBezTo>
                    <a:cubicBezTo>
                      <a:pt x="6" y="115"/>
                      <a:pt x="7" y="115"/>
                      <a:pt x="6" y="115"/>
                    </a:cubicBezTo>
                    <a:cubicBezTo>
                      <a:pt x="5" y="115"/>
                      <a:pt x="4" y="115"/>
                      <a:pt x="2" y="115"/>
                    </a:cubicBezTo>
                    <a:cubicBezTo>
                      <a:pt x="1" y="116"/>
                      <a:pt x="5" y="116"/>
                      <a:pt x="3" y="117"/>
                    </a:cubicBezTo>
                    <a:cubicBezTo>
                      <a:pt x="2" y="117"/>
                      <a:pt x="3" y="118"/>
                      <a:pt x="5" y="117"/>
                    </a:cubicBezTo>
                    <a:cubicBezTo>
                      <a:pt x="4" y="117"/>
                      <a:pt x="4" y="118"/>
                      <a:pt x="3" y="118"/>
                    </a:cubicBezTo>
                    <a:cubicBezTo>
                      <a:pt x="3" y="118"/>
                      <a:pt x="3" y="118"/>
                      <a:pt x="4" y="118"/>
                    </a:cubicBezTo>
                    <a:cubicBezTo>
                      <a:pt x="4" y="118"/>
                      <a:pt x="4" y="118"/>
                      <a:pt x="4" y="118"/>
                    </a:cubicBezTo>
                    <a:cubicBezTo>
                      <a:pt x="5" y="118"/>
                      <a:pt x="5" y="118"/>
                      <a:pt x="7" y="117"/>
                    </a:cubicBezTo>
                    <a:cubicBezTo>
                      <a:pt x="7" y="117"/>
                      <a:pt x="6" y="117"/>
                      <a:pt x="7" y="117"/>
                    </a:cubicBezTo>
                    <a:cubicBezTo>
                      <a:pt x="8" y="117"/>
                      <a:pt x="8" y="117"/>
                      <a:pt x="7" y="118"/>
                    </a:cubicBezTo>
                    <a:cubicBezTo>
                      <a:pt x="6" y="118"/>
                      <a:pt x="5" y="118"/>
                      <a:pt x="4" y="119"/>
                    </a:cubicBezTo>
                    <a:cubicBezTo>
                      <a:pt x="7" y="118"/>
                      <a:pt x="7" y="118"/>
                      <a:pt x="7" y="118"/>
                    </a:cubicBezTo>
                    <a:cubicBezTo>
                      <a:pt x="7" y="118"/>
                      <a:pt x="8" y="118"/>
                      <a:pt x="9" y="117"/>
                    </a:cubicBezTo>
                    <a:cubicBezTo>
                      <a:pt x="8" y="117"/>
                      <a:pt x="8" y="117"/>
                      <a:pt x="8" y="117"/>
                    </a:cubicBezTo>
                    <a:cubicBezTo>
                      <a:pt x="9" y="117"/>
                      <a:pt x="9" y="117"/>
                      <a:pt x="9" y="117"/>
                    </a:cubicBezTo>
                    <a:cubicBezTo>
                      <a:pt x="9" y="117"/>
                      <a:pt x="10" y="116"/>
                      <a:pt x="9" y="116"/>
                    </a:cubicBezTo>
                    <a:cubicBezTo>
                      <a:pt x="7" y="116"/>
                      <a:pt x="7" y="116"/>
                      <a:pt x="7" y="116"/>
                    </a:cubicBezTo>
                    <a:cubicBezTo>
                      <a:pt x="7" y="116"/>
                      <a:pt x="5" y="116"/>
                      <a:pt x="7" y="116"/>
                    </a:cubicBezTo>
                    <a:cubicBezTo>
                      <a:pt x="9" y="115"/>
                      <a:pt x="9" y="115"/>
                      <a:pt x="9" y="115"/>
                    </a:cubicBezTo>
                    <a:cubicBezTo>
                      <a:pt x="9" y="115"/>
                      <a:pt x="8" y="115"/>
                      <a:pt x="9" y="115"/>
                    </a:cubicBezTo>
                    <a:cubicBezTo>
                      <a:pt x="11" y="115"/>
                      <a:pt x="11" y="115"/>
                      <a:pt x="11" y="115"/>
                    </a:cubicBezTo>
                    <a:cubicBezTo>
                      <a:pt x="8" y="115"/>
                      <a:pt x="10" y="114"/>
                      <a:pt x="9" y="114"/>
                    </a:cubicBezTo>
                    <a:cubicBezTo>
                      <a:pt x="10" y="114"/>
                      <a:pt x="10" y="114"/>
                      <a:pt x="10" y="114"/>
                    </a:cubicBezTo>
                    <a:cubicBezTo>
                      <a:pt x="11" y="114"/>
                      <a:pt x="8" y="114"/>
                      <a:pt x="8" y="114"/>
                    </a:cubicBezTo>
                    <a:cubicBezTo>
                      <a:pt x="9" y="114"/>
                      <a:pt x="11" y="114"/>
                      <a:pt x="12" y="114"/>
                    </a:cubicBezTo>
                    <a:cubicBezTo>
                      <a:pt x="12" y="113"/>
                      <a:pt x="10" y="113"/>
                      <a:pt x="12" y="113"/>
                    </a:cubicBezTo>
                    <a:cubicBezTo>
                      <a:pt x="11" y="112"/>
                      <a:pt x="10" y="112"/>
                      <a:pt x="9" y="111"/>
                    </a:cubicBezTo>
                    <a:cubicBezTo>
                      <a:pt x="9" y="111"/>
                      <a:pt x="12" y="112"/>
                      <a:pt x="11" y="111"/>
                    </a:cubicBezTo>
                    <a:cubicBezTo>
                      <a:pt x="12" y="111"/>
                      <a:pt x="13" y="111"/>
                      <a:pt x="14" y="111"/>
                    </a:cubicBezTo>
                    <a:cubicBezTo>
                      <a:pt x="13" y="111"/>
                      <a:pt x="14" y="111"/>
                      <a:pt x="12" y="111"/>
                    </a:cubicBezTo>
                    <a:cubicBezTo>
                      <a:pt x="12" y="110"/>
                      <a:pt x="13" y="110"/>
                      <a:pt x="12" y="109"/>
                    </a:cubicBezTo>
                    <a:cubicBezTo>
                      <a:pt x="12" y="109"/>
                      <a:pt x="14" y="110"/>
                      <a:pt x="15" y="110"/>
                    </a:cubicBezTo>
                    <a:cubicBezTo>
                      <a:pt x="13" y="109"/>
                      <a:pt x="13" y="109"/>
                      <a:pt x="13" y="108"/>
                    </a:cubicBezTo>
                    <a:cubicBezTo>
                      <a:pt x="11" y="108"/>
                      <a:pt x="11" y="108"/>
                      <a:pt x="10" y="108"/>
                    </a:cubicBezTo>
                    <a:cubicBezTo>
                      <a:pt x="9" y="108"/>
                      <a:pt x="9" y="107"/>
                      <a:pt x="9" y="107"/>
                    </a:cubicBezTo>
                    <a:cubicBezTo>
                      <a:pt x="11" y="108"/>
                      <a:pt x="13" y="108"/>
                      <a:pt x="14" y="108"/>
                    </a:cubicBezTo>
                    <a:cubicBezTo>
                      <a:pt x="16" y="108"/>
                      <a:pt x="13" y="108"/>
                      <a:pt x="16" y="109"/>
                    </a:cubicBezTo>
                    <a:cubicBezTo>
                      <a:pt x="18" y="109"/>
                      <a:pt x="18" y="110"/>
                      <a:pt x="17" y="110"/>
                    </a:cubicBezTo>
                    <a:cubicBezTo>
                      <a:pt x="19" y="111"/>
                      <a:pt x="17" y="110"/>
                      <a:pt x="19" y="110"/>
                    </a:cubicBezTo>
                    <a:cubicBezTo>
                      <a:pt x="19" y="110"/>
                      <a:pt x="18" y="110"/>
                      <a:pt x="18" y="109"/>
                    </a:cubicBezTo>
                    <a:cubicBezTo>
                      <a:pt x="17" y="109"/>
                      <a:pt x="16" y="109"/>
                      <a:pt x="15" y="108"/>
                    </a:cubicBezTo>
                    <a:cubicBezTo>
                      <a:pt x="13" y="108"/>
                      <a:pt x="17" y="108"/>
                      <a:pt x="17" y="108"/>
                    </a:cubicBezTo>
                    <a:cubicBezTo>
                      <a:pt x="18" y="109"/>
                      <a:pt x="18" y="109"/>
                      <a:pt x="18" y="109"/>
                    </a:cubicBezTo>
                    <a:cubicBezTo>
                      <a:pt x="19" y="109"/>
                      <a:pt x="17" y="108"/>
                      <a:pt x="17" y="108"/>
                    </a:cubicBezTo>
                    <a:cubicBezTo>
                      <a:pt x="21" y="109"/>
                      <a:pt x="18" y="108"/>
                      <a:pt x="20" y="109"/>
                    </a:cubicBezTo>
                    <a:cubicBezTo>
                      <a:pt x="22" y="109"/>
                      <a:pt x="22" y="109"/>
                      <a:pt x="22" y="109"/>
                    </a:cubicBezTo>
                    <a:cubicBezTo>
                      <a:pt x="22" y="109"/>
                      <a:pt x="19" y="109"/>
                      <a:pt x="20" y="108"/>
                    </a:cubicBezTo>
                    <a:cubicBezTo>
                      <a:pt x="21" y="109"/>
                      <a:pt x="21" y="109"/>
                      <a:pt x="21" y="109"/>
                    </a:cubicBezTo>
                    <a:cubicBezTo>
                      <a:pt x="21" y="108"/>
                      <a:pt x="21" y="108"/>
                      <a:pt x="21" y="108"/>
                    </a:cubicBezTo>
                    <a:cubicBezTo>
                      <a:pt x="20" y="108"/>
                      <a:pt x="18" y="108"/>
                      <a:pt x="18" y="108"/>
                    </a:cubicBezTo>
                    <a:cubicBezTo>
                      <a:pt x="15" y="107"/>
                      <a:pt x="18" y="108"/>
                      <a:pt x="17" y="107"/>
                    </a:cubicBezTo>
                    <a:cubicBezTo>
                      <a:pt x="15" y="106"/>
                      <a:pt x="17" y="107"/>
                      <a:pt x="16" y="107"/>
                    </a:cubicBezTo>
                    <a:cubicBezTo>
                      <a:pt x="14" y="106"/>
                      <a:pt x="14" y="106"/>
                      <a:pt x="14" y="106"/>
                    </a:cubicBezTo>
                    <a:cubicBezTo>
                      <a:pt x="14" y="105"/>
                      <a:pt x="16" y="106"/>
                      <a:pt x="17" y="106"/>
                    </a:cubicBezTo>
                    <a:cubicBezTo>
                      <a:pt x="17" y="106"/>
                      <a:pt x="17" y="107"/>
                      <a:pt x="16" y="106"/>
                    </a:cubicBezTo>
                    <a:cubicBezTo>
                      <a:pt x="18" y="107"/>
                      <a:pt x="20" y="107"/>
                      <a:pt x="21" y="108"/>
                    </a:cubicBezTo>
                    <a:cubicBezTo>
                      <a:pt x="22" y="108"/>
                      <a:pt x="20" y="107"/>
                      <a:pt x="20" y="107"/>
                    </a:cubicBezTo>
                    <a:cubicBezTo>
                      <a:pt x="19" y="107"/>
                      <a:pt x="18" y="107"/>
                      <a:pt x="17" y="106"/>
                    </a:cubicBezTo>
                    <a:cubicBezTo>
                      <a:pt x="13" y="105"/>
                      <a:pt x="21" y="107"/>
                      <a:pt x="20" y="106"/>
                    </a:cubicBezTo>
                    <a:cubicBezTo>
                      <a:pt x="17" y="106"/>
                      <a:pt x="16" y="104"/>
                      <a:pt x="13" y="104"/>
                    </a:cubicBezTo>
                    <a:cubicBezTo>
                      <a:pt x="12" y="104"/>
                      <a:pt x="12" y="103"/>
                      <a:pt x="12" y="103"/>
                    </a:cubicBezTo>
                    <a:cubicBezTo>
                      <a:pt x="14" y="104"/>
                      <a:pt x="13" y="103"/>
                      <a:pt x="15" y="104"/>
                    </a:cubicBezTo>
                    <a:cubicBezTo>
                      <a:pt x="15" y="104"/>
                      <a:pt x="15" y="104"/>
                      <a:pt x="15" y="104"/>
                    </a:cubicBezTo>
                    <a:cubicBezTo>
                      <a:pt x="18" y="105"/>
                      <a:pt x="18" y="105"/>
                      <a:pt x="18" y="105"/>
                    </a:cubicBezTo>
                    <a:cubicBezTo>
                      <a:pt x="22" y="106"/>
                      <a:pt x="22" y="106"/>
                      <a:pt x="22" y="106"/>
                    </a:cubicBezTo>
                    <a:cubicBezTo>
                      <a:pt x="21" y="105"/>
                      <a:pt x="20" y="105"/>
                      <a:pt x="19" y="105"/>
                    </a:cubicBezTo>
                    <a:cubicBezTo>
                      <a:pt x="20" y="105"/>
                      <a:pt x="21" y="105"/>
                      <a:pt x="21" y="105"/>
                    </a:cubicBezTo>
                    <a:cubicBezTo>
                      <a:pt x="20" y="105"/>
                      <a:pt x="18" y="104"/>
                      <a:pt x="18" y="104"/>
                    </a:cubicBezTo>
                    <a:cubicBezTo>
                      <a:pt x="18" y="103"/>
                      <a:pt x="20" y="104"/>
                      <a:pt x="20" y="104"/>
                    </a:cubicBezTo>
                    <a:cubicBezTo>
                      <a:pt x="22" y="105"/>
                      <a:pt x="22" y="105"/>
                      <a:pt x="22" y="105"/>
                    </a:cubicBezTo>
                    <a:cubicBezTo>
                      <a:pt x="21" y="104"/>
                      <a:pt x="23" y="105"/>
                      <a:pt x="22" y="105"/>
                    </a:cubicBezTo>
                    <a:cubicBezTo>
                      <a:pt x="21" y="104"/>
                      <a:pt x="20" y="104"/>
                      <a:pt x="18" y="103"/>
                    </a:cubicBezTo>
                    <a:cubicBezTo>
                      <a:pt x="18" y="103"/>
                      <a:pt x="19" y="103"/>
                      <a:pt x="19" y="103"/>
                    </a:cubicBezTo>
                    <a:cubicBezTo>
                      <a:pt x="20" y="104"/>
                      <a:pt x="20" y="104"/>
                      <a:pt x="20" y="104"/>
                    </a:cubicBezTo>
                    <a:cubicBezTo>
                      <a:pt x="20" y="103"/>
                      <a:pt x="23" y="104"/>
                      <a:pt x="23" y="104"/>
                    </a:cubicBezTo>
                    <a:cubicBezTo>
                      <a:pt x="21" y="103"/>
                      <a:pt x="21" y="103"/>
                      <a:pt x="21" y="103"/>
                    </a:cubicBezTo>
                    <a:cubicBezTo>
                      <a:pt x="23" y="104"/>
                      <a:pt x="23" y="104"/>
                      <a:pt x="23" y="104"/>
                    </a:cubicBezTo>
                    <a:cubicBezTo>
                      <a:pt x="22" y="103"/>
                      <a:pt x="22" y="103"/>
                      <a:pt x="21" y="103"/>
                    </a:cubicBezTo>
                    <a:cubicBezTo>
                      <a:pt x="23" y="103"/>
                      <a:pt x="23" y="103"/>
                      <a:pt x="23" y="103"/>
                    </a:cubicBezTo>
                    <a:cubicBezTo>
                      <a:pt x="22" y="103"/>
                      <a:pt x="20" y="102"/>
                      <a:pt x="22" y="102"/>
                    </a:cubicBezTo>
                    <a:cubicBezTo>
                      <a:pt x="19" y="102"/>
                      <a:pt x="22" y="103"/>
                      <a:pt x="20" y="102"/>
                    </a:cubicBezTo>
                    <a:cubicBezTo>
                      <a:pt x="19" y="102"/>
                      <a:pt x="19" y="101"/>
                      <a:pt x="19" y="101"/>
                    </a:cubicBezTo>
                    <a:cubicBezTo>
                      <a:pt x="21" y="102"/>
                      <a:pt x="19" y="101"/>
                      <a:pt x="19" y="101"/>
                    </a:cubicBezTo>
                    <a:cubicBezTo>
                      <a:pt x="20" y="101"/>
                      <a:pt x="21" y="101"/>
                      <a:pt x="21" y="101"/>
                    </a:cubicBezTo>
                    <a:cubicBezTo>
                      <a:pt x="19" y="101"/>
                      <a:pt x="19" y="101"/>
                      <a:pt x="19" y="101"/>
                    </a:cubicBezTo>
                    <a:cubicBezTo>
                      <a:pt x="23" y="102"/>
                      <a:pt x="19" y="100"/>
                      <a:pt x="20" y="100"/>
                    </a:cubicBezTo>
                    <a:cubicBezTo>
                      <a:pt x="21" y="101"/>
                      <a:pt x="22" y="101"/>
                      <a:pt x="23" y="101"/>
                    </a:cubicBezTo>
                    <a:cubicBezTo>
                      <a:pt x="20" y="100"/>
                      <a:pt x="20" y="99"/>
                      <a:pt x="18" y="99"/>
                    </a:cubicBezTo>
                    <a:cubicBezTo>
                      <a:pt x="19" y="99"/>
                      <a:pt x="21" y="100"/>
                      <a:pt x="23" y="101"/>
                    </a:cubicBezTo>
                    <a:cubicBezTo>
                      <a:pt x="21" y="100"/>
                      <a:pt x="25" y="101"/>
                      <a:pt x="22" y="100"/>
                    </a:cubicBezTo>
                    <a:cubicBezTo>
                      <a:pt x="21" y="100"/>
                      <a:pt x="21" y="99"/>
                      <a:pt x="19" y="99"/>
                    </a:cubicBezTo>
                    <a:cubicBezTo>
                      <a:pt x="20" y="98"/>
                      <a:pt x="21" y="99"/>
                      <a:pt x="22" y="99"/>
                    </a:cubicBezTo>
                    <a:cubicBezTo>
                      <a:pt x="21" y="99"/>
                      <a:pt x="19" y="98"/>
                      <a:pt x="19" y="98"/>
                    </a:cubicBezTo>
                    <a:cubicBezTo>
                      <a:pt x="19" y="98"/>
                      <a:pt x="17" y="97"/>
                      <a:pt x="19" y="97"/>
                    </a:cubicBezTo>
                    <a:cubicBezTo>
                      <a:pt x="20" y="98"/>
                      <a:pt x="19" y="98"/>
                      <a:pt x="20" y="98"/>
                    </a:cubicBezTo>
                    <a:cubicBezTo>
                      <a:pt x="21" y="98"/>
                      <a:pt x="17" y="96"/>
                      <a:pt x="16" y="96"/>
                    </a:cubicBezTo>
                    <a:cubicBezTo>
                      <a:pt x="15" y="95"/>
                      <a:pt x="13" y="94"/>
                      <a:pt x="12" y="94"/>
                    </a:cubicBezTo>
                    <a:cubicBezTo>
                      <a:pt x="13" y="93"/>
                      <a:pt x="13" y="94"/>
                      <a:pt x="15" y="95"/>
                    </a:cubicBezTo>
                    <a:cubicBezTo>
                      <a:pt x="14" y="94"/>
                      <a:pt x="14" y="94"/>
                      <a:pt x="14" y="94"/>
                    </a:cubicBezTo>
                    <a:cubicBezTo>
                      <a:pt x="17" y="95"/>
                      <a:pt x="19" y="97"/>
                      <a:pt x="21" y="97"/>
                    </a:cubicBezTo>
                    <a:cubicBezTo>
                      <a:pt x="20" y="97"/>
                      <a:pt x="20" y="97"/>
                      <a:pt x="20" y="97"/>
                    </a:cubicBezTo>
                    <a:cubicBezTo>
                      <a:pt x="23" y="98"/>
                      <a:pt x="23" y="98"/>
                      <a:pt x="23" y="98"/>
                    </a:cubicBezTo>
                    <a:cubicBezTo>
                      <a:pt x="21" y="97"/>
                      <a:pt x="23" y="97"/>
                      <a:pt x="22" y="97"/>
                    </a:cubicBezTo>
                    <a:cubicBezTo>
                      <a:pt x="21" y="96"/>
                      <a:pt x="23" y="97"/>
                      <a:pt x="21" y="97"/>
                    </a:cubicBezTo>
                    <a:cubicBezTo>
                      <a:pt x="21" y="97"/>
                      <a:pt x="19" y="95"/>
                      <a:pt x="20" y="95"/>
                    </a:cubicBezTo>
                    <a:cubicBezTo>
                      <a:pt x="23" y="97"/>
                      <a:pt x="23" y="97"/>
                      <a:pt x="23" y="97"/>
                    </a:cubicBezTo>
                    <a:cubicBezTo>
                      <a:pt x="23" y="97"/>
                      <a:pt x="21" y="96"/>
                      <a:pt x="22" y="96"/>
                    </a:cubicBezTo>
                    <a:cubicBezTo>
                      <a:pt x="23" y="96"/>
                      <a:pt x="23" y="96"/>
                      <a:pt x="23" y="96"/>
                    </a:cubicBezTo>
                    <a:cubicBezTo>
                      <a:pt x="23" y="96"/>
                      <a:pt x="24" y="94"/>
                      <a:pt x="20" y="92"/>
                    </a:cubicBezTo>
                    <a:cubicBezTo>
                      <a:pt x="22" y="92"/>
                      <a:pt x="22" y="92"/>
                      <a:pt x="24" y="92"/>
                    </a:cubicBezTo>
                    <a:cubicBezTo>
                      <a:pt x="23" y="92"/>
                      <a:pt x="22" y="91"/>
                      <a:pt x="22" y="91"/>
                    </a:cubicBezTo>
                    <a:cubicBezTo>
                      <a:pt x="24" y="91"/>
                      <a:pt x="24" y="91"/>
                      <a:pt x="24" y="91"/>
                    </a:cubicBezTo>
                    <a:cubicBezTo>
                      <a:pt x="25" y="91"/>
                      <a:pt x="23" y="90"/>
                      <a:pt x="23" y="90"/>
                    </a:cubicBezTo>
                    <a:cubicBezTo>
                      <a:pt x="24" y="90"/>
                      <a:pt x="24" y="90"/>
                      <a:pt x="24" y="90"/>
                    </a:cubicBezTo>
                    <a:cubicBezTo>
                      <a:pt x="25" y="90"/>
                      <a:pt x="23" y="89"/>
                      <a:pt x="23" y="89"/>
                    </a:cubicBezTo>
                    <a:cubicBezTo>
                      <a:pt x="24" y="89"/>
                      <a:pt x="24" y="89"/>
                      <a:pt x="24" y="89"/>
                    </a:cubicBezTo>
                    <a:cubicBezTo>
                      <a:pt x="23" y="89"/>
                      <a:pt x="23" y="89"/>
                      <a:pt x="23" y="89"/>
                    </a:cubicBezTo>
                    <a:cubicBezTo>
                      <a:pt x="22" y="88"/>
                      <a:pt x="23" y="88"/>
                      <a:pt x="25" y="89"/>
                    </a:cubicBezTo>
                    <a:cubicBezTo>
                      <a:pt x="23" y="88"/>
                      <a:pt x="23" y="88"/>
                      <a:pt x="23" y="88"/>
                    </a:cubicBezTo>
                    <a:cubicBezTo>
                      <a:pt x="25" y="88"/>
                      <a:pt x="25" y="88"/>
                      <a:pt x="25" y="86"/>
                    </a:cubicBezTo>
                    <a:cubicBezTo>
                      <a:pt x="24" y="87"/>
                      <a:pt x="23" y="86"/>
                      <a:pt x="22" y="86"/>
                    </a:cubicBezTo>
                    <a:cubicBezTo>
                      <a:pt x="20" y="86"/>
                      <a:pt x="22" y="86"/>
                      <a:pt x="21" y="85"/>
                    </a:cubicBezTo>
                    <a:cubicBezTo>
                      <a:pt x="24" y="86"/>
                      <a:pt x="24" y="86"/>
                      <a:pt x="24" y="86"/>
                    </a:cubicBezTo>
                    <a:cubicBezTo>
                      <a:pt x="27" y="86"/>
                      <a:pt x="25" y="85"/>
                      <a:pt x="25" y="84"/>
                    </a:cubicBezTo>
                    <a:cubicBezTo>
                      <a:pt x="24" y="83"/>
                      <a:pt x="24" y="83"/>
                      <a:pt x="24" y="83"/>
                    </a:cubicBezTo>
                    <a:cubicBezTo>
                      <a:pt x="27" y="83"/>
                      <a:pt x="24" y="82"/>
                      <a:pt x="25" y="82"/>
                    </a:cubicBezTo>
                    <a:cubicBezTo>
                      <a:pt x="24" y="82"/>
                      <a:pt x="22" y="81"/>
                      <a:pt x="22" y="80"/>
                    </a:cubicBezTo>
                    <a:cubicBezTo>
                      <a:pt x="20" y="79"/>
                      <a:pt x="25" y="81"/>
                      <a:pt x="26" y="81"/>
                    </a:cubicBezTo>
                    <a:cubicBezTo>
                      <a:pt x="25" y="80"/>
                      <a:pt x="25" y="80"/>
                      <a:pt x="25" y="80"/>
                    </a:cubicBezTo>
                    <a:cubicBezTo>
                      <a:pt x="25" y="80"/>
                      <a:pt x="25" y="80"/>
                      <a:pt x="25" y="80"/>
                    </a:cubicBezTo>
                    <a:cubicBezTo>
                      <a:pt x="24" y="80"/>
                      <a:pt x="24" y="79"/>
                      <a:pt x="25" y="79"/>
                    </a:cubicBezTo>
                    <a:cubicBezTo>
                      <a:pt x="25" y="79"/>
                      <a:pt x="25" y="79"/>
                      <a:pt x="25" y="79"/>
                    </a:cubicBezTo>
                    <a:cubicBezTo>
                      <a:pt x="25" y="79"/>
                      <a:pt x="26" y="79"/>
                      <a:pt x="26" y="79"/>
                    </a:cubicBezTo>
                    <a:cubicBezTo>
                      <a:pt x="24" y="78"/>
                      <a:pt x="26" y="78"/>
                      <a:pt x="24" y="78"/>
                    </a:cubicBezTo>
                    <a:cubicBezTo>
                      <a:pt x="25" y="78"/>
                      <a:pt x="25" y="78"/>
                      <a:pt x="25" y="78"/>
                    </a:cubicBezTo>
                    <a:cubicBezTo>
                      <a:pt x="23" y="77"/>
                      <a:pt x="23" y="77"/>
                      <a:pt x="23" y="77"/>
                    </a:cubicBezTo>
                    <a:cubicBezTo>
                      <a:pt x="24" y="77"/>
                      <a:pt x="24" y="77"/>
                      <a:pt x="24" y="77"/>
                    </a:cubicBezTo>
                    <a:cubicBezTo>
                      <a:pt x="26" y="78"/>
                      <a:pt x="26" y="78"/>
                      <a:pt x="26" y="78"/>
                    </a:cubicBezTo>
                    <a:cubicBezTo>
                      <a:pt x="27" y="78"/>
                      <a:pt x="25" y="77"/>
                      <a:pt x="24" y="77"/>
                    </a:cubicBezTo>
                    <a:cubicBezTo>
                      <a:pt x="23" y="76"/>
                      <a:pt x="24" y="77"/>
                      <a:pt x="25" y="77"/>
                    </a:cubicBezTo>
                    <a:cubicBezTo>
                      <a:pt x="26" y="77"/>
                      <a:pt x="25" y="77"/>
                      <a:pt x="25" y="77"/>
                    </a:cubicBezTo>
                    <a:cubicBezTo>
                      <a:pt x="26" y="78"/>
                      <a:pt x="25" y="77"/>
                      <a:pt x="26" y="77"/>
                    </a:cubicBezTo>
                    <a:cubicBezTo>
                      <a:pt x="26" y="77"/>
                      <a:pt x="24" y="77"/>
                      <a:pt x="25" y="77"/>
                    </a:cubicBezTo>
                    <a:cubicBezTo>
                      <a:pt x="25" y="76"/>
                      <a:pt x="25" y="76"/>
                      <a:pt x="26" y="76"/>
                    </a:cubicBezTo>
                    <a:cubicBezTo>
                      <a:pt x="26" y="76"/>
                      <a:pt x="26" y="76"/>
                      <a:pt x="25" y="75"/>
                    </a:cubicBezTo>
                    <a:cubicBezTo>
                      <a:pt x="25" y="76"/>
                      <a:pt x="24" y="76"/>
                      <a:pt x="23" y="75"/>
                    </a:cubicBezTo>
                    <a:cubicBezTo>
                      <a:pt x="23" y="75"/>
                      <a:pt x="23" y="75"/>
                      <a:pt x="23" y="75"/>
                    </a:cubicBezTo>
                    <a:cubicBezTo>
                      <a:pt x="24" y="75"/>
                      <a:pt x="24" y="75"/>
                      <a:pt x="24" y="75"/>
                    </a:cubicBezTo>
                    <a:cubicBezTo>
                      <a:pt x="23" y="75"/>
                      <a:pt x="24" y="75"/>
                      <a:pt x="22" y="75"/>
                    </a:cubicBezTo>
                    <a:cubicBezTo>
                      <a:pt x="25" y="75"/>
                      <a:pt x="25" y="75"/>
                      <a:pt x="25" y="75"/>
                    </a:cubicBezTo>
                    <a:cubicBezTo>
                      <a:pt x="23" y="74"/>
                      <a:pt x="23" y="74"/>
                      <a:pt x="23" y="74"/>
                    </a:cubicBezTo>
                    <a:cubicBezTo>
                      <a:pt x="25" y="74"/>
                      <a:pt x="27" y="75"/>
                      <a:pt x="27" y="75"/>
                    </a:cubicBezTo>
                    <a:cubicBezTo>
                      <a:pt x="26" y="74"/>
                      <a:pt x="26" y="74"/>
                      <a:pt x="26" y="74"/>
                    </a:cubicBezTo>
                    <a:cubicBezTo>
                      <a:pt x="26" y="73"/>
                      <a:pt x="26" y="74"/>
                      <a:pt x="27" y="74"/>
                    </a:cubicBezTo>
                    <a:cubicBezTo>
                      <a:pt x="28" y="73"/>
                      <a:pt x="22" y="72"/>
                      <a:pt x="24" y="72"/>
                    </a:cubicBezTo>
                    <a:cubicBezTo>
                      <a:pt x="26" y="72"/>
                      <a:pt x="26" y="72"/>
                      <a:pt x="27" y="72"/>
                    </a:cubicBezTo>
                    <a:cubicBezTo>
                      <a:pt x="27" y="72"/>
                      <a:pt x="26" y="72"/>
                      <a:pt x="26" y="72"/>
                    </a:cubicBezTo>
                    <a:cubicBezTo>
                      <a:pt x="25" y="72"/>
                      <a:pt x="27" y="72"/>
                      <a:pt x="26" y="72"/>
                    </a:cubicBezTo>
                    <a:cubicBezTo>
                      <a:pt x="25" y="72"/>
                      <a:pt x="25" y="72"/>
                      <a:pt x="25" y="72"/>
                    </a:cubicBezTo>
                    <a:cubicBezTo>
                      <a:pt x="29" y="72"/>
                      <a:pt x="26" y="70"/>
                      <a:pt x="28" y="70"/>
                    </a:cubicBezTo>
                    <a:cubicBezTo>
                      <a:pt x="26" y="69"/>
                      <a:pt x="28" y="69"/>
                      <a:pt x="27" y="69"/>
                    </a:cubicBezTo>
                    <a:cubicBezTo>
                      <a:pt x="29" y="70"/>
                      <a:pt x="27" y="68"/>
                      <a:pt x="28" y="69"/>
                    </a:cubicBezTo>
                    <a:cubicBezTo>
                      <a:pt x="26" y="68"/>
                      <a:pt x="26" y="68"/>
                      <a:pt x="26" y="68"/>
                    </a:cubicBezTo>
                    <a:cubicBezTo>
                      <a:pt x="27" y="68"/>
                      <a:pt x="22" y="66"/>
                      <a:pt x="25" y="67"/>
                    </a:cubicBezTo>
                    <a:cubicBezTo>
                      <a:pt x="26" y="67"/>
                      <a:pt x="27" y="67"/>
                      <a:pt x="27" y="68"/>
                    </a:cubicBezTo>
                    <a:cubicBezTo>
                      <a:pt x="30" y="68"/>
                      <a:pt x="25" y="66"/>
                      <a:pt x="29" y="67"/>
                    </a:cubicBezTo>
                    <a:cubicBezTo>
                      <a:pt x="28" y="66"/>
                      <a:pt x="26" y="66"/>
                      <a:pt x="25" y="65"/>
                    </a:cubicBezTo>
                    <a:cubicBezTo>
                      <a:pt x="26" y="65"/>
                      <a:pt x="28" y="65"/>
                      <a:pt x="28" y="65"/>
                    </a:cubicBezTo>
                    <a:cubicBezTo>
                      <a:pt x="28" y="65"/>
                      <a:pt x="27" y="65"/>
                      <a:pt x="28" y="65"/>
                    </a:cubicBezTo>
                    <a:cubicBezTo>
                      <a:pt x="28" y="65"/>
                      <a:pt x="28" y="65"/>
                      <a:pt x="29" y="65"/>
                    </a:cubicBezTo>
                    <a:cubicBezTo>
                      <a:pt x="30" y="65"/>
                      <a:pt x="28" y="64"/>
                      <a:pt x="28" y="64"/>
                    </a:cubicBezTo>
                    <a:cubicBezTo>
                      <a:pt x="30" y="64"/>
                      <a:pt x="29" y="63"/>
                      <a:pt x="30" y="63"/>
                    </a:cubicBezTo>
                    <a:cubicBezTo>
                      <a:pt x="28" y="62"/>
                      <a:pt x="31" y="63"/>
                      <a:pt x="28" y="62"/>
                    </a:cubicBezTo>
                    <a:cubicBezTo>
                      <a:pt x="29" y="62"/>
                      <a:pt x="29" y="62"/>
                      <a:pt x="29" y="62"/>
                    </a:cubicBezTo>
                    <a:cubicBezTo>
                      <a:pt x="28" y="62"/>
                      <a:pt x="26" y="61"/>
                      <a:pt x="26" y="61"/>
                    </a:cubicBezTo>
                    <a:cubicBezTo>
                      <a:pt x="28" y="61"/>
                      <a:pt x="28" y="61"/>
                      <a:pt x="28" y="61"/>
                    </a:cubicBezTo>
                    <a:cubicBezTo>
                      <a:pt x="30" y="62"/>
                      <a:pt x="29" y="61"/>
                      <a:pt x="30" y="61"/>
                    </a:cubicBezTo>
                    <a:cubicBezTo>
                      <a:pt x="28" y="61"/>
                      <a:pt x="30" y="61"/>
                      <a:pt x="28" y="61"/>
                    </a:cubicBezTo>
                    <a:cubicBezTo>
                      <a:pt x="28" y="60"/>
                      <a:pt x="28" y="60"/>
                      <a:pt x="28" y="60"/>
                    </a:cubicBezTo>
                    <a:cubicBezTo>
                      <a:pt x="27" y="60"/>
                      <a:pt x="27" y="60"/>
                      <a:pt x="27" y="59"/>
                    </a:cubicBezTo>
                    <a:cubicBezTo>
                      <a:pt x="27" y="59"/>
                      <a:pt x="29" y="60"/>
                      <a:pt x="29" y="60"/>
                    </a:cubicBezTo>
                    <a:cubicBezTo>
                      <a:pt x="30" y="60"/>
                      <a:pt x="29" y="60"/>
                      <a:pt x="29" y="59"/>
                    </a:cubicBezTo>
                    <a:cubicBezTo>
                      <a:pt x="29" y="59"/>
                      <a:pt x="29" y="59"/>
                      <a:pt x="28"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30" y="59"/>
                    </a:cubicBezTo>
                    <a:cubicBezTo>
                      <a:pt x="31" y="59"/>
                      <a:pt x="31" y="59"/>
                      <a:pt x="31" y="59"/>
                    </a:cubicBezTo>
                    <a:cubicBezTo>
                      <a:pt x="31" y="59"/>
                      <a:pt x="30" y="58"/>
                      <a:pt x="29" y="58"/>
                    </a:cubicBezTo>
                    <a:cubicBezTo>
                      <a:pt x="30" y="58"/>
                      <a:pt x="29" y="56"/>
                      <a:pt x="28" y="56"/>
                    </a:cubicBezTo>
                    <a:cubicBezTo>
                      <a:pt x="28" y="56"/>
                      <a:pt x="30" y="56"/>
                      <a:pt x="29" y="56"/>
                    </a:cubicBezTo>
                    <a:cubicBezTo>
                      <a:pt x="29" y="56"/>
                      <a:pt x="27" y="55"/>
                      <a:pt x="28" y="55"/>
                    </a:cubicBezTo>
                    <a:cubicBezTo>
                      <a:pt x="28" y="55"/>
                      <a:pt x="30" y="55"/>
                      <a:pt x="30" y="55"/>
                    </a:cubicBezTo>
                    <a:cubicBezTo>
                      <a:pt x="30" y="55"/>
                      <a:pt x="28" y="55"/>
                      <a:pt x="28" y="55"/>
                    </a:cubicBezTo>
                    <a:cubicBezTo>
                      <a:pt x="31" y="55"/>
                      <a:pt x="27" y="53"/>
                      <a:pt x="29" y="53"/>
                    </a:cubicBezTo>
                    <a:cubicBezTo>
                      <a:pt x="29" y="53"/>
                      <a:pt x="30" y="53"/>
                      <a:pt x="30" y="53"/>
                    </a:cubicBezTo>
                    <a:cubicBezTo>
                      <a:pt x="30" y="53"/>
                      <a:pt x="29" y="52"/>
                      <a:pt x="27" y="51"/>
                    </a:cubicBezTo>
                    <a:cubicBezTo>
                      <a:pt x="29" y="52"/>
                      <a:pt x="29" y="52"/>
                      <a:pt x="29" y="52"/>
                    </a:cubicBezTo>
                    <a:cubicBezTo>
                      <a:pt x="29" y="51"/>
                      <a:pt x="29" y="51"/>
                      <a:pt x="27" y="50"/>
                    </a:cubicBezTo>
                    <a:cubicBezTo>
                      <a:pt x="27" y="51"/>
                      <a:pt x="28" y="51"/>
                      <a:pt x="28" y="51"/>
                    </a:cubicBezTo>
                    <a:cubicBezTo>
                      <a:pt x="27" y="51"/>
                      <a:pt x="25" y="50"/>
                      <a:pt x="26" y="50"/>
                    </a:cubicBezTo>
                    <a:cubicBezTo>
                      <a:pt x="26" y="50"/>
                      <a:pt x="26" y="50"/>
                      <a:pt x="26" y="50"/>
                    </a:cubicBezTo>
                    <a:cubicBezTo>
                      <a:pt x="26" y="50"/>
                      <a:pt x="25" y="49"/>
                      <a:pt x="25" y="49"/>
                    </a:cubicBezTo>
                    <a:cubicBezTo>
                      <a:pt x="26" y="49"/>
                      <a:pt x="26" y="49"/>
                      <a:pt x="27" y="49"/>
                    </a:cubicBezTo>
                    <a:cubicBezTo>
                      <a:pt x="29" y="50"/>
                      <a:pt x="28" y="49"/>
                      <a:pt x="29" y="49"/>
                    </a:cubicBezTo>
                    <a:cubicBezTo>
                      <a:pt x="27" y="48"/>
                      <a:pt x="27" y="48"/>
                      <a:pt x="27" y="48"/>
                    </a:cubicBezTo>
                    <a:cubicBezTo>
                      <a:pt x="26" y="48"/>
                      <a:pt x="29" y="49"/>
                      <a:pt x="29" y="48"/>
                    </a:cubicBezTo>
                    <a:cubicBezTo>
                      <a:pt x="24" y="47"/>
                      <a:pt x="24" y="47"/>
                      <a:pt x="24" y="47"/>
                    </a:cubicBezTo>
                    <a:cubicBezTo>
                      <a:pt x="24" y="47"/>
                      <a:pt x="26" y="47"/>
                      <a:pt x="27" y="47"/>
                    </a:cubicBezTo>
                    <a:cubicBezTo>
                      <a:pt x="27" y="47"/>
                      <a:pt x="24" y="46"/>
                      <a:pt x="22" y="45"/>
                    </a:cubicBezTo>
                    <a:cubicBezTo>
                      <a:pt x="23" y="45"/>
                      <a:pt x="22" y="44"/>
                      <a:pt x="22" y="44"/>
                    </a:cubicBezTo>
                    <a:cubicBezTo>
                      <a:pt x="23" y="44"/>
                      <a:pt x="22" y="44"/>
                      <a:pt x="23" y="44"/>
                    </a:cubicBezTo>
                    <a:cubicBezTo>
                      <a:pt x="25" y="44"/>
                      <a:pt x="25" y="44"/>
                      <a:pt x="25" y="44"/>
                    </a:cubicBezTo>
                    <a:cubicBezTo>
                      <a:pt x="25" y="45"/>
                      <a:pt x="27" y="45"/>
                      <a:pt x="28" y="45"/>
                    </a:cubicBezTo>
                    <a:cubicBezTo>
                      <a:pt x="27" y="45"/>
                      <a:pt x="28" y="44"/>
                      <a:pt x="29" y="44"/>
                    </a:cubicBezTo>
                    <a:cubicBezTo>
                      <a:pt x="26" y="44"/>
                      <a:pt x="27" y="43"/>
                      <a:pt x="25" y="42"/>
                    </a:cubicBezTo>
                    <a:cubicBezTo>
                      <a:pt x="24" y="42"/>
                      <a:pt x="27" y="43"/>
                      <a:pt x="28" y="43"/>
                    </a:cubicBezTo>
                    <a:cubicBezTo>
                      <a:pt x="27" y="42"/>
                      <a:pt x="27" y="41"/>
                      <a:pt x="27" y="41"/>
                    </a:cubicBezTo>
                    <a:cubicBezTo>
                      <a:pt x="28" y="41"/>
                      <a:pt x="28" y="41"/>
                      <a:pt x="28" y="41"/>
                    </a:cubicBezTo>
                    <a:cubicBezTo>
                      <a:pt x="27" y="40"/>
                      <a:pt x="28" y="40"/>
                      <a:pt x="26" y="39"/>
                    </a:cubicBezTo>
                    <a:cubicBezTo>
                      <a:pt x="27" y="39"/>
                      <a:pt x="27" y="39"/>
                      <a:pt x="27" y="39"/>
                    </a:cubicBezTo>
                    <a:cubicBezTo>
                      <a:pt x="28" y="39"/>
                      <a:pt x="24" y="38"/>
                      <a:pt x="26" y="38"/>
                    </a:cubicBezTo>
                    <a:cubicBezTo>
                      <a:pt x="27" y="39"/>
                      <a:pt x="27" y="39"/>
                      <a:pt x="27" y="39"/>
                    </a:cubicBezTo>
                    <a:cubicBezTo>
                      <a:pt x="26" y="38"/>
                      <a:pt x="28" y="38"/>
                      <a:pt x="26" y="37"/>
                    </a:cubicBezTo>
                    <a:cubicBezTo>
                      <a:pt x="27" y="37"/>
                      <a:pt x="27" y="38"/>
                      <a:pt x="28" y="38"/>
                    </a:cubicBezTo>
                    <a:cubicBezTo>
                      <a:pt x="27" y="37"/>
                      <a:pt x="27" y="37"/>
                      <a:pt x="26" y="36"/>
                    </a:cubicBezTo>
                    <a:cubicBezTo>
                      <a:pt x="28" y="37"/>
                      <a:pt x="28" y="37"/>
                      <a:pt x="28" y="37"/>
                    </a:cubicBezTo>
                    <a:cubicBezTo>
                      <a:pt x="29" y="37"/>
                      <a:pt x="26" y="36"/>
                      <a:pt x="27" y="36"/>
                    </a:cubicBezTo>
                    <a:cubicBezTo>
                      <a:pt x="27" y="36"/>
                      <a:pt x="28" y="36"/>
                      <a:pt x="28" y="36"/>
                    </a:cubicBezTo>
                    <a:cubicBezTo>
                      <a:pt x="27" y="35"/>
                      <a:pt x="27" y="35"/>
                      <a:pt x="27" y="35"/>
                    </a:cubicBezTo>
                    <a:cubicBezTo>
                      <a:pt x="29" y="35"/>
                      <a:pt x="29" y="35"/>
                      <a:pt x="29" y="35"/>
                    </a:cubicBezTo>
                    <a:cubicBezTo>
                      <a:pt x="29" y="33"/>
                      <a:pt x="30" y="31"/>
                      <a:pt x="28" y="29"/>
                    </a:cubicBezTo>
                    <a:cubicBezTo>
                      <a:pt x="31" y="29"/>
                      <a:pt x="30" y="30"/>
                      <a:pt x="31" y="30"/>
                    </a:cubicBezTo>
                    <a:cubicBezTo>
                      <a:pt x="29" y="29"/>
                      <a:pt x="31" y="29"/>
                      <a:pt x="30" y="29"/>
                    </a:cubicBezTo>
                    <a:cubicBezTo>
                      <a:pt x="30" y="29"/>
                      <a:pt x="30" y="29"/>
                      <a:pt x="30" y="29"/>
                    </a:cubicBezTo>
                    <a:cubicBezTo>
                      <a:pt x="30" y="28"/>
                      <a:pt x="31" y="28"/>
                      <a:pt x="31" y="28"/>
                    </a:cubicBezTo>
                    <a:cubicBezTo>
                      <a:pt x="30" y="28"/>
                      <a:pt x="30" y="28"/>
                      <a:pt x="30" y="28"/>
                    </a:cubicBezTo>
                    <a:cubicBezTo>
                      <a:pt x="29" y="27"/>
                      <a:pt x="33" y="28"/>
                      <a:pt x="30" y="27"/>
                    </a:cubicBezTo>
                    <a:cubicBezTo>
                      <a:pt x="32" y="27"/>
                      <a:pt x="32" y="27"/>
                      <a:pt x="32" y="27"/>
                    </a:cubicBezTo>
                    <a:cubicBezTo>
                      <a:pt x="30" y="26"/>
                      <a:pt x="33" y="27"/>
                      <a:pt x="31" y="26"/>
                    </a:cubicBezTo>
                    <a:cubicBezTo>
                      <a:pt x="31" y="26"/>
                      <a:pt x="31" y="26"/>
                      <a:pt x="31" y="26"/>
                    </a:cubicBezTo>
                    <a:cubicBezTo>
                      <a:pt x="33" y="26"/>
                      <a:pt x="29" y="25"/>
                      <a:pt x="31" y="25"/>
                    </a:cubicBezTo>
                    <a:cubicBezTo>
                      <a:pt x="31" y="25"/>
                      <a:pt x="30" y="24"/>
                      <a:pt x="28" y="24"/>
                    </a:cubicBezTo>
                    <a:cubicBezTo>
                      <a:pt x="31" y="24"/>
                      <a:pt x="31" y="24"/>
                      <a:pt x="31" y="24"/>
                    </a:cubicBezTo>
                    <a:cubicBezTo>
                      <a:pt x="30" y="23"/>
                      <a:pt x="31" y="21"/>
                      <a:pt x="29" y="19"/>
                    </a:cubicBezTo>
                    <a:cubicBezTo>
                      <a:pt x="30" y="20"/>
                      <a:pt x="30" y="20"/>
                      <a:pt x="30" y="20"/>
                    </a:cubicBezTo>
                    <a:cubicBezTo>
                      <a:pt x="28" y="18"/>
                      <a:pt x="33" y="19"/>
                      <a:pt x="29" y="17"/>
                    </a:cubicBezTo>
                    <a:cubicBezTo>
                      <a:pt x="27" y="16"/>
                      <a:pt x="27" y="16"/>
                      <a:pt x="27" y="16"/>
                    </a:cubicBezTo>
                    <a:cubicBezTo>
                      <a:pt x="30" y="17"/>
                      <a:pt x="30" y="17"/>
                      <a:pt x="30" y="17"/>
                    </a:cubicBezTo>
                    <a:cubicBezTo>
                      <a:pt x="29" y="16"/>
                      <a:pt x="30" y="16"/>
                      <a:pt x="28" y="15"/>
                    </a:cubicBezTo>
                    <a:cubicBezTo>
                      <a:pt x="30" y="16"/>
                      <a:pt x="30" y="16"/>
                      <a:pt x="30" y="16"/>
                    </a:cubicBezTo>
                    <a:cubicBezTo>
                      <a:pt x="30" y="15"/>
                      <a:pt x="28" y="14"/>
                      <a:pt x="28" y="14"/>
                    </a:cubicBezTo>
                    <a:cubicBezTo>
                      <a:pt x="29" y="14"/>
                      <a:pt x="29" y="14"/>
                      <a:pt x="29" y="14"/>
                    </a:cubicBezTo>
                    <a:cubicBezTo>
                      <a:pt x="33" y="14"/>
                      <a:pt x="36" y="12"/>
                      <a:pt x="32" y="9"/>
                    </a:cubicBezTo>
                    <a:cubicBezTo>
                      <a:pt x="32" y="9"/>
                      <a:pt x="35" y="10"/>
                      <a:pt x="34" y="10"/>
                    </a:cubicBezTo>
                    <a:cubicBezTo>
                      <a:pt x="32" y="7"/>
                      <a:pt x="37" y="7"/>
                      <a:pt x="33" y="4"/>
                    </a:cubicBezTo>
                    <a:cubicBezTo>
                      <a:pt x="32" y="2"/>
                      <a:pt x="26" y="0"/>
                      <a:pt x="26" y="0"/>
                    </a:cubicBezTo>
                    <a:cubicBezTo>
                      <a:pt x="28" y="3"/>
                      <a:pt x="24" y="5"/>
                      <a:pt x="21" y="7"/>
                    </a:cubicBezTo>
                    <a:cubicBezTo>
                      <a:pt x="21" y="8"/>
                      <a:pt x="21" y="9"/>
                      <a:pt x="20" y="10"/>
                    </a:cubicBezTo>
                    <a:cubicBezTo>
                      <a:pt x="20" y="13"/>
                      <a:pt x="14" y="16"/>
                      <a:pt x="15" y="20"/>
                    </a:cubicBezTo>
                    <a:cubicBezTo>
                      <a:pt x="16" y="20"/>
                      <a:pt x="17" y="21"/>
                      <a:pt x="17" y="21"/>
                    </a:cubicBezTo>
                    <a:cubicBezTo>
                      <a:pt x="16" y="21"/>
                      <a:pt x="16" y="21"/>
                      <a:pt x="16" y="21"/>
                    </a:cubicBezTo>
                    <a:cubicBezTo>
                      <a:pt x="18" y="21"/>
                      <a:pt x="18" y="21"/>
                      <a:pt x="18" y="21"/>
                    </a:cubicBezTo>
                    <a:cubicBezTo>
                      <a:pt x="18" y="22"/>
                      <a:pt x="16" y="21"/>
                      <a:pt x="16" y="21"/>
                    </a:cubicBezTo>
                    <a:cubicBezTo>
                      <a:pt x="15" y="22"/>
                      <a:pt x="16" y="24"/>
                      <a:pt x="15" y="25"/>
                    </a:cubicBezTo>
                    <a:cubicBezTo>
                      <a:pt x="17" y="25"/>
                      <a:pt x="15" y="26"/>
                      <a:pt x="17" y="26"/>
                    </a:cubicBezTo>
                    <a:cubicBezTo>
                      <a:pt x="16" y="26"/>
                      <a:pt x="16" y="26"/>
                      <a:pt x="16" y="26"/>
                    </a:cubicBezTo>
                    <a:cubicBezTo>
                      <a:pt x="17" y="27"/>
                      <a:pt x="17" y="27"/>
                      <a:pt x="14" y="28"/>
                    </a:cubicBezTo>
                    <a:cubicBezTo>
                      <a:pt x="12" y="31"/>
                      <a:pt x="12" y="35"/>
                      <a:pt x="11"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55" name="Freeform 116"/>
              <p:cNvSpPr/>
              <p:nvPr/>
            </p:nvSpPr>
            <p:spPr bwMode="auto">
              <a:xfrm>
                <a:off x="6540" y="13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56" name="Freeform 117"/>
              <p:cNvSpPr/>
              <p:nvPr/>
            </p:nvSpPr>
            <p:spPr bwMode="auto">
              <a:xfrm>
                <a:off x="5926" y="269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57" name="Freeform 118"/>
              <p:cNvSpPr/>
              <p:nvPr/>
            </p:nvSpPr>
            <p:spPr bwMode="auto">
              <a:xfrm>
                <a:off x="6547" y="1503"/>
                <a:ext cx="5" cy="3"/>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58" name="Freeform 119"/>
              <p:cNvSpPr/>
              <p:nvPr/>
            </p:nvSpPr>
            <p:spPr bwMode="auto">
              <a:xfrm>
                <a:off x="6545" y="1501"/>
                <a:ext cx="5"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59" name="Freeform 120"/>
              <p:cNvSpPr/>
              <p:nvPr/>
            </p:nvSpPr>
            <p:spPr bwMode="auto">
              <a:xfrm>
                <a:off x="6547" y="1513"/>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60" name="Freeform 121"/>
              <p:cNvSpPr/>
              <p:nvPr/>
            </p:nvSpPr>
            <p:spPr bwMode="auto">
              <a:xfrm>
                <a:off x="6052" y="161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61" name="Freeform 122"/>
              <p:cNvSpPr/>
              <p:nvPr/>
            </p:nvSpPr>
            <p:spPr bwMode="auto">
              <a:xfrm>
                <a:off x="6026" y="1565"/>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62" name="Freeform 123"/>
              <p:cNvSpPr/>
              <p:nvPr/>
            </p:nvSpPr>
            <p:spPr bwMode="auto">
              <a:xfrm>
                <a:off x="6052" y="1525"/>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63" name="Freeform 124"/>
              <p:cNvSpPr/>
              <p:nvPr/>
            </p:nvSpPr>
            <p:spPr bwMode="auto">
              <a:xfrm>
                <a:off x="7311" y="204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64" name="Freeform 125"/>
              <p:cNvSpPr/>
              <p:nvPr/>
            </p:nvSpPr>
            <p:spPr bwMode="auto">
              <a:xfrm>
                <a:off x="6123" y="1646"/>
                <a:ext cx="5"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0"/>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65" name="Rectangle 126"/>
              <p:cNvSpPr>
                <a:spLocks noChangeArrowheads="1"/>
              </p:cNvSpPr>
              <p:nvPr/>
            </p:nvSpPr>
            <p:spPr bwMode="auto">
              <a:xfrm>
                <a:off x="6066" y="1546"/>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66" name="Freeform 127"/>
              <p:cNvSpPr/>
              <p:nvPr/>
            </p:nvSpPr>
            <p:spPr bwMode="auto">
              <a:xfrm>
                <a:off x="5938" y="1399"/>
                <a:ext cx="194" cy="301"/>
              </a:xfrm>
              <a:custGeom>
                <a:avLst/>
                <a:gdLst>
                  <a:gd name="T0" fmla="*/ 11 w 82"/>
                  <a:gd name="T1" fmla="*/ 27 h 127"/>
                  <a:gd name="T2" fmla="*/ 20 w 82"/>
                  <a:gd name="T3" fmla="*/ 47 h 127"/>
                  <a:gd name="T4" fmla="*/ 34 w 82"/>
                  <a:gd name="T5" fmla="*/ 60 h 127"/>
                  <a:gd name="T6" fmla="*/ 37 w 82"/>
                  <a:gd name="T7" fmla="*/ 68 h 127"/>
                  <a:gd name="T8" fmla="*/ 43 w 82"/>
                  <a:gd name="T9" fmla="*/ 80 h 127"/>
                  <a:gd name="T10" fmla="*/ 47 w 82"/>
                  <a:gd name="T11" fmla="*/ 89 h 127"/>
                  <a:gd name="T12" fmla="*/ 53 w 82"/>
                  <a:gd name="T13" fmla="*/ 94 h 127"/>
                  <a:gd name="T14" fmla="*/ 60 w 82"/>
                  <a:gd name="T15" fmla="*/ 105 h 127"/>
                  <a:gd name="T16" fmla="*/ 63 w 82"/>
                  <a:gd name="T17" fmla="*/ 111 h 127"/>
                  <a:gd name="T18" fmla="*/ 63 w 82"/>
                  <a:gd name="T19" fmla="*/ 121 h 127"/>
                  <a:gd name="T20" fmla="*/ 65 w 82"/>
                  <a:gd name="T21" fmla="*/ 124 h 127"/>
                  <a:gd name="T22" fmla="*/ 69 w 82"/>
                  <a:gd name="T23" fmla="*/ 126 h 127"/>
                  <a:gd name="T24" fmla="*/ 72 w 82"/>
                  <a:gd name="T25" fmla="*/ 126 h 127"/>
                  <a:gd name="T26" fmla="*/ 73 w 82"/>
                  <a:gd name="T27" fmla="*/ 123 h 127"/>
                  <a:gd name="T28" fmla="*/ 71 w 82"/>
                  <a:gd name="T29" fmla="*/ 118 h 127"/>
                  <a:gd name="T30" fmla="*/ 73 w 82"/>
                  <a:gd name="T31" fmla="*/ 112 h 127"/>
                  <a:gd name="T32" fmla="*/ 80 w 82"/>
                  <a:gd name="T33" fmla="*/ 112 h 127"/>
                  <a:gd name="T34" fmla="*/ 80 w 82"/>
                  <a:gd name="T35" fmla="*/ 109 h 127"/>
                  <a:gd name="T36" fmla="*/ 76 w 82"/>
                  <a:gd name="T37" fmla="*/ 108 h 127"/>
                  <a:gd name="T38" fmla="*/ 78 w 82"/>
                  <a:gd name="T39" fmla="*/ 107 h 127"/>
                  <a:gd name="T40" fmla="*/ 73 w 82"/>
                  <a:gd name="T41" fmla="*/ 105 h 127"/>
                  <a:gd name="T42" fmla="*/ 77 w 82"/>
                  <a:gd name="T43" fmla="*/ 102 h 127"/>
                  <a:gd name="T44" fmla="*/ 78 w 82"/>
                  <a:gd name="T45" fmla="*/ 100 h 127"/>
                  <a:gd name="T46" fmla="*/ 76 w 82"/>
                  <a:gd name="T47" fmla="*/ 100 h 127"/>
                  <a:gd name="T48" fmla="*/ 76 w 82"/>
                  <a:gd name="T49" fmla="*/ 96 h 127"/>
                  <a:gd name="T50" fmla="*/ 71 w 82"/>
                  <a:gd name="T51" fmla="*/ 96 h 127"/>
                  <a:gd name="T52" fmla="*/ 65 w 82"/>
                  <a:gd name="T53" fmla="*/ 95 h 127"/>
                  <a:gd name="T54" fmla="*/ 70 w 82"/>
                  <a:gd name="T55" fmla="*/ 92 h 127"/>
                  <a:gd name="T56" fmla="*/ 68 w 82"/>
                  <a:gd name="T57" fmla="*/ 86 h 127"/>
                  <a:gd name="T58" fmla="*/ 67 w 82"/>
                  <a:gd name="T59" fmla="*/ 84 h 127"/>
                  <a:gd name="T60" fmla="*/ 65 w 82"/>
                  <a:gd name="T61" fmla="*/ 81 h 127"/>
                  <a:gd name="T62" fmla="*/ 62 w 82"/>
                  <a:gd name="T63" fmla="*/ 75 h 127"/>
                  <a:gd name="T64" fmla="*/ 60 w 82"/>
                  <a:gd name="T65" fmla="*/ 73 h 127"/>
                  <a:gd name="T66" fmla="*/ 59 w 82"/>
                  <a:gd name="T67" fmla="*/ 72 h 127"/>
                  <a:gd name="T68" fmla="*/ 57 w 82"/>
                  <a:gd name="T69" fmla="*/ 71 h 127"/>
                  <a:gd name="T70" fmla="*/ 58 w 82"/>
                  <a:gd name="T71" fmla="*/ 68 h 127"/>
                  <a:gd name="T72" fmla="*/ 55 w 82"/>
                  <a:gd name="T73" fmla="*/ 67 h 127"/>
                  <a:gd name="T74" fmla="*/ 54 w 82"/>
                  <a:gd name="T75" fmla="*/ 62 h 127"/>
                  <a:gd name="T76" fmla="*/ 51 w 82"/>
                  <a:gd name="T77" fmla="*/ 58 h 127"/>
                  <a:gd name="T78" fmla="*/ 51 w 82"/>
                  <a:gd name="T79" fmla="*/ 54 h 127"/>
                  <a:gd name="T80" fmla="*/ 48 w 82"/>
                  <a:gd name="T81" fmla="*/ 53 h 127"/>
                  <a:gd name="T82" fmla="*/ 49 w 82"/>
                  <a:gd name="T83" fmla="*/ 53 h 127"/>
                  <a:gd name="T84" fmla="*/ 45 w 82"/>
                  <a:gd name="T85" fmla="*/ 50 h 127"/>
                  <a:gd name="T86" fmla="*/ 43 w 82"/>
                  <a:gd name="T87" fmla="*/ 46 h 127"/>
                  <a:gd name="T88" fmla="*/ 41 w 82"/>
                  <a:gd name="T89" fmla="*/ 44 h 127"/>
                  <a:gd name="T90" fmla="*/ 32 w 82"/>
                  <a:gd name="T91" fmla="*/ 44 h 127"/>
                  <a:gd name="T92" fmla="*/ 35 w 82"/>
                  <a:gd name="T93" fmla="*/ 39 h 127"/>
                  <a:gd name="T94" fmla="*/ 31 w 82"/>
                  <a:gd name="T95" fmla="*/ 36 h 127"/>
                  <a:gd name="T96" fmla="*/ 30 w 82"/>
                  <a:gd name="T97" fmla="*/ 32 h 127"/>
                  <a:gd name="T98" fmla="*/ 26 w 82"/>
                  <a:gd name="T99" fmla="*/ 24 h 127"/>
                  <a:gd name="T100" fmla="*/ 25 w 82"/>
                  <a:gd name="T101" fmla="*/ 21 h 127"/>
                  <a:gd name="T102" fmla="*/ 15 w 82"/>
                  <a:gd name="T103" fmla="*/ 15 h 127"/>
                  <a:gd name="T104" fmla="*/ 13 w 82"/>
                  <a:gd name="T105"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 h="127">
                    <a:moveTo>
                      <a:pt x="1" y="12"/>
                    </a:moveTo>
                    <a:cubicBezTo>
                      <a:pt x="2" y="13"/>
                      <a:pt x="4" y="14"/>
                      <a:pt x="3" y="15"/>
                    </a:cubicBezTo>
                    <a:cubicBezTo>
                      <a:pt x="6" y="19"/>
                      <a:pt x="4" y="25"/>
                      <a:pt x="8" y="28"/>
                    </a:cubicBezTo>
                    <a:cubicBezTo>
                      <a:pt x="9" y="27"/>
                      <a:pt x="10" y="27"/>
                      <a:pt x="10" y="27"/>
                    </a:cubicBezTo>
                    <a:cubicBezTo>
                      <a:pt x="10" y="27"/>
                      <a:pt x="10" y="27"/>
                      <a:pt x="10" y="27"/>
                    </a:cubicBezTo>
                    <a:cubicBezTo>
                      <a:pt x="11" y="27"/>
                      <a:pt x="11" y="27"/>
                      <a:pt x="11" y="27"/>
                    </a:cubicBezTo>
                    <a:cubicBezTo>
                      <a:pt x="11" y="27"/>
                      <a:pt x="10" y="28"/>
                      <a:pt x="9" y="28"/>
                    </a:cubicBezTo>
                    <a:cubicBezTo>
                      <a:pt x="10" y="29"/>
                      <a:pt x="12" y="30"/>
                      <a:pt x="12" y="32"/>
                    </a:cubicBezTo>
                    <a:cubicBezTo>
                      <a:pt x="14" y="31"/>
                      <a:pt x="13" y="33"/>
                      <a:pt x="15" y="32"/>
                    </a:cubicBezTo>
                    <a:cubicBezTo>
                      <a:pt x="14" y="32"/>
                      <a:pt x="14" y="32"/>
                      <a:pt x="14" y="32"/>
                    </a:cubicBezTo>
                    <a:cubicBezTo>
                      <a:pt x="15" y="33"/>
                      <a:pt x="15" y="33"/>
                      <a:pt x="13" y="35"/>
                    </a:cubicBezTo>
                    <a:cubicBezTo>
                      <a:pt x="14" y="40"/>
                      <a:pt x="18" y="43"/>
                      <a:pt x="20" y="47"/>
                    </a:cubicBezTo>
                    <a:cubicBezTo>
                      <a:pt x="22" y="50"/>
                      <a:pt x="26" y="53"/>
                      <a:pt x="29" y="57"/>
                    </a:cubicBezTo>
                    <a:cubicBezTo>
                      <a:pt x="32" y="56"/>
                      <a:pt x="31" y="57"/>
                      <a:pt x="34" y="56"/>
                    </a:cubicBezTo>
                    <a:cubicBezTo>
                      <a:pt x="33" y="57"/>
                      <a:pt x="33" y="57"/>
                      <a:pt x="33" y="57"/>
                    </a:cubicBezTo>
                    <a:cubicBezTo>
                      <a:pt x="35" y="57"/>
                      <a:pt x="34" y="58"/>
                      <a:pt x="33" y="59"/>
                    </a:cubicBezTo>
                    <a:cubicBezTo>
                      <a:pt x="34" y="59"/>
                      <a:pt x="33" y="59"/>
                      <a:pt x="35" y="58"/>
                    </a:cubicBezTo>
                    <a:cubicBezTo>
                      <a:pt x="37" y="58"/>
                      <a:pt x="33" y="60"/>
                      <a:pt x="34" y="60"/>
                    </a:cubicBezTo>
                    <a:cubicBezTo>
                      <a:pt x="33" y="60"/>
                      <a:pt x="35" y="59"/>
                      <a:pt x="35" y="60"/>
                    </a:cubicBezTo>
                    <a:cubicBezTo>
                      <a:pt x="37" y="60"/>
                      <a:pt x="33" y="60"/>
                      <a:pt x="32" y="62"/>
                    </a:cubicBezTo>
                    <a:cubicBezTo>
                      <a:pt x="34" y="64"/>
                      <a:pt x="37" y="65"/>
                      <a:pt x="37" y="67"/>
                    </a:cubicBezTo>
                    <a:cubicBezTo>
                      <a:pt x="37" y="67"/>
                      <a:pt x="38" y="66"/>
                      <a:pt x="38" y="66"/>
                    </a:cubicBezTo>
                    <a:cubicBezTo>
                      <a:pt x="35" y="68"/>
                      <a:pt x="39" y="66"/>
                      <a:pt x="38" y="67"/>
                    </a:cubicBezTo>
                    <a:cubicBezTo>
                      <a:pt x="37" y="68"/>
                      <a:pt x="37" y="68"/>
                      <a:pt x="37" y="68"/>
                    </a:cubicBezTo>
                    <a:cubicBezTo>
                      <a:pt x="36" y="69"/>
                      <a:pt x="39" y="69"/>
                      <a:pt x="38" y="70"/>
                    </a:cubicBezTo>
                    <a:cubicBezTo>
                      <a:pt x="39" y="70"/>
                      <a:pt x="37" y="72"/>
                      <a:pt x="39" y="72"/>
                    </a:cubicBezTo>
                    <a:cubicBezTo>
                      <a:pt x="38" y="72"/>
                      <a:pt x="38" y="73"/>
                      <a:pt x="38" y="73"/>
                    </a:cubicBezTo>
                    <a:cubicBezTo>
                      <a:pt x="41" y="72"/>
                      <a:pt x="37" y="75"/>
                      <a:pt x="40" y="74"/>
                    </a:cubicBezTo>
                    <a:cubicBezTo>
                      <a:pt x="39" y="75"/>
                      <a:pt x="39" y="75"/>
                      <a:pt x="39" y="75"/>
                    </a:cubicBezTo>
                    <a:cubicBezTo>
                      <a:pt x="41" y="76"/>
                      <a:pt x="41" y="79"/>
                      <a:pt x="43" y="80"/>
                    </a:cubicBezTo>
                    <a:cubicBezTo>
                      <a:pt x="44" y="81"/>
                      <a:pt x="42" y="84"/>
                      <a:pt x="44" y="84"/>
                    </a:cubicBezTo>
                    <a:cubicBezTo>
                      <a:pt x="46" y="84"/>
                      <a:pt x="46" y="84"/>
                      <a:pt x="46" y="84"/>
                    </a:cubicBezTo>
                    <a:cubicBezTo>
                      <a:pt x="46" y="84"/>
                      <a:pt x="45" y="84"/>
                      <a:pt x="44" y="84"/>
                    </a:cubicBezTo>
                    <a:cubicBezTo>
                      <a:pt x="46" y="84"/>
                      <a:pt x="45" y="86"/>
                      <a:pt x="45" y="87"/>
                    </a:cubicBezTo>
                    <a:cubicBezTo>
                      <a:pt x="46" y="87"/>
                      <a:pt x="46" y="87"/>
                      <a:pt x="47" y="86"/>
                    </a:cubicBezTo>
                    <a:cubicBezTo>
                      <a:pt x="45" y="88"/>
                      <a:pt x="48" y="88"/>
                      <a:pt x="47" y="89"/>
                    </a:cubicBezTo>
                    <a:cubicBezTo>
                      <a:pt x="50" y="88"/>
                      <a:pt x="49" y="89"/>
                      <a:pt x="50" y="89"/>
                    </a:cubicBezTo>
                    <a:cubicBezTo>
                      <a:pt x="50" y="89"/>
                      <a:pt x="49" y="90"/>
                      <a:pt x="48" y="90"/>
                    </a:cubicBezTo>
                    <a:cubicBezTo>
                      <a:pt x="49" y="91"/>
                      <a:pt x="49" y="91"/>
                      <a:pt x="49" y="92"/>
                    </a:cubicBezTo>
                    <a:cubicBezTo>
                      <a:pt x="49" y="92"/>
                      <a:pt x="51" y="92"/>
                      <a:pt x="51" y="92"/>
                    </a:cubicBezTo>
                    <a:cubicBezTo>
                      <a:pt x="49" y="93"/>
                      <a:pt x="51" y="93"/>
                      <a:pt x="50" y="94"/>
                    </a:cubicBezTo>
                    <a:cubicBezTo>
                      <a:pt x="52" y="93"/>
                      <a:pt x="54" y="93"/>
                      <a:pt x="53" y="94"/>
                    </a:cubicBezTo>
                    <a:cubicBezTo>
                      <a:pt x="51" y="95"/>
                      <a:pt x="51" y="95"/>
                      <a:pt x="51" y="95"/>
                    </a:cubicBezTo>
                    <a:cubicBezTo>
                      <a:pt x="53" y="95"/>
                      <a:pt x="51" y="98"/>
                      <a:pt x="55" y="99"/>
                    </a:cubicBezTo>
                    <a:cubicBezTo>
                      <a:pt x="53" y="99"/>
                      <a:pt x="53" y="99"/>
                      <a:pt x="53" y="99"/>
                    </a:cubicBezTo>
                    <a:cubicBezTo>
                      <a:pt x="56" y="100"/>
                      <a:pt x="54" y="103"/>
                      <a:pt x="58" y="103"/>
                    </a:cubicBezTo>
                    <a:cubicBezTo>
                      <a:pt x="57" y="104"/>
                      <a:pt x="56" y="105"/>
                      <a:pt x="57" y="105"/>
                    </a:cubicBezTo>
                    <a:cubicBezTo>
                      <a:pt x="58" y="105"/>
                      <a:pt x="58" y="106"/>
                      <a:pt x="60" y="105"/>
                    </a:cubicBezTo>
                    <a:cubicBezTo>
                      <a:pt x="61" y="106"/>
                      <a:pt x="59" y="106"/>
                      <a:pt x="59" y="106"/>
                    </a:cubicBezTo>
                    <a:cubicBezTo>
                      <a:pt x="59" y="107"/>
                      <a:pt x="57" y="108"/>
                      <a:pt x="59" y="108"/>
                    </a:cubicBezTo>
                    <a:cubicBezTo>
                      <a:pt x="58" y="109"/>
                      <a:pt x="58" y="109"/>
                      <a:pt x="58" y="109"/>
                    </a:cubicBezTo>
                    <a:cubicBezTo>
                      <a:pt x="59" y="109"/>
                      <a:pt x="61" y="109"/>
                      <a:pt x="60" y="110"/>
                    </a:cubicBezTo>
                    <a:cubicBezTo>
                      <a:pt x="61" y="110"/>
                      <a:pt x="62" y="111"/>
                      <a:pt x="64" y="110"/>
                    </a:cubicBezTo>
                    <a:cubicBezTo>
                      <a:pt x="64" y="110"/>
                      <a:pt x="61" y="111"/>
                      <a:pt x="63" y="111"/>
                    </a:cubicBezTo>
                    <a:cubicBezTo>
                      <a:pt x="61" y="111"/>
                      <a:pt x="61" y="111"/>
                      <a:pt x="61" y="111"/>
                    </a:cubicBezTo>
                    <a:cubicBezTo>
                      <a:pt x="61" y="113"/>
                      <a:pt x="62" y="114"/>
                      <a:pt x="63" y="115"/>
                    </a:cubicBezTo>
                    <a:cubicBezTo>
                      <a:pt x="61" y="116"/>
                      <a:pt x="64" y="116"/>
                      <a:pt x="62" y="117"/>
                    </a:cubicBezTo>
                    <a:cubicBezTo>
                      <a:pt x="64" y="118"/>
                      <a:pt x="62" y="119"/>
                      <a:pt x="65" y="119"/>
                    </a:cubicBezTo>
                    <a:cubicBezTo>
                      <a:pt x="64" y="119"/>
                      <a:pt x="64" y="119"/>
                      <a:pt x="64" y="119"/>
                    </a:cubicBezTo>
                    <a:cubicBezTo>
                      <a:pt x="64" y="120"/>
                      <a:pt x="64" y="121"/>
                      <a:pt x="63" y="121"/>
                    </a:cubicBezTo>
                    <a:cubicBezTo>
                      <a:pt x="63" y="122"/>
                      <a:pt x="65" y="122"/>
                      <a:pt x="66" y="122"/>
                    </a:cubicBezTo>
                    <a:cubicBezTo>
                      <a:pt x="64" y="122"/>
                      <a:pt x="64" y="122"/>
                      <a:pt x="64" y="122"/>
                    </a:cubicBezTo>
                    <a:cubicBezTo>
                      <a:pt x="65" y="123"/>
                      <a:pt x="67" y="123"/>
                      <a:pt x="69" y="123"/>
                    </a:cubicBezTo>
                    <a:cubicBezTo>
                      <a:pt x="68" y="123"/>
                      <a:pt x="69" y="123"/>
                      <a:pt x="68" y="124"/>
                    </a:cubicBezTo>
                    <a:cubicBezTo>
                      <a:pt x="67" y="123"/>
                      <a:pt x="66" y="123"/>
                      <a:pt x="64" y="123"/>
                    </a:cubicBezTo>
                    <a:cubicBezTo>
                      <a:pt x="63" y="123"/>
                      <a:pt x="67" y="124"/>
                      <a:pt x="65" y="124"/>
                    </a:cubicBezTo>
                    <a:cubicBezTo>
                      <a:pt x="64" y="125"/>
                      <a:pt x="65" y="125"/>
                      <a:pt x="67" y="125"/>
                    </a:cubicBezTo>
                    <a:cubicBezTo>
                      <a:pt x="66" y="125"/>
                      <a:pt x="66" y="125"/>
                      <a:pt x="65" y="125"/>
                    </a:cubicBezTo>
                    <a:cubicBezTo>
                      <a:pt x="65" y="126"/>
                      <a:pt x="65" y="126"/>
                      <a:pt x="66" y="126"/>
                    </a:cubicBezTo>
                    <a:cubicBezTo>
                      <a:pt x="66" y="126"/>
                      <a:pt x="66" y="126"/>
                      <a:pt x="66" y="126"/>
                    </a:cubicBezTo>
                    <a:cubicBezTo>
                      <a:pt x="67" y="126"/>
                      <a:pt x="67" y="126"/>
                      <a:pt x="69" y="126"/>
                    </a:cubicBezTo>
                    <a:cubicBezTo>
                      <a:pt x="69" y="126"/>
                      <a:pt x="68" y="126"/>
                      <a:pt x="69" y="126"/>
                    </a:cubicBezTo>
                    <a:cubicBezTo>
                      <a:pt x="70" y="126"/>
                      <a:pt x="71" y="126"/>
                      <a:pt x="69" y="126"/>
                    </a:cubicBezTo>
                    <a:cubicBezTo>
                      <a:pt x="68" y="127"/>
                      <a:pt x="67" y="126"/>
                      <a:pt x="66" y="126"/>
                    </a:cubicBezTo>
                    <a:cubicBezTo>
                      <a:pt x="70" y="127"/>
                      <a:pt x="70" y="127"/>
                      <a:pt x="70" y="127"/>
                    </a:cubicBezTo>
                    <a:cubicBezTo>
                      <a:pt x="69" y="127"/>
                      <a:pt x="69" y="127"/>
                      <a:pt x="71" y="127"/>
                    </a:cubicBezTo>
                    <a:cubicBezTo>
                      <a:pt x="70" y="126"/>
                      <a:pt x="70" y="126"/>
                      <a:pt x="70" y="126"/>
                    </a:cubicBezTo>
                    <a:cubicBezTo>
                      <a:pt x="72" y="126"/>
                      <a:pt x="72" y="126"/>
                      <a:pt x="72" y="126"/>
                    </a:cubicBezTo>
                    <a:cubicBezTo>
                      <a:pt x="71" y="126"/>
                      <a:pt x="72" y="125"/>
                      <a:pt x="71" y="125"/>
                    </a:cubicBezTo>
                    <a:cubicBezTo>
                      <a:pt x="70" y="125"/>
                      <a:pt x="70" y="125"/>
                      <a:pt x="70" y="125"/>
                    </a:cubicBezTo>
                    <a:cubicBezTo>
                      <a:pt x="69" y="125"/>
                      <a:pt x="67" y="124"/>
                      <a:pt x="69" y="124"/>
                    </a:cubicBezTo>
                    <a:cubicBezTo>
                      <a:pt x="71" y="124"/>
                      <a:pt x="71" y="124"/>
                      <a:pt x="71" y="124"/>
                    </a:cubicBezTo>
                    <a:cubicBezTo>
                      <a:pt x="71" y="124"/>
                      <a:pt x="70" y="124"/>
                      <a:pt x="71" y="123"/>
                    </a:cubicBezTo>
                    <a:cubicBezTo>
                      <a:pt x="73" y="123"/>
                      <a:pt x="73" y="123"/>
                      <a:pt x="73" y="123"/>
                    </a:cubicBezTo>
                    <a:cubicBezTo>
                      <a:pt x="70" y="124"/>
                      <a:pt x="72" y="122"/>
                      <a:pt x="71" y="122"/>
                    </a:cubicBezTo>
                    <a:cubicBezTo>
                      <a:pt x="72" y="122"/>
                      <a:pt x="72" y="122"/>
                      <a:pt x="72" y="122"/>
                    </a:cubicBezTo>
                    <a:cubicBezTo>
                      <a:pt x="73" y="122"/>
                      <a:pt x="70" y="123"/>
                      <a:pt x="70" y="122"/>
                    </a:cubicBezTo>
                    <a:cubicBezTo>
                      <a:pt x="71" y="122"/>
                      <a:pt x="73" y="122"/>
                      <a:pt x="74" y="121"/>
                    </a:cubicBezTo>
                    <a:cubicBezTo>
                      <a:pt x="74" y="121"/>
                      <a:pt x="72" y="120"/>
                      <a:pt x="74" y="119"/>
                    </a:cubicBezTo>
                    <a:cubicBezTo>
                      <a:pt x="73" y="118"/>
                      <a:pt x="72" y="118"/>
                      <a:pt x="71" y="118"/>
                    </a:cubicBezTo>
                    <a:cubicBezTo>
                      <a:pt x="71" y="117"/>
                      <a:pt x="74" y="117"/>
                      <a:pt x="73" y="117"/>
                    </a:cubicBezTo>
                    <a:cubicBezTo>
                      <a:pt x="74" y="117"/>
                      <a:pt x="75" y="117"/>
                      <a:pt x="75" y="116"/>
                    </a:cubicBezTo>
                    <a:cubicBezTo>
                      <a:pt x="74" y="116"/>
                      <a:pt x="75" y="115"/>
                      <a:pt x="73" y="116"/>
                    </a:cubicBezTo>
                    <a:cubicBezTo>
                      <a:pt x="74" y="115"/>
                      <a:pt x="74" y="114"/>
                      <a:pt x="73" y="114"/>
                    </a:cubicBezTo>
                    <a:cubicBezTo>
                      <a:pt x="73" y="114"/>
                      <a:pt x="75" y="114"/>
                      <a:pt x="76" y="113"/>
                    </a:cubicBezTo>
                    <a:cubicBezTo>
                      <a:pt x="74" y="113"/>
                      <a:pt x="73" y="113"/>
                      <a:pt x="73" y="112"/>
                    </a:cubicBezTo>
                    <a:cubicBezTo>
                      <a:pt x="72" y="112"/>
                      <a:pt x="72" y="113"/>
                      <a:pt x="70" y="113"/>
                    </a:cubicBezTo>
                    <a:cubicBezTo>
                      <a:pt x="70" y="113"/>
                      <a:pt x="69" y="113"/>
                      <a:pt x="69" y="113"/>
                    </a:cubicBezTo>
                    <a:cubicBezTo>
                      <a:pt x="71" y="112"/>
                      <a:pt x="74" y="112"/>
                      <a:pt x="74" y="111"/>
                    </a:cubicBezTo>
                    <a:cubicBezTo>
                      <a:pt x="77" y="111"/>
                      <a:pt x="73" y="112"/>
                      <a:pt x="76" y="111"/>
                    </a:cubicBezTo>
                    <a:cubicBezTo>
                      <a:pt x="78" y="111"/>
                      <a:pt x="79" y="112"/>
                      <a:pt x="77" y="113"/>
                    </a:cubicBezTo>
                    <a:cubicBezTo>
                      <a:pt x="80" y="113"/>
                      <a:pt x="78" y="112"/>
                      <a:pt x="80" y="112"/>
                    </a:cubicBezTo>
                    <a:cubicBezTo>
                      <a:pt x="80" y="111"/>
                      <a:pt x="78" y="111"/>
                      <a:pt x="78" y="111"/>
                    </a:cubicBezTo>
                    <a:cubicBezTo>
                      <a:pt x="77" y="111"/>
                      <a:pt x="77" y="111"/>
                      <a:pt x="76" y="111"/>
                    </a:cubicBezTo>
                    <a:cubicBezTo>
                      <a:pt x="73" y="111"/>
                      <a:pt x="77" y="110"/>
                      <a:pt x="77" y="110"/>
                    </a:cubicBezTo>
                    <a:cubicBezTo>
                      <a:pt x="78" y="110"/>
                      <a:pt x="78" y="110"/>
                      <a:pt x="78" y="110"/>
                    </a:cubicBezTo>
                    <a:cubicBezTo>
                      <a:pt x="79" y="109"/>
                      <a:pt x="77" y="110"/>
                      <a:pt x="77" y="109"/>
                    </a:cubicBezTo>
                    <a:cubicBezTo>
                      <a:pt x="80" y="108"/>
                      <a:pt x="78" y="110"/>
                      <a:pt x="80" y="109"/>
                    </a:cubicBezTo>
                    <a:cubicBezTo>
                      <a:pt x="82" y="109"/>
                      <a:pt x="82" y="109"/>
                      <a:pt x="82" y="109"/>
                    </a:cubicBezTo>
                    <a:cubicBezTo>
                      <a:pt x="82" y="108"/>
                      <a:pt x="79" y="109"/>
                      <a:pt x="80" y="108"/>
                    </a:cubicBezTo>
                    <a:cubicBezTo>
                      <a:pt x="81" y="108"/>
                      <a:pt x="81" y="108"/>
                      <a:pt x="81" y="108"/>
                    </a:cubicBezTo>
                    <a:cubicBezTo>
                      <a:pt x="80" y="108"/>
                      <a:pt x="80" y="108"/>
                      <a:pt x="80" y="108"/>
                    </a:cubicBezTo>
                    <a:cubicBezTo>
                      <a:pt x="79" y="108"/>
                      <a:pt x="77" y="108"/>
                      <a:pt x="77" y="109"/>
                    </a:cubicBezTo>
                    <a:cubicBezTo>
                      <a:pt x="74" y="109"/>
                      <a:pt x="77" y="109"/>
                      <a:pt x="76" y="108"/>
                    </a:cubicBezTo>
                    <a:cubicBezTo>
                      <a:pt x="74" y="108"/>
                      <a:pt x="76" y="108"/>
                      <a:pt x="75" y="109"/>
                    </a:cubicBezTo>
                    <a:cubicBezTo>
                      <a:pt x="73" y="109"/>
                      <a:pt x="73" y="109"/>
                      <a:pt x="73" y="108"/>
                    </a:cubicBezTo>
                    <a:cubicBezTo>
                      <a:pt x="72" y="108"/>
                      <a:pt x="74" y="108"/>
                      <a:pt x="75" y="107"/>
                    </a:cubicBezTo>
                    <a:cubicBezTo>
                      <a:pt x="76" y="107"/>
                      <a:pt x="76" y="108"/>
                      <a:pt x="75" y="108"/>
                    </a:cubicBezTo>
                    <a:cubicBezTo>
                      <a:pt x="77" y="108"/>
                      <a:pt x="79" y="107"/>
                      <a:pt x="80" y="107"/>
                    </a:cubicBezTo>
                    <a:cubicBezTo>
                      <a:pt x="81" y="106"/>
                      <a:pt x="79" y="107"/>
                      <a:pt x="78" y="107"/>
                    </a:cubicBezTo>
                    <a:cubicBezTo>
                      <a:pt x="78" y="107"/>
                      <a:pt x="76" y="107"/>
                      <a:pt x="76" y="107"/>
                    </a:cubicBezTo>
                    <a:cubicBezTo>
                      <a:pt x="71" y="107"/>
                      <a:pt x="79" y="106"/>
                      <a:pt x="78" y="105"/>
                    </a:cubicBezTo>
                    <a:cubicBezTo>
                      <a:pt x="75" y="106"/>
                      <a:pt x="74" y="105"/>
                      <a:pt x="70" y="107"/>
                    </a:cubicBezTo>
                    <a:cubicBezTo>
                      <a:pt x="70" y="107"/>
                      <a:pt x="69" y="107"/>
                      <a:pt x="69" y="106"/>
                    </a:cubicBezTo>
                    <a:cubicBezTo>
                      <a:pt x="71" y="106"/>
                      <a:pt x="71" y="106"/>
                      <a:pt x="73" y="105"/>
                    </a:cubicBezTo>
                    <a:cubicBezTo>
                      <a:pt x="73" y="105"/>
                      <a:pt x="73" y="105"/>
                      <a:pt x="73" y="105"/>
                    </a:cubicBezTo>
                    <a:cubicBezTo>
                      <a:pt x="75" y="105"/>
                      <a:pt x="75" y="105"/>
                      <a:pt x="75" y="105"/>
                    </a:cubicBezTo>
                    <a:cubicBezTo>
                      <a:pt x="79" y="103"/>
                      <a:pt x="79" y="103"/>
                      <a:pt x="79" y="103"/>
                    </a:cubicBezTo>
                    <a:cubicBezTo>
                      <a:pt x="78" y="103"/>
                      <a:pt x="77" y="104"/>
                      <a:pt x="76" y="103"/>
                    </a:cubicBezTo>
                    <a:cubicBezTo>
                      <a:pt x="77" y="103"/>
                      <a:pt x="78" y="103"/>
                      <a:pt x="78" y="102"/>
                    </a:cubicBezTo>
                    <a:cubicBezTo>
                      <a:pt x="77" y="103"/>
                      <a:pt x="75" y="103"/>
                      <a:pt x="75" y="103"/>
                    </a:cubicBezTo>
                    <a:cubicBezTo>
                      <a:pt x="74" y="103"/>
                      <a:pt x="76" y="102"/>
                      <a:pt x="77" y="102"/>
                    </a:cubicBezTo>
                    <a:cubicBezTo>
                      <a:pt x="79" y="102"/>
                      <a:pt x="79" y="102"/>
                      <a:pt x="79" y="102"/>
                    </a:cubicBezTo>
                    <a:cubicBezTo>
                      <a:pt x="77" y="102"/>
                      <a:pt x="79" y="101"/>
                      <a:pt x="79" y="101"/>
                    </a:cubicBezTo>
                    <a:cubicBezTo>
                      <a:pt x="77" y="101"/>
                      <a:pt x="76" y="102"/>
                      <a:pt x="74" y="102"/>
                    </a:cubicBezTo>
                    <a:cubicBezTo>
                      <a:pt x="74" y="102"/>
                      <a:pt x="75" y="101"/>
                      <a:pt x="75" y="101"/>
                    </a:cubicBezTo>
                    <a:cubicBezTo>
                      <a:pt x="76" y="101"/>
                      <a:pt x="76" y="101"/>
                      <a:pt x="76" y="101"/>
                    </a:cubicBezTo>
                    <a:cubicBezTo>
                      <a:pt x="76" y="101"/>
                      <a:pt x="79" y="100"/>
                      <a:pt x="78" y="100"/>
                    </a:cubicBezTo>
                    <a:cubicBezTo>
                      <a:pt x="77" y="100"/>
                      <a:pt x="77" y="100"/>
                      <a:pt x="77" y="100"/>
                    </a:cubicBezTo>
                    <a:cubicBezTo>
                      <a:pt x="77" y="100"/>
                      <a:pt x="78" y="100"/>
                      <a:pt x="78" y="100"/>
                    </a:cubicBezTo>
                    <a:cubicBezTo>
                      <a:pt x="77" y="100"/>
                      <a:pt x="77" y="99"/>
                      <a:pt x="77" y="99"/>
                    </a:cubicBezTo>
                    <a:cubicBezTo>
                      <a:pt x="78" y="99"/>
                      <a:pt x="78" y="99"/>
                      <a:pt x="78" y="99"/>
                    </a:cubicBezTo>
                    <a:cubicBezTo>
                      <a:pt x="77" y="99"/>
                      <a:pt x="75" y="99"/>
                      <a:pt x="76" y="99"/>
                    </a:cubicBezTo>
                    <a:cubicBezTo>
                      <a:pt x="74" y="100"/>
                      <a:pt x="77" y="99"/>
                      <a:pt x="76" y="100"/>
                    </a:cubicBezTo>
                    <a:cubicBezTo>
                      <a:pt x="74" y="100"/>
                      <a:pt x="74" y="100"/>
                      <a:pt x="73" y="100"/>
                    </a:cubicBezTo>
                    <a:cubicBezTo>
                      <a:pt x="76" y="99"/>
                      <a:pt x="73" y="99"/>
                      <a:pt x="73" y="99"/>
                    </a:cubicBezTo>
                    <a:cubicBezTo>
                      <a:pt x="74" y="98"/>
                      <a:pt x="75" y="98"/>
                      <a:pt x="75" y="98"/>
                    </a:cubicBezTo>
                    <a:cubicBezTo>
                      <a:pt x="73" y="98"/>
                      <a:pt x="73" y="98"/>
                      <a:pt x="73" y="98"/>
                    </a:cubicBezTo>
                    <a:cubicBezTo>
                      <a:pt x="77" y="97"/>
                      <a:pt x="73" y="98"/>
                      <a:pt x="73" y="97"/>
                    </a:cubicBezTo>
                    <a:cubicBezTo>
                      <a:pt x="75" y="97"/>
                      <a:pt x="76" y="96"/>
                      <a:pt x="76" y="96"/>
                    </a:cubicBezTo>
                    <a:cubicBezTo>
                      <a:pt x="74" y="97"/>
                      <a:pt x="73" y="97"/>
                      <a:pt x="71" y="97"/>
                    </a:cubicBezTo>
                    <a:cubicBezTo>
                      <a:pt x="72" y="96"/>
                      <a:pt x="75" y="96"/>
                      <a:pt x="76" y="96"/>
                    </a:cubicBezTo>
                    <a:cubicBezTo>
                      <a:pt x="74" y="96"/>
                      <a:pt x="77" y="94"/>
                      <a:pt x="75" y="95"/>
                    </a:cubicBezTo>
                    <a:cubicBezTo>
                      <a:pt x="74" y="96"/>
                      <a:pt x="73" y="96"/>
                      <a:pt x="72" y="96"/>
                    </a:cubicBezTo>
                    <a:cubicBezTo>
                      <a:pt x="72" y="95"/>
                      <a:pt x="73" y="96"/>
                      <a:pt x="74" y="95"/>
                    </a:cubicBezTo>
                    <a:cubicBezTo>
                      <a:pt x="74" y="95"/>
                      <a:pt x="72" y="95"/>
                      <a:pt x="71" y="96"/>
                    </a:cubicBezTo>
                    <a:cubicBezTo>
                      <a:pt x="71" y="95"/>
                      <a:pt x="69" y="96"/>
                      <a:pt x="70" y="95"/>
                    </a:cubicBezTo>
                    <a:cubicBezTo>
                      <a:pt x="72" y="94"/>
                      <a:pt x="71" y="95"/>
                      <a:pt x="72" y="95"/>
                    </a:cubicBezTo>
                    <a:cubicBezTo>
                      <a:pt x="72" y="94"/>
                      <a:pt x="68" y="96"/>
                      <a:pt x="68" y="95"/>
                    </a:cubicBezTo>
                    <a:cubicBezTo>
                      <a:pt x="67" y="96"/>
                      <a:pt x="64" y="97"/>
                      <a:pt x="63" y="97"/>
                    </a:cubicBezTo>
                    <a:cubicBezTo>
                      <a:pt x="63" y="96"/>
                      <a:pt x="64" y="97"/>
                      <a:pt x="66" y="96"/>
                    </a:cubicBezTo>
                    <a:cubicBezTo>
                      <a:pt x="65" y="95"/>
                      <a:pt x="65" y="95"/>
                      <a:pt x="65" y="95"/>
                    </a:cubicBezTo>
                    <a:cubicBezTo>
                      <a:pt x="68" y="94"/>
                      <a:pt x="70" y="95"/>
                      <a:pt x="72" y="93"/>
                    </a:cubicBezTo>
                    <a:cubicBezTo>
                      <a:pt x="71" y="93"/>
                      <a:pt x="71" y="93"/>
                      <a:pt x="71" y="93"/>
                    </a:cubicBezTo>
                    <a:cubicBezTo>
                      <a:pt x="72" y="93"/>
                      <a:pt x="74" y="93"/>
                      <a:pt x="74" y="92"/>
                    </a:cubicBezTo>
                    <a:cubicBezTo>
                      <a:pt x="72" y="93"/>
                      <a:pt x="74" y="92"/>
                      <a:pt x="73" y="92"/>
                    </a:cubicBezTo>
                    <a:cubicBezTo>
                      <a:pt x="71" y="92"/>
                      <a:pt x="74" y="92"/>
                      <a:pt x="72" y="92"/>
                    </a:cubicBezTo>
                    <a:cubicBezTo>
                      <a:pt x="72" y="92"/>
                      <a:pt x="69" y="93"/>
                      <a:pt x="70" y="92"/>
                    </a:cubicBezTo>
                    <a:cubicBezTo>
                      <a:pt x="73" y="91"/>
                      <a:pt x="73" y="91"/>
                      <a:pt x="73" y="91"/>
                    </a:cubicBezTo>
                    <a:cubicBezTo>
                      <a:pt x="74" y="91"/>
                      <a:pt x="71" y="92"/>
                      <a:pt x="72" y="91"/>
                    </a:cubicBezTo>
                    <a:cubicBezTo>
                      <a:pt x="73" y="91"/>
                      <a:pt x="73" y="91"/>
                      <a:pt x="73" y="91"/>
                    </a:cubicBezTo>
                    <a:cubicBezTo>
                      <a:pt x="72" y="89"/>
                      <a:pt x="72" y="88"/>
                      <a:pt x="67" y="88"/>
                    </a:cubicBezTo>
                    <a:cubicBezTo>
                      <a:pt x="69" y="87"/>
                      <a:pt x="69" y="87"/>
                      <a:pt x="70" y="86"/>
                    </a:cubicBezTo>
                    <a:cubicBezTo>
                      <a:pt x="69" y="86"/>
                      <a:pt x="68" y="86"/>
                      <a:pt x="68" y="86"/>
                    </a:cubicBezTo>
                    <a:cubicBezTo>
                      <a:pt x="69" y="85"/>
                      <a:pt x="69" y="85"/>
                      <a:pt x="69" y="85"/>
                    </a:cubicBezTo>
                    <a:cubicBezTo>
                      <a:pt x="70" y="84"/>
                      <a:pt x="68" y="85"/>
                      <a:pt x="67" y="85"/>
                    </a:cubicBezTo>
                    <a:cubicBezTo>
                      <a:pt x="68" y="84"/>
                      <a:pt x="68" y="84"/>
                      <a:pt x="68" y="84"/>
                    </a:cubicBezTo>
                    <a:cubicBezTo>
                      <a:pt x="69" y="83"/>
                      <a:pt x="67" y="84"/>
                      <a:pt x="67" y="84"/>
                    </a:cubicBezTo>
                    <a:cubicBezTo>
                      <a:pt x="68" y="84"/>
                      <a:pt x="68" y="84"/>
                      <a:pt x="68" y="84"/>
                    </a:cubicBezTo>
                    <a:cubicBezTo>
                      <a:pt x="67" y="84"/>
                      <a:pt x="67" y="84"/>
                      <a:pt x="67" y="84"/>
                    </a:cubicBezTo>
                    <a:cubicBezTo>
                      <a:pt x="66" y="84"/>
                      <a:pt x="66" y="83"/>
                      <a:pt x="68" y="83"/>
                    </a:cubicBezTo>
                    <a:cubicBezTo>
                      <a:pt x="67" y="83"/>
                      <a:pt x="67" y="83"/>
                      <a:pt x="67" y="83"/>
                    </a:cubicBezTo>
                    <a:cubicBezTo>
                      <a:pt x="68" y="82"/>
                      <a:pt x="67" y="81"/>
                      <a:pt x="66" y="81"/>
                    </a:cubicBezTo>
                    <a:cubicBezTo>
                      <a:pt x="66" y="82"/>
                      <a:pt x="65" y="82"/>
                      <a:pt x="64" y="82"/>
                    </a:cubicBezTo>
                    <a:cubicBezTo>
                      <a:pt x="62" y="83"/>
                      <a:pt x="64" y="82"/>
                      <a:pt x="63" y="82"/>
                    </a:cubicBezTo>
                    <a:cubicBezTo>
                      <a:pt x="64" y="82"/>
                      <a:pt x="64" y="81"/>
                      <a:pt x="65" y="81"/>
                    </a:cubicBezTo>
                    <a:cubicBezTo>
                      <a:pt x="68" y="79"/>
                      <a:pt x="65" y="79"/>
                      <a:pt x="65" y="78"/>
                    </a:cubicBezTo>
                    <a:cubicBezTo>
                      <a:pt x="64" y="78"/>
                      <a:pt x="64" y="78"/>
                      <a:pt x="64" y="78"/>
                    </a:cubicBezTo>
                    <a:cubicBezTo>
                      <a:pt x="66" y="77"/>
                      <a:pt x="63" y="77"/>
                      <a:pt x="64" y="76"/>
                    </a:cubicBezTo>
                    <a:cubicBezTo>
                      <a:pt x="63" y="76"/>
                      <a:pt x="60" y="77"/>
                      <a:pt x="60" y="77"/>
                    </a:cubicBezTo>
                    <a:cubicBezTo>
                      <a:pt x="58" y="78"/>
                      <a:pt x="62" y="76"/>
                      <a:pt x="63" y="75"/>
                    </a:cubicBezTo>
                    <a:cubicBezTo>
                      <a:pt x="62" y="75"/>
                      <a:pt x="62" y="75"/>
                      <a:pt x="62" y="75"/>
                    </a:cubicBezTo>
                    <a:cubicBezTo>
                      <a:pt x="62" y="75"/>
                      <a:pt x="62" y="75"/>
                      <a:pt x="62" y="75"/>
                    </a:cubicBezTo>
                    <a:cubicBezTo>
                      <a:pt x="61" y="75"/>
                      <a:pt x="60" y="75"/>
                      <a:pt x="61" y="74"/>
                    </a:cubicBezTo>
                    <a:cubicBezTo>
                      <a:pt x="61" y="74"/>
                      <a:pt x="61" y="74"/>
                      <a:pt x="61" y="74"/>
                    </a:cubicBezTo>
                    <a:cubicBezTo>
                      <a:pt x="61" y="74"/>
                      <a:pt x="62" y="73"/>
                      <a:pt x="62" y="73"/>
                    </a:cubicBezTo>
                    <a:cubicBezTo>
                      <a:pt x="60" y="74"/>
                      <a:pt x="61" y="72"/>
                      <a:pt x="59" y="73"/>
                    </a:cubicBezTo>
                    <a:cubicBezTo>
                      <a:pt x="60" y="73"/>
                      <a:pt x="60" y="73"/>
                      <a:pt x="60" y="73"/>
                    </a:cubicBezTo>
                    <a:cubicBezTo>
                      <a:pt x="59" y="73"/>
                      <a:pt x="59" y="73"/>
                      <a:pt x="59" y="73"/>
                    </a:cubicBezTo>
                    <a:cubicBezTo>
                      <a:pt x="59" y="73"/>
                      <a:pt x="59" y="73"/>
                      <a:pt x="59" y="73"/>
                    </a:cubicBezTo>
                    <a:cubicBezTo>
                      <a:pt x="61" y="72"/>
                      <a:pt x="61" y="72"/>
                      <a:pt x="61" y="72"/>
                    </a:cubicBezTo>
                    <a:cubicBezTo>
                      <a:pt x="62" y="71"/>
                      <a:pt x="60" y="72"/>
                      <a:pt x="59" y="73"/>
                    </a:cubicBezTo>
                    <a:cubicBezTo>
                      <a:pt x="57" y="73"/>
                      <a:pt x="59" y="72"/>
                      <a:pt x="59" y="72"/>
                    </a:cubicBezTo>
                    <a:cubicBezTo>
                      <a:pt x="60" y="71"/>
                      <a:pt x="59" y="72"/>
                      <a:pt x="59" y="72"/>
                    </a:cubicBezTo>
                    <a:cubicBezTo>
                      <a:pt x="61" y="72"/>
                      <a:pt x="60" y="72"/>
                      <a:pt x="61" y="71"/>
                    </a:cubicBezTo>
                    <a:cubicBezTo>
                      <a:pt x="61" y="71"/>
                      <a:pt x="59" y="72"/>
                      <a:pt x="59" y="72"/>
                    </a:cubicBezTo>
                    <a:cubicBezTo>
                      <a:pt x="59" y="71"/>
                      <a:pt x="58" y="71"/>
                      <a:pt x="60" y="70"/>
                    </a:cubicBezTo>
                    <a:cubicBezTo>
                      <a:pt x="59" y="71"/>
                      <a:pt x="59" y="70"/>
                      <a:pt x="58" y="70"/>
                    </a:cubicBezTo>
                    <a:cubicBezTo>
                      <a:pt x="58" y="71"/>
                      <a:pt x="58" y="71"/>
                      <a:pt x="57" y="72"/>
                    </a:cubicBezTo>
                    <a:cubicBezTo>
                      <a:pt x="57" y="72"/>
                      <a:pt x="56" y="72"/>
                      <a:pt x="57" y="71"/>
                    </a:cubicBezTo>
                    <a:cubicBezTo>
                      <a:pt x="57" y="71"/>
                      <a:pt x="57" y="71"/>
                      <a:pt x="57" y="71"/>
                    </a:cubicBezTo>
                    <a:cubicBezTo>
                      <a:pt x="57" y="71"/>
                      <a:pt x="57" y="71"/>
                      <a:pt x="56" y="72"/>
                    </a:cubicBezTo>
                    <a:cubicBezTo>
                      <a:pt x="58" y="70"/>
                      <a:pt x="58" y="70"/>
                      <a:pt x="58" y="70"/>
                    </a:cubicBezTo>
                    <a:cubicBezTo>
                      <a:pt x="56" y="71"/>
                      <a:pt x="56" y="70"/>
                      <a:pt x="56" y="70"/>
                    </a:cubicBezTo>
                    <a:cubicBezTo>
                      <a:pt x="57" y="69"/>
                      <a:pt x="59" y="69"/>
                      <a:pt x="59" y="68"/>
                    </a:cubicBezTo>
                    <a:cubicBezTo>
                      <a:pt x="58" y="68"/>
                      <a:pt x="58" y="68"/>
                      <a:pt x="58" y="68"/>
                    </a:cubicBezTo>
                    <a:cubicBezTo>
                      <a:pt x="57" y="68"/>
                      <a:pt x="58" y="68"/>
                      <a:pt x="59" y="68"/>
                    </a:cubicBezTo>
                    <a:cubicBezTo>
                      <a:pt x="59" y="66"/>
                      <a:pt x="54" y="69"/>
                      <a:pt x="55" y="68"/>
                    </a:cubicBezTo>
                    <a:cubicBezTo>
                      <a:pt x="57" y="67"/>
                      <a:pt x="57" y="67"/>
                      <a:pt x="57" y="66"/>
                    </a:cubicBezTo>
                    <a:cubicBezTo>
                      <a:pt x="56" y="67"/>
                      <a:pt x="56" y="67"/>
                      <a:pt x="56" y="67"/>
                    </a:cubicBezTo>
                    <a:cubicBezTo>
                      <a:pt x="55" y="67"/>
                      <a:pt x="58" y="66"/>
                      <a:pt x="56" y="67"/>
                    </a:cubicBezTo>
                    <a:cubicBezTo>
                      <a:pt x="55" y="68"/>
                      <a:pt x="56" y="67"/>
                      <a:pt x="55" y="67"/>
                    </a:cubicBezTo>
                    <a:cubicBezTo>
                      <a:pt x="59" y="65"/>
                      <a:pt x="55" y="65"/>
                      <a:pt x="57" y="63"/>
                    </a:cubicBezTo>
                    <a:cubicBezTo>
                      <a:pt x="54" y="64"/>
                      <a:pt x="56" y="63"/>
                      <a:pt x="55" y="63"/>
                    </a:cubicBezTo>
                    <a:cubicBezTo>
                      <a:pt x="57" y="62"/>
                      <a:pt x="54" y="63"/>
                      <a:pt x="55" y="62"/>
                    </a:cubicBezTo>
                    <a:cubicBezTo>
                      <a:pt x="53" y="63"/>
                      <a:pt x="53" y="63"/>
                      <a:pt x="53" y="63"/>
                    </a:cubicBezTo>
                    <a:cubicBezTo>
                      <a:pt x="54" y="62"/>
                      <a:pt x="49" y="64"/>
                      <a:pt x="52" y="63"/>
                    </a:cubicBezTo>
                    <a:cubicBezTo>
                      <a:pt x="52" y="62"/>
                      <a:pt x="54" y="62"/>
                      <a:pt x="54" y="62"/>
                    </a:cubicBezTo>
                    <a:cubicBezTo>
                      <a:pt x="56" y="60"/>
                      <a:pt x="51" y="62"/>
                      <a:pt x="54" y="60"/>
                    </a:cubicBezTo>
                    <a:cubicBezTo>
                      <a:pt x="53" y="60"/>
                      <a:pt x="52" y="61"/>
                      <a:pt x="51" y="61"/>
                    </a:cubicBezTo>
                    <a:cubicBezTo>
                      <a:pt x="52" y="61"/>
                      <a:pt x="52" y="59"/>
                      <a:pt x="53" y="59"/>
                    </a:cubicBezTo>
                    <a:cubicBezTo>
                      <a:pt x="52" y="59"/>
                      <a:pt x="52" y="60"/>
                      <a:pt x="52" y="59"/>
                    </a:cubicBezTo>
                    <a:cubicBezTo>
                      <a:pt x="53" y="59"/>
                      <a:pt x="53" y="59"/>
                      <a:pt x="53" y="59"/>
                    </a:cubicBezTo>
                    <a:cubicBezTo>
                      <a:pt x="54" y="58"/>
                      <a:pt x="52" y="58"/>
                      <a:pt x="51" y="58"/>
                    </a:cubicBezTo>
                    <a:cubicBezTo>
                      <a:pt x="53" y="57"/>
                      <a:pt x="52" y="57"/>
                      <a:pt x="52" y="56"/>
                    </a:cubicBezTo>
                    <a:cubicBezTo>
                      <a:pt x="50" y="57"/>
                      <a:pt x="53" y="55"/>
                      <a:pt x="50" y="56"/>
                    </a:cubicBezTo>
                    <a:cubicBezTo>
                      <a:pt x="51" y="56"/>
                      <a:pt x="51" y="56"/>
                      <a:pt x="51" y="56"/>
                    </a:cubicBezTo>
                    <a:cubicBezTo>
                      <a:pt x="50" y="56"/>
                      <a:pt x="48" y="57"/>
                      <a:pt x="48" y="57"/>
                    </a:cubicBezTo>
                    <a:cubicBezTo>
                      <a:pt x="50" y="56"/>
                      <a:pt x="50" y="56"/>
                      <a:pt x="50" y="56"/>
                    </a:cubicBezTo>
                    <a:cubicBezTo>
                      <a:pt x="52" y="54"/>
                      <a:pt x="50" y="55"/>
                      <a:pt x="51" y="54"/>
                    </a:cubicBezTo>
                    <a:cubicBezTo>
                      <a:pt x="49" y="55"/>
                      <a:pt x="51" y="54"/>
                      <a:pt x="49" y="55"/>
                    </a:cubicBezTo>
                    <a:cubicBezTo>
                      <a:pt x="49" y="55"/>
                      <a:pt x="49" y="55"/>
                      <a:pt x="49" y="55"/>
                    </a:cubicBezTo>
                    <a:cubicBezTo>
                      <a:pt x="48" y="55"/>
                      <a:pt x="48" y="55"/>
                      <a:pt x="47" y="55"/>
                    </a:cubicBezTo>
                    <a:cubicBezTo>
                      <a:pt x="47" y="55"/>
                      <a:pt x="49" y="54"/>
                      <a:pt x="49" y="54"/>
                    </a:cubicBezTo>
                    <a:cubicBezTo>
                      <a:pt x="50" y="53"/>
                      <a:pt x="49" y="53"/>
                      <a:pt x="49" y="53"/>
                    </a:cubicBezTo>
                    <a:cubicBezTo>
                      <a:pt x="49" y="53"/>
                      <a:pt x="49" y="53"/>
                      <a:pt x="48" y="53"/>
                    </a:cubicBezTo>
                    <a:cubicBezTo>
                      <a:pt x="48" y="53"/>
                      <a:pt x="48" y="53"/>
                      <a:pt x="48" y="53"/>
                    </a:cubicBezTo>
                    <a:cubicBezTo>
                      <a:pt x="48" y="53"/>
                      <a:pt x="48" y="53"/>
                      <a:pt x="48" y="53"/>
                    </a:cubicBezTo>
                    <a:cubicBezTo>
                      <a:pt x="48" y="53"/>
                      <a:pt x="48" y="53"/>
                      <a:pt x="48" y="53"/>
                    </a:cubicBezTo>
                    <a:cubicBezTo>
                      <a:pt x="48" y="53"/>
                      <a:pt x="48" y="53"/>
                      <a:pt x="49" y="53"/>
                    </a:cubicBezTo>
                    <a:cubicBezTo>
                      <a:pt x="49" y="53"/>
                      <a:pt x="49" y="53"/>
                      <a:pt x="49" y="53"/>
                    </a:cubicBezTo>
                    <a:cubicBezTo>
                      <a:pt x="49" y="53"/>
                      <a:pt x="49" y="53"/>
                      <a:pt x="49" y="53"/>
                    </a:cubicBezTo>
                    <a:cubicBezTo>
                      <a:pt x="49" y="52"/>
                      <a:pt x="49" y="52"/>
                      <a:pt x="49" y="52"/>
                    </a:cubicBezTo>
                    <a:cubicBezTo>
                      <a:pt x="50" y="51"/>
                      <a:pt x="50" y="51"/>
                      <a:pt x="50" y="51"/>
                    </a:cubicBezTo>
                    <a:cubicBezTo>
                      <a:pt x="50" y="51"/>
                      <a:pt x="48" y="52"/>
                      <a:pt x="48" y="52"/>
                    </a:cubicBezTo>
                    <a:cubicBezTo>
                      <a:pt x="49" y="50"/>
                      <a:pt x="46" y="50"/>
                      <a:pt x="46" y="50"/>
                    </a:cubicBezTo>
                    <a:cubicBezTo>
                      <a:pt x="46" y="50"/>
                      <a:pt x="47" y="50"/>
                      <a:pt x="46" y="50"/>
                    </a:cubicBezTo>
                    <a:cubicBezTo>
                      <a:pt x="46" y="50"/>
                      <a:pt x="44" y="50"/>
                      <a:pt x="45" y="50"/>
                    </a:cubicBezTo>
                    <a:cubicBezTo>
                      <a:pt x="45" y="50"/>
                      <a:pt x="46" y="49"/>
                      <a:pt x="46" y="49"/>
                    </a:cubicBezTo>
                    <a:cubicBezTo>
                      <a:pt x="46" y="48"/>
                      <a:pt x="45" y="49"/>
                      <a:pt x="45" y="49"/>
                    </a:cubicBezTo>
                    <a:cubicBezTo>
                      <a:pt x="47" y="47"/>
                      <a:pt x="43" y="49"/>
                      <a:pt x="44" y="47"/>
                    </a:cubicBezTo>
                    <a:cubicBezTo>
                      <a:pt x="44" y="47"/>
                      <a:pt x="45" y="47"/>
                      <a:pt x="45" y="47"/>
                    </a:cubicBezTo>
                    <a:cubicBezTo>
                      <a:pt x="44" y="47"/>
                      <a:pt x="43" y="46"/>
                      <a:pt x="41" y="47"/>
                    </a:cubicBezTo>
                    <a:cubicBezTo>
                      <a:pt x="43" y="46"/>
                      <a:pt x="43" y="46"/>
                      <a:pt x="43" y="46"/>
                    </a:cubicBezTo>
                    <a:cubicBezTo>
                      <a:pt x="43" y="46"/>
                      <a:pt x="42" y="46"/>
                      <a:pt x="41" y="46"/>
                    </a:cubicBezTo>
                    <a:cubicBezTo>
                      <a:pt x="40" y="47"/>
                      <a:pt x="39" y="47"/>
                      <a:pt x="39" y="47"/>
                    </a:cubicBezTo>
                    <a:cubicBezTo>
                      <a:pt x="39" y="47"/>
                      <a:pt x="39" y="47"/>
                      <a:pt x="39" y="47"/>
                    </a:cubicBezTo>
                    <a:cubicBezTo>
                      <a:pt x="38" y="46"/>
                      <a:pt x="38" y="46"/>
                      <a:pt x="38" y="46"/>
                    </a:cubicBezTo>
                    <a:cubicBezTo>
                      <a:pt x="39" y="46"/>
                      <a:pt x="39" y="46"/>
                      <a:pt x="39" y="46"/>
                    </a:cubicBezTo>
                    <a:cubicBezTo>
                      <a:pt x="42" y="44"/>
                      <a:pt x="40" y="44"/>
                      <a:pt x="41" y="44"/>
                    </a:cubicBezTo>
                    <a:cubicBezTo>
                      <a:pt x="39" y="44"/>
                      <a:pt x="39" y="44"/>
                      <a:pt x="39" y="44"/>
                    </a:cubicBezTo>
                    <a:cubicBezTo>
                      <a:pt x="38" y="44"/>
                      <a:pt x="40" y="43"/>
                      <a:pt x="40" y="43"/>
                    </a:cubicBezTo>
                    <a:cubicBezTo>
                      <a:pt x="35" y="45"/>
                      <a:pt x="35" y="45"/>
                      <a:pt x="35" y="45"/>
                    </a:cubicBezTo>
                    <a:cubicBezTo>
                      <a:pt x="36" y="45"/>
                      <a:pt x="37" y="44"/>
                      <a:pt x="38" y="43"/>
                    </a:cubicBezTo>
                    <a:cubicBezTo>
                      <a:pt x="37" y="43"/>
                      <a:pt x="35" y="44"/>
                      <a:pt x="33" y="45"/>
                    </a:cubicBezTo>
                    <a:cubicBezTo>
                      <a:pt x="33" y="44"/>
                      <a:pt x="32" y="44"/>
                      <a:pt x="32" y="44"/>
                    </a:cubicBezTo>
                    <a:cubicBezTo>
                      <a:pt x="33" y="43"/>
                      <a:pt x="32" y="44"/>
                      <a:pt x="33" y="44"/>
                    </a:cubicBezTo>
                    <a:cubicBezTo>
                      <a:pt x="34" y="43"/>
                      <a:pt x="34" y="43"/>
                      <a:pt x="34" y="43"/>
                    </a:cubicBezTo>
                    <a:cubicBezTo>
                      <a:pt x="34" y="43"/>
                      <a:pt x="36" y="41"/>
                      <a:pt x="37" y="41"/>
                    </a:cubicBezTo>
                    <a:cubicBezTo>
                      <a:pt x="36" y="41"/>
                      <a:pt x="36" y="40"/>
                      <a:pt x="36" y="39"/>
                    </a:cubicBezTo>
                    <a:cubicBezTo>
                      <a:pt x="34" y="41"/>
                      <a:pt x="35" y="39"/>
                      <a:pt x="33" y="41"/>
                    </a:cubicBezTo>
                    <a:cubicBezTo>
                      <a:pt x="32" y="40"/>
                      <a:pt x="34" y="39"/>
                      <a:pt x="35" y="39"/>
                    </a:cubicBezTo>
                    <a:cubicBezTo>
                      <a:pt x="33" y="39"/>
                      <a:pt x="34" y="38"/>
                      <a:pt x="33" y="37"/>
                    </a:cubicBezTo>
                    <a:cubicBezTo>
                      <a:pt x="34" y="37"/>
                      <a:pt x="34" y="37"/>
                      <a:pt x="34" y="37"/>
                    </a:cubicBezTo>
                    <a:cubicBezTo>
                      <a:pt x="33" y="37"/>
                      <a:pt x="33" y="36"/>
                      <a:pt x="31" y="37"/>
                    </a:cubicBezTo>
                    <a:cubicBezTo>
                      <a:pt x="32" y="36"/>
                      <a:pt x="32" y="36"/>
                      <a:pt x="32" y="36"/>
                    </a:cubicBezTo>
                    <a:cubicBezTo>
                      <a:pt x="32" y="35"/>
                      <a:pt x="29" y="38"/>
                      <a:pt x="30" y="36"/>
                    </a:cubicBezTo>
                    <a:cubicBezTo>
                      <a:pt x="31" y="36"/>
                      <a:pt x="31" y="36"/>
                      <a:pt x="31" y="36"/>
                    </a:cubicBezTo>
                    <a:cubicBezTo>
                      <a:pt x="30" y="36"/>
                      <a:pt x="32" y="34"/>
                      <a:pt x="30" y="35"/>
                    </a:cubicBezTo>
                    <a:cubicBezTo>
                      <a:pt x="31" y="34"/>
                      <a:pt x="31" y="34"/>
                      <a:pt x="31" y="34"/>
                    </a:cubicBezTo>
                    <a:cubicBezTo>
                      <a:pt x="30" y="34"/>
                      <a:pt x="30" y="34"/>
                      <a:pt x="28" y="34"/>
                    </a:cubicBezTo>
                    <a:cubicBezTo>
                      <a:pt x="30" y="33"/>
                      <a:pt x="30" y="33"/>
                      <a:pt x="30" y="33"/>
                    </a:cubicBezTo>
                    <a:cubicBezTo>
                      <a:pt x="31" y="32"/>
                      <a:pt x="28" y="34"/>
                      <a:pt x="29" y="33"/>
                    </a:cubicBezTo>
                    <a:cubicBezTo>
                      <a:pt x="29" y="33"/>
                      <a:pt x="29" y="32"/>
                      <a:pt x="30" y="32"/>
                    </a:cubicBezTo>
                    <a:cubicBezTo>
                      <a:pt x="28" y="33"/>
                      <a:pt x="28" y="32"/>
                      <a:pt x="28" y="32"/>
                    </a:cubicBezTo>
                    <a:cubicBezTo>
                      <a:pt x="29" y="31"/>
                      <a:pt x="29" y="31"/>
                      <a:pt x="29" y="31"/>
                    </a:cubicBezTo>
                    <a:cubicBezTo>
                      <a:pt x="28" y="29"/>
                      <a:pt x="27" y="27"/>
                      <a:pt x="24" y="26"/>
                    </a:cubicBezTo>
                    <a:cubicBezTo>
                      <a:pt x="26" y="24"/>
                      <a:pt x="26" y="26"/>
                      <a:pt x="27" y="24"/>
                    </a:cubicBezTo>
                    <a:cubicBezTo>
                      <a:pt x="25" y="26"/>
                      <a:pt x="26" y="24"/>
                      <a:pt x="25" y="24"/>
                    </a:cubicBezTo>
                    <a:cubicBezTo>
                      <a:pt x="26" y="24"/>
                      <a:pt x="26" y="24"/>
                      <a:pt x="26" y="24"/>
                    </a:cubicBezTo>
                    <a:cubicBezTo>
                      <a:pt x="25" y="24"/>
                      <a:pt x="26" y="23"/>
                      <a:pt x="25" y="23"/>
                    </a:cubicBezTo>
                    <a:cubicBezTo>
                      <a:pt x="25" y="24"/>
                      <a:pt x="25" y="24"/>
                      <a:pt x="25" y="24"/>
                    </a:cubicBezTo>
                    <a:cubicBezTo>
                      <a:pt x="24" y="24"/>
                      <a:pt x="27" y="21"/>
                      <a:pt x="25" y="23"/>
                    </a:cubicBezTo>
                    <a:cubicBezTo>
                      <a:pt x="26" y="22"/>
                      <a:pt x="26" y="22"/>
                      <a:pt x="26" y="22"/>
                    </a:cubicBezTo>
                    <a:cubicBezTo>
                      <a:pt x="23" y="23"/>
                      <a:pt x="26" y="21"/>
                      <a:pt x="24" y="22"/>
                    </a:cubicBezTo>
                    <a:cubicBezTo>
                      <a:pt x="25" y="21"/>
                      <a:pt x="25" y="21"/>
                      <a:pt x="25" y="21"/>
                    </a:cubicBezTo>
                    <a:cubicBezTo>
                      <a:pt x="25" y="20"/>
                      <a:pt x="22" y="22"/>
                      <a:pt x="23" y="21"/>
                    </a:cubicBezTo>
                    <a:cubicBezTo>
                      <a:pt x="23" y="20"/>
                      <a:pt x="22" y="20"/>
                      <a:pt x="20" y="21"/>
                    </a:cubicBezTo>
                    <a:cubicBezTo>
                      <a:pt x="23" y="20"/>
                      <a:pt x="23" y="20"/>
                      <a:pt x="23" y="20"/>
                    </a:cubicBezTo>
                    <a:cubicBezTo>
                      <a:pt x="21" y="19"/>
                      <a:pt x="20" y="17"/>
                      <a:pt x="17" y="17"/>
                    </a:cubicBezTo>
                    <a:cubicBezTo>
                      <a:pt x="18" y="16"/>
                      <a:pt x="18" y="16"/>
                      <a:pt x="18" y="16"/>
                    </a:cubicBezTo>
                    <a:cubicBezTo>
                      <a:pt x="16" y="17"/>
                      <a:pt x="19" y="13"/>
                      <a:pt x="15" y="15"/>
                    </a:cubicBezTo>
                    <a:cubicBezTo>
                      <a:pt x="13" y="16"/>
                      <a:pt x="13" y="16"/>
                      <a:pt x="13" y="16"/>
                    </a:cubicBezTo>
                    <a:cubicBezTo>
                      <a:pt x="15" y="14"/>
                      <a:pt x="15" y="14"/>
                      <a:pt x="15" y="14"/>
                    </a:cubicBezTo>
                    <a:cubicBezTo>
                      <a:pt x="14" y="14"/>
                      <a:pt x="15" y="13"/>
                      <a:pt x="13" y="14"/>
                    </a:cubicBezTo>
                    <a:cubicBezTo>
                      <a:pt x="15" y="13"/>
                      <a:pt x="15" y="13"/>
                      <a:pt x="15" y="13"/>
                    </a:cubicBezTo>
                    <a:cubicBezTo>
                      <a:pt x="15" y="13"/>
                      <a:pt x="12" y="14"/>
                      <a:pt x="12" y="13"/>
                    </a:cubicBezTo>
                    <a:cubicBezTo>
                      <a:pt x="13" y="13"/>
                      <a:pt x="13" y="13"/>
                      <a:pt x="13" y="13"/>
                    </a:cubicBezTo>
                    <a:cubicBezTo>
                      <a:pt x="15" y="9"/>
                      <a:pt x="16" y="6"/>
                      <a:pt x="11" y="6"/>
                    </a:cubicBezTo>
                    <a:cubicBezTo>
                      <a:pt x="11" y="6"/>
                      <a:pt x="13" y="4"/>
                      <a:pt x="13" y="4"/>
                    </a:cubicBezTo>
                    <a:cubicBezTo>
                      <a:pt x="9" y="4"/>
                      <a:pt x="13" y="0"/>
                      <a:pt x="7" y="1"/>
                    </a:cubicBezTo>
                    <a:cubicBezTo>
                      <a:pt x="6" y="0"/>
                      <a:pt x="0" y="2"/>
                      <a:pt x="0" y="2"/>
                    </a:cubicBezTo>
                    <a:cubicBezTo>
                      <a:pt x="3" y="4"/>
                      <a:pt x="3" y="8"/>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67" name="Freeform 128"/>
              <p:cNvSpPr/>
              <p:nvPr/>
            </p:nvSpPr>
            <p:spPr bwMode="auto">
              <a:xfrm>
                <a:off x="6120" y="1641"/>
                <a:ext cx="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68" name="Freeform 129"/>
              <p:cNvSpPr/>
              <p:nvPr/>
            </p:nvSpPr>
            <p:spPr bwMode="auto">
              <a:xfrm>
                <a:off x="6033" y="1508"/>
                <a:ext cx="2" cy="3"/>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69" name="Freeform 130"/>
              <p:cNvSpPr/>
              <p:nvPr/>
            </p:nvSpPr>
            <p:spPr bwMode="auto">
              <a:xfrm>
                <a:off x="6016" y="1492"/>
                <a:ext cx="5" cy="2"/>
              </a:xfrm>
              <a:custGeom>
                <a:avLst/>
                <a:gdLst>
                  <a:gd name="T0" fmla="*/ 5 w 5"/>
                  <a:gd name="T1" fmla="*/ 0 h 2"/>
                  <a:gd name="T2" fmla="*/ 5 w 5"/>
                  <a:gd name="T3" fmla="*/ 0 h 2"/>
                  <a:gd name="T4" fmla="*/ 0 w 5"/>
                  <a:gd name="T5" fmla="*/ 2 h 2"/>
                  <a:gd name="T6" fmla="*/ 5 w 5"/>
                  <a:gd name="T7" fmla="*/ 0 h 2"/>
                </a:gdLst>
                <a:ahLst/>
                <a:cxnLst>
                  <a:cxn ang="0">
                    <a:pos x="T0" y="T1"/>
                  </a:cxn>
                  <a:cxn ang="0">
                    <a:pos x="T2" y="T3"/>
                  </a:cxn>
                  <a:cxn ang="0">
                    <a:pos x="T4" y="T5"/>
                  </a:cxn>
                  <a:cxn ang="0">
                    <a:pos x="T6" y="T7"/>
                  </a:cxn>
                </a:cxnLst>
                <a:rect l="0" t="0" r="r" b="b"/>
                <a:pathLst>
                  <a:path w="5" h="2">
                    <a:moveTo>
                      <a:pt x="5" y="0"/>
                    </a:moveTo>
                    <a:lnTo>
                      <a:pt x="5" y="0"/>
                    </a:lnTo>
                    <a:lnTo>
                      <a:pt x="0" y="2"/>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70" name="Freeform 131"/>
              <p:cNvSpPr/>
              <p:nvPr/>
            </p:nvSpPr>
            <p:spPr bwMode="auto">
              <a:xfrm>
                <a:off x="6042" y="1506"/>
                <a:ext cx="5"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2" y="0"/>
                      <a:pt x="0" y="0"/>
                      <a:pt x="1"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71" name="Freeform 132"/>
              <p:cNvSpPr/>
              <p:nvPr/>
            </p:nvSpPr>
            <p:spPr bwMode="auto">
              <a:xfrm>
                <a:off x="6094" y="169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72" name="Freeform 133"/>
              <p:cNvSpPr/>
              <p:nvPr/>
            </p:nvSpPr>
            <p:spPr bwMode="auto">
              <a:xfrm>
                <a:off x="6045" y="1508"/>
                <a:ext cx="2" cy="3"/>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73" name="Freeform 134"/>
              <p:cNvSpPr/>
              <p:nvPr/>
            </p:nvSpPr>
            <p:spPr bwMode="auto">
              <a:xfrm>
                <a:off x="6035" y="150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74" name="Freeform 135"/>
              <p:cNvSpPr/>
              <p:nvPr/>
            </p:nvSpPr>
            <p:spPr bwMode="auto">
              <a:xfrm>
                <a:off x="6535" y="1518"/>
                <a:ext cx="12" cy="2"/>
              </a:xfrm>
              <a:custGeom>
                <a:avLst/>
                <a:gdLst>
                  <a:gd name="T0" fmla="*/ 1 w 5"/>
                  <a:gd name="T1" fmla="*/ 1 h 1"/>
                  <a:gd name="T2" fmla="*/ 0 w 5"/>
                  <a:gd name="T3" fmla="*/ 1 h 1"/>
                  <a:gd name="T4" fmla="*/ 2 w 5"/>
                  <a:gd name="T5" fmla="*/ 1 h 1"/>
                  <a:gd name="T6" fmla="*/ 3 w 5"/>
                  <a:gd name="T7" fmla="*/ 1 h 1"/>
                  <a:gd name="T8" fmla="*/ 5 w 5"/>
                  <a:gd name="T9" fmla="*/ 0 h 1"/>
                  <a:gd name="T10" fmla="*/ 1 w 5"/>
                  <a:gd name="T11" fmla="*/ 1 h 1"/>
                </a:gdLst>
                <a:ahLst/>
                <a:cxnLst>
                  <a:cxn ang="0">
                    <a:pos x="T0" y="T1"/>
                  </a:cxn>
                  <a:cxn ang="0">
                    <a:pos x="T2" y="T3"/>
                  </a:cxn>
                  <a:cxn ang="0">
                    <a:pos x="T4" y="T5"/>
                  </a:cxn>
                  <a:cxn ang="0">
                    <a:pos x="T6" y="T7"/>
                  </a:cxn>
                  <a:cxn ang="0">
                    <a:pos x="T8" y="T9"/>
                  </a:cxn>
                  <a:cxn ang="0">
                    <a:pos x="T10" y="T11"/>
                  </a:cxn>
                </a:cxnLst>
                <a:rect l="0" t="0" r="r" b="b"/>
                <a:pathLst>
                  <a:path w="5" h="1">
                    <a:moveTo>
                      <a:pt x="1" y="1"/>
                    </a:moveTo>
                    <a:cubicBezTo>
                      <a:pt x="1" y="1"/>
                      <a:pt x="1" y="1"/>
                      <a:pt x="0" y="1"/>
                    </a:cubicBezTo>
                    <a:cubicBezTo>
                      <a:pt x="1" y="1"/>
                      <a:pt x="2" y="1"/>
                      <a:pt x="2" y="1"/>
                    </a:cubicBezTo>
                    <a:cubicBezTo>
                      <a:pt x="3" y="1"/>
                      <a:pt x="4" y="1"/>
                      <a:pt x="3" y="1"/>
                    </a:cubicBezTo>
                    <a:cubicBezTo>
                      <a:pt x="4" y="0"/>
                      <a:pt x="5" y="0"/>
                      <a:pt x="5" y="0"/>
                    </a:cubicBezTo>
                    <a:cubicBezTo>
                      <a:pt x="4"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75" name="Freeform 136"/>
              <p:cNvSpPr/>
              <p:nvPr/>
            </p:nvSpPr>
            <p:spPr bwMode="auto">
              <a:xfrm>
                <a:off x="7185" y="1480"/>
                <a:ext cx="3"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76" name="Freeform 137"/>
              <p:cNvSpPr/>
              <p:nvPr/>
            </p:nvSpPr>
            <p:spPr bwMode="auto">
              <a:xfrm>
                <a:off x="7048" y="1593"/>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77" name="Freeform 138"/>
              <p:cNvSpPr/>
              <p:nvPr/>
            </p:nvSpPr>
            <p:spPr bwMode="auto">
              <a:xfrm>
                <a:off x="7199" y="1475"/>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78" name="Freeform 139"/>
              <p:cNvSpPr/>
              <p:nvPr/>
            </p:nvSpPr>
            <p:spPr bwMode="auto">
              <a:xfrm>
                <a:off x="7202" y="1480"/>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79" name="Freeform 140"/>
              <p:cNvSpPr/>
              <p:nvPr/>
            </p:nvSpPr>
            <p:spPr bwMode="auto">
              <a:xfrm>
                <a:off x="7048" y="16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80" name="Freeform 141"/>
              <p:cNvSpPr/>
              <p:nvPr/>
            </p:nvSpPr>
            <p:spPr bwMode="auto">
              <a:xfrm>
                <a:off x="7043" y="1593"/>
                <a:ext cx="2" cy="5"/>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1"/>
                      <a:pt x="0" y="0"/>
                      <a:pt x="0" y="0"/>
                    </a:cubicBezTo>
                    <a:cubicBezTo>
                      <a:pt x="0" y="0"/>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81" name="Freeform 142"/>
              <p:cNvSpPr/>
              <p:nvPr/>
            </p:nvSpPr>
            <p:spPr bwMode="auto">
              <a:xfrm>
                <a:off x="7048" y="1603"/>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82" name="Freeform 143"/>
              <p:cNvSpPr/>
              <p:nvPr/>
            </p:nvSpPr>
            <p:spPr bwMode="auto">
              <a:xfrm>
                <a:off x="7180" y="1487"/>
                <a:ext cx="3"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83" name="Freeform 144"/>
              <p:cNvSpPr/>
              <p:nvPr/>
            </p:nvSpPr>
            <p:spPr bwMode="auto">
              <a:xfrm>
                <a:off x="7211" y="1480"/>
                <a:ext cx="3" cy="4"/>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84" name="Freeform 145"/>
              <p:cNvSpPr/>
              <p:nvPr/>
            </p:nvSpPr>
            <p:spPr bwMode="auto">
              <a:xfrm>
                <a:off x="7249" y="1496"/>
                <a:ext cx="3" cy="7"/>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85" name="Freeform 146"/>
              <p:cNvSpPr/>
              <p:nvPr/>
            </p:nvSpPr>
            <p:spPr bwMode="auto">
              <a:xfrm>
                <a:off x="7252" y="1499"/>
                <a:ext cx="2" cy="4"/>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86" name="Freeform 147"/>
              <p:cNvSpPr/>
              <p:nvPr/>
            </p:nvSpPr>
            <p:spPr bwMode="auto">
              <a:xfrm>
                <a:off x="7218" y="1480"/>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87" name="Freeform 148"/>
              <p:cNvSpPr/>
              <p:nvPr/>
            </p:nvSpPr>
            <p:spPr bwMode="auto">
              <a:xfrm>
                <a:off x="7214" y="1475"/>
                <a:ext cx="4" cy="9"/>
              </a:xfrm>
              <a:custGeom>
                <a:avLst/>
                <a:gdLst>
                  <a:gd name="T0" fmla="*/ 2 w 2"/>
                  <a:gd name="T1" fmla="*/ 4 h 4"/>
                  <a:gd name="T2" fmla="*/ 1 w 2"/>
                  <a:gd name="T3" fmla="*/ 2 h 4"/>
                  <a:gd name="T4" fmla="*/ 0 w 2"/>
                  <a:gd name="T5" fmla="*/ 2 h 4"/>
                  <a:gd name="T6" fmla="*/ 0 w 2"/>
                  <a:gd name="T7" fmla="*/ 0 h 4"/>
                  <a:gd name="T8" fmla="*/ 2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cubicBezTo>
                      <a:pt x="2" y="3"/>
                      <a:pt x="1" y="3"/>
                      <a:pt x="1" y="2"/>
                    </a:cubicBezTo>
                    <a:cubicBezTo>
                      <a:pt x="1" y="2"/>
                      <a:pt x="0" y="1"/>
                      <a:pt x="0" y="2"/>
                    </a:cubicBezTo>
                    <a:cubicBezTo>
                      <a:pt x="0" y="1"/>
                      <a:pt x="0" y="0"/>
                      <a:pt x="0" y="0"/>
                    </a:cubicBezTo>
                    <a:cubicBezTo>
                      <a:pt x="0" y="1"/>
                      <a:pt x="1" y="3"/>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88" name="Freeform 149"/>
              <p:cNvSpPr/>
              <p:nvPr/>
            </p:nvSpPr>
            <p:spPr bwMode="auto">
              <a:xfrm>
                <a:off x="7216" y="1477"/>
                <a:ext cx="2" cy="3"/>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89" name="Freeform 150"/>
              <p:cNvSpPr/>
              <p:nvPr/>
            </p:nvSpPr>
            <p:spPr bwMode="auto">
              <a:xfrm>
                <a:off x="6497" y="145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90" name="Freeform 151"/>
              <p:cNvSpPr/>
              <p:nvPr/>
            </p:nvSpPr>
            <p:spPr bwMode="auto">
              <a:xfrm>
                <a:off x="7157" y="2082"/>
                <a:ext cx="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0"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91" name="Freeform 152"/>
              <p:cNvSpPr/>
              <p:nvPr/>
            </p:nvSpPr>
            <p:spPr bwMode="auto">
              <a:xfrm>
                <a:off x="7159" y="2079"/>
                <a:ext cx="7" cy="5"/>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3" y="2"/>
                      <a:pt x="3" y="2"/>
                      <a:pt x="3"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92" name="Freeform 153"/>
              <p:cNvSpPr/>
              <p:nvPr/>
            </p:nvSpPr>
            <p:spPr bwMode="auto">
              <a:xfrm>
                <a:off x="6538" y="1373"/>
                <a:ext cx="5" cy="2"/>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1" y="1"/>
                    </a:cubicBezTo>
                    <a:cubicBezTo>
                      <a:pt x="1" y="0"/>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93" name="Freeform 154"/>
              <p:cNvSpPr/>
              <p:nvPr/>
            </p:nvSpPr>
            <p:spPr bwMode="auto">
              <a:xfrm>
                <a:off x="6497" y="141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94" name="Rectangle 155"/>
              <p:cNvSpPr>
                <a:spLocks noChangeArrowheads="1"/>
              </p:cNvSpPr>
              <p:nvPr/>
            </p:nvSpPr>
            <p:spPr bwMode="auto">
              <a:xfrm>
                <a:off x="7086" y="1560"/>
                <a:ext cx="1" cy="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95" name="Freeform 156"/>
              <p:cNvSpPr/>
              <p:nvPr/>
            </p:nvSpPr>
            <p:spPr bwMode="auto">
              <a:xfrm>
                <a:off x="7247" y="150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96" name="Freeform 157"/>
              <p:cNvSpPr/>
              <p:nvPr/>
            </p:nvSpPr>
            <p:spPr bwMode="auto">
              <a:xfrm>
                <a:off x="6540" y="13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97" name="Freeform 158"/>
              <p:cNvSpPr/>
              <p:nvPr/>
            </p:nvSpPr>
            <p:spPr bwMode="auto">
              <a:xfrm>
                <a:off x="7109" y="159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98" name="Freeform 159"/>
              <p:cNvSpPr/>
              <p:nvPr/>
            </p:nvSpPr>
            <p:spPr bwMode="auto">
              <a:xfrm>
                <a:off x="7157" y="1563"/>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99" name="Freeform 160"/>
              <p:cNvSpPr/>
              <p:nvPr/>
            </p:nvSpPr>
            <p:spPr bwMode="auto">
              <a:xfrm>
                <a:off x="7033" y="1622"/>
                <a:ext cx="5" cy="5"/>
              </a:xfrm>
              <a:custGeom>
                <a:avLst/>
                <a:gdLst>
                  <a:gd name="T0" fmla="*/ 0 w 5"/>
                  <a:gd name="T1" fmla="*/ 0 h 5"/>
                  <a:gd name="T2" fmla="*/ 0 w 5"/>
                  <a:gd name="T3" fmla="*/ 2 h 5"/>
                  <a:gd name="T4" fmla="*/ 5 w 5"/>
                  <a:gd name="T5" fmla="*/ 5 h 5"/>
                  <a:gd name="T6" fmla="*/ 0 w 5"/>
                  <a:gd name="T7" fmla="*/ 0 h 5"/>
                </a:gdLst>
                <a:ahLst/>
                <a:cxnLst>
                  <a:cxn ang="0">
                    <a:pos x="T0" y="T1"/>
                  </a:cxn>
                  <a:cxn ang="0">
                    <a:pos x="T2" y="T3"/>
                  </a:cxn>
                  <a:cxn ang="0">
                    <a:pos x="T4" y="T5"/>
                  </a:cxn>
                  <a:cxn ang="0">
                    <a:pos x="T6" y="T7"/>
                  </a:cxn>
                </a:cxnLst>
                <a:rect l="0" t="0" r="r" b="b"/>
                <a:pathLst>
                  <a:path w="5" h="5">
                    <a:moveTo>
                      <a:pt x="0" y="0"/>
                    </a:moveTo>
                    <a:lnTo>
                      <a:pt x="0" y="2"/>
                    </a:lnTo>
                    <a:lnTo>
                      <a:pt x="5"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00" name="Freeform 161"/>
              <p:cNvSpPr/>
              <p:nvPr/>
            </p:nvSpPr>
            <p:spPr bwMode="auto">
              <a:xfrm>
                <a:off x="7064" y="158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01" name="Freeform 162"/>
              <p:cNvSpPr/>
              <p:nvPr/>
            </p:nvSpPr>
            <p:spPr bwMode="auto">
              <a:xfrm>
                <a:off x="6958" y="1475"/>
                <a:ext cx="291" cy="265"/>
              </a:xfrm>
              <a:custGeom>
                <a:avLst/>
                <a:gdLst>
                  <a:gd name="T0" fmla="*/ 27 w 123"/>
                  <a:gd name="T1" fmla="*/ 92 h 112"/>
                  <a:gd name="T2" fmla="*/ 33 w 123"/>
                  <a:gd name="T3" fmla="*/ 85 h 112"/>
                  <a:gd name="T4" fmla="*/ 52 w 123"/>
                  <a:gd name="T5" fmla="*/ 57 h 112"/>
                  <a:gd name="T6" fmla="*/ 61 w 123"/>
                  <a:gd name="T7" fmla="*/ 52 h 112"/>
                  <a:gd name="T8" fmla="*/ 69 w 123"/>
                  <a:gd name="T9" fmla="*/ 49 h 112"/>
                  <a:gd name="T10" fmla="*/ 81 w 123"/>
                  <a:gd name="T11" fmla="*/ 39 h 112"/>
                  <a:gd name="T12" fmla="*/ 89 w 123"/>
                  <a:gd name="T13" fmla="*/ 34 h 112"/>
                  <a:gd name="T14" fmla="*/ 100 w 123"/>
                  <a:gd name="T15" fmla="*/ 25 h 112"/>
                  <a:gd name="T16" fmla="*/ 105 w 123"/>
                  <a:gd name="T17" fmla="*/ 17 h 112"/>
                  <a:gd name="T18" fmla="*/ 115 w 123"/>
                  <a:gd name="T19" fmla="*/ 15 h 112"/>
                  <a:gd name="T20" fmla="*/ 119 w 123"/>
                  <a:gd name="T21" fmla="*/ 14 h 112"/>
                  <a:gd name="T22" fmla="*/ 121 w 123"/>
                  <a:gd name="T23" fmla="*/ 8 h 112"/>
                  <a:gd name="T24" fmla="*/ 122 w 123"/>
                  <a:gd name="T25" fmla="*/ 7 h 112"/>
                  <a:gd name="T26" fmla="*/ 118 w 123"/>
                  <a:gd name="T27" fmla="*/ 7 h 112"/>
                  <a:gd name="T28" fmla="*/ 113 w 123"/>
                  <a:gd name="T29" fmla="*/ 5 h 112"/>
                  <a:gd name="T30" fmla="*/ 107 w 123"/>
                  <a:gd name="T31" fmla="*/ 4 h 112"/>
                  <a:gd name="T32" fmla="*/ 106 w 123"/>
                  <a:gd name="T33" fmla="*/ 3 h 112"/>
                  <a:gd name="T34" fmla="*/ 102 w 123"/>
                  <a:gd name="T35" fmla="*/ 4 h 112"/>
                  <a:gd name="T36" fmla="*/ 101 w 123"/>
                  <a:gd name="T37" fmla="*/ 4 h 112"/>
                  <a:gd name="T38" fmla="*/ 99 w 123"/>
                  <a:gd name="T39" fmla="*/ 2 h 112"/>
                  <a:gd name="T40" fmla="*/ 98 w 123"/>
                  <a:gd name="T41" fmla="*/ 9 h 112"/>
                  <a:gd name="T42" fmla="*/ 96 w 123"/>
                  <a:gd name="T43" fmla="*/ 8 h 112"/>
                  <a:gd name="T44" fmla="*/ 93 w 123"/>
                  <a:gd name="T45" fmla="*/ 7 h 112"/>
                  <a:gd name="T46" fmla="*/ 91 w 123"/>
                  <a:gd name="T47" fmla="*/ 7 h 112"/>
                  <a:gd name="T48" fmla="*/ 89 w 123"/>
                  <a:gd name="T49" fmla="*/ 10 h 112"/>
                  <a:gd name="T50" fmla="*/ 87 w 123"/>
                  <a:gd name="T51" fmla="*/ 10 h 112"/>
                  <a:gd name="T52" fmla="*/ 89 w 123"/>
                  <a:gd name="T53" fmla="*/ 18 h 112"/>
                  <a:gd name="T54" fmla="*/ 85 w 123"/>
                  <a:gd name="T55" fmla="*/ 12 h 112"/>
                  <a:gd name="T56" fmla="*/ 78 w 123"/>
                  <a:gd name="T57" fmla="*/ 16 h 112"/>
                  <a:gd name="T58" fmla="*/ 75 w 123"/>
                  <a:gd name="T59" fmla="*/ 18 h 112"/>
                  <a:gd name="T60" fmla="*/ 75 w 123"/>
                  <a:gd name="T61" fmla="*/ 24 h 112"/>
                  <a:gd name="T62" fmla="*/ 67 w 123"/>
                  <a:gd name="T63" fmla="*/ 25 h 112"/>
                  <a:gd name="T64" fmla="*/ 65 w 123"/>
                  <a:gd name="T65" fmla="*/ 29 h 112"/>
                  <a:gd name="T66" fmla="*/ 64 w 123"/>
                  <a:gd name="T67" fmla="*/ 29 h 112"/>
                  <a:gd name="T68" fmla="*/ 64 w 123"/>
                  <a:gd name="T69" fmla="*/ 32 h 112"/>
                  <a:gd name="T70" fmla="*/ 60 w 123"/>
                  <a:gd name="T71" fmla="*/ 30 h 112"/>
                  <a:gd name="T72" fmla="*/ 59 w 123"/>
                  <a:gd name="T73" fmla="*/ 34 h 112"/>
                  <a:gd name="T74" fmla="*/ 55 w 123"/>
                  <a:gd name="T75" fmla="*/ 39 h 112"/>
                  <a:gd name="T76" fmla="*/ 50 w 123"/>
                  <a:gd name="T77" fmla="*/ 39 h 112"/>
                  <a:gd name="T78" fmla="*/ 47 w 123"/>
                  <a:gd name="T79" fmla="*/ 43 h 112"/>
                  <a:gd name="T80" fmla="*/ 45 w 123"/>
                  <a:gd name="T81" fmla="*/ 45 h 112"/>
                  <a:gd name="T82" fmla="*/ 44 w 123"/>
                  <a:gd name="T83" fmla="*/ 45 h 112"/>
                  <a:gd name="T84" fmla="*/ 42 w 123"/>
                  <a:gd name="T85" fmla="*/ 48 h 112"/>
                  <a:gd name="T86" fmla="*/ 39 w 123"/>
                  <a:gd name="T87" fmla="*/ 54 h 112"/>
                  <a:gd name="T88" fmla="*/ 38 w 123"/>
                  <a:gd name="T89" fmla="*/ 56 h 112"/>
                  <a:gd name="T90" fmla="*/ 38 w 123"/>
                  <a:gd name="T91" fmla="*/ 63 h 112"/>
                  <a:gd name="T92" fmla="*/ 34 w 123"/>
                  <a:gd name="T93" fmla="*/ 65 h 112"/>
                  <a:gd name="T94" fmla="*/ 30 w 123"/>
                  <a:gd name="T95" fmla="*/ 69 h 112"/>
                  <a:gd name="T96" fmla="*/ 27 w 123"/>
                  <a:gd name="T97" fmla="*/ 71 h 112"/>
                  <a:gd name="T98" fmla="*/ 19 w 123"/>
                  <a:gd name="T99" fmla="*/ 78 h 112"/>
                  <a:gd name="T100" fmla="*/ 17 w 123"/>
                  <a:gd name="T101" fmla="*/ 80 h 112"/>
                  <a:gd name="T102" fmla="*/ 13 w 123"/>
                  <a:gd name="T103" fmla="*/ 88 h 112"/>
                  <a:gd name="T104" fmla="*/ 12 w 123"/>
                  <a:gd name="T105"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12">
                    <a:moveTo>
                      <a:pt x="9" y="112"/>
                    </a:moveTo>
                    <a:cubicBezTo>
                      <a:pt x="9" y="108"/>
                      <a:pt x="13" y="106"/>
                      <a:pt x="17" y="105"/>
                    </a:cubicBezTo>
                    <a:cubicBezTo>
                      <a:pt x="17" y="104"/>
                      <a:pt x="17" y="102"/>
                      <a:pt x="18" y="102"/>
                    </a:cubicBezTo>
                    <a:cubicBezTo>
                      <a:pt x="20" y="98"/>
                      <a:pt x="27" y="98"/>
                      <a:pt x="28" y="93"/>
                    </a:cubicBezTo>
                    <a:cubicBezTo>
                      <a:pt x="27" y="93"/>
                      <a:pt x="27" y="92"/>
                      <a:pt x="26" y="91"/>
                    </a:cubicBezTo>
                    <a:cubicBezTo>
                      <a:pt x="27" y="92"/>
                      <a:pt x="27" y="92"/>
                      <a:pt x="27" y="92"/>
                    </a:cubicBezTo>
                    <a:cubicBezTo>
                      <a:pt x="26" y="91"/>
                      <a:pt x="26" y="91"/>
                      <a:pt x="26" y="91"/>
                    </a:cubicBezTo>
                    <a:cubicBezTo>
                      <a:pt x="26" y="90"/>
                      <a:pt x="28" y="92"/>
                      <a:pt x="28" y="92"/>
                    </a:cubicBezTo>
                    <a:cubicBezTo>
                      <a:pt x="29" y="91"/>
                      <a:pt x="29" y="89"/>
                      <a:pt x="31" y="88"/>
                    </a:cubicBezTo>
                    <a:cubicBezTo>
                      <a:pt x="29" y="86"/>
                      <a:pt x="31" y="87"/>
                      <a:pt x="29" y="85"/>
                    </a:cubicBezTo>
                    <a:cubicBezTo>
                      <a:pt x="30" y="86"/>
                      <a:pt x="30" y="86"/>
                      <a:pt x="30" y="86"/>
                    </a:cubicBezTo>
                    <a:cubicBezTo>
                      <a:pt x="30" y="84"/>
                      <a:pt x="30" y="84"/>
                      <a:pt x="33" y="85"/>
                    </a:cubicBezTo>
                    <a:cubicBezTo>
                      <a:pt x="38" y="83"/>
                      <a:pt x="40" y="79"/>
                      <a:pt x="43" y="76"/>
                    </a:cubicBezTo>
                    <a:cubicBezTo>
                      <a:pt x="46" y="72"/>
                      <a:pt x="48" y="68"/>
                      <a:pt x="52" y="64"/>
                    </a:cubicBezTo>
                    <a:cubicBezTo>
                      <a:pt x="50" y="61"/>
                      <a:pt x="52" y="61"/>
                      <a:pt x="50" y="59"/>
                    </a:cubicBezTo>
                    <a:cubicBezTo>
                      <a:pt x="51" y="59"/>
                      <a:pt x="51" y="59"/>
                      <a:pt x="51" y="59"/>
                    </a:cubicBezTo>
                    <a:cubicBezTo>
                      <a:pt x="51" y="58"/>
                      <a:pt x="52" y="59"/>
                      <a:pt x="54" y="59"/>
                    </a:cubicBezTo>
                    <a:cubicBezTo>
                      <a:pt x="53" y="58"/>
                      <a:pt x="54" y="59"/>
                      <a:pt x="52" y="57"/>
                    </a:cubicBezTo>
                    <a:cubicBezTo>
                      <a:pt x="51" y="56"/>
                      <a:pt x="55" y="59"/>
                      <a:pt x="54" y="58"/>
                    </a:cubicBezTo>
                    <a:cubicBezTo>
                      <a:pt x="55" y="59"/>
                      <a:pt x="53" y="57"/>
                      <a:pt x="54" y="58"/>
                    </a:cubicBezTo>
                    <a:cubicBezTo>
                      <a:pt x="53" y="55"/>
                      <a:pt x="55" y="59"/>
                      <a:pt x="57" y="59"/>
                    </a:cubicBezTo>
                    <a:cubicBezTo>
                      <a:pt x="58" y="57"/>
                      <a:pt x="58" y="54"/>
                      <a:pt x="61" y="54"/>
                    </a:cubicBezTo>
                    <a:cubicBezTo>
                      <a:pt x="61" y="54"/>
                      <a:pt x="60" y="52"/>
                      <a:pt x="60" y="52"/>
                    </a:cubicBezTo>
                    <a:cubicBezTo>
                      <a:pt x="62" y="55"/>
                      <a:pt x="60" y="51"/>
                      <a:pt x="61" y="52"/>
                    </a:cubicBezTo>
                    <a:cubicBezTo>
                      <a:pt x="62" y="53"/>
                      <a:pt x="62" y="53"/>
                      <a:pt x="62" y="53"/>
                    </a:cubicBezTo>
                    <a:cubicBezTo>
                      <a:pt x="63" y="54"/>
                      <a:pt x="63" y="51"/>
                      <a:pt x="64" y="52"/>
                    </a:cubicBezTo>
                    <a:cubicBezTo>
                      <a:pt x="64" y="50"/>
                      <a:pt x="67" y="52"/>
                      <a:pt x="66" y="50"/>
                    </a:cubicBezTo>
                    <a:cubicBezTo>
                      <a:pt x="67" y="52"/>
                      <a:pt x="67" y="51"/>
                      <a:pt x="68" y="51"/>
                    </a:cubicBezTo>
                    <a:cubicBezTo>
                      <a:pt x="66" y="48"/>
                      <a:pt x="70" y="51"/>
                      <a:pt x="69" y="49"/>
                    </a:cubicBezTo>
                    <a:cubicBezTo>
                      <a:pt x="69" y="49"/>
                      <a:pt x="69" y="49"/>
                      <a:pt x="69" y="49"/>
                    </a:cubicBezTo>
                    <a:cubicBezTo>
                      <a:pt x="71" y="48"/>
                      <a:pt x="73" y="47"/>
                      <a:pt x="74" y="44"/>
                    </a:cubicBezTo>
                    <a:cubicBezTo>
                      <a:pt x="75" y="43"/>
                      <a:pt x="78" y="45"/>
                      <a:pt x="79" y="42"/>
                    </a:cubicBezTo>
                    <a:cubicBezTo>
                      <a:pt x="78" y="41"/>
                      <a:pt x="78" y="41"/>
                      <a:pt x="78" y="41"/>
                    </a:cubicBezTo>
                    <a:cubicBezTo>
                      <a:pt x="78" y="41"/>
                      <a:pt x="79" y="42"/>
                      <a:pt x="79" y="42"/>
                    </a:cubicBezTo>
                    <a:cubicBezTo>
                      <a:pt x="79" y="40"/>
                      <a:pt x="81" y="41"/>
                      <a:pt x="81" y="41"/>
                    </a:cubicBezTo>
                    <a:cubicBezTo>
                      <a:pt x="81" y="40"/>
                      <a:pt x="81" y="40"/>
                      <a:pt x="81" y="39"/>
                    </a:cubicBezTo>
                    <a:cubicBezTo>
                      <a:pt x="83" y="41"/>
                      <a:pt x="82" y="37"/>
                      <a:pt x="84" y="38"/>
                    </a:cubicBezTo>
                    <a:cubicBezTo>
                      <a:pt x="82" y="36"/>
                      <a:pt x="84" y="37"/>
                      <a:pt x="84" y="36"/>
                    </a:cubicBezTo>
                    <a:cubicBezTo>
                      <a:pt x="84" y="36"/>
                      <a:pt x="84" y="36"/>
                      <a:pt x="85" y="37"/>
                    </a:cubicBezTo>
                    <a:cubicBezTo>
                      <a:pt x="85" y="36"/>
                      <a:pt x="85" y="36"/>
                      <a:pt x="87" y="36"/>
                    </a:cubicBezTo>
                    <a:cubicBezTo>
                      <a:pt x="87" y="36"/>
                      <a:pt x="86" y="34"/>
                      <a:pt x="87" y="34"/>
                    </a:cubicBezTo>
                    <a:cubicBezTo>
                      <a:pt x="88" y="36"/>
                      <a:pt x="88" y="34"/>
                      <a:pt x="89" y="34"/>
                    </a:cubicBezTo>
                    <a:cubicBezTo>
                      <a:pt x="87" y="32"/>
                      <a:pt x="87" y="31"/>
                      <a:pt x="88" y="31"/>
                    </a:cubicBezTo>
                    <a:cubicBezTo>
                      <a:pt x="89" y="34"/>
                      <a:pt x="89" y="34"/>
                      <a:pt x="89" y="34"/>
                    </a:cubicBezTo>
                    <a:cubicBezTo>
                      <a:pt x="90" y="31"/>
                      <a:pt x="93" y="33"/>
                      <a:pt x="93" y="29"/>
                    </a:cubicBezTo>
                    <a:cubicBezTo>
                      <a:pt x="94" y="30"/>
                      <a:pt x="94" y="30"/>
                      <a:pt x="94" y="30"/>
                    </a:cubicBezTo>
                    <a:cubicBezTo>
                      <a:pt x="95" y="28"/>
                      <a:pt x="98" y="29"/>
                      <a:pt x="98" y="25"/>
                    </a:cubicBezTo>
                    <a:cubicBezTo>
                      <a:pt x="99" y="25"/>
                      <a:pt x="100" y="26"/>
                      <a:pt x="100" y="25"/>
                    </a:cubicBezTo>
                    <a:cubicBezTo>
                      <a:pt x="100" y="24"/>
                      <a:pt x="101" y="24"/>
                      <a:pt x="100" y="22"/>
                    </a:cubicBezTo>
                    <a:cubicBezTo>
                      <a:pt x="100" y="21"/>
                      <a:pt x="101" y="22"/>
                      <a:pt x="101" y="23"/>
                    </a:cubicBezTo>
                    <a:cubicBezTo>
                      <a:pt x="102" y="23"/>
                      <a:pt x="104" y="25"/>
                      <a:pt x="103" y="22"/>
                    </a:cubicBezTo>
                    <a:cubicBezTo>
                      <a:pt x="104" y="23"/>
                      <a:pt x="104" y="23"/>
                      <a:pt x="104" y="23"/>
                    </a:cubicBezTo>
                    <a:cubicBezTo>
                      <a:pt x="104" y="22"/>
                      <a:pt x="104" y="20"/>
                      <a:pt x="106" y="21"/>
                    </a:cubicBezTo>
                    <a:cubicBezTo>
                      <a:pt x="105" y="19"/>
                      <a:pt x="106" y="19"/>
                      <a:pt x="105" y="17"/>
                    </a:cubicBezTo>
                    <a:cubicBezTo>
                      <a:pt x="105" y="17"/>
                      <a:pt x="106" y="19"/>
                      <a:pt x="106" y="18"/>
                    </a:cubicBezTo>
                    <a:cubicBezTo>
                      <a:pt x="106" y="20"/>
                      <a:pt x="106" y="20"/>
                      <a:pt x="106" y="20"/>
                    </a:cubicBezTo>
                    <a:cubicBezTo>
                      <a:pt x="108" y="20"/>
                      <a:pt x="109" y="18"/>
                      <a:pt x="110" y="16"/>
                    </a:cubicBezTo>
                    <a:cubicBezTo>
                      <a:pt x="112" y="19"/>
                      <a:pt x="112" y="16"/>
                      <a:pt x="113" y="17"/>
                    </a:cubicBezTo>
                    <a:cubicBezTo>
                      <a:pt x="113" y="15"/>
                      <a:pt x="115" y="17"/>
                      <a:pt x="114" y="14"/>
                    </a:cubicBezTo>
                    <a:cubicBezTo>
                      <a:pt x="115" y="15"/>
                      <a:pt x="115" y="15"/>
                      <a:pt x="115" y="15"/>
                    </a:cubicBezTo>
                    <a:cubicBezTo>
                      <a:pt x="115" y="15"/>
                      <a:pt x="116" y="15"/>
                      <a:pt x="117" y="15"/>
                    </a:cubicBezTo>
                    <a:cubicBezTo>
                      <a:pt x="118" y="16"/>
                      <a:pt x="118" y="14"/>
                      <a:pt x="118" y="13"/>
                    </a:cubicBezTo>
                    <a:cubicBezTo>
                      <a:pt x="118" y="14"/>
                      <a:pt x="118" y="14"/>
                      <a:pt x="118" y="14"/>
                    </a:cubicBezTo>
                    <a:cubicBezTo>
                      <a:pt x="118" y="13"/>
                      <a:pt x="118" y="11"/>
                      <a:pt x="118" y="9"/>
                    </a:cubicBezTo>
                    <a:cubicBezTo>
                      <a:pt x="119" y="10"/>
                      <a:pt x="118" y="9"/>
                      <a:pt x="119" y="10"/>
                    </a:cubicBezTo>
                    <a:cubicBezTo>
                      <a:pt x="119" y="11"/>
                      <a:pt x="119" y="13"/>
                      <a:pt x="119" y="14"/>
                    </a:cubicBezTo>
                    <a:cubicBezTo>
                      <a:pt x="120" y="15"/>
                      <a:pt x="119" y="11"/>
                      <a:pt x="120" y="13"/>
                    </a:cubicBezTo>
                    <a:cubicBezTo>
                      <a:pt x="121" y="14"/>
                      <a:pt x="121" y="13"/>
                      <a:pt x="121" y="11"/>
                    </a:cubicBezTo>
                    <a:cubicBezTo>
                      <a:pt x="121" y="12"/>
                      <a:pt x="121" y="12"/>
                      <a:pt x="121" y="13"/>
                    </a:cubicBezTo>
                    <a:cubicBezTo>
                      <a:pt x="122" y="13"/>
                      <a:pt x="122" y="13"/>
                      <a:pt x="122" y="12"/>
                    </a:cubicBezTo>
                    <a:cubicBezTo>
                      <a:pt x="122" y="12"/>
                      <a:pt x="122" y="12"/>
                      <a:pt x="122" y="12"/>
                    </a:cubicBezTo>
                    <a:cubicBezTo>
                      <a:pt x="122" y="10"/>
                      <a:pt x="122" y="10"/>
                      <a:pt x="121" y="8"/>
                    </a:cubicBezTo>
                    <a:cubicBezTo>
                      <a:pt x="121" y="9"/>
                      <a:pt x="121" y="9"/>
                      <a:pt x="121" y="9"/>
                    </a:cubicBezTo>
                    <a:cubicBezTo>
                      <a:pt x="121" y="7"/>
                      <a:pt x="121" y="7"/>
                      <a:pt x="122" y="8"/>
                    </a:cubicBezTo>
                    <a:cubicBezTo>
                      <a:pt x="122" y="10"/>
                      <a:pt x="122" y="11"/>
                      <a:pt x="122" y="11"/>
                    </a:cubicBezTo>
                    <a:cubicBezTo>
                      <a:pt x="123" y="7"/>
                      <a:pt x="123" y="7"/>
                      <a:pt x="123" y="7"/>
                    </a:cubicBezTo>
                    <a:cubicBezTo>
                      <a:pt x="123" y="9"/>
                      <a:pt x="122" y="8"/>
                      <a:pt x="122" y="6"/>
                    </a:cubicBezTo>
                    <a:cubicBezTo>
                      <a:pt x="122" y="7"/>
                      <a:pt x="122" y="7"/>
                      <a:pt x="122" y="7"/>
                    </a:cubicBezTo>
                    <a:cubicBezTo>
                      <a:pt x="122" y="6"/>
                      <a:pt x="122" y="6"/>
                      <a:pt x="122" y="6"/>
                    </a:cubicBezTo>
                    <a:cubicBezTo>
                      <a:pt x="121" y="7"/>
                      <a:pt x="120" y="5"/>
                      <a:pt x="120" y="7"/>
                    </a:cubicBezTo>
                    <a:cubicBezTo>
                      <a:pt x="120" y="8"/>
                      <a:pt x="120" y="8"/>
                      <a:pt x="120" y="8"/>
                    </a:cubicBezTo>
                    <a:cubicBezTo>
                      <a:pt x="120" y="8"/>
                      <a:pt x="120" y="11"/>
                      <a:pt x="119" y="9"/>
                    </a:cubicBezTo>
                    <a:cubicBezTo>
                      <a:pt x="119" y="7"/>
                      <a:pt x="119" y="7"/>
                      <a:pt x="119" y="7"/>
                    </a:cubicBezTo>
                    <a:cubicBezTo>
                      <a:pt x="119" y="7"/>
                      <a:pt x="119" y="8"/>
                      <a:pt x="118" y="7"/>
                    </a:cubicBezTo>
                    <a:cubicBezTo>
                      <a:pt x="118" y="5"/>
                      <a:pt x="118" y="5"/>
                      <a:pt x="118" y="5"/>
                    </a:cubicBezTo>
                    <a:cubicBezTo>
                      <a:pt x="119" y="8"/>
                      <a:pt x="117" y="6"/>
                      <a:pt x="117" y="7"/>
                    </a:cubicBezTo>
                    <a:cubicBezTo>
                      <a:pt x="117" y="6"/>
                      <a:pt x="117" y="6"/>
                      <a:pt x="117" y="6"/>
                    </a:cubicBezTo>
                    <a:cubicBezTo>
                      <a:pt x="116" y="6"/>
                      <a:pt x="117" y="8"/>
                      <a:pt x="117" y="8"/>
                    </a:cubicBezTo>
                    <a:cubicBezTo>
                      <a:pt x="117" y="8"/>
                      <a:pt x="116" y="5"/>
                      <a:pt x="115" y="4"/>
                    </a:cubicBezTo>
                    <a:cubicBezTo>
                      <a:pt x="115" y="5"/>
                      <a:pt x="114" y="7"/>
                      <a:pt x="113" y="5"/>
                    </a:cubicBezTo>
                    <a:cubicBezTo>
                      <a:pt x="112" y="6"/>
                      <a:pt x="112" y="7"/>
                      <a:pt x="112" y="8"/>
                    </a:cubicBezTo>
                    <a:cubicBezTo>
                      <a:pt x="111" y="8"/>
                      <a:pt x="111" y="6"/>
                      <a:pt x="111" y="7"/>
                    </a:cubicBezTo>
                    <a:cubicBezTo>
                      <a:pt x="111" y="6"/>
                      <a:pt x="110" y="5"/>
                      <a:pt x="110" y="4"/>
                    </a:cubicBezTo>
                    <a:cubicBezTo>
                      <a:pt x="110" y="5"/>
                      <a:pt x="109" y="4"/>
                      <a:pt x="110" y="7"/>
                    </a:cubicBezTo>
                    <a:cubicBezTo>
                      <a:pt x="109" y="6"/>
                      <a:pt x="108" y="6"/>
                      <a:pt x="107" y="7"/>
                    </a:cubicBezTo>
                    <a:cubicBezTo>
                      <a:pt x="108" y="7"/>
                      <a:pt x="107" y="5"/>
                      <a:pt x="107" y="4"/>
                    </a:cubicBezTo>
                    <a:cubicBezTo>
                      <a:pt x="107" y="6"/>
                      <a:pt x="106" y="7"/>
                      <a:pt x="106" y="7"/>
                    </a:cubicBezTo>
                    <a:cubicBezTo>
                      <a:pt x="106" y="9"/>
                      <a:pt x="106" y="9"/>
                      <a:pt x="107" y="10"/>
                    </a:cubicBezTo>
                    <a:cubicBezTo>
                      <a:pt x="107" y="10"/>
                      <a:pt x="107" y="11"/>
                      <a:pt x="107" y="11"/>
                    </a:cubicBezTo>
                    <a:cubicBezTo>
                      <a:pt x="106" y="9"/>
                      <a:pt x="105" y="7"/>
                      <a:pt x="104" y="7"/>
                    </a:cubicBezTo>
                    <a:cubicBezTo>
                      <a:pt x="104" y="4"/>
                      <a:pt x="106" y="7"/>
                      <a:pt x="104" y="4"/>
                    </a:cubicBezTo>
                    <a:cubicBezTo>
                      <a:pt x="104" y="2"/>
                      <a:pt x="105" y="2"/>
                      <a:pt x="106" y="3"/>
                    </a:cubicBezTo>
                    <a:cubicBezTo>
                      <a:pt x="105" y="1"/>
                      <a:pt x="105" y="3"/>
                      <a:pt x="104" y="1"/>
                    </a:cubicBezTo>
                    <a:cubicBezTo>
                      <a:pt x="104" y="1"/>
                      <a:pt x="104" y="2"/>
                      <a:pt x="103" y="3"/>
                    </a:cubicBezTo>
                    <a:cubicBezTo>
                      <a:pt x="104" y="4"/>
                      <a:pt x="104" y="4"/>
                      <a:pt x="104" y="5"/>
                    </a:cubicBezTo>
                    <a:cubicBezTo>
                      <a:pt x="105" y="8"/>
                      <a:pt x="103" y="4"/>
                      <a:pt x="103" y="4"/>
                    </a:cubicBezTo>
                    <a:cubicBezTo>
                      <a:pt x="103" y="3"/>
                      <a:pt x="103" y="3"/>
                      <a:pt x="103" y="3"/>
                    </a:cubicBezTo>
                    <a:cubicBezTo>
                      <a:pt x="102" y="2"/>
                      <a:pt x="102" y="4"/>
                      <a:pt x="102" y="4"/>
                    </a:cubicBezTo>
                    <a:cubicBezTo>
                      <a:pt x="100" y="1"/>
                      <a:pt x="102" y="3"/>
                      <a:pt x="102" y="1"/>
                    </a:cubicBezTo>
                    <a:cubicBezTo>
                      <a:pt x="101" y="0"/>
                      <a:pt x="101" y="0"/>
                      <a:pt x="101" y="0"/>
                    </a:cubicBezTo>
                    <a:cubicBezTo>
                      <a:pt x="100" y="0"/>
                      <a:pt x="101" y="2"/>
                      <a:pt x="100" y="2"/>
                    </a:cubicBezTo>
                    <a:cubicBezTo>
                      <a:pt x="100" y="1"/>
                      <a:pt x="100" y="1"/>
                      <a:pt x="100" y="1"/>
                    </a:cubicBezTo>
                    <a:cubicBezTo>
                      <a:pt x="100" y="1"/>
                      <a:pt x="100" y="1"/>
                      <a:pt x="100" y="1"/>
                    </a:cubicBezTo>
                    <a:cubicBezTo>
                      <a:pt x="100" y="3"/>
                      <a:pt x="101" y="4"/>
                      <a:pt x="101" y="4"/>
                    </a:cubicBezTo>
                    <a:cubicBezTo>
                      <a:pt x="102" y="7"/>
                      <a:pt x="101" y="4"/>
                      <a:pt x="101" y="5"/>
                    </a:cubicBezTo>
                    <a:cubicBezTo>
                      <a:pt x="101" y="7"/>
                      <a:pt x="101" y="5"/>
                      <a:pt x="102" y="7"/>
                    </a:cubicBezTo>
                    <a:cubicBezTo>
                      <a:pt x="102" y="8"/>
                      <a:pt x="102" y="8"/>
                      <a:pt x="102" y="9"/>
                    </a:cubicBezTo>
                    <a:cubicBezTo>
                      <a:pt x="101" y="9"/>
                      <a:pt x="101" y="7"/>
                      <a:pt x="100" y="6"/>
                    </a:cubicBezTo>
                    <a:cubicBezTo>
                      <a:pt x="100" y="6"/>
                      <a:pt x="100" y="5"/>
                      <a:pt x="101" y="6"/>
                    </a:cubicBezTo>
                    <a:cubicBezTo>
                      <a:pt x="101" y="4"/>
                      <a:pt x="99" y="3"/>
                      <a:pt x="99" y="2"/>
                    </a:cubicBezTo>
                    <a:cubicBezTo>
                      <a:pt x="98" y="1"/>
                      <a:pt x="99" y="4"/>
                      <a:pt x="99" y="4"/>
                    </a:cubicBezTo>
                    <a:cubicBezTo>
                      <a:pt x="99" y="3"/>
                      <a:pt x="99" y="5"/>
                      <a:pt x="100" y="6"/>
                    </a:cubicBezTo>
                    <a:cubicBezTo>
                      <a:pt x="101" y="11"/>
                      <a:pt x="98" y="3"/>
                      <a:pt x="97" y="4"/>
                    </a:cubicBezTo>
                    <a:cubicBezTo>
                      <a:pt x="99" y="7"/>
                      <a:pt x="98" y="8"/>
                      <a:pt x="100" y="11"/>
                    </a:cubicBezTo>
                    <a:cubicBezTo>
                      <a:pt x="100" y="12"/>
                      <a:pt x="100" y="13"/>
                      <a:pt x="100" y="12"/>
                    </a:cubicBezTo>
                    <a:cubicBezTo>
                      <a:pt x="99" y="10"/>
                      <a:pt x="99" y="11"/>
                      <a:pt x="98" y="9"/>
                    </a:cubicBezTo>
                    <a:cubicBezTo>
                      <a:pt x="98" y="9"/>
                      <a:pt x="98" y="9"/>
                      <a:pt x="98" y="9"/>
                    </a:cubicBezTo>
                    <a:cubicBezTo>
                      <a:pt x="98" y="7"/>
                      <a:pt x="98" y="7"/>
                      <a:pt x="98" y="7"/>
                    </a:cubicBezTo>
                    <a:cubicBezTo>
                      <a:pt x="97" y="5"/>
                      <a:pt x="95" y="4"/>
                      <a:pt x="95" y="4"/>
                    </a:cubicBezTo>
                    <a:cubicBezTo>
                      <a:pt x="95" y="5"/>
                      <a:pt x="96" y="5"/>
                      <a:pt x="96" y="6"/>
                    </a:cubicBezTo>
                    <a:cubicBezTo>
                      <a:pt x="95" y="5"/>
                      <a:pt x="95" y="4"/>
                      <a:pt x="94" y="4"/>
                    </a:cubicBezTo>
                    <a:cubicBezTo>
                      <a:pt x="95" y="5"/>
                      <a:pt x="96" y="7"/>
                      <a:pt x="96" y="8"/>
                    </a:cubicBezTo>
                    <a:cubicBezTo>
                      <a:pt x="95" y="8"/>
                      <a:pt x="94" y="6"/>
                      <a:pt x="94" y="6"/>
                    </a:cubicBezTo>
                    <a:cubicBezTo>
                      <a:pt x="94" y="4"/>
                      <a:pt x="94" y="4"/>
                      <a:pt x="94" y="4"/>
                    </a:cubicBezTo>
                    <a:cubicBezTo>
                      <a:pt x="94" y="6"/>
                      <a:pt x="93" y="3"/>
                      <a:pt x="93" y="4"/>
                    </a:cubicBezTo>
                    <a:cubicBezTo>
                      <a:pt x="93" y="5"/>
                      <a:pt x="94" y="7"/>
                      <a:pt x="94" y="8"/>
                    </a:cubicBezTo>
                    <a:cubicBezTo>
                      <a:pt x="94" y="9"/>
                      <a:pt x="94" y="8"/>
                      <a:pt x="94" y="8"/>
                    </a:cubicBezTo>
                    <a:cubicBezTo>
                      <a:pt x="93" y="7"/>
                      <a:pt x="93" y="7"/>
                      <a:pt x="93" y="7"/>
                    </a:cubicBezTo>
                    <a:cubicBezTo>
                      <a:pt x="93" y="7"/>
                      <a:pt x="92" y="4"/>
                      <a:pt x="92" y="5"/>
                    </a:cubicBezTo>
                    <a:cubicBezTo>
                      <a:pt x="92" y="6"/>
                      <a:pt x="92" y="6"/>
                      <a:pt x="92" y="6"/>
                    </a:cubicBezTo>
                    <a:cubicBezTo>
                      <a:pt x="92" y="6"/>
                      <a:pt x="92" y="6"/>
                      <a:pt x="91" y="5"/>
                    </a:cubicBezTo>
                    <a:cubicBezTo>
                      <a:pt x="92" y="6"/>
                      <a:pt x="91" y="6"/>
                      <a:pt x="92" y="6"/>
                    </a:cubicBezTo>
                    <a:cubicBezTo>
                      <a:pt x="91" y="5"/>
                      <a:pt x="91" y="5"/>
                      <a:pt x="91" y="5"/>
                    </a:cubicBezTo>
                    <a:cubicBezTo>
                      <a:pt x="91" y="6"/>
                      <a:pt x="92" y="9"/>
                      <a:pt x="91" y="7"/>
                    </a:cubicBezTo>
                    <a:cubicBezTo>
                      <a:pt x="92" y="9"/>
                      <a:pt x="91" y="7"/>
                      <a:pt x="92" y="8"/>
                    </a:cubicBezTo>
                    <a:cubicBezTo>
                      <a:pt x="93" y="9"/>
                      <a:pt x="92" y="9"/>
                      <a:pt x="92" y="10"/>
                    </a:cubicBezTo>
                    <a:cubicBezTo>
                      <a:pt x="91" y="7"/>
                      <a:pt x="91" y="10"/>
                      <a:pt x="91" y="10"/>
                    </a:cubicBezTo>
                    <a:cubicBezTo>
                      <a:pt x="91" y="9"/>
                      <a:pt x="90" y="9"/>
                      <a:pt x="90" y="8"/>
                    </a:cubicBezTo>
                    <a:cubicBezTo>
                      <a:pt x="91" y="10"/>
                      <a:pt x="91" y="10"/>
                      <a:pt x="91" y="10"/>
                    </a:cubicBezTo>
                    <a:cubicBezTo>
                      <a:pt x="89" y="7"/>
                      <a:pt x="90" y="11"/>
                      <a:pt x="89" y="10"/>
                    </a:cubicBezTo>
                    <a:cubicBezTo>
                      <a:pt x="89" y="9"/>
                      <a:pt x="88" y="8"/>
                      <a:pt x="88" y="7"/>
                    </a:cubicBezTo>
                    <a:cubicBezTo>
                      <a:pt x="90" y="10"/>
                      <a:pt x="89" y="11"/>
                      <a:pt x="90" y="12"/>
                    </a:cubicBezTo>
                    <a:cubicBezTo>
                      <a:pt x="89" y="12"/>
                      <a:pt x="88" y="9"/>
                      <a:pt x="87" y="8"/>
                    </a:cubicBezTo>
                    <a:cubicBezTo>
                      <a:pt x="88" y="10"/>
                      <a:pt x="86" y="7"/>
                      <a:pt x="87" y="9"/>
                    </a:cubicBezTo>
                    <a:cubicBezTo>
                      <a:pt x="88" y="10"/>
                      <a:pt x="88" y="11"/>
                      <a:pt x="88" y="12"/>
                    </a:cubicBezTo>
                    <a:cubicBezTo>
                      <a:pt x="88" y="12"/>
                      <a:pt x="88" y="11"/>
                      <a:pt x="87" y="10"/>
                    </a:cubicBezTo>
                    <a:cubicBezTo>
                      <a:pt x="87" y="10"/>
                      <a:pt x="88" y="12"/>
                      <a:pt x="88" y="13"/>
                    </a:cubicBezTo>
                    <a:cubicBezTo>
                      <a:pt x="88" y="13"/>
                      <a:pt x="89" y="15"/>
                      <a:pt x="88" y="14"/>
                    </a:cubicBezTo>
                    <a:cubicBezTo>
                      <a:pt x="87" y="12"/>
                      <a:pt x="88" y="13"/>
                      <a:pt x="87" y="12"/>
                    </a:cubicBezTo>
                    <a:cubicBezTo>
                      <a:pt x="86" y="12"/>
                      <a:pt x="89" y="16"/>
                      <a:pt x="88" y="16"/>
                    </a:cubicBezTo>
                    <a:cubicBezTo>
                      <a:pt x="89" y="17"/>
                      <a:pt x="90" y="20"/>
                      <a:pt x="90" y="21"/>
                    </a:cubicBezTo>
                    <a:cubicBezTo>
                      <a:pt x="89" y="21"/>
                      <a:pt x="90" y="20"/>
                      <a:pt x="89" y="18"/>
                    </a:cubicBezTo>
                    <a:cubicBezTo>
                      <a:pt x="89" y="18"/>
                      <a:pt x="89" y="18"/>
                      <a:pt x="89" y="18"/>
                    </a:cubicBezTo>
                    <a:cubicBezTo>
                      <a:pt x="87" y="16"/>
                      <a:pt x="87" y="14"/>
                      <a:pt x="86" y="12"/>
                    </a:cubicBezTo>
                    <a:cubicBezTo>
                      <a:pt x="86" y="13"/>
                      <a:pt x="86" y="13"/>
                      <a:pt x="86" y="13"/>
                    </a:cubicBezTo>
                    <a:cubicBezTo>
                      <a:pt x="85" y="12"/>
                      <a:pt x="85" y="11"/>
                      <a:pt x="84" y="10"/>
                    </a:cubicBezTo>
                    <a:cubicBezTo>
                      <a:pt x="85" y="12"/>
                      <a:pt x="84" y="11"/>
                      <a:pt x="84" y="11"/>
                    </a:cubicBezTo>
                    <a:cubicBezTo>
                      <a:pt x="85" y="13"/>
                      <a:pt x="84" y="11"/>
                      <a:pt x="85" y="12"/>
                    </a:cubicBezTo>
                    <a:cubicBezTo>
                      <a:pt x="84" y="13"/>
                      <a:pt x="86" y="15"/>
                      <a:pt x="85" y="15"/>
                    </a:cubicBezTo>
                    <a:cubicBezTo>
                      <a:pt x="83" y="12"/>
                      <a:pt x="83" y="12"/>
                      <a:pt x="83" y="12"/>
                    </a:cubicBezTo>
                    <a:cubicBezTo>
                      <a:pt x="82" y="11"/>
                      <a:pt x="84" y="14"/>
                      <a:pt x="83" y="13"/>
                    </a:cubicBezTo>
                    <a:cubicBezTo>
                      <a:pt x="83" y="12"/>
                      <a:pt x="83" y="12"/>
                      <a:pt x="83" y="12"/>
                    </a:cubicBezTo>
                    <a:cubicBezTo>
                      <a:pt x="81" y="13"/>
                      <a:pt x="80" y="14"/>
                      <a:pt x="81" y="18"/>
                    </a:cubicBezTo>
                    <a:cubicBezTo>
                      <a:pt x="80" y="17"/>
                      <a:pt x="79" y="17"/>
                      <a:pt x="78" y="16"/>
                    </a:cubicBezTo>
                    <a:cubicBezTo>
                      <a:pt x="78" y="17"/>
                      <a:pt x="79" y="18"/>
                      <a:pt x="79" y="18"/>
                    </a:cubicBezTo>
                    <a:cubicBezTo>
                      <a:pt x="77" y="17"/>
                      <a:pt x="77" y="17"/>
                      <a:pt x="77" y="17"/>
                    </a:cubicBezTo>
                    <a:cubicBezTo>
                      <a:pt x="76" y="16"/>
                      <a:pt x="77" y="18"/>
                      <a:pt x="77" y="19"/>
                    </a:cubicBezTo>
                    <a:cubicBezTo>
                      <a:pt x="76" y="18"/>
                      <a:pt x="76" y="18"/>
                      <a:pt x="76" y="18"/>
                    </a:cubicBezTo>
                    <a:cubicBezTo>
                      <a:pt x="75" y="17"/>
                      <a:pt x="76" y="19"/>
                      <a:pt x="76" y="19"/>
                    </a:cubicBezTo>
                    <a:cubicBezTo>
                      <a:pt x="75" y="18"/>
                      <a:pt x="75" y="18"/>
                      <a:pt x="75" y="18"/>
                    </a:cubicBezTo>
                    <a:cubicBezTo>
                      <a:pt x="76" y="20"/>
                      <a:pt x="76" y="20"/>
                      <a:pt x="76" y="20"/>
                    </a:cubicBezTo>
                    <a:cubicBezTo>
                      <a:pt x="76" y="20"/>
                      <a:pt x="76" y="20"/>
                      <a:pt x="74" y="19"/>
                    </a:cubicBezTo>
                    <a:cubicBezTo>
                      <a:pt x="75" y="19"/>
                      <a:pt x="75" y="19"/>
                      <a:pt x="75" y="20"/>
                    </a:cubicBezTo>
                    <a:cubicBezTo>
                      <a:pt x="74" y="19"/>
                      <a:pt x="73" y="20"/>
                      <a:pt x="73" y="21"/>
                    </a:cubicBezTo>
                    <a:cubicBezTo>
                      <a:pt x="74" y="21"/>
                      <a:pt x="74" y="21"/>
                      <a:pt x="75" y="23"/>
                    </a:cubicBezTo>
                    <a:cubicBezTo>
                      <a:pt x="76" y="25"/>
                      <a:pt x="74" y="22"/>
                      <a:pt x="75" y="24"/>
                    </a:cubicBezTo>
                    <a:cubicBezTo>
                      <a:pt x="74" y="23"/>
                      <a:pt x="74" y="22"/>
                      <a:pt x="73" y="22"/>
                    </a:cubicBezTo>
                    <a:cubicBezTo>
                      <a:pt x="71" y="20"/>
                      <a:pt x="71" y="22"/>
                      <a:pt x="70" y="23"/>
                    </a:cubicBezTo>
                    <a:cubicBezTo>
                      <a:pt x="70" y="24"/>
                      <a:pt x="70" y="24"/>
                      <a:pt x="70" y="24"/>
                    </a:cubicBezTo>
                    <a:cubicBezTo>
                      <a:pt x="68" y="22"/>
                      <a:pt x="69" y="25"/>
                      <a:pt x="68" y="24"/>
                    </a:cubicBezTo>
                    <a:cubicBezTo>
                      <a:pt x="68" y="25"/>
                      <a:pt x="70" y="28"/>
                      <a:pt x="69" y="28"/>
                    </a:cubicBezTo>
                    <a:cubicBezTo>
                      <a:pt x="70" y="30"/>
                      <a:pt x="68" y="26"/>
                      <a:pt x="67" y="25"/>
                    </a:cubicBezTo>
                    <a:cubicBezTo>
                      <a:pt x="67" y="26"/>
                      <a:pt x="67" y="26"/>
                      <a:pt x="67" y="26"/>
                    </a:cubicBezTo>
                    <a:cubicBezTo>
                      <a:pt x="66" y="26"/>
                      <a:pt x="66" y="26"/>
                      <a:pt x="66" y="26"/>
                    </a:cubicBezTo>
                    <a:cubicBezTo>
                      <a:pt x="67" y="27"/>
                      <a:pt x="67" y="28"/>
                      <a:pt x="66" y="27"/>
                    </a:cubicBezTo>
                    <a:cubicBezTo>
                      <a:pt x="66" y="27"/>
                      <a:pt x="66" y="27"/>
                      <a:pt x="66" y="27"/>
                    </a:cubicBezTo>
                    <a:cubicBezTo>
                      <a:pt x="66" y="27"/>
                      <a:pt x="65" y="26"/>
                      <a:pt x="64" y="27"/>
                    </a:cubicBezTo>
                    <a:cubicBezTo>
                      <a:pt x="65" y="28"/>
                      <a:pt x="64" y="28"/>
                      <a:pt x="65" y="29"/>
                    </a:cubicBezTo>
                    <a:cubicBezTo>
                      <a:pt x="65" y="28"/>
                      <a:pt x="65" y="28"/>
                      <a:pt x="65" y="28"/>
                    </a:cubicBezTo>
                    <a:cubicBezTo>
                      <a:pt x="65" y="30"/>
                      <a:pt x="65" y="30"/>
                      <a:pt x="65" y="30"/>
                    </a:cubicBezTo>
                    <a:cubicBezTo>
                      <a:pt x="65" y="29"/>
                      <a:pt x="65" y="29"/>
                      <a:pt x="65" y="29"/>
                    </a:cubicBezTo>
                    <a:cubicBezTo>
                      <a:pt x="64" y="28"/>
                      <a:pt x="64" y="28"/>
                      <a:pt x="64" y="28"/>
                    </a:cubicBezTo>
                    <a:cubicBezTo>
                      <a:pt x="63" y="27"/>
                      <a:pt x="64" y="29"/>
                      <a:pt x="65" y="30"/>
                    </a:cubicBezTo>
                    <a:cubicBezTo>
                      <a:pt x="65" y="31"/>
                      <a:pt x="64" y="30"/>
                      <a:pt x="64" y="29"/>
                    </a:cubicBezTo>
                    <a:cubicBezTo>
                      <a:pt x="63" y="29"/>
                      <a:pt x="64" y="30"/>
                      <a:pt x="64" y="29"/>
                    </a:cubicBezTo>
                    <a:cubicBezTo>
                      <a:pt x="63" y="28"/>
                      <a:pt x="63" y="29"/>
                      <a:pt x="63" y="28"/>
                    </a:cubicBezTo>
                    <a:cubicBezTo>
                      <a:pt x="63" y="28"/>
                      <a:pt x="64" y="30"/>
                      <a:pt x="63" y="30"/>
                    </a:cubicBezTo>
                    <a:cubicBezTo>
                      <a:pt x="63" y="30"/>
                      <a:pt x="63" y="31"/>
                      <a:pt x="62" y="29"/>
                    </a:cubicBezTo>
                    <a:cubicBezTo>
                      <a:pt x="62" y="30"/>
                      <a:pt x="62" y="30"/>
                      <a:pt x="62" y="31"/>
                    </a:cubicBezTo>
                    <a:cubicBezTo>
                      <a:pt x="63" y="31"/>
                      <a:pt x="63" y="31"/>
                      <a:pt x="64" y="32"/>
                    </a:cubicBezTo>
                    <a:cubicBezTo>
                      <a:pt x="64" y="32"/>
                      <a:pt x="64" y="33"/>
                      <a:pt x="63" y="32"/>
                    </a:cubicBezTo>
                    <a:cubicBezTo>
                      <a:pt x="63" y="32"/>
                      <a:pt x="63" y="32"/>
                      <a:pt x="63" y="32"/>
                    </a:cubicBezTo>
                    <a:cubicBezTo>
                      <a:pt x="63" y="32"/>
                      <a:pt x="63" y="32"/>
                      <a:pt x="64" y="33"/>
                    </a:cubicBezTo>
                    <a:cubicBezTo>
                      <a:pt x="62" y="32"/>
                      <a:pt x="62" y="32"/>
                      <a:pt x="62" y="32"/>
                    </a:cubicBezTo>
                    <a:cubicBezTo>
                      <a:pt x="63" y="33"/>
                      <a:pt x="62" y="33"/>
                      <a:pt x="62" y="33"/>
                    </a:cubicBezTo>
                    <a:cubicBezTo>
                      <a:pt x="61" y="32"/>
                      <a:pt x="60" y="30"/>
                      <a:pt x="60" y="30"/>
                    </a:cubicBezTo>
                    <a:cubicBezTo>
                      <a:pt x="60" y="32"/>
                      <a:pt x="60" y="32"/>
                      <a:pt x="60" y="32"/>
                    </a:cubicBezTo>
                    <a:cubicBezTo>
                      <a:pt x="60" y="32"/>
                      <a:pt x="60" y="32"/>
                      <a:pt x="59" y="31"/>
                    </a:cubicBezTo>
                    <a:cubicBezTo>
                      <a:pt x="58" y="31"/>
                      <a:pt x="61" y="36"/>
                      <a:pt x="60" y="35"/>
                    </a:cubicBezTo>
                    <a:cubicBezTo>
                      <a:pt x="59" y="33"/>
                      <a:pt x="59" y="33"/>
                      <a:pt x="58" y="33"/>
                    </a:cubicBezTo>
                    <a:cubicBezTo>
                      <a:pt x="58" y="34"/>
                      <a:pt x="58" y="34"/>
                      <a:pt x="58" y="34"/>
                    </a:cubicBezTo>
                    <a:cubicBezTo>
                      <a:pt x="59" y="35"/>
                      <a:pt x="58" y="33"/>
                      <a:pt x="59" y="34"/>
                    </a:cubicBezTo>
                    <a:cubicBezTo>
                      <a:pt x="60" y="34"/>
                      <a:pt x="59" y="34"/>
                      <a:pt x="59" y="35"/>
                    </a:cubicBezTo>
                    <a:cubicBezTo>
                      <a:pt x="56" y="32"/>
                      <a:pt x="57" y="35"/>
                      <a:pt x="55" y="34"/>
                    </a:cubicBezTo>
                    <a:cubicBezTo>
                      <a:pt x="56" y="36"/>
                      <a:pt x="55" y="35"/>
                      <a:pt x="55" y="36"/>
                    </a:cubicBezTo>
                    <a:cubicBezTo>
                      <a:pt x="54" y="34"/>
                      <a:pt x="55" y="37"/>
                      <a:pt x="54" y="36"/>
                    </a:cubicBezTo>
                    <a:cubicBezTo>
                      <a:pt x="55" y="38"/>
                      <a:pt x="55" y="38"/>
                      <a:pt x="55" y="38"/>
                    </a:cubicBezTo>
                    <a:cubicBezTo>
                      <a:pt x="54" y="37"/>
                      <a:pt x="57" y="41"/>
                      <a:pt x="55" y="39"/>
                    </a:cubicBezTo>
                    <a:cubicBezTo>
                      <a:pt x="54" y="39"/>
                      <a:pt x="54" y="38"/>
                      <a:pt x="53" y="37"/>
                    </a:cubicBezTo>
                    <a:cubicBezTo>
                      <a:pt x="51" y="35"/>
                      <a:pt x="54" y="40"/>
                      <a:pt x="52" y="38"/>
                    </a:cubicBezTo>
                    <a:cubicBezTo>
                      <a:pt x="52" y="38"/>
                      <a:pt x="53" y="40"/>
                      <a:pt x="54" y="41"/>
                    </a:cubicBezTo>
                    <a:cubicBezTo>
                      <a:pt x="53" y="40"/>
                      <a:pt x="51" y="39"/>
                      <a:pt x="51" y="39"/>
                    </a:cubicBezTo>
                    <a:cubicBezTo>
                      <a:pt x="51" y="40"/>
                      <a:pt x="51" y="40"/>
                      <a:pt x="51" y="40"/>
                    </a:cubicBezTo>
                    <a:cubicBezTo>
                      <a:pt x="50" y="39"/>
                      <a:pt x="50" y="39"/>
                      <a:pt x="50" y="39"/>
                    </a:cubicBezTo>
                    <a:cubicBezTo>
                      <a:pt x="49" y="39"/>
                      <a:pt x="50" y="40"/>
                      <a:pt x="50" y="41"/>
                    </a:cubicBezTo>
                    <a:cubicBezTo>
                      <a:pt x="49" y="39"/>
                      <a:pt x="48" y="41"/>
                      <a:pt x="47" y="40"/>
                    </a:cubicBezTo>
                    <a:cubicBezTo>
                      <a:pt x="49" y="42"/>
                      <a:pt x="46" y="40"/>
                      <a:pt x="48" y="43"/>
                    </a:cubicBezTo>
                    <a:cubicBezTo>
                      <a:pt x="47" y="42"/>
                      <a:pt x="47" y="42"/>
                      <a:pt x="47" y="42"/>
                    </a:cubicBezTo>
                    <a:cubicBezTo>
                      <a:pt x="48" y="43"/>
                      <a:pt x="49" y="44"/>
                      <a:pt x="49" y="45"/>
                    </a:cubicBezTo>
                    <a:cubicBezTo>
                      <a:pt x="47" y="43"/>
                      <a:pt x="47" y="43"/>
                      <a:pt x="47" y="43"/>
                    </a:cubicBezTo>
                    <a:cubicBezTo>
                      <a:pt x="46" y="41"/>
                      <a:pt x="47" y="43"/>
                      <a:pt x="46" y="42"/>
                    </a:cubicBezTo>
                    <a:cubicBezTo>
                      <a:pt x="47" y="43"/>
                      <a:pt x="45" y="42"/>
                      <a:pt x="46" y="44"/>
                    </a:cubicBezTo>
                    <a:cubicBezTo>
                      <a:pt x="47" y="44"/>
                      <a:pt x="47" y="44"/>
                      <a:pt x="47" y="44"/>
                    </a:cubicBezTo>
                    <a:cubicBezTo>
                      <a:pt x="47" y="45"/>
                      <a:pt x="47" y="45"/>
                      <a:pt x="47" y="46"/>
                    </a:cubicBezTo>
                    <a:cubicBezTo>
                      <a:pt x="47" y="46"/>
                      <a:pt x="45" y="44"/>
                      <a:pt x="45" y="44"/>
                    </a:cubicBezTo>
                    <a:cubicBezTo>
                      <a:pt x="45" y="44"/>
                      <a:pt x="45" y="44"/>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3" y="44"/>
                      <a:pt x="43" y="44"/>
                      <a:pt x="43" y="44"/>
                    </a:cubicBezTo>
                    <a:cubicBezTo>
                      <a:pt x="43" y="44"/>
                      <a:pt x="43" y="45"/>
                      <a:pt x="44" y="46"/>
                    </a:cubicBezTo>
                    <a:cubicBezTo>
                      <a:pt x="42" y="46"/>
                      <a:pt x="42" y="48"/>
                      <a:pt x="42" y="49"/>
                    </a:cubicBezTo>
                    <a:cubicBezTo>
                      <a:pt x="42" y="49"/>
                      <a:pt x="41" y="48"/>
                      <a:pt x="42" y="48"/>
                    </a:cubicBezTo>
                    <a:cubicBezTo>
                      <a:pt x="42" y="49"/>
                      <a:pt x="42" y="50"/>
                      <a:pt x="42" y="49"/>
                    </a:cubicBezTo>
                    <a:cubicBezTo>
                      <a:pt x="42" y="50"/>
                      <a:pt x="41" y="48"/>
                      <a:pt x="40" y="49"/>
                    </a:cubicBezTo>
                    <a:cubicBezTo>
                      <a:pt x="40" y="48"/>
                      <a:pt x="41" y="50"/>
                      <a:pt x="41" y="50"/>
                    </a:cubicBezTo>
                    <a:cubicBezTo>
                      <a:pt x="39" y="48"/>
                      <a:pt x="41" y="52"/>
                      <a:pt x="39" y="51"/>
                    </a:cubicBezTo>
                    <a:cubicBezTo>
                      <a:pt x="40" y="52"/>
                      <a:pt x="39" y="51"/>
                      <a:pt x="39" y="50"/>
                    </a:cubicBezTo>
                    <a:cubicBezTo>
                      <a:pt x="39" y="51"/>
                      <a:pt x="38" y="52"/>
                      <a:pt x="39" y="54"/>
                    </a:cubicBezTo>
                    <a:cubicBezTo>
                      <a:pt x="38" y="53"/>
                      <a:pt x="38" y="53"/>
                      <a:pt x="38" y="53"/>
                    </a:cubicBezTo>
                    <a:cubicBezTo>
                      <a:pt x="38" y="53"/>
                      <a:pt x="38" y="53"/>
                      <a:pt x="38" y="54"/>
                    </a:cubicBezTo>
                    <a:cubicBezTo>
                      <a:pt x="39" y="55"/>
                      <a:pt x="40" y="56"/>
                      <a:pt x="39" y="56"/>
                    </a:cubicBezTo>
                    <a:cubicBezTo>
                      <a:pt x="39" y="56"/>
                      <a:pt x="39" y="56"/>
                      <a:pt x="39" y="56"/>
                    </a:cubicBezTo>
                    <a:cubicBezTo>
                      <a:pt x="39" y="56"/>
                      <a:pt x="39" y="57"/>
                      <a:pt x="39" y="57"/>
                    </a:cubicBezTo>
                    <a:cubicBezTo>
                      <a:pt x="38" y="57"/>
                      <a:pt x="39" y="57"/>
                      <a:pt x="38" y="56"/>
                    </a:cubicBezTo>
                    <a:cubicBezTo>
                      <a:pt x="36" y="54"/>
                      <a:pt x="36" y="56"/>
                      <a:pt x="36" y="56"/>
                    </a:cubicBezTo>
                    <a:cubicBezTo>
                      <a:pt x="37" y="57"/>
                      <a:pt x="37" y="57"/>
                      <a:pt x="37" y="57"/>
                    </a:cubicBezTo>
                    <a:cubicBezTo>
                      <a:pt x="37" y="58"/>
                      <a:pt x="36" y="56"/>
                      <a:pt x="36" y="56"/>
                    </a:cubicBezTo>
                    <a:cubicBezTo>
                      <a:pt x="38" y="61"/>
                      <a:pt x="38" y="61"/>
                      <a:pt x="38" y="61"/>
                    </a:cubicBezTo>
                    <a:cubicBezTo>
                      <a:pt x="38" y="60"/>
                      <a:pt x="37" y="59"/>
                      <a:pt x="36" y="58"/>
                    </a:cubicBezTo>
                    <a:cubicBezTo>
                      <a:pt x="36" y="59"/>
                      <a:pt x="37" y="61"/>
                      <a:pt x="38" y="63"/>
                    </a:cubicBezTo>
                    <a:cubicBezTo>
                      <a:pt x="38" y="63"/>
                      <a:pt x="38" y="64"/>
                      <a:pt x="38" y="64"/>
                    </a:cubicBezTo>
                    <a:cubicBezTo>
                      <a:pt x="37" y="63"/>
                      <a:pt x="38" y="64"/>
                      <a:pt x="37" y="63"/>
                    </a:cubicBezTo>
                    <a:cubicBezTo>
                      <a:pt x="36" y="63"/>
                      <a:pt x="36" y="63"/>
                      <a:pt x="36" y="63"/>
                    </a:cubicBezTo>
                    <a:cubicBezTo>
                      <a:pt x="36" y="62"/>
                      <a:pt x="34" y="61"/>
                      <a:pt x="34" y="60"/>
                    </a:cubicBezTo>
                    <a:cubicBezTo>
                      <a:pt x="34" y="61"/>
                      <a:pt x="33" y="61"/>
                      <a:pt x="32" y="61"/>
                    </a:cubicBezTo>
                    <a:cubicBezTo>
                      <a:pt x="34" y="63"/>
                      <a:pt x="32" y="63"/>
                      <a:pt x="34" y="65"/>
                    </a:cubicBezTo>
                    <a:cubicBezTo>
                      <a:pt x="34" y="65"/>
                      <a:pt x="32" y="63"/>
                      <a:pt x="32" y="63"/>
                    </a:cubicBezTo>
                    <a:cubicBezTo>
                      <a:pt x="32" y="64"/>
                      <a:pt x="31" y="64"/>
                      <a:pt x="31" y="65"/>
                    </a:cubicBezTo>
                    <a:cubicBezTo>
                      <a:pt x="30" y="65"/>
                      <a:pt x="30" y="65"/>
                      <a:pt x="30" y="65"/>
                    </a:cubicBezTo>
                    <a:cubicBezTo>
                      <a:pt x="30" y="66"/>
                      <a:pt x="29" y="66"/>
                      <a:pt x="30" y="68"/>
                    </a:cubicBezTo>
                    <a:cubicBezTo>
                      <a:pt x="30" y="67"/>
                      <a:pt x="30" y="67"/>
                      <a:pt x="30" y="67"/>
                    </a:cubicBezTo>
                    <a:cubicBezTo>
                      <a:pt x="28" y="67"/>
                      <a:pt x="32" y="69"/>
                      <a:pt x="30" y="69"/>
                    </a:cubicBezTo>
                    <a:cubicBezTo>
                      <a:pt x="29" y="68"/>
                      <a:pt x="29" y="68"/>
                      <a:pt x="29" y="68"/>
                    </a:cubicBezTo>
                    <a:cubicBezTo>
                      <a:pt x="30" y="69"/>
                      <a:pt x="28" y="68"/>
                      <a:pt x="29" y="70"/>
                    </a:cubicBezTo>
                    <a:cubicBezTo>
                      <a:pt x="28" y="68"/>
                      <a:pt x="28" y="68"/>
                      <a:pt x="28" y="68"/>
                    </a:cubicBezTo>
                    <a:cubicBezTo>
                      <a:pt x="28" y="69"/>
                      <a:pt x="28" y="69"/>
                      <a:pt x="28" y="71"/>
                    </a:cubicBezTo>
                    <a:cubicBezTo>
                      <a:pt x="27" y="69"/>
                      <a:pt x="27" y="69"/>
                      <a:pt x="27" y="69"/>
                    </a:cubicBezTo>
                    <a:cubicBezTo>
                      <a:pt x="26" y="69"/>
                      <a:pt x="28" y="71"/>
                      <a:pt x="27" y="71"/>
                    </a:cubicBezTo>
                    <a:cubicBezTo>
                      <a:pt x="27" y="71"/>
                      <a:pt x="26" y="71"/>
                      <a:pt x="26" y="70"/>
                    </a:cubicBezTo>
                    <a:cubicBezTo>
                      <a:pt x="27" y="71"/>
                      <a:pt x="26" y="72"/>
                      <a:pt x="27" y="72"/>
                    </a:cubicBezTo>
                    <a:cubicBezTo>
                      <a:pt x="25" y="71"/>
                      <a:pt x="25" y="71"/>
                      <a:pt x="25" y="71"/>
                    </a:cubicBezTo>
                    <a:cubicBezTo>
                      <a:pt x="23" y="73"/>
                      <a:pt x="21" y="75"/>
                      <a:pt x="21" y="78"/>
                    </a:cubicBezTo>
                    <a:cubicBezTo>
                      <a:pt x="19" y="77"/>
                      <a:pt x="20" y="77"/>
                      <a:pt x="19" y="76"/>
                    </a:cubicBezTo>
                    <a:cubicBezTo>
                      <a:pt x="20" y="77"/>
                      <a:pt x="19" y="77"/>
                      <a:pt x="19" y="78"/>
                    </a:cubicBezTo>
                    <a:cubicBezTo>
                      <a:pt x="19" y="77"/>
                      <a:pt x="19" y="77"/>
                      <a:pt x="19" y="77"/>
                    </a:cubicBezTo>
                    <a:cubicBezTo>
                      <a:pt x="19" y="78"/>
                      <a:pt x="18" y="77"/>
                      <a:pt x="18" y="78"/>
                    </a:cubicBezTo>
                    <a:cubicBezTo>
                      <a:pt x="18" y="78"/>
                      <a:pt x="18" y="78"/>
                      <a:pt x="18" y="78"/>
                    </a:cubicBezTo>
                    <a:cubicBezTo>
                      <a:pt x="19" y="80"/>
                      <a:pt x="16" y="77"/>
                      <a:pt x="18" y="79"/>
                    </a:cubicBezTo>
                    <a:cubicBezTo>
                      <a:pt x="16" y="78"/>
                      <a:pt x="16" y="78"/>
                      <a:pt x="16" y="78"/>
                    </a:cubicBezTo>
                    <a:cubicBezTo>
                      <a:pt x="18" y="80"/>
                      <a:pt x="15" y="78"/>
                      <a:pt x="17" y="80"/>
                    </a:cubicBezTo>
                    <a:cubicBezTo>
                      <a:pt x="16" y="80"/>
                      <a:pt x="16" y="80"/>
                      <a:pt x="16" y="80"/>
                    </a:cubicBezTo>
                    <a:cubicBezTo>
                      <a:pt x="15" y="79"/>
                      <a:pt x="18" y="82"/>
                      <a:pt x="16" y="81"/>
                    </a:cubicBezTo>
                    <a:cubicBezTo>
                      <a:pt x="16" y="82"/>
                      <a:pt x="16" y="83"/>
                      <a:pt x="17" y="84"/>
                    </a:cubicBezTo>
                    <a:cubicBezTo>
                      <a:pt x="15" y="82"/>
                      <a:pt x="15" y="82"/>
                      <a:pt x="15" y="82"/>
                    </a:cubicBezTo>
                    <a:cubicBezTo>
                      <a:pt x="15" y="85"/>
                      <a:pt x="13" y="86"/>
                      <a:pt x="14" y="89"/>
                    </a:cubicBezTo>
                    <a:cubicBezTo>
                      <a:pt x="13" y="88"/>
                      <a:pt x="13" y="88"/>
                      <a:pt x="13" y="88"/>
                    </a:cubicBezTo>
                    <a:cubicBezTo>
                      <a:pt x="14" y="90"/>
                      <a:pt x="10" y="89"/>
                      <a:pt x="13" y="92"/>
                    </a:cubicBezTo>
                    <a:cubicBezTo>
                      <a:pt x="14" y="93"/>
                      <a:pt x="14" y="93"/>
                      <a:pt x="14" y="93"/>
                    </a:cubicBezTo>
                    <a:cubicBezTo>
                      <a:pt x="12" y="92"/>
                      <a:pt x="12" y="92"/>
                      <a:pt x="12" y="92"/>
                    </a:cubicBezTo>
                    <a:cubicBezTo>
                      <a:pt x="13" y="93"/>
                      <a:pt x="11" y="93"/>
                      <a:pt x="13" y="94"/>
                    </a:cubicBezTo>
                    <a:cubicBezTo>
                      <a:pt x="12" y="94"/>
                      <a:pt x="12" y="93"/>
                      <a:pt x="12" y="93"/>
                    </a:cubicBezTo>
                    <a:cubicBezTo>
                      <a:pt x="11" y="93"/>
                      <a:pt x="13" y="95"/>
                      <a:pt x="12" y="95"/>
                    </a:cubicBezTo>
                    <a:cubicBezTo>
                      <a:pt x="11" y="95"/>
                      <a:pt x="11" y="95"/>
                      <a:pt x="11" y="95"/>
                    </a:cubicBezTo>
                    <a:cubicBezTo>
                      <a:pt x="8" y="95"/>
                      <a:pt x="4" y="96"/>
                      <a:pt x="6" y="100"/>
                    </a:cubicBezTo>
                    <a:cubicBezTo>
                      <a:pt x="6" y="101"/>
                      <a:pt x="4" y="99"/>
                      <a:pt x="4" y="99"/>
                    </a:cubicBezTo>
                    <a:cubicBezTo>
                      <a:pt x="6" y="103"/>
                      <a:pt x="0" y="102"/>
                      <a:pt x="3" y="107"/>
                    </a:cubicBezTo>
                    <a:cubicBezTo>
                      <a:pt x="4" y="109"/>
                      <a:pt x="9" y="112"/>
                      <a:pt x="9"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02" name="Freeform 163"/>
              <p:cNvSpPr/>
              <p:nvPr/>
            </p:nvSpPr>
            <p:spPr bwMode="auto">
              <a:xfrm>
                <a:off x="7195" y="2086"/>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2"/>
                      <a:pt x="1" y="2"/>
                      <a:pt x="1" y="2"/>
                    </a:cubicBezTo>
                    <a:cubicBezTo>
                      <a:pt x="1" y="2"/>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03" name="Freeform 164"/>
              <p:cNvSpPr/>
              <p:nvPr/>
            </p:nvSpPr>
            <p:spPr bwMode="auto">
              <a:xfrm>
                <a:off x="6540" y="1413"/>
                <a:ext cx="3"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04" name="Freeform 165"/>
              <p:cNvSpPr/>
              <p:nvPr/>
            </p:nvSpPr>
            <p:spPr bwMode="auto">
              <a:xfrm>
                <a:off x="5656" y="2392"/>
                <a:ext cx="2" cy="5"/>
              </a:xfrm>
              <a:custGeom>
                <a:avLst/>
                <a:gdLst>
                  <a:gd name="T0" fmla="*/ 0 w 2"/>
                  <a:gd name="T1" fmla="*/ 0 h 5"/>
                  <a:gd name="T2" fmla="*/ 0 w 2"/>
                  <a:gd name="T3" fmla="*/ 0 h 5"/>
                  <a:gd name="T4" fmla="*/ 2 w 2"/>
                  <a:gd name="T5" fmla="*/ 5 h 5"/>
                  <a:gd name="T6" fmla="*/ 0 w 2"/>
                  <a:gd name="T7" fmla="*/ 0 h 5"/>
                </a:gdLst>
                <a:ahLst/>
                <a:cxnLst>
                  <a:cxn ang="0">
                    <a:pos x="T0" y="T1"/>
                  </a:cxn>
                  <a:cxn ang="0">
                    <a:pos x="T2" y="T3"/>
                  </a:cxn>
                  <a:cxn ang="0">
                    <a:pos x="T4" y="T5"/>
                  </a:cxn>
                  <a:cxn ang="0">
                    <a:pos x="T6" y="T7"/>
                  </a:cxn>
                </a:cxnLst>
                <a:rect l="0" t="0" r="r" b="b"/>
                <a:pathLst>
                  <a:path w="2" h="5">
                    <a:moveTo>
                      <a:pt x="0" y="0"/>
                    </a:moveTo>
                    <a:lnTo>
                      <a:pt x="0" y="0"/>
                    </a:lnTo>
                    <a:lnTo>
                      <a:pt x="2"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05" name="Freeform 166"/>
              <p:cNvSpPr/>
              <p:nvPr/>
            </p:nvSpPr>
            <p:spPr bwMode="auto">
              <a:xfrm>
                <a:off x="5660" y="2376"/>
                <a:ext cx="3" cy="2"/>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0"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06" name="Freeform 167"/>
              <p:cNvSpPr/>
              <p:nvPr/>
            </p:nvSpPr>
            <p:spPr bwMode="auto">
              <a:xfrm>
                <a:off x="6123" y="1660"/>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0" y="0"/>
                      <a:pt x="1"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07" name="Freeform 168"/>
              <p:cNvSpPr/>
              <p:nvPr/>
            </p:nvSpPr>
            <p:spPr bwMode="auto">
              <a:xfrm>
                <a:off x="5694" y="24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08" name="Freeform 169"/>
              <p:cNvSpPr/>
              <p:nvPr/>
            </p:nvSpPr>
            <p:spPr bwMode="auto">
              <a:xfrm>
                <a:off x="5663" y="2376"/>
                <a:ext cx="0" cy="2"/>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09" name="Freeform 170"/>
              <p:cNvSpPr/>
              <p:nvPr/>
            </p:nvSpPr>
            <p:spPr bwMode="auto">
              <a:xfrm>
                <a:off x="5663" y="238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10" name="Freeform 171"/>
              <p:cNvSpPr/>
              <p:nvPr/>
            </p:nvSpPr>
            <p:spPr bwMode="auto">
              <a:xfrm>
                <a:off x="5663" y="2385"/>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11" name="Freeform 172"/>
              <p:cNvSpPr/>
              <p:nvPr/>
            </p:nvSpPr>
            <p:spPr bwMode="auto">
              <a:xfrm>
                <a:off x="5748" y="2352"/>
                <a:ext cx="2" cy="9"/>
              </a:xfrm>
              <a:custGeom>
                <a:avLst/>
                <a:gdLst>
                  <a:gd name="T0" fmla="*/ 1 w 1"/>
                  <a:gd name="T1" fmla="*/ 2 h 4"/>
                  <a:gd name="T2" fmla="*/ 1 w 1"/>
                  <a:gd name="T3" fmla="*/ 0 h 4"/>
                  <a:gd name="T4" fmla="*/ 1 w 1"/>
                  <a:gd name="T5" fmla="*/ 4 h 4"/>
                  <a:gd name="T6" fmla="*/ 1 w 1"/>
                  <a:gd name="T7" fmla="*/ 4 h 4"/>
                  <a:gd name="T8" fmla="*/ 1 w 1"/>
                  <a:gd name="T9" fmla="*/ 3 h 4"/>
                  <a:gd name="T10" fmla="*/ 1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1" y="2"/>
                    </a:moveTo>
                    <a:cubicBezTo>
                      <a:pt x="1" y="1"/>
                      <a:pt x="1" y="0"/>
                      <a:pt x="1" y="0"/>
                    </a:cubicBezTo>
                    <a:cubicBezTo>
                      <a:pt x="1" y="1"/>
                      <a:pt x="0" y="3"/>
                      <a:pt x="1" y="4"/>
                    </a:cubicBezTo>
                    <a:cubicBezTo>
                      <a:pt x="1" y="4"/>
                      <a:pt x="1" y="4"/>
                      <a:pt x="1" y="4"/>
                    </a:cubicBezTo>
                    <a:cubicBezTo>
                      <a:pt x="1" y="4"/>
                      <a:pt x="1" y="3"/>
                      <a:pt x="1" y="3"/>
                    </a:cubicBezTo>
                    <a:cubicBezTo>
                      <a:pt x="1"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12" name="Freeform 173"/>
              <p:cNvSpPr/>
              <p:nvPr/>
            </p:nvSpPr>
            <p:spPr bwMode="auto">
              <a:xfrm>
                <a:off x="5750" y="2357"/>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13" name="Freeform 174"/>
              <p:cNvSpPr/>
              <p:nvPr/>
            </p:nvSpPr>
            <p:spPr bwMode="auto">
              <a:xfrm>
                <a:off x="5750" y="2359"/>
                <a:ext cx="0" cy="5"/>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14" name="Freeform 175"/>
              <p:cNvSpPr/>
              <p:nvPr/>
            </p:nvSpPr>
            <p:spPr bwMode="auto">
              <a:xfrm>
                <a:off x="5736" y="2345"/>
                <a:ext cx="0" cy="7"/>
              </a:xfrm>
              <a:custGeom>
                <a:avLst/>
                <a:gdLst>
                  <a:gd name="T0" fmla="*/ 2 h 3"/>
                  <a:gd name="T1" fmla="*/ 2 h 3"/>
                  <a:gd name="T2" fmla="*/ 2 h 3"/>
                </a:gdLst>
                <a:ahLst/>
                <a:cxnLst>
                  <a:cxn ang="0">
                    <a:pos x="0" y="T0"/>
                  </a:cxn>
                  <a:cxn ang="0">
                    <a:pos x="0" y="T1"/>
                  </a:cxn>
                  <a:cxn ang="0">
                    <a:pos x="0" y="T2"/>
                  </a:cxn>
                </a:cxnLst>
                <a:rect l="0" t="0" r="r" b="b"/>
                <a:pathLst>
                  <a:path h="3">
                    <a:moveTo>
                      <a:pt x="0" y="2"/>
                    </a:moveTo>
                    <a:cubicBezTo>
                      <a:pt x="0" y="0"/>
                      <a:pt x="0" y="2"/>
                      <a:pt x="0" y="2"/>
                    </a:cubicBezTo>
                    <a:cubicBezTo>
                      <a:pt x="0" y="3"/>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15" name="Freeform 176"/>
              <p:cNvSpPr/>
              <p:nvPr/>
            </p:nvSpPr>
            <p:spPr bwMode="auto">
              <a:xfrm>
                <a:off x="5753" y="239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16" name="Freeform 177"/>
              <p:cNvSpPr/>
              <p:nvPr/>
            </p:nvSpPr>
            <p:spPr bwMode="auto">
              <a:xfrm>
                <a:off x="6047" y="22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17" name="Freeform 178"/>
              <p:cNvSpPr/>
              <p:nvPr/>
            </p:nvSpPr>
            <p:spPr bwMode="auto">
              <a:xfrm>
                <a:off x="5743" y="2347"/>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18" name="Freeform 179"/>
              <p:cNvSpPr/>
              <p:nvPr/>
            </p:nvSpPr>
            <p:spPr bwMode="auto">
              <a:xfrm>
                <a:off x="5755" y="2387"/>
                <a:ext cx="3" cy="5"/>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1" y="1"/>
                      <a:pt x="0" y="2"/>
                    </a:cubicBezTo>
                    <a:cubicBezTo>
                      <a:pt x="0" y="2"/>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19" name="Freeform 180"/>
              <p:cNvSpPr/>
              <p:nvPr/>
            </p:nvSpPr>
            <p:spPr bwMode="auto">
              <a:xfrm>
                <a:off x="5874" y="2798"/>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20" name="Freeform 181"/>
              <p:cNvSpPr/>
              <p:nvPr/>
            </p:nvSpPr>
            <p:spPr bwMode="auto">
              <a:xfrm>
                <a:off x="5905" y="2769"/>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21" name="Freeform 182"/>
              <p:cNvSpPr/>
              <p:nvPr/>
            </p:nvSpPr>
            <p:spPr bwMode="auto">
              <a:xfrm>
                <a:off x="5755" y="2385"/>
                <a:ext cx="3" cy="7"/>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1" y="0"/>
                      <a:pt x="1" y="0"/>
                      <a:pt x="1"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22" name="Freeform 183"/>
              <p:cNvSpPr/>
              <p:nvPr/>
            </p:nvSpPr>
            <p:spPr bwMode="auto">
              <a:xfrm>
                <a:off x="5817" y="2783"/>
                <a:ext cx="2" cy="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23" name="Freeform 184"/>
              <p:cNvSpPr/>
              <p:nvPr/>
            </p:nvSpPr>
            <p:spPr bwMode="auto">
              <a:xfrm>
                <a:off x="5822" y="278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24" name="Freeform 185"/>
              <p:cNvSpPr/>
              <p:nvPr/>
            </p:nvSpPr>
            <p:spPr bwMode="auto">
              <a:xfrm>
                <a:off x="5824" y="2793"/>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25" name="Freeform 186"/>
              <p:cNvSpPr/>
              <p:nvPr/>
            </p:nvSpPr>
            <p:spPr bwMode="auto">
              <a:xfrm>
                <a:off x="5822" y="2793"/>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26" name="Freeform 187"/>
              <p:cNvSpPr/>
              <p:nvPr/>
            </p:nvSpPr>
            <p:spPr bwMode="auto">
              <a:xfrm>
                <a:off x="7325" y="20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27" name="Freeform 188"/>
              <p:cNvSpPr/>
              <p:nvPr/>
            </p:nvSpPr>
            <p:spPr bwMode="auto">
              <a:xfrm>
                <a:off x="5715" y="2406"/>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28" name="Freeform 189"/>
              <p:cNvSpPr/>
              <p:nvPr/>
            </p:nvSpPr>
            <p:spPr bwMode="auto">
              <a:xfrm>
                <a:off x="5672" y="23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29" name="Freeform 190"/>
              <p:cNvSpPr/>
              <p:nvPr/>
            </p:nvSpPr>
            <p:spPr bwMode="auto">
              <a:xfrm>
                <a:off x="5746" y="2357"/>
                <a:ext cx="2" cy="4"/>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30" name="Freeform 191"/>
              <p:cNvSpPr/>
              <p:nvPr/>
            </p:nvSpPr>
            <p:spPr bwMode="auto">
              <a:xfrm>
                <a:off x="7192" y="2091"/>
                <a:ext cx="3"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31" name="Freeform 192"/>
              <p:cNvSpPr/>
              <p:nvPr/>
            </p:nvSpPr>
            <p:spPr bwMode="auto">
              <a:xfrm>
                <a:off x="5611" y="2345"/>
                <a:ext cx="147" cy="102"/>
              </a:xfrm>
              <a:custGeom>
                <a:avLst/>
                <a:gdLst>
                  <a:gd name="T0" fmla="*/ 46 w 62"/>
                  <a:gd name="T1" fmla="*/ 23 h 43"/>
                  <a:gd name="T2" fmla="*/ 51 w 62"/>
                  <a:gd name="T3" fmla="*/ 20 h 43"/>
                  <a:gd name="T4" fmla="*/ 54 w 62"/>
                  <a:gd name="T5" fmla="*/ 19 h 43"/>
                  <a:gd name="T6" fmla="*/ 58 w 62"/>
                  <a:gd name="T7" fmla="*/ 21 h 43"/>
                  <a:gd name="T8" fmla="*/ 60 w 62"/>
                  <a:gd name="T9" fmla="*/ 20 h 43"/>
                  <a:gd name="T10" fmla="*/ 61 w 62"/>
                  <a:gd name="T11" fmla="*/ 16 h 43"/>
                  <a:gd name="T12" fmla="*/ 62 w 62"/>
                  <a:gd name="T13" fmla="*/ 13 h 43"/>
                  <a:gd name="T14" fmla="*/ 62 w 62"/>
                  <a:gd name="T15" fmla="*/ 11 h 43"/>
                  <a:gd name="T16" fmla="*/ 58 w 62"/>
                  <a:gd name="T17" fmla="*/ 12 h 43"/>
                  <a:gd name="T18" fmla="*/ 56 w 62"/>
                  <a:gd name="T19" fmla="*/ 9 h 43"/>
                  <a:gd name="T20" fmla="*/ 57 w 62"/>
                  <a:gd name="T21" fmla="*/ 2 h 43"/>
                  <a:gd name="T22" fmla="*/ 56 w 62"/>
                  <a:gd name="T23" fmla="*/ 2 h 43"/>
                  <a:gd name="T24" fmla="*/ 55 w 62"/>
                  <a:gd name="T25" fmla="*/ 5 h 43"/>
                  <a:gd name="T26" fmla="*/ 54 w 62"/>
                  <a:gd name="T27" fmla="*/ 3 h 43"/>
                  <a:gd name="T28" fmla="*/ 53 w 62"/>
                  <a:gd name="T29" fmla="*/ 8 h 43"/>
                  <a:gd name="T30" fmla="*/ 51 w 62"/>
                  <a:gd name="T31" fmla="*/ 3 h 43"/>
                  <a:gd name="T32" fmla="*/ 51 w 62"/>
                  <a:gd name="T33" fmla="*/ 1 h 43"/>
                  <a:gd name="T34" fmla="*/ 50 w 62"/>
                  <a:gd name="T35" fmla="*/ 4 h 43"/>
                  <a:gd name="T36" fmla="*/ 49 w 62"/>
                  <a:gd name="T37" fmla="*/ 2 h 43"/>
                  <a:gd name="T38" fmla="*/ 48 w 62"/>
                  <a:gd name="T39" fmla="*/ 7 h 43"/>
                  <a:gd name="T40" fmla="*/ 47 w 62"/>
                  <a:gd name="T41" fmla="*/ 12 h 43"/>
                  <a:gd name="T42" fmla="*/ 46 w 62"/>
                  <a:gd name="T43" fmla="*/ 7 h 43"/>
                  <a:gd name="T44" fmla="*/ 43 w 62"/>
                  <a:gd name="T45" fmla="*/ 7 h 43"/>
                  <a:gd name="T46" fmla="*/ 42 w 62"/>
                  <a:gd name="T47" fmla="*/ 7 h 43"/>
                  <a:gd name="T48" fmla="*/ 40 w 62"/>
                  <a:gd name="T49" fmla="*/ 8 h 43"/>
                  <a:gd name="T50" fmla="*/ 37 w 62"/>
                  <a:gd name="T51" fmla="*/ 9 h 43"/>
                  <a:gd name="T52" fmla="*/ 36 w 62"/>
                  <a:gd name="T53" fmla="*/ 10 h 43"/>
                  <a:gd name="T54" fmla="*/ 36 w 62"/>
                  <a:gd name="T55" fmla="*/ 10 h 43"/>
                  <a:gd name="T56" fmla="*/ 35 w 62"/>
                  <a:gd name="T57" fmla="*/ 12 h 43"/>
                  <a:gd name="T58" fmla="*/ 34 w 62"/>
                  <a:gd name="T59" fmla="*/ 10 h 43"/>
                  <a:gd name="T60" fmla="*/ 33 w 62"/>
                  <a:gd name="T61" fmla="*/ 12 h 43"/>
                  <a:gd name="T62" fmla="*/ 30 w 62"/>
                  <a:gd name="T63" fmla="*/ 11 h 43"/>
                  <a:gd name="T64" fmla="*/ 28 w 62"/>
                  <a:gd name="T65" fmla="*/ 12 h 43"/>
                  <a:gd name="T66" fmla="*/ 26 w 62"/>
                  <a:gd name="T67" fmla="*/ 12 h 43"/>
                  <a:gd name="T68" fmla="*/ 26 w 62"/>
                  <a:gd name="T69" fmla="*/ 14 h 43"/>
                  <a:gd name="T70" fmla="*/ 25 w 62"/>
                  <a:gd name="T71" fmla="*/ 13 h 43"/>
                  <a:gd name="T72" fmla="*/ 24 w 62"/>
                  <a:gd name="T73" fmla="*/ 15 h 43"/>
                  <a:gd name="T74" fmla="*/ 22 w 62"/>
                  <a:gd name="T75" fmla="*/ 16 h 43"/>
                  <a:gd name="T76" fmla="*/ 21 w 62"/>
                  <a:gd name="T77" fmla="*/ 17 h 43"/>
                  <a:gd name="T78" fmla="*/ 22 w 62"/>
                  <a:gd name="T79" fmla="*/ 25 h 43"/>
                  <a:gd name="T80" fmla="*/ 19 w 62"/>
                  <a:gd name="T81" fmla="*/ 21 h 43"/>
                  <a:gd name="T82" fmla="*/ 17 w 62"/>
                  <a:gd name="T83" fmla="*/ 23 h 43"/>
                  <a:gd name="T84" fmla="*/ 16 w 62"/>
                  <a:gd name="T85" fmla="*/ 23 h 43"/>
                  <a:gd name="T86" fmla="*/ 11 w 62"/>
                  <a:gd name="T87" fmla="*/ 24 h 43"/>
                  <a:gd name="T88" fmla="*/ 10 w 62"/>
                  <a:gd name="T89" fmla="*/ 24 h 43"/>
                  <a:gd name="T90" fmla="*/ 8 w 62"/>
                  <a:gd name="T91" fmla="*/ 31 h 43"/>
                  <a:gd name="T92" fmla="*/ 7 w 62"/>
                  <a:gd name="T93" fmla="*/ 32 h 43"/>
                  <a:gd name="T94" fmla="*/ 12 w 62"/>
                  <a:gd name="T95" fmla="*/ 41 h 43"/>
                  <a:gd name="T96" fmla="*/ 18 w 62"/>
                  <a:gd name="T97" fmla="*/ 38 h 43"/>
                  <a:gd name="T98" fmla="*/ 28 w 62"/>
                  <a:gd name="T99" fmla="*/ 27 h 43"/>
                  <a:gd name="T100" fmla="*/ 31 w 62"/>
                  <a:gd name="T101" fmla="*/ 31 h 43"/>
                  <a:gd name="T102" fmla="*/ 36 w 62"/>
                  <a:gd name="T103" fmla="*/ 29 h 43"/>
                  <a:gd name="T104" fmla="*/ 41 w 62"/>
                  <a:gd name="T10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43">
                    <a:moveTo>
                      <a:pt x="44" y="25"/>
                    </a:moveTo>
                    <a:cubicBezTo>
                      <a:pt x="44" y="25"/>
                      <a:pt x="44" y="26"/>
                      <a:pt x="44" y="26"/>
                    </a:cubicBezTo>
                    <a:cubicBezTo>
                      <a:pt x="44" y="26"/>
                      <a:pt x="44" y="26"/>
                      <a:pt x="45" y="27"/>
                    </a:cubicBezTo>
                    <a:cubicBezTo>
                      <a:pt x="45" y="26"/>
                      <a:pt x="45" y="25"/>
                      <a:pt x="45" y="25"/>
                    </a:cubicBezTo>
                    <a:cubicBezTo>
                      <a:pt x="46" y="27"/>
                      <a:pt x="46" y="25"/>
                      <a:pt x="46" y="26"/>
                    </a:cubicBezTo>
                    <a:cubicBezTo>
                      <a:pt x="46" y="24"/>
                      <a:pt x="46" y="22"/>
                      <a:pt x="46" y="23"/>
                    </a:cubicBezTo>
                    <a:cubicBezTo>
                      <a:pt x="46" y="26"/>
                      <a:pt x="46" y="26"/>
                      <a:pt x="46" y="26"/>
                    </a:cubicBezTo>
                    <a:cubicBezTo>
                      <a:pt x="47" y="24"/>
                      <a:pt x="48" y="27"/>
                      <a:pt x="48" y="23"/>
                    </a:cubicBezTo>
                    <a:cubicBezTo>
                      <a:pt x="48" y="25"/>
                      <a:pt x="48" y="25"/>
                      <a:pt x="48" y="25"/>
                    </a:cubicBezTo>
                    <a:cubicBezTo>
                      <a:pt x="49" y="23"/>
                      <a:pt x="50" y="25"/>
                      <a:pt x="50" y="22"/>
                    </a:cubicBezTo>
                    <a:cubicBezTo>
                      <a:pt x="50" y="23"/>
                      <a:pt x="51" y="23"/>
                      <a:pt x="51" y="23"/>
                    </a:cubicBezTo>
                    <a:cubicBezTo>
                      <a:pt x="51" y="22"/>
                      <a:pt x="51" y="22"/>
                      <a:pt x="51" y="20"/>
                    </a:cubicBezTo>
                    <a:cubicBezTo>
                      <a:pt x="51" y="20"/>
                      <a:pt x="52" y="21"/>
                      <a:pt x="52" y="21"/>
                    </a:cubicBezTo>
                    <a:cubicBezTo>
                      <a:pt x="52" y="22"/>
                      <a:pt x="52" y="24"/>
                      <a:pt x="52" y="22"/>
                    </a:cubicBezTo>
                    <a:cubicBezTo>
                      <a:pt x="52" y="23"/>
                      <a:pt x="52" y="23"/>
                      <a:pt x="52" y="23"/>
                    </a:cubicBezTo>
                    <a:cubicBezTo>
                      <a:pt x="53" y="22"/>
                      <a:pt x="53" y="20"/>
                      <a:pt x="53" y="21"/>
                    </a:cubicBezTo>
                    <a:cubicBezTo>
                      <a:pt x="54" y="20"/>
                      <a:pt x="54" y="20"/>
                      <a:pt x="54" y="18"/>
                    </a:cubicBezTo>
                    <a:cubicBezTo>
                      <a:pt x="54" y="18"/>
                      <a:pt x="54" y="20"/>
                      <a:pt x="54" y="19"/>
                    </a:cubicBezTo>
                    <a:cubicBezTo>
                      <a:pt x="54" y="21"/>
                      <a:pt x="54" y="21"/>
                      <a:pt x="54" y="21"/>
                    </a:cubicBezTo>
                    <a:cubicBezTo>
                      <a:pt x="54" y="21"/>
                      <a:pt x="55" y="20"/>
                      <a:pt x="56" y="19"/>
                    </a:cubicBezTo>
                    <a:cubicBezTo>
                      <a:pt x="56" y="22"/>
                      <a:pt x="56" y="19"/>
                      <a:pt x="57" y="21"/>
                    </a:cubicBezTo>
                    <a:cubicBezTo>
                      <a:pt x="57" y="19"/>
                      <a:pt x="57" y="21"/>
                      <a:pt x="58" y="18"/>
                    </a:cubicBezTo>
                    <a:cubicBezTo>
                      <a:pt x="57" y="20"/>
                      <a:pt x="57" y="20"/>
                      <a:pt x="57" y="20"/>
                    </a:cubicBezTo>
                    <a:cubicBezTo>
                      <a:pt x="58" y="20"/>
                      <a:pt x="58" y="20"/>
                      <a:pt x="58" y="21"/>
                    </a:cubicBezTo>
                    <a:cubicBezTo>
                      <a:pt x="58" y="21"/>
                      <a:pt x="59" y="19"/>
                      <a:pt x="59" y="18"/>
                    </a:cubicBezTo>
                    <a:cubicBezTo>
                      <a:pt x="59" y="20"/>
                      <a:pt x="59" y="20"/>
                      <a:pt x="59" y="20"/>
                    </a:cubicBezTo>
                    <a:cubicBezTo>
                      <a:pt x="59" y="19"/>
                      <a:pt x="60" y="17"/>
                      <a:pt x="60" y="15"/>
                    </a:cubicBezTo>
                    <a:cubicBezTo>
                      <a:pt x="60" y="16"/>
                      <a:pt x="60" y="15"/>
                      <a:pt x="60" y="16"/>
                    </a:cubicBezTo>
                    <a:cubicBezTo>
                      <a:pt x="60" y="17"/>
                      <a:pt x="59" y="19"/>
                      <a:pt x="59" y="20"/>
                    </a:cubicBezTo>
                    <a:cubicBezTo>
                      <a:pt x="59" y="21"/>
                      <a:pt x="60" y="18"/>
                      <a:pt x="60" y="20"/>
                    </a:cubicBezTo>
                    <a:cubicBezTo>
                      <a:pt x="60" y="20"/>
                      <a:pt x="60" y="20"/>
                      <a:pt x="60" y="18"/>
                    </a:cubicBezTo>
                    <a:cubicBezTo>
                      <a:pt x="60" y="20"/>
                      <a:pt x="60" y="20"/>
                      <a:pt x="60" y="20"/>
                    </a:cubicBezTo>
                    <a:cubicBezTo>
                      <a:pt x="60" y="20"/>
                      <a:pt x="60" y="20"/>
                      <a:pt x="60" y="19"/>
                    </a:cubicBezTo>
                    <a:cubicBezTo>
                      <a:pt x="60" y="19"/>
                      <a:pt x="60" y="19"/>
                      <a:pt x="60" y="19"/>
                    </a:cubicBezTo>
                    <a:cubicBezTo>
                      <a:pt x="61" y="17"/>
                      <a:pt x="61" y="17"/>
                      <a:pt x="62" y="15"/>
                    </a:cubicBezTo>
                    <a:cubicBezTo>
                      <a:pt x="61" y="16"/>
                      <a:pt x="61" y="16"/>
                      <a:pt x="61" y="16"/>
                    </a:cubicBezTo>
                    <a:cubicBezTo>
                      <a:pt x="62" y="15"/>
                      <a:pt x="62" y="14"/>
                      <a:pt x="62" y="16"/>
                    </a:cubicBezTo>
                    <a:cubicBezTo>
                      <a:pt x="61" y="17"/>
                      <a:pt x="61" y="18"/>
                      <a:pt x="61" y="19"/>
                    </a:cubicBezTo>
                    <a:cubicBezTo>
                      <a:pt x="62" y="15"/>
                      <a:pt x="62" y="15"/>
                      <a:pt x="62" y="15"/>
                    </a:cubicBezTo>
                    <a:cubicBezTo>
                      <a:pt x="62" y="16"/>
                      <a:pt x="62" y="16"/>
                      <a:pt x="62" y="14"/>
                    </a:cubicBezTo>
                    <a:cubicBezTo>
                      <a:pt x="62" y="15"/>
                      <a:pt x="62" y="15"/>
                      <a:pt x="62" y="15"/>
                    </a:cubicBezTo>
                    <a:cubicBezTo>
                      <a:pt x="62" y="13"/>
                      <a:pt x="62" y="13"/>
                      <a:pt x="62" y="13"/>
                    </a:cubicBezTo>
                    <a:cubicBezTo>
                      <a:pt x="62" y="14"/>
                      <a:pt x="62" y="12"/>
                      <a:pt x="61" y="14"/>
                    </a:cubicBezTo>
                    <a:cubicBezTo>
                      <a:pt x="61" y="15"/>
                      <a:pt x="61" y="15"/>
                      <a:pt x="61" y="15"/>
                    </a:cubicBezTo>
                    <a:cubicBezTo>
                      <a:pt x="61" y="15"/>
                      <a:pt x="60" y="17"/>
                      <a:pt x="61" y="15"/>
                    </a:cubicBezTo>
                    <a:cubicBezTo>
                      <a:pt x="61" y="13"/>
                      <a:pt x="61" y="13"/>
                      <a:pt x="61" y="13"/>
                    </a:cubicBezTo>
                    <a:cubicBezTo>
                      <a:pt x="61" y="13"/>
                      <a:pt x="61" y="14"/>
                      <a:pt x="61" y="14"/>
                    </a:cubicBezTo>
                    <a:cubicBezTo>
                      <a:pt x="62" y="11"/>
                      <a:pt x="62" y="11"/>
                      <a:pt x="62" y="11"/>
                    </a:cubicBezTo>
                    <a:cubicBezTo>
                      <a:pt x="61" y="15"/>
                      <a:pt x="61" y="12"/>
                      <a:pt x="60" y="13"/>
                    </a:cubicBezTo>
                    <a:cubicBezTo>
                      <a:pt x="61" y="12"/>
                      <a:pt x="61" y="12"/>
                      <a:pt x="61" y="12"/>
                    </a:cubicBezTo>
                    <a:cubicBezTo>
                      <a:pt x="61" y="11"/>
                      <a:pt x="60" y="14"/>
                      <a:pt x="60" y="14"/>
                    </a:cubicBezTo>
                    <a:cubicBezTo>
                      <a:pt x="60" y="13"/>
                      <a:pt x="61" y="11"/>
                      <a:pt x="61" y="10"/>
                    </a:cubicBezTo>
                    <a:cubicBezTo>
                      <a:pt x="60" y="10"/>
                      <a:pt x="59" y="12"/>
                      <a:pt x="59" y="10"/>
                    </a:cubicBezTo>
                    <a:cubicBezTo>
                      <a:pt x="59" y="10"/>
                      <a:pt x="59" y="11"/>
                      <a:pt x="58" y="12"/>
                    </a:cubicBezTo>
                    <a:cubicBezTo>
                      <a:pt x="58" y="12"/>
                      <a:pt x="59" y="9"/>
                      <a:pt x="58" y="11"/>
                    </a:cubicBezTo>
                    <a:cubicBezTo>
                      <a:pt x="58" y="10"/>
                      <a:pt x="58" y="9"/>
                      <a:pt x="59" y="8"/>
                    </a:cubicBezTo>
                    <a:cubicBezTo>
                      <a:pt x="58" y="9"/>
                      <a:pt x="58" y="8"/>
                      <a:pt x="58" y="10"/>
                    </a:cubicBezTo>
                    <a:cubicBezTo>
                      <a:pt x="58" y="9"/>
                      <a:pt x="57" y="9"/>
                      <a:pt x="57" y="9"/>
                    </a:cubicBezTo>
                    <a:cubicBezTo>
                      <a:pt x="57" y="9"/>
                      <a:pt x="57" y="8"/>
                      <a:pt x="57" y="7"/>
                    </a:cubicBezTo>
                    <a:cubicBezTo>
                      <a:pt x="57" y="8"/>
                      <a:pt x="56" y="9"/>
                      <a:pt x="56" y="9"/>
                    </a:cubicBezTo>
                    <a:cubicBezTo>
                      <a:pt x="56" y="11"/>
                      <a:pt x="56" y="11"/>
                      <a:pt x="56" y="12"/>
                    </a:cubicBezTo>
                    <a:cubicBezTo>
                      <a:pt x="56" y="13"/>
                      <a:pt x="56" y="13"/>
                      <a:pt x="56" y="13"/>
                    </a:cubicBezTo>
                    <a:cubicBezTo>
                      <a:pt x="56" y="11"/>
                      <a:pt x="56" y="9"/>
                      <a:pt x="56" y="9"/>
                    </a:cubicBezTo>
                    <a:cubicBezTo>
                      <a:pt x="56" y="6"/>
                      <a:pt x="56" y="9"/>
                      <a:pt x="56" y="6"/>
                    </a:cubicBezTo>
                    <a:cubicBezTo>
                      <a:pt x="56" y="4"/>
                      <a:pt x="57" y="4"/>
                      <a:pt x="57" y="5"/>
                    </a:cubicBezTo>
                    <a:cubicBezTo>
                      <a:pt x="58" y="3"/>
                      <a:pt x="57" y="5"/>
                      <a:pt x="57" y="2"/>
                    </a:cubicBezTo>
                    <a:cubicBezTo>
                      <a:pt x="57" y="3"/>
                      <a:pt x="57" y="4"/>
                      <a:pt x="56" y="4"/>
                    </a:cubicBezTo>
                    <a:cubicBezTo>
                      <a:pt x="56" y="5"/>
                      <a:pt x="56" y="6"/>
                      <a:pt x="56" y="7"/>
                    </a:cubicBezTo>
                    <a:cubicBezTo>
                      <a:pt x="56" y="9"/>
                      <a:pt x="56" y="5"/>
                      <a:pt x="56" y="5"/>
                    </a:cubicBezTo>
                    <a:cubicBezTo>
                      <a:pt x="56" y="4"/>
                      <a:pt x="56" y="4"/>
                      <a:pt x="56" y="4"/>
                    </a:cubicBezTo>
                    <a:cubicBezTo>
                      <a:pt x="56" y="3"/>
                      <a:pt x="55" y="5"/>
                      <a:pt x="55" y="5"/>
                    </a:cubicBezTo>
                    <a:cubicBezTo>
                      <a:pt x="55" y="1"/>
                      <a:pt x="56" y="4"/>
                      <a:pt x="56" y="2"/>
                    </a:cubicBezTo>
                    <a:cubicBezTo>
                      <a:pt x="56" y="0"/>
                      <a:pt x="56" y="0"/>
                      <a:pt x="56" y="0"/>
                    </a:cubicBezTo>
                    <a:cubicBezTo>
                      <a:pt x="55" y="0"/>
                      <a:pt x="56" y="3"/>
                      <a:pt x="55" y="2"/>
                    </a:cubicBezTo>
                    <a:cubicBezTo>
                      <a:pt x="55" y="1"/>
                      <a:pt x="55" y="1"/>
                      <a:pt x="55" y="1"/>
                    </a:cubicBezTo>
                    <a:cubicBezTo>
                      <a:pt x="55" y="1"/>
                      <a:pt x="55" y="1"/>
                      <a:pt x="55" y="1"/>
                    </a:cubicBezTo>
                    <a:cubicBezTo>
                      <a:pt x="55" y="3"/>
                      <a:pt x="55" y="4"/>
                      <a:pt x="55" y="4"/>
                    </a:cubicBezTo>
                    <a:cubicBezTo>
                      <a:pt x="55" y="7"/>
                      <a:pt x="55" y="5"/>
                      <a:pt x="55" y="5"/>
                    </a:cubicBezTo>
                    <a:cubicBezTo>
                      <a:pt x="54" y="7"/>
                      <a:pt x="55" y="5"/>
                      <a:pt x="55" y="7"/>
                    </a:cubicBezTo>
                    <a:cubicBezTo>
                      <a:pt x="55" y="8"/>
                      <a:pt x="54" y="9"/>
                      <a:pt x="54" y="9"/>
                    </a:cubicBezTo>
                    <a:cubicBezTo>
                      <a:pt x="54" y="9"/>
                      <a:pt x="54" y="7"/>
                      <a:pt x="54" y="6"/>
                    </a:cubicBezTo>
                    <a:cubicBezTo>
                      <a:pt x="54" y="5"/>
                      <a:pt x="54" y="5"/>
                      <a:pt x="54" y="6"/>
                    </a:cubicBezTo>
                    <a:cubicBezTo>
                      <a:pt x="55" y="4"/>
                      <a:pt x="54" y="3"/>
                      <a:pt x="55" y="1"/>
                    </a:cubicBezTo>
                    <a:cubicBezTo>
                      <a:pt x="54" y="0"/>
                      <a:pt x="54" y="2"/>
                      <a:pt x="54" y="3"/>
                    </a:cubicBezTo>
                    <a:cubicBezTo>
                      <a:pt x="54" y="3"/>
                      <a:pt x="54" y="5"/>
                      <a:pt x="54" y="5"/>
                    </a:cubicBezTo>
                    <a:cubicBezTo>
                      <a:pt x="54" y="10"/>
                      <a:pt x="54" y="2"/>
                      <a:pt x="53" y="3"/>
                    </a:cubicBezTo>
                    <a:cubicBezTo>
                      <a:pt x="53" y="6"/>
                      <a:pt x="53" y="7"/>
                      <a:pt x="53" y="10"/>
                    </a:cubicBezTo>
                    <a:cubicBezTo>
                      <a:pt x="53" y="11"/>
                      <a:pt x="53" y="12"/>
                      <a:pt x="53" y="11"/>
                    </a:cubicBezTo>
                    <a:cubicBezTo>
                      <a:pt x="53" y="9"/>
                      <a:pt x="53" y="10"/>
                      <a:pt x="53" y="8"/>
                    </a:cubicBezTo>
                    <a:cubicBezTo>
                      <a:pt x="53" y="8"/>
                      <a:pt x="53" y="8"/>
                      <a:pt x="53" y="8"/>
                    </a:cubicBezTo>
                    <a:cubicBezTo>
                      <a:pt x="53" y="5"/>
                      <a:pt x="53" y="5"/>
                      <a:pt x="53" y="5"/>
                    </a:cubicBezTo>
                    <a:cubicBezTo>
                      <a:pt x="53" y="4"/>
                      <a:pt x="52" y="2"/>
                      <a:pt x="52" y="1"/>
                    </a:cubicBezTo>
                    <a:cubicBezTo>
                      <a:pt x="52" y="2"/>
                      <a:pt x="52" y="3"/>
                      <a:pt x="52" y="4"/>
                    </a:cubicBezTo>
                    <a:cubicBezTo>
                      <a:pt x="52" y="3"/>
                      <a:pt x="52" y="2"/>
                      <a:pt x="52" y="2"/>
                    </a:cubicBezTo>
                    <a:cubicBezTo>
                      <a:pt x="52" y="3"/>
                      <a:pt x="52" y="5"/>
                      <a:pt x="52" y="5"/>
                    </a:cubicBezTo>
                    <a:cubicBezTo>
                      <a:pt x="52" y="5"/>
                      <a:pt x="51" y="3"/>
                      <a:pt x="51" y="3"/>
                    </a:cubicBezTo>
                    <a:cubicBezTo>
                      <a:pt x="52" y="1"/>
                      <a:pt x="52" y="1"/>
                      <a:pt x="52" y="1"/>
                    </a:cubicBezTo>
                    <a:cubicBezTo>
                      <a:pt x="52" y="3"/>
                      <a:pt x="52" y="0"/>
                      <a:pt x="51" y="1"/>
                    </a:cubicBezTo>
                    <a:cubicBezTo>
                      <a:pt x="51" y="2"/>
                      <a:pt x="51" y="4"/>
                      <a:pt x="51" y="5"/>
                    </a:cubicBezTo>
                    <a:cubicBezTo>
                      <a:pt x="51" y="6"/>
                      <a:pt x="51" y="4"/>
                      <a:pt x="51" y="5"/>
                    </a:cubicBezTo>
                    <a:cubicBezTo>
                      <a:pt x="51" y="3"/>
                      <a:pt x="51" y="3"/>
                      <a:pt x="51" y="3"/>
                    </a:cubicBezTo>
                    <a:cubicBezTo>
                      <a:pt x="51" y="4"/>
                      <a:pt x="51" y="0"/>
                      <a:pt x="51" y="1"/>
                    </a:cubicBezTo>
                    <a:cubicBezTo>
                      <a:pt x="51" y="3"/>
                      <a:pt x="51" y="3"/>
                      <a:pt x="51" y="3"/>
                    </a:cubicBezTo>
                    <a:cubicBezTo>
                      <a:pt x="51" y="2"/>
                      <a:pt x="51" y="2"/>
                      <a:pt x="51" y="1"/>
                    </a:cubicBezTo>
                    <a:cubicBezTo>
                      <a:pt x="51" y="2"/>
                      <a:pt x="50" y="2"/>
                      <a:pt x="50" y="2"/>
                    </a:cubicBezTo>
                    <a:cubicBezTo>
                      <a:pt x="50" y="1"/>
                      <a:pt x="50" y="1"/>
                      <a:pt x="50" y="1"/>
                    </a:cubicBezTo>
                    <a:cubicBezTo>
                      <a:pt x="50" y="2"/>
                      <a:pt x="50" y="4"/>
                      <a:pt x="50" y="2"/>
                    </a:cubicBezTo>
                    <a:cubicBezTo>
                      <a:pt x="50" y="5"/>
                      <a:pt x="50" y="2"/>
                      <a:pt x="50" y="4"/>
                    </a:cubicBezTo>
                    <a:cubicBezTo>
                      <a:pt x="51" y="5"/>
                      <a:pt x="50" y="5"/>
                      <a:pt x="50" y="6"/>
                    </a:cubicBezTo>
                    <a:cubicBezTo>
                      <a:pt x="50" y="3"/>
                      <a:pt x="50" y="5"/>
                      <a:pt x="50" y="5"/>
                    </a:cubicBezTo>
                    <a:cubicBezTo>
                      <a:pt x="50" y="4"/>
                      <a:pt x="49" y="4"/>
                      <a:pt x="49" y="3"/>
                    </a:cubicBezTo>
                    <a:cubicBezTo>
                      <a:pt x="49" y="5"/>
                      <a:pt x="49" y="5"/>
                      <a:pt x="49" y="5"/>
                    </a:cubicBezTo>
                    <a:cubicBezTo>
                      <a:pt x="49" y="2"/>
                      <a:pt x="49" y="6"/>
                      <a:pt x="49" y="5"/>
                    </a:cubicBezTo>
                    <a:cubicBezTo>
                      <a:pt x="49" y="4"/>
                      <a:pt x="49" y="2"/>
                      <a:pt x="49" y="2"/>
                    </a:cubicBezTo>
                    <a:cubicBezTo>
                      <a:pt x="49" y="4"/>
                      <a:pt x="49" y="5"/>
                      <a:pt x="49" y="7"/>
                    </a:cubicBezTo>
                    <a:cubicBezTo>
                      <a:pt x="48" y="6"/>
                      <a:pt x="49" y="4"/>
                      <a:pt x="48" y="2"/>
                    </a:cubicBezTo>
                    <a:cubicBezTo>
                      <a:pt x="48" y="4"/>
                      <a:pt x="48" y="0"/>
                      <a:pt x="48" y="3"/>
                    </a:cubicBezTo>
                    <a:cubicBezTo>
                      <a:pt x="48" y="6"/>
                      <a:pt x="48" y="6"/>
                      <a:pt x="48" y="6"/>
                    </a:cubicBezTo>
                    <a:cubicBezTo>
                      <a:pt x="48" y="6"/>
                      <a:pt x="48" y="5"/>
                      <a:pt x="48" y="4"/>
                    </a:cubicBezTo>
                    <a:cubicBezTo>
                      <a:pt x="48" y="4"/>
                      <a:pt x="48" y="6"/>
                      <a:pt x="48" y="7"/>
                    </a:cubicBezTo>
                    <a:cubicBezTo>
                      <a:pt x="48" y="6"/>
                      <a:pt x="48" y="9"/>
                      <a:pt x="47" y="7"/>
                    </a:cubicBezTo>
                    <a:cubicBezTo>
                      <a:pt x="47" y="6"/>
                      <a:pt x="48" y="7"/>
                      <a:pt x="48" y="5"/>
                    </a:cubicBezTo>
                    <a:cubicBezTo>
                      <a:pt x="47" y="5"/>
                      <a:pt x="48" y="9"/>
                      <a:pt x="47" y="10"/>
                    </a:cubicBezTo>
                    <a:cubicBezTo>
                      <a:pt x="48" y="11"/>
                      <a:pt x="48" y="14"/>
                      <a:pt x="48" y="15"/>
                    </a:cubicBezTo>
                    <a:cubicBezTo>
                      <a:pt x="47" y="14"/>
                      <a:pt x="48" y="14"/>
                      <a:pt x="47" y="12"/>
                    </a:cubicBezTo>
                    <a:cubicBezTo>
                      <a:pt x="47" y="12"/>
                      <a:pt x="47" y="12"/>
                      <a:pt x="47" y="12"/>
                    </a:cubicBezTo>
                    <a:cubicBezTo>
                      <a:pt x="47" y="9"/>
                      <a:pt x="47" y="7"/>
                      <a:pt x="47" y="5"/>
                    </a:cubicBezTo>
                    <a:cubicBezTo>
                      <a:pt x="47" y="6"/>
                      <a:pt x="47" y="6"/>
                      <a:pt x="47" y="6"/>
                    </a:cubicBezTo>
                    <a:cubicBezTo>
                      <a:pt x="47" y="3"/>
                      <a:pt x="47" y="3"/>
                      <a:pt x="47" y="3"/>
                    </a:cubicBezTo>
                    <a:cubicBezTo>
                      <a:pt x="47" y="5"/>
                      <a:pt x="46" y="3"/>
                      <a:pt x="46" y="4"/>
                    </a:cubicBezTo>
                    <a:cubicBezTo>
                      <a:pt x="46" y="6"/>
                      <a:pt x="46" y="3"/>
                      <a:pt x="46" y="5"/>
                    </a:cubicBezTo>
                    <a:cubicBezTo>
                      <a:pt x="46" y="5"/>
                      <a:pt x="47" y="8"/>
                      <a:pt x="46" y="7"/>
                    </a:cubicBezTo>
                    <a:cubicBezTo>
                      <a:pt x="46" y="4"/>
                      <a:pt x="46" y="4"/>
                      <a:pt x="46" y="4"/>
                    </a:cubicBezTo>
                    <a:cubicBezTo>
                      <a:pt x="46" y="3"/>
                      <a:pt x="46" y="6"/>
                      <a:pt x="46" y="5"/>
                    </a:cubicBezTo>
                    <a:cubicBezTo>
                      <a:pt x="46" y="4"/>
                      <a:pt x="46" y="4"/>
                      <a:pt x="46" y="4"/>
                    </a:cubicBezTo>
                    <a:cubicBezTo>
                      <a:pt x="45" y="4"/>
                      <a:pt x="44" y="4"/>
                      <a:pt x="44" y="8"/>
                    </a:cubicBezTo>
                    <a:cubicBezTo>
                      <a:pt x="44" y="6"/>
                      <a:pt x="43" y="6"/>
                      <a:pt x="43" y="5"/>
                    </a:cubicBezTo>
                    <a:cubicBezTo>
                      <a:pt x="43" y="6"/>
                      <a:pt x="43" y="7"/>
                      <a:pt x="43" y="7"/>
                    </a:cubicBezTo>
                    <a:cubicBezTo>
                      <a:pt x="43" y="5"/>
                      <a:pt x="43" y="5"/>
                      <a:pt x="43" y="5"/>
                    </a:cubicBezTo>
                    <a:cubicBezTo>
                      <a:pt x="42" y="4"/>
                      <a:pt x="42" y="6"/>
                      <a:pt x="42" y="7"/>
                    </a:cubicBezTo>
                    <a:cubicBezTo>
                      <a:pt x="42" y="6"/>
                      <a:pt x="42" y="6"/>
                      <a:pt x="42" y="6"/>
                    </a:cubicBezTo>
                    <a:cubicBezTo>
                      <a:pt x="42" y="4"/>
                      <a:pt x="42" y="7"/>
                      <a:pt x="42" y="7"/>
                    </a:cubicBezTo>
                    <a:cubicBezTo>
                      <a:pt x="42" y="6"/>
                      <a:pt x="42" y="6"/>
                      <a:pt x="42" y="6"/>
                    </a:cubicBezTo>
                    <a:cubicBezTo>
                      <a:pt x="42" y="7"/>
                      <a:pt x="42" y="7"/>
                      <a:pt x="42" y="7"/>
                    </a:cubicBezTo>
                    <a:cubicBezTo>
                      <a:pt x="42" y="8"/>
                      <a:pt x="42" y="8"/>
                      <a:pt x="41" y="6"/>
                    </a:cubicBezTo>
                    <a:cubicBezTo>
                      <a:pt x="41" y="7"/>
                      <a:pt x="41" y="7"/>
                      <a:pt x="41" y="7"/>
                    </a:cubicBezTo>
                    <a:cubicBezTo>
                      <a:pt x="41" y="6"/>
                      <a:pt x="41" y="6"/>
                      <a:pt x="40" y="7"/>
                    </a:cubicBezTo>
                    <a:cubicBezTo>
                      <a:pt x="41" y="7"/>
                      <a:pt x="41" y="8"/>
                      <a:pt x="41" y="9"/>
                    </a:cubicBezTo>
                    <a:cubicBezTo>
                      <a:pt x="41" y="12"/>
                      <a:pt x="41" y="9"/>
                      <a:pt x="41" y="10"/>
                    </a:cubicBezTo>
                    <a:cubicBezTo>
                      <a:pt x="40" y="8"/>
                      <a:pt x="40" y="8"/>
                      <a:pt x="40" y="8"/>
                    </a:cubicBezTo>
                    <a:cubicBezTo>
                      <a:pt x="40" y="5"/>
                      <a:pt x="39" y="7"/>
                      <a:pt x="39" y="7"/>
                    </a:cubicBezTo>
                    <a:cubicBezTo>
                      <a:pt x="39" y="8"/>
                      <a:pt x="39" y="8"/>
                      <a:pt x="39" y="8"/>
                    </a:cubicBezTo>
                    <a:cubicBezTo>
                      <a:pt x="38" y="6"/>
                      <a:pt x="38" y="8"/>
                      <a:pt x="38" y="8"/>
                    </a:cubicBezTo>
                    <a:cubicBezTo>
                      <a:pt x="38" y="9"/>
                      <a:pt x="38" y="11"/>
                      <a:pt x="38" y="11"/>
                    </a:cubicBezTo>
                    <a:cubicBezTo>
                      <a:pt x="38" y="13"/>
                      <a:pt x="38" y="9"/>
                      <a:pt x="37" y="8"/>
                    </a:cubicBezTo>
                    <a:cubicBezTo>
                      <a:pt x="37" y="9"/>
                      <a:pt x="37" y="9"/>
                      <a:pt x="37" y="9"/>
                    </a:cubicBezTo>
                    <a:cubicBezTo>
                      <a:pt x="37" y="8"/>
                      <a:pt x="37" y="8"/>
                      <a:pt x="37" y="8"/>
                    </a:cubicBezTo>
                    <a:cubicBezTo>
                      <a:pt x="37" y="9"/>
                      <a:pt x="37" y="10"/>
                      <a:pt x="37" y="9"/>
                    </a:cubicBezTo>
                    <a:cubicBezTo>
                      <a:pt x="37" y="9"/>
                      <a:pt x="37" y="9"/>
                      <a:pt x="37" y="9"/>
                    </a:cubicBezTo>
                    <a:cubicBezTo>
                      <a:pt x="36" y="9"/>
                      <a:pt x="36" y="8"/>
                      <a:pt x="36" y="8"/>
                    </a:cubicBezTo>
                    <a:cubicBezTo>
                      <a:pt x="36" y="10"/>
                      <a:pt x="36" y="9"/>
                      <a:pt x="36" y="10"/>
                    </a:cubicBezTo>
                    <a:cubicBezTo>
                      <a:pt x="36" y="10"/>
                      <a:pt x="36" y="10"/>
                      <a:pt x="36" y="10"/>
                    </a:cubicBezTo>
                    <a:cubicBezTo>
                      <a:pt x="36" y="11"/>
                      <a:pt x="36" y="11"/>
                      <a:pt x="36" y="11"/>
                    </a:cubicBezTo>
                    <a:cubicBezTo>
                      <a:pt x="36" y="10"/>
                      <a:pt x="36" y="10"/>
                      <a:pt x="36" y="10"/>
                    </a:cubicBezTo>
                    <a:cubicBezTo>
                      <a:pt x="36" y="9"/>
                      <a:pt x="36" y="9"/>
                      <a:pt x="36" y="9"/>
                    </a:cubicBezTo>
                    <a:cubicBezTo>
                      <a:pt x="35" y="8"/>
                      <a:pt x="36" y="10"/>
                      <a:pt x="36" y="11"/>
                    </a:cubicBezTo>
                    <a:cubicBezTo>
                      <a:pt x="36" y="12"/>
                      <a:pt x="36" y="11"/>
                      <a:pt x="35" y="10"/>
                    </a:cubicBezTo>
                    <a:cubicBezTo>
                      <a:pt x="35" y="9"/>
                      <a:pt x="36" y="10"/>
                      <a:pt x="36" y="10"/>
                    </a:cubicBezTo>
                    <a:cubicBezTo>
                      <a:pt x="35" y="9"/>
                      <a:pt x="35" y="9"/>
                      <a:pt x="35" y="9"/>
                    </a:cubicBezTo>
                    <a:cubicBezTo>
                      <a:pt x="35" y="9"/>
                      <a:pt x="36" y="10"/>
                      <a:pt x="35" y="10"/>
                    </a:cubicBezTo>
                    <a:cubicBezTo>
                      <a:pt x="35" y="10"/>
                      <a:pt x="35" y="10"/>
                      <a:pt x="35" y="9"/>
                    </a:cubicBezTo>
                    <a:cubicBezTo>
                      <a:pt x="35" y="10"/>
                      <a:pt x="35" y="10"/>
                      <a:pt x="35" y="10"/>
                    </a:cubicBezTo>
                    <a:cubicBezTo>
                      <a:pt x="35" y="11"/>
                      <a:pt x="35" y="11"/>
                      <a:pt x="35" y="12"/>
                    </a:cubicBezTo>
                    <a:cubicBezTo>
                      <a:pt x="35" y="12"/>
                      <a:pt x="35" y="13"/>
                      <a:pt x="35" y="12"/>
                    </a:cubicBezTo>
                    <a:cubicBezTo>
                      <a:pt x="35" y="12"/>
                      <a:pt x="35" y="12"/>
                      <a:pt x="35" y="12"/>
                    </a:cubicBezTo>
                    <a:cubicBezTo>
                      <a:pt x="35" y="12"/>
                      <a:pt x="35" y="12"/>
                      <a:pt x="35" y="13"/>
                    </a:cubicBezTo>
                    <a:cubicBezTo>
                      <a:pt x="35" y="11"/>
                      <a:pt x="35" y="11"/>
                      <a:pt x="35" y="11"/>
                    </a:cubicBezTo>
                    <a:cubicBezTo>
                      <a:pt x="35" y="12"/>
                      <a:pt x="35" y="12"/>
                      <a:pt x="35" y="13"/>
                    </a:cubicBezTo>
                    <a:cubicBezTo>
                      <a:pt x="34" y="11"/>
                      <a:pt x="34" y="9"/>
                      <a:pt x="33" y="9"/>
                    </a:cubicBezTo>
                    <a:cubicBezTo>
                      <a:pt x="34" y="10"/>
                      <a:pt x="34" y="10"/>
                      <a:pt x="34" y="10"/>
                    </a:cubicBezTo>
                    <a:cubicBezTo>
                      <a:pt x="34" y="11"/>
                      <a:pt x="33" y="10"/>
                      <a:pt x="33" y="9"/>
                    </a:cubicBezTo>
                    <a:cubicBezTo>
                      <a:pt x="33" y="8"/>
                      <a:pt x="34" y="14"/>
                      <a:pt x="33" y="13"/>
                    </a:cubicBezTo>
                    <a:cubicBezTo>
                      <a:pt x="33" y="11"/>
                      <a:pt x="33" y="10"/>
                      <a:pt x="32" y="10"/>
                    </a:cubicBezTo>
                    <a:cubicBezTo>
                      <a:pt x="33" y="10"/>
                      <a:pt x="33" y="11"/>
                      <a:pt x="33" y="11"/>
                    </a:cubicBezTo>
                    <a:cubicBezTo>
                      <a:pt x="33" y="12"/>
                      <a:pt x="32" y="10"/>
                      <a:pt x="33" y="11"/>
                    </a:cubicBezTo>
                    <a:cubicBezTo>
                      <a:pt x="33" y="12"/>
                      <a:pt x="33" y="12"/>
                      <a:pt x="33" y="12"/>
                    </a:cubicBezTo>
                    <a:cubicBezTo>
                      <a:pt x="32" y="8"/>
                      <a:pt x="32" y="11"/>
                      <a:pt x="31" y="9"/>
                    </a:cubicBezTo>
                    <a:cubicBezTo>
                      <a:pt x="31" y="12"/>
                      <a:pt x="31" y="10"/>
                      <a:pt x="31" y="11"/>
                    </a:cubicBezTo>
                    <a:cubicBezTo>
                      <a:pt x="30" y="9"/>
                      <a:pt x="31" y="12"/>
                      <a:pt x="30" y="10"/>
                    </a:cubicBezTo>
                    <a:cubicBezTo>
                      <a:pt x="31" y="13"/>
                      <a:pt x="31" y="13"/>
                      <a:pt x="31" y="13"/>
                    </a:cubicBezTo>
                    <a:cubicBezTo>
                      <a:pt x="30" y="11"/>
                      <a:pt x="32" y="16"/>
                      <a:pt x="31" y="13"/>
                    </a:cubicBezTo>
                    <a:cubicBezTo>
                      <a:pt x="30" y="13"/>
                      <a:pt x="30" y="12"/>
                      <a:pt x="30" y="11"/>
                    </a:cubicBezTo>
                    <a:cubicBezTo>
                      <a:pt x="29" y="9"/>
                      <a:pt x="30" y="14"/>
                      <a:pt x="29" y="11"/>
                    </a:cubicBezTo>
                    <a:cubicBezTo>
                      <a:pt x="30" y="14"/>
                      <a:pt x="30" y="14"/>
                      <a:pt x="30" y="14"/>
                    </a:cubicBezTo>
                    <a:cubicBezTo>
                      <a:pt x="30" y="13"/>
                      <a:pt x="29" y="12"/>
                      <a:pt x="29" y="11"/>
                    </a:cubicBezTo>
                    <a:cubicBezTo>
                      <a:pt x="29" y="12"/>
                      <a:pt x="29" y="13"/>
                      <a:pt x="29" y="12"/>
                    </a:cubicBezTo>
                    <a:cubicBezTo>
                      <a:pt x="28" y="11"/>
                      <a:pt x="28" y="11"/>
                      <a:pt x="28" y="11"/>
                    </a:cubicBezTo>
                    <a:cubicBezTo>
                      <a:pt x="28" y="10"/>
                      <a:pt x="28" y="11"/>
                      <a:pt x="28" y="12"/>
                    </a:cubicBezTo>
                    <a:cubicBezTo>
                      <a:pt x="28" y="11"/>
                      <a:pt x="28" y="12"/>
                      <a:pt x="27" y="11"/>
                    </a:cubicBezTo>
                    <a:cubicBezTo>
                      <a:pt x="28" y="13"/>
                      <a:pt x="26" y="10"/>
                      <a:pt x="27" y="13"/>
                    </a:cubicBezTo>
                    <a:cubicBezTo>
                      <a:pt x="27" y="12"/>
                      <a:pt x="27" y="12"/>
                      <a:pt x="27" y="12"/>
                    </a:cubicBezTo>
                    <a:cubicBezTo>
                      <a:pt x="27" y="13"/>
                      <a:pt x="28" y="15"/>
                      <a:pt x="28" y="15"/>
                    </a:cubicBezTo>
                    <a:cubicBezTo>
                      <a:pt x="27" y="13"/>
                      <a:pt x="27" y="13"/>
                      <a:pt x="27" y="13"/>
                    </a:cubicBezTo>
                    <a:cubicBezTo>
                      <a:pt x="26" y="11"/>
                      <a:pt x="27" y="13"/>
                      <a:pt x="26" y="12"/>
                    </a:cubicBezTo>
                    <a:cubicBezTo>
                      <a:pt x="27" y="13"/>
                      <a:pt x="26" y="12"/>
                      <a:pt x="26" y="13"/>
                    </a:cubicBezTo>
                    <a:cubicBezTo>
                      <a:pt x="26" y="14"/>
                      <a:pt x="26" y="14"/>
                      <a:pt x="26" y="14"/>
                    </a:cubicBezTo>
                    <a:cubicBezTo>
                      <a:pt x="27" y="15"/>
                      <a:pt x="27" y="15"/>
                      <a:pt x="27" y="15"/>
                    </a:cubicBezTo>
                    <a:cubicBezTo>
                      <a:pt x="26" y="15"/>
                      <a:pt x="26" y="13"/>
                      <a:pt x="26" y="13"/>
                    </a:cubicBezTo>
                    <a:cubicBezTo>
                      <a:pt x="25" y="12"/>
                      <a:pt x="26" y="13"/>
                      <a:pt x="26" y="13"/>
                    </a:cubicBezTo>
                    <a:cubicBezTo>
                      <a:pt x="26" y="13"/>
                      <a:pt x="26" y="13"/>
                      <a:pt x="26" y="14"/>
                    </a:cubicBezTo>
                    <a:cubicBezTo>
                      <a:pt x="26" y="13"/>
                      <a:pt x="26" y="13"/>
                      <a:pt x="26" y="13"/>
                    </a:cubicBezTo>
                    <a:cubicBezTo>
                      <a:pt x="26" y="13"/>
                      <a:pt x="26" y="13"/>
                      <a:pt x="26" y="14"/>
                    </a:cubicBezTo>
                    <a:cubicBezTo>
                      <a:pt x="26" y="13"/>
                      <a:pt x="26" y="13"/>
                      <a:pt x="25" y="13"/>
                    </a:cubicBezTo>
                    <a:cubicBezTo>
                      <a:pt x="26" y="13"/>
                      <a:pt x="26" y="13"/>
                      <a:pt x="26" y="13"/>
                    </a:cubicBezTo>
                    <a:cubicBezTo>
                      <a:pt x="25" y="13"/>
                      <a:pt x="25" y="13"/>
                      <a:pt x="25" y="13"/>
                    </a:cubicBezTo>
                    <a:cubicBezTo>
                      <a:pt x="25" y="13"/>
                      <a:pt x="25" y="13"/>
                      <a:pt x="25" y="13"/>
                    </a:cubicBezTo>
                    <a:cubicBezTo>
                      <a:pt x="25" y="13"/>
                      <a:pt x="25" y="13"/>
                      <a:pt x="25" y="13"/>
                    </a:cubicBezTo>
                    <a:cubicBezTo>
                      <a:pt x="25" y="11"/>
                      <a:pt x="25" y="11"/>
                      <a:pt x="25" y="11"/>
                    </a:cubicBezTo>
                    <a:cubicBezTo>
                      <a:pt x="24" y="11"/>
                      <a:pt x="25" y="13"/>
                      <a:pt x="25" y="13"/>
                    </a:cubicBezTo>
                    <a:cubicBezTo>
                      <a:pt x="24" y="12"/>
                      <a:pt x="24" y="14"/>
                      <a:pt x="24" y="15"/>
                    </a:cubicBezTo>
                    <a:cubicBezTo>
                      <a:pt x="24" y="15"/>
                      <a:pt x="24" y="14"/>
                      <a:pt x="24" y="14"/>
                    </a:cubicBezTo>
                    <a:cubicBezTo>
                      <a:pt x="24" y="15"/>
                      <a:pt x="24" y="16"/>
                      <a:pt x="24" y="15"/>
                    </a:cubicBezTo>
                    <a:cubicBezTo>
                      <a:pt x="24" y="16"/>
                      <a:pt x="23" y="14"/>
                      <a:pt x="23" y="14"/>
                    </a:cubicBezTo>
                    <a:cubicBezTo>
                      <a:pt x="23" y="14"/>
                      <a:pt x="24" y="15"/>
                      <a:pt x="24" y="15"/>
                    </a:cubicBezTo>
                    <a:cubicBezTo>
                      <a:pt x="23" y="13"/>
                      <a:pt x="23" y="17"/>
                      <a:pt x="23" y="15"/>
                    </a:cubicBezTo>
                    <a:cubicBezTo>
                      <a:pt x="23" y="15"/>
                      <a:pt x="22" y="14"/>
                      <a:pt x="22" y="14"/>
                    </a:cubicBezTo>
                    <a:cubicBezTo>
                      <a:pt x="22" y="15"/>
                      <a:pt x="22" y="16"/>
                      <a:pt x="23" y="17"/>
                    </a:cubicBezTo>
                    <a:cubicBezTo>
                      <a:pt x="22" y="16"/>
                      <a:pt x="22" y="16"/>
                      <a:pt x="22" y="16"/>
                    </a:cubicBezTo>
                    <a:cubicBezTo>
                      <a:pt x="22" y="16"/>
                      <a:pt x="22" y="16"/>
                      <a:pt x="22" y="17"/>
                    </a:cubicBezTo>
                    <a:cubicBezTo>
                      <a:pt x="23" y="18"/>
                      <a:pt x="23" y="20"/>
                      <a:pt x="23" y="19"/>
                    </a:cubicBezTo>
                    <a:cubicBezTo>
                      <a:pt x="23" y="19"/>
                      <a:pt x="23" y="19"/>
                      <a:pt x="23" y="19"/>
                    </a:cubicBezTo>
                    <a:cubicBezTo>
                      <a:pt x="22" y="20"/>
                      <a:pt x="22" y="20"/>
                      <a:pt x="22" y="20"/>
                    </a:cubicBezTo>
                    <a:cubicBezTo>
                      <a:pt x="22" y="19"/>
                      <a:pt x="22" y="20"/>
                      <a:pt x="22" y="19"/>
                    </a:cubicBezTo>
                    <a:cubicBezTo>
                      <a:pt x="21" y="16"/>
                      <a:pt x="21" y="17"/>
                      <a:pt x="21" y="17"/>
                    </a:cubicBezTo>
                    <a:cubicBezTo>
                      <a:pt x="21" y="19"/>
                      <a:pt x="21" y="19"/>
                      <a:pt x="21" y="19"/>
                    </a:cubicBezTo>
                    <a:cubicBezTo>
                      <a:pt x="21" y="19"/>
                      <a:pt x="21" y="17"/>
                      <a:pt x="21" y="17"/>
                    </a:cubicBezTo>
                    <a:cubicBezTo>
                      <a:pt x="22" y="22"/>
                      <a:pt x="22" y="22"/>
                      <a:pt x="22" y="22"/>
                    </a:cubicBezTo>
                    <a:cubicBezTo>
                      <a:pt x="22" y="22"/>
                      <a:pt x="21" y="20"/>
                      <a:pt x="21" y="19"/>
                    </a:cubicBezTo>
                    <a:cubicBezTo>
                      <a:pt x="21" y="20"/>
                      <a:pt x="22" y="22"/>
                      <a:pt x="22" y="24"/>
                    </a:cubicBezTo>
                    <a:cubicBezTo>
                      <a:pt x="22" y="24"/>
                      <a:pt x="22" y="25"/>
                      <a:pt x="22" y="25"/>
                    </a:cubicBezTo>
                    <a:cubicBezTo>
                      <a:pt x="21" y="24"/>
                      <a:pt x="22" y="25"/>
                      <a:pt x="22" y="24"/>
                    </a:cubicBezTo>
                    <a:cubicBezTo>
                      <a:pt x="21" y="22"/>
                      <a:pt x="21" y="22"/>
                      <a:pt x="21" y="22"/>
                    </a:cubicBezTo>
                    <a:cubicBezTo>
                      <a:pt x="21" y="22"/>
                      <a:pt x="20" y="20"/>
                      <a:pt x="20" y="19"/>
                    </a:cubicBezTo>
                    <a:cubicBezTo>
                      <a:pt x="20" y="20"/>
                      <a:pt x="19" y="19"/>
                      <a:pt x="19" y="19"/>
                    </a:cubicBezTo>
                    <a:cubicBezTo>
                      <a:pt x="20" y="22"/>
                      <a:pt x="19" y="21"/>
                      <a:pt x="20" y="23"/>
                    </a:cubicBezTo>
                    <a:cubicBezTo>
                      <a:pt x="20" y="24"/>
                      <a:pt x="19" y="21"/>
                      <a:pt x="19" y="21"/>
                    </a:cubicBezTo>
                    <a:cubicBezTo>
                      <a:pt x="19" y="22"/>
                      <a:pt x="18" y="21"/>
                      <a:pt x="18" y="22"/>
                    </a:cubicBezTo>
                    <a:cubicBezTo>
                      <a:pt x="18" y="21"/>
                      <a:pt x="18" y="21"/>
                      <a:pt x="18" y="21"/>
                    </a:cubicBezTo>
                    <a:cubicBezTo>
                      <a:pt x="18" y="22"/>
                      <a:pt x="17" y="21"/>
                      <a:pt x="18" y="24"/>
                    </a:cubicBezTo>
                    <a:cubicBezTo>
                      <a:pt x="17" y="22"/>
                      <a:pt x="17" y="22"/>
                      <a:pt x="17" y="22"/>
                    </a:cubicBezTo>
                    <a:cubicBezTo>
                      <a:pt x="17" y="22"/>
                      <a:pt x="19" y="25"/>
                      <a:pt x="18" y="24"/>
                    </a:cubicBezTo>
                    <a:cubicBezTo>
                      <a:pt x="17" y="23"/>
                      <a:pt x="17" y="23"/>
                      <a:pt x="17" y="23"/>
                    </a:cubicBezTo>
                    <a:cubicBezTo>
                      <a:pt x="18" y="24"/>
                      <a:pt x="16" y="22"/>
                      <a:pt x="17" y="24"/>
                    </a:cubicBezTo>
                    <a:cubicBezTo>
                      <a:pt x="17" y="23"/>
                      <a:pt x="17" y="23"/>
                      <a:pt x="17" y="23"/>
                    </a:cubicBezTo>
                    <a:cubicBezTo>
                      <a:pt x="17" y="23"/>
                      <a:pt x="16" y="23"/>
                      <a:pt x="17" y="25"/>
                    </a:cubicBezTo>
                    <a:cubicBezTo>
                      <a:pt x="16" y="23"/>
                      <a:pt x="16" y="23"/>
                      <a:pt x="16" y="23"/>
                    </a:cubicBezTo>
                    <a:cubicBezTo>
                      <a:pt x="15" y="22"/>
                      <a:pt x="17" y="25"/>
                      <a:pt x="16" y="24"/>
                    </a:cubicBezTo>
                    <a:cubicBezTo>
                      <a:pt x="16" y="24"/>
                      <a:pt x="16" y="23"/>
                      <a:pt x="16" y="23"/>
                    </a:cubicBezTo>
                    <a:cubicBezTo>
                      <a:pt x="16" y="24"/>
                      <a:pt x="16" y="24"/>
                      <a:pt x="16" y="25"/>
                    </a:cubicBezTo>
                    <a:cubicBezTo>
                      <a:pt x="15" y="23"/>
                      <a:pt x="15" y="23"/>
                      <a:pt x="15" y="23"/>
                    </a:cubicBezTo>
                    <a:cubicBezTo>
                      <a:pt x="14" y="23"/>
                      <a:pt x="13" y="23"/>
                      <a:pt x="13" y="26"/>
                    </a:cubicBezTo>
                    <a:cubicBezTo>
                      <a:pt x="11" y="24"/>
                      <a:pt x="12" y="24"/>
                      <a:pt x="11" y="23"/>
                    </a:cubicBezTo>
                    <a:cubicBezTo>
                      <a:pt x="12" y="25"/>
                      <a:pt x="11" y="24"/>
                      <a:pt x="11" y="24"/>
                    </a:cubicBezTo>
                    <a:cubicBezTo>
                      <a:pt x="11" y="24"/>
                      <a:pt x="11" y="24"/>
                      <a:pt x="11" y="24"/>
                    </a:cubicBezTo>
                    <a:cubicBezTo>
                      <a:pt x="11" y="25"/>
                      <a:pt x="11" y="23"/>
                      <a:pt x="11" y="24"/>
                    </a:cubicBezTo>
                    <a:cubicBezTo>
                      <a:pt x="11" y="25"/>
                      <a:pt x="11" y="25"/>
                      <a:pt x="11" y="25"/>
                    </a:cubicBezTo>
                    <a:cubicBezTo>
                      <a:pt x="12" y="26"/>
                      <a:pt x="10" y="22"/>
                      <a:pt x="11" y="25"/>
                    </a:cubicBezTo>
                    <a:cubicBezTo>
                      <a:pt x="10" y="23"/>
                      <a:pt x="10" y="23"/>
                      <a:pt x="10" y="23"/>
                    </a:cubicBezTo>
                    <a:cubicBezTo>
                      <a:pt x="11" y="26"/>
                      <a:pt x="9" y="23"/>
                      <a:pt x="10" y="25"/>
                    </a:cubicBezTo>
                    <a:cubicBezTo>
                      <a:pt x="10" y="24"/>
                      <a:pt x="10" y="24"/>
                      <a:pt x="10" y="24"/>
                    </a:cubicBezTo>
                    <a:cubicBezTo>
                      <a:pt x="9" y="24"/>
                      <a:pt x="11" y="27"/>
                      <a:pt x="10" y="25"/>
                    </a:cubicBezTo>
                    <a:cubicBezTo>
                      <a:pt x="10" y="26"/>
                      <a:pt x="10" y="26"/>
                      <a:pt x="11" y="28"/>
                    </a:cubicBezTo>
                    <a:cubicBezTo>
                      <a:pt x="9" y="26"/>
                      <a:pt x="9" y="26"/>
                      <a:pt x="9" y="26"/>
                    </a:cubicBezTo>
                    <a:cubicBezTo>
                      <a:pt x="9" y="27"/>
                      <a:pt x="8" y="27"/>
                      <a:pt x="9" y="30"/>
                    </a:cubicBezTo>
                    <a:cubicBezTo>
                      <a:pt x="8" y="29"/>
                      <a:pt x="8" y="29"/>
                      <a:pt x="8" y="29"/>
                    </a:cubicBezTo>
                    <a:cubicBezTo>
                      <a:pt x="9" y="31"/>
                      <a:pt x="6" y="27"/>
                      <a:pt x="8" y="31"/>
                    </a:cubicBezTo>
                    <a:cubicBezTo>
                      <a:pt x="9" y="33"/>
                      <a:pt x="9" y="33"/>
                      <a:pt x="9" y="33"/>
                    </a:cubicBezTo>
                    <a:cubicBezTo>
                      <a:pt x="8" y="30"/>
                      <a:pt x="8" y="30"/>
                      <a:pt x="8" y="30"/>
                    </a:cubicBezTo>
                    <a:cubicBezTo>
                      <a:pt x="8" y="32"/>
                      <a:pt x="7" y="31"/>
                      <a:pt x="8" y="32"/>
                    </a:cubicBezTo>
                    <a:cubicBezTo>
                      <a:pt x="7" y="31"/>
                      <a:pt x="7" y="31"/>
                      <a:pt x="7" y="31"/>
                    </a:cubicBezTo>
                    <a:cubicBezTo>
                      <a:pt x="7" y="31"/>
                      <a:pt x="8" y="33"/>
                      <a:pt x="8" y="33"/>
                    </a:cubicBezTo>
                    <a:cubicBezTo>
                      <a:pt x="7" y="32"/>
                      <a:pt x="7" y="32"/>
                      <a:pt x="7" y="32"/>
                    </a:cubicBezTo>
                    <a:cubicBezTo>
                      <a:pt x="5" y="30"/>
                      <a:pt x="2" y="29"/>
                      <a:pt x="4" y="33"/>
                    </a:cubicBezTo>
                    <a:cubicBezTo>
                      <a:pt x="4" y="33"/>
                      <a:pt x="3" y="31"/>
                      <a:pt x="3" y="31"/>
                    </a:cubicBezTo>
                    <a:cubicBezTo>
                      <a:pt x="4" y="34"/>
                      <a:pt x="0" y="30"/>
                      <a:pt x="2" y="35"/>
                    </a:cubicBezTo>
                    <a:cubicBezTo>
                      <a:pt x="3" y="36"/>
                      <a:pt x="6" y="41"/>
                      <a:pt x="6" y="41"/>
                    </a:cubicBezTo>
                    <a:cubicBezTo>
                      <a:pt x="6" y="39"/>
                      <a:pt x="9" y="40"/>
                      <a:pt x="11" y="42"/>
                    </a:cubicBezTo>
                    <a:cubicBezTo>
                      <a:pt x="11" y="41"/>
                      <a:pt x="11" y="40"/>
                      <a:pt x="12" y="41"/>
                    </a:cubicBezTo>
                    <a:cubicBezTo>
                      <a:pt x="13" y="40"/>
                      <a:pt x="17" y="43"/>
                      <a:pt x="17" y="40"/>
                    </a:cubicBezTo>
                    <a:cubicBezTo>
                      <a:pt x="17" y="40"/>
                      <a:pt x="16" y="39"/>
                      <a:pt x="16" y="38"/>
                    </a:cubicBezTo>
                    <a:cubicBezTo>
                      <a:pt x="17" y="39"/>
                      <a:pt x="17" y="39"/>
                      <a:pt x="17" y="39"/>
                    </a:cubicBezTo>
                    <a:cubicBezTo>
                      <a:pt x="16" y="38"/>
                      <a:pt x="16" y="38"/>
                      <a:pt x="16" y="38"/>
                    </a:cubicBezTo>
                    <a:cubicBezTo>
                      <a:pt x="16" y="37"/>
                      <a:pt x="17" y="39"/>
                      <a:pt x="17" y="39"/>
                    </a:cubicBezTo>
                    <a:cubicBezTo>
                      <a:pt x="17" y="39"/>
                      <a:pt x="18" y="38"/>
                      <a:pt x="18" y="38"/>
                    </a:cubicBezTo>
                    <a:cubicBezTo>
                      <a:pt x="18" y="36"/>
                      <a:pt x="19" y="38"/>
                      <a:pt x="18" y="36"/>
                    </a:cubicBezTo>
                    <a:cubicBezTo>
                      <a:pt x="18" y="37"/>
                      <a:pt x="18" y="37"/>
                      <a:pt x="18" y="37"/>
                    </a:cubicBezTo>
                    <a:cubicBezTo>
                      <a:pt x="18" y="36"/>
                      <a:pt x="18" y="35"/>
                      <a:pt x="20" y="38"/>
                    </a:cubicBezTo>
                    <a:cubicBezTo>
                      <a:pt x="22" y="39"/>
                      <a:pt x="23" y="37"/>
                      <a:pt x="25" y="37"/>
                    </a:cubicBezTo>
                    <a:cubicBezTo>
                      <a:pt x="26" y="35"/>
                      <a:pt x="27" y="33"/>
                      <a:pt x="29" y="32"/>
                    </a:cubicBezTo>
                    <a:cubicBezTo>
                      <a:pt x="28" y="28"/>
                      <a:pt x="29" y="30"/>
                      <a:pt x="28" y="27"/>
                    </a:cubicBezTo>
                    <a:cubicBezTo>
                      <a:pt x="29" y="28"/>
                      <a:pt x="29" y="28"/>
                      <a:pt x="29" y="28"/>
                    </a:cubicBezTo>
                    <a:cubicBezTo>
                      <a:pt x="28" y="26"/>
                      <a:pt x="29" y="28"/>
                      <a:pt x="30" y="29"/>
                    </a:cubicBezTo>
                    <a:cubicBezTo>
                      <a:pt x="29" y="28"/>
                      <a:pt x="30" y="29"/>
                      <a:pt x="29" y="27"/>
                    </a:cubicBezTo>
                    <a:cubicBezTo>
                      <a:pt x="29" y="25"/>
                      <a:pt x="30" y="30"/>
                      <a:pt x="30" y="29"/>
                    </a:cubicBezTo>
                    <a:cubicBezTo>
                      <a:pt x="30" y="29"/>
                      <a:pt x="30" y="27"/>
                      <a:pt x="30" y="28"/>
                    </a:cubicBezTo>
                    <a:cubicBezTo>
                      <a:pt x="30" y="26"/>
                      <a:pt x="30" y="29"/>
                      <a:pt x="31" y="31"/>
                    </a:cubicBezTo>
                    <a:cubicBezTo>
                      <a:pt x="32" y="30"/>
                      <a:pt x="32" y="28"/>
                      <a:pt x="33" y="29"/>
                    </a:cubicBezTo>
                    <a:cubicBezTo>
                      <a:pt x="33" y="29"/>
                      <a:pt x="33" y="27"/>
                      <a:pt x="33" y="27"/>
                    </a:cubicBezTo>
                    <a:cubicBezTo>
                      <a:pt x="34" y="30"/>
                      <a:pt x="33" y="26"/>
                      <a:pt x="33" y="27"/>
                    </a:cubicBezTo>
                    <a:cubicBezTo>
                      <a:pt x="34" y="28"/>
                      <a:pt x="34" y="28"/>
                      <a:pt x="34" y="28"/>
                    </a:cubicBezTo>
                    <a:cubicBezTo>
                      <a:pt x="34" y="30"/>
                      <a:pt x="34" y="28"/>
                      <a:pt x="35" y="29"/>
                    </a:cubicBezTo>
                    <a:cubicBezTo>
                      <a:pt x="35" y="28"/>
                      <a:pt x="36" y="30"/>
                      <a:pt x="36" y="29"/>
                    </a:cubicBezTo>
                    <a:cubicBezTo>
                      <a:pt x="36" y="30"/>
                      <a:pt x="36" y="29"/>
                      <a:pt x="36" y="30"/>
                    </a:cubicBezTo>
                    <a:cubicBezTo>
                      <a:pt x="36" y="26"/>
                      <a:pt x="37" y="31"/>
                      <a:pt x="37" y="29"/>
                    </a:cubicBezTo>
                    <a:cubicBezTo>
                      <a:pt x="37" y="29"/>
                      <a:pt x="37" y="29"/>
                      <a:pt x="37" y="29"/>
                    </a:cubicBezTo>
                    <a:cubicBezTo>
                      <a:pt x="38" y="29"/>
                      <a:pt x="39" y="29"/>
                      <a:pt x="40" y="27"/>
                    </a:cubicBezTo>
                    <a:cubicBezTo>
                      <a:pt x="40" y="27"/>
                      <a:pt x="41" y="30"/>
                      <a:pt x="41" y="28"/>
                    </a:cubicBezTo>
                    <a:cubicBezTo>
                      <a:pt x="41" y="27"/>
                      <a:pt x="41" y="27"/>
                      <a:pt x="41" y="27"/>
                    </a:cubicBezTo>
                    <a:cubicBezTo>
                      <a:pt x="41" y="27"/>
                      <a:pt x="41" y="28"/>
                      <a:pt x="42" y="28"/>
                    </a:cubicBezTo>
                    <a:cubicBezTo>
                      <a:pt x="42" y="27"/>
                      <a:pt x="42" y="28"/>
                      <a:pt x="43" y="28"/>
                    </a:cubicBezTo>
                    <a:cubicBezTo>
                      <a:pt x="43" y="28"/>
                      <a:pt x="43" y="27"/>
                      <a:pt x="42" y="27"/>
                    </a:cubicBezTo>
                    <a:cubicBezTo>
                      <a:pt x="43" y="29"/>
                      <a:pt x="43" y="26"/>
                      <a:pt x="44" y="27"/>
                    </a:cubicBezTo>
                    <a:cubicBezTo>
                      <a:pt x="43" y="24"/>
                      <a:pt x="44" y="26"/>
                      <a:pt x="4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32" name="Freeform 193"/>
              <p:cNvSpPr/>
              <p:nvPr/>
            </p:nvSpPr>
            <p:spPr bwMode="auto">
              <a:xfrm>
                <a:off x="5734" y="2350"/>
                <a:ext cx="0" cy="2"/>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33" name="Freeform 194"/>
              <p:cNvSpPr/>
              <p:nvPr/>
            </p:nvSpPr>
            <p:spPr bwMode="auto">
              <a:xfrm>
                <a:off x="5682" y="2369"/>
                <a:ext cx="2" cy="2"/>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34" name="Freeform 195"/>
              <p:cNvSpPr/>
              <p:nvPr/>
            </p:nvSpPr>
            <p:spPr bwMode="auto">
              <a:xfrm>
                <a:off x="5814" y="2006"/>
                <a:ext cx="3" cy="5"/>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1" y="0"/>
                      <a:pt x="0" y="2"/>
                      <a:pt x="0" y="1"/>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35" name="Freeform 196"/>
              <p:cNvSpPr/>
              <p:nvPr/>
            </p:nvSpPr>
            <p:spPr bwMode="auto">
              <a:xfrm>
                <a:off x="5753" y="1987"/>
                <a:ext cx="2" cy="2"/>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36" name="Freeform 197"/>
              <p:cNvSpPr/>
              <p:nvPr/>
            </p:nvSpPr>
            <p:spPr bwMode="auto">
              <a:xfrm>
                <a:off x="5902" y="2696"/>
                <a:ext cx="3"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37" name="Freeform 198"/>
              <p:cNvSpPr/>
              <p:nvPr/>
            </p:nvSpPr>
            <p:spPr bwMode="auto">
              <a:xfrm>
                <a:off x="5727" y="198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38" name="Freeform 199"/>
              <p:cNvSpPr/>
              <p:nvPr/>
            </p:nvSpPr>
            <p:spPr bwMode="auto">
              <a:xfrm>
                <a:off x="5729" y="1975"/>
                <a:ext cx="2" cy="5"/>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1" y="0"/>
                      <a:pt x="0" y="2"/>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39" name="Freeform 200"/>
              <p:cNvSpPr/>
              <p:nvPr/>
            </p:nvSpPr>
            <p:spPr bwMode="auto">
              <a:xfrm>
                <a:off x="5724" y="1985"/>
                <a:ext cx="3"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40" name="Freeform 201"/>
              <p:cNvSpPr/>
              <p:nvPr/>
            </p:nvSpPr>
            <p:spPr bwMode="auto">
              <a:xfrm>
                <a:off x="5912" y="2691"/>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41" name="Freeform 202"/>
              <p:cNvSpPr/>
              <p:nvPr/>
            </p:nvSpPr>
            <p:spPr bwMode="auto">
              <a:xfrm>
                <a:off x="5712" y="1982"/>
                <a:ext cx="3" cy="5"/>
              </a:xfrm>
              <a:custGeom>
                <a:avLst/>
                <a:gdLst>
                  <a:gd name="T0" fmla="*/ 3 w 3"/>
                  <a:gd name="T1" fmla="*/ 0 h 5"/>
                  <a:gd name="T2" fmla="*/ 3 w 3"/>
                  <a:gd name="T3" fmla="*/ 0 h 5"/>
                  <a:gd name="T4" fmla="*/ 0 w 3"/>
                  <a:gd name="T5" fmla="*/ 5 h 5"/>
                  <a:gd name="T6" fmla="*/ 3 w 3"/>
                  <a:gd name="T7" fmla="*/ 0 h 5"/>
                </a:gdLst>
                <a:ahLst/>
                <a:cxnLst>
                  <a:cxn ang="0">
                    <a:pos x="T0" y="T1"/>
                  </a:cxn>
                  <a:cxn ang="0">
                    <a:pos x="T2" y="T3"/>
                  </a:cxn>
                  <a:cxn ang="0">
                    <a:pos x="T4" y="T5"/>
                  </a:cxn>
                  <a:cxn ang="0">
                    <a:pos x="T6" y="T7"/>
                  </a:cxn>
                </a:cxnLst>
                <a:rect l="0" t="0" r="r" b="b"/>
                <a:pathLst>
                  <a:path w="3" h="5">
                    <a:moveTo>
                      <a:pt x="3" y="0"/>
                    </a:moveTo>
                    <a:lnTo>
                      <a:pt x="3" y="0"/>
                    </a:lnTo>
                    <a:lnTo>
                      <a:pt x="0" y="5"/>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42" name="Freeform 203"/>
              <p:cNvSpPr/>
              <p:nvPr/>
            </p:nvSpPr>
            <p:spPr bwMode="auto">
              <a:xfrm>
                <a:off x="6118" y="1672"/>
                <a:ext cx="10" cy="2"/>
              </a:xfrm>
              <a:custGeom>
                <a:avLst/>
                <a:gdLst>
                  <a:gd name="T0" fmla="*/ 0 w 4"/>
                  <a:gd name="T1" fmla="*/ 1 h 1"/>
                  <a:gd name="T2" fmla="*/ 0 w 4"/>
                  <a:gd name="T3" fmla="*/ 1 h 1"/>
                  <a:gd name="T4" fmla="*/ 1 w 4"/>
                  <a:gd name="T5" fmla="*/ 1 h 1"/>
                  <a:gd name="T6" fmla="*/ 2 w 4"/>
                  <a:gd name="T7" fmla="*/ 0 h 1"/>
                  <a:gd name="T8" fmla="*/ 4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0" y="1"/>
                      <a:pt x="0" y="1"/>
                    </a:cubicBezTo>
                    <a:cubicBezTo>
                      <a:pt x="0" y="1"/>
                      <a:pt x="1" y="1"/>
                      <a:pt x="1" y="1"/>
                    </a:cubicBezTo>
                    <a:cubicBezTo>
                      <a:pt x="2" y="1"/>
                      <a:pt x="3" y="1"/>
                      <a:pt x="2" y="0"/>
                    </a:cubicBezTo>
                    <a:cubicBezTo>
                      <a:pt x="3" y="0"/>
                      <a:pt x="4" y="0"/>
                      <a:pt x="4" y="0"/>
                    </a:cubicBezTo>
                    <a:cubicBezTo>
                      <a:pt x="3"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43" name="Freeform 204"/>
              <p:cNvSpPr/>
              <p:nvPr/>
            </p:nvSpPr>
            <p:spPr bwMode="auto">
              <a:xfrm>
                <a:off x="6120" y="1674"/>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grpSp>
        <p:grpSp>
          <p:nvGrpSpPr>
            <p:cNvPr id="244" name="Group 406"/>
            <p:cNvGrpSpPr/>
            <p:nvPr/>
          </p:nvGrpSpPr>
          <p:grpSpPr bwMode="auto">
            <a:xfrm>
              <a:off x="8959850" y="2649538"/>
              <a:ext cx="2593975" cy="2765425"/>
              <a:chOff x="5644" y="1669"/>
              <a:chExt cx="1634" cy="1742"/>
            </a:xfrm>
            <a:grpFill/>
          </p:grpSpPr>
          <p:sp>
            <p:nvSpPr>
              <p:cNvPr id="245" name="Freeform 206"/>
              <p:cNvSpPr/>
              <p:nvPr/>
            </p:nvSpPr>
            <p:spPr bwMode="auto">
              <a:xfrm>
                <a:off x="6116" y="1676"/>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46" name="Freeform 207"/>
              <p:cNvSpPr/>
              <p:nvPr/>
            </p:nvSpPr>
            <p:spPr bwMode="auto">
              <a:xfrm>
                <a:off x="6092" y="1703"/>
                <a:ext cx="5"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47" name="Freeform 208"/>
              <p:cNvSpPr/>
              <p:nvPr/>
            </p:nvSpPr>
            <p:spPr bwMode="auto">
              <a:xfrm>
                <a:off x="6092" y="1700"/>
                <a:ext cx="7" cy="3"/>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48" name="Freeform 209"/>
              <p:cNvSpPr/>
              <p:nvPr/>
            </p:nvSpPr>
            <p:spPr bwMode="auto">
              <a:xfrm>
                <a:off x="6118" y="1669"/>
                <a:ext cx="5"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49" name="Freeform 210"/>
              <p:cNvSpPr/>
              <p:nvPr/>
            </p:nvSpPr>
            <p:spPr bwMode="auto">
              <a:xfrm>
                <a:off x="5644" y="1958"/>
                <a:ext cx="180" cy="98"/>
              </a:xfrm>
              <a:custGeom>
                <a:avLst/>
                <a:gdLst>
                  <a:gd name="T0" fmla="*/ 12 w 76"/>
                  <a:gd name="T1" fmla="*/ 18 h 41"/>
                  <a:gd name="T2" fmla="*/ 22 w 76"/>
                  <a:gd name="T3" fmla="*/ 26 h 41"/>
                  <a:gd name="T4" fmla="*/ 33 w 76"/>
                  <a:gd name="T5" fmla="*/ 25 h 41"/>
                  <a:gd name="T6" fmla="*/ 37 w 76"/>
                  <a:gd name="T7" fmla="*/ 28 h 41"/>
                  <a:gd name="T8" fmla="*/ 43 w 76"/>
                  <a:gd name="T9" fmla="*/ 32 h 41"/>
                  <a:gd name="T10" fmla="*/ 48 w 76"/>
                  <a:gd name="T11" fmla="*/ 35 h 41"/>
                  <a:gd name="T12" fmla="*/ 53 w 76"/>
                  <a:gd name="T13" fmla="*/ 33 h 41"/>
                  <a:gd name="T14" fmla="*/ 60 w 76"/>
                  <a:gd name="T15" fmla="*/ 35 h 41"/>
                  <a:gd name="T16" fmla="*/ 63 w 76"/>
                  <a:gd name="T17" fmla="*/ 36 h 41"/>
                  <a:gd name="T18" fmla="*/ 67 w 76"/>
                  <a:gd name="T19" fmla="*/ 40 h 41"/>
                  <a:gd name="T20" fmla="*/ 69 w 76"/>
                  <a:gd name="T21" fmla="*/ 40 h 41"/>
                  <a:gd name="T22" fmla="*/ 72 w 76"/>
                  <a:gd name="T23" fmla="*/ 38 h 41"/>
                  <a:gd name="T24" fmla="*/ 74 w 76"/>
                  <a:gd name="T25" fmla="*/ 36 h 41"/>
                  <a:gd name="T26" fmla="*/ 75 w 76"/>
                  <a:gd name="T27" fmla="*/ 34 h 41"/>
                  <a:gd name="T28" fmla="*/ 71 w 76"/>
                  <a:gd name="T29" fmla="*/ 33 h 41"/>
                  <a:gd name="T30" fmla="*/ 72 w 76"/>
                  <a:gd name="T31" fmla="*/ 31 h 41"/>
                  <a:gd name="T32" fmla="*/ 71 w 76"/>
                  <a:gd name="T33" fmla="*/ 29 h 41"/>
                  <a:gd name="T34" fmla="*/ 73 w 76"/>
                  <a:gd name="T35" fmla="*/ 25 h 41"/>
                  <a:gd name="T36" fmla="*/ 75 w 76"/>
                  <a:gd name="T37" fmla="*/ 22 h 41"/>
                  <a:gd name="T38" fmla="*/ 71 w 76"/>
                  <a:gd name="T39" fmla="*/ 25 h 41"/>
                  <a:gd name="T40" fmla="*/ 67 w 76"/>
                  <a:gd name="T41" fmla="*/ 28 h 41"/>
                  <a:gd name="T42" fmla="*/ 70 w 76"/>
                  <a:gd name="T43" fmla="*/ 22 h 41"/>
                  <a:gd name="T44" fmla="*/ 69 w 76"/>
                  <a:gd name="T45" fmla="*/ 23 h 41"/>
                  <a:gd name="T46" fmla="*/ 70 w 76"/>
                  <a:gd name="T47" fmla="*/ 20 h 41"/>
                  <a:gd name="T48" fmla="*/ 68 w 76"/>
                  <a:gd name="T49" fmla="*/ 20 h 41"/>
                  <a:gd name="T50" fmla="*/ 67 w 76"/>
                  <a:gd name="T51" fmla="*/ 19 h 41"/>
                  <a:gd name="T52" fmla="*/ 62 w 76"/>
                  <a:gd name="T53" fmla="*/ 24 h 41"/>
                  <a:gd name="T54" fmla="*/ 66 w 76"/>
                  <a:gd name="T55" fmla="*/ 18 h 41"/>
                  <a:gd name="T56" fmla="*/ 65 w 76"/>
                  <a:gd name="T57" fmla="*/ 18 h 41"/>
                  <a:gd name="T58" fmla="*/ 60 w 76"/>
                  <a:gd name="T59" fmla="*/ 17 h 41"/>
                  <a:gd name="T60" fmla="*/ 58 w 76"/>
                  <a:gd name="T61" fmla="*/ 17 h 41"/>
                  <a:gd name="T62" fmla="*/ 55 w 76"/>
                  <a:gd name="T63" fmla="*/ 15 h 41"/>
                  <a:gd name="T64" fmla="*/ 53 w 76"/>
                  <a:gd name="T65" fmla="*/ 16 h 41"/>
                  <a:gd name="T66" fmla="*/ 53 w 76"/>
                  <a:gd name="T67" fmla="*/ 15 h 41"/>
                  <a:gd name="T68" fmla="*/ 52 w 76"/>
                  <a:gd name="T69" fmla="*/ 14 h 41"/>
                  <a:gd name="T70" fmla="*/ 50 w 76"/>
                  <a:gd name="T71" fmla="*/ 16 h 41"/>
                  <a:gd name="T72" fmla="*/ 49 w 76"/>
                  <a:gd name="T73" fmla="*/ 13 h 41"/>
                  <a:gd name="T74" fmla="*/ 47 w 76"/>
                  <a:gd name="T75" fmla="*/ 12 h 41"/>
                  <a:gd name="T76" fmla="*/ 45 w 76"/>
                  <a:gd name="T77" fmla="*/ 12 h 41"/>
                  <a:gd name="T78" fmla="*/ 43 w 76"/>
                  <a:gd name="T79" fmla="*/ 11 h 41"/>
                  <a:gd name="T80" fmla="*/ 40 w 76"/>
                  <a:gd name="T81" fmla="*/ 13 h 41"/>
                  <a:gd name="T82" fmla="*/ 40 w 76"/>
                  <a:gd name="T83" fmla="*/ 11 h 41"/>
                  <a:gd name="T84" fmla="*/ 40 w 76"/>
                  <a:gd name="T85" fmla="*/ 11 h 41"/>
                  <a:gd name="T86" fmla="*/ 37 w 76"/>
                  <a:gd name="T87" fmla="*/ 10 h 41"/>
                  <a:gd name="T88" fmla="*/ 34 w 76"/>
                  <a:gd name="T89" fmla="*/ 13 h 41"/>
                  <a:gd name="T90" fmla="*/ 31 w 76"/>
                  <a:gd name="T91" fmla="*/ 14 h 41"/>
                  <a:gd name="T92" fmla="*/ 31 w 76"/>
                  <a:gd name="T93" fmla="*/ 10 h 41"/>
                  <a:gd name="T94" fmla="*/ 26 w 76"/>
                  <a:gd name="T95" fmla="*/ 12 h 41"/>
                  <a:gd name="T96" fmla="*/ 24 w 76"/>
                  <a:gd name="T97" fmla="*/ 12 h 41"/>
                  <a:gd name="T98" fmla="*/ 20 w 76"/>
                  <a:gd name="T99" fmla="*/ 9 h 41"/>
                  <a:gd name="T100" fmla="*/ 20 w 76"/>
                  <a:gd name="T101" fmla="*/ 7 h 41"/>
                  <a:gd name="T102" fmla="*/ 18 w 76"/>
                  <a:gd name="T103" fmla="*/ 6 h 41"/>
                  <a:gd name="T104" fmla="*/ 11 w 76"/>
                  <a:gd name="T105" fmla="*/ 8 h 41"/>
                  <a:gd name="T106" fmla="*/ 4 w 76"/>
                  <a:gd name="T10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41">
                    <a:moveTo>
                      <a:pt x="3" y="15"/>
                    </a:moveTo>
                    <a:cubicBezTo>
                      <a:pt x="4" y="15"/>
                      <a:pt x="5" y="15"/>
                      <a:pt x="5" y="16"/>
                    </a:cubicBezTo>
                    <a:cubicBezTo>
                      <a:pt x="7" y="16"/>
                      <a:pt x="8" y="22"/>
                      <a:pt x="11" y="21"/>
                    </a:cubicBezTo>
                    <a:cubicBezTo>
                      <a:pt x="11" y="20"/>
                      <a:pt x="11" y="19"/>
                      <a:pt x="12" y="19"/>
                    </a:cubicBezTo>
                    <a:cubicBezTo>
                      <a:pt x="11" y="20"/>
                      <a:pt x="11" y="20"/>
                      <a:pt x="11" y="20"/>
                    </a:cubicBezTo>
                    <a:cubicBezTo>
                      <a:pt x="12" y="18"/>
                      <a:pt x="12" y="18"/>
                      <a:pt x="12" y="18"/>
                    </a:cubicBezTo>
                    <a:cubicBezTo>
                      <a:pt x="13" y="18"/>
                      <a:pt x="12" y="20"/>
                      <a:pt x="11" y="20"/>
                    </a:cubicBezTo>
                    <a:cubicBezTo>
                      <a:pt x="12" y="21"/>
                      <a:pt x="13" y="20"/>
                      <a:pt x="14" y="21"/>
                    </a:cubicBezTo>
                    <a:cubicBezTo>
                      <a:pt x="15" y="19"/>
                      <a:pt x="15" y="21"/>
                      <a:pt x="15" y="19"/>
                    </a:cubicBezTo>
                    <a:cubicBezTo>
                      <a:pt x="15" y="20"/>
                      <a:pt x="15" y="20"/>
                      <a:pt x="15" y="20"/>
                    </a:cubicBezTo>
                    <a:cubicBezTo>
                      <a:pt x="16" y="19"/>
                      <a:pt x="16" y="19"/>
                      <a:pt x="16" y="22"/>
                    </a:cubicBezTo>
                    <a:cubicBezTo>
                      <a:pt x="17" y="25"/>
                      <a:pt x="20" y="24"/>
                      <a:pt x="22" y="26"/>
                    </a:cubicBezTo>
                    <a:cubicBezTo>
                      <a:pt x="24" y="27"/>
                      <a:pt x="27" y="26"/>
                      <a:pt x="30" y="26"/>
                    </a:cubicBezTo>
                    <a:cubicBezTo>
                      <a:pt x="31" y="23"/>
                      <a:pt x="31" y="25"/>
                      <a:pt x="33" y="22"/>
                    </a:cubicBezTo>
                    <a:cubicBezTo>
                      <a:pt x="32" y="23"/>
                      <a:pt x="32" y="23"/>
                      <a:pt x="32" y="23"/>
                    </a:cubicBezTo>
                    <a:cubicBezTo>
                      <a:pt x="33" y="22"/>
                      <a:pt x="33" y="24"/>
                      <a:pt x="33" y="25"/>
                    </a:cubicBezTo>
                    <a:cubicBezTo>
                      <a:pt x="33" y="24"/>
                      <a:pt x="33" y="25"/>
                      <a:pt x="34" y="23"/>
                    </a:cubicBezTo>
                    <a:cubicBezTo>
                      <a:pt x="34" y="22"/>
                      <a:pt x="33" y="26"/>
                      <a:pt x="33" y="25"/>
                    </a:cubicBezTo>
                    <a:cubicBezTo>
                      <a:pt x="33" y="26"/>
                      <a:pt x="34" y="24"/>
                      <a:pt x="34" y="24"/>
                    </a:cubicBezTo>
                    <a:cubicBezTo>
                      <a:pt x="35" y="23"/>
                      <a:pt x="33" y="25"/>
                      <a:pt x="33" y="28"/>
                    </a:cubicBezTo>
                    <a:cubicBezTo>
                      <a:pt x="34" y="27"/>
                      <a:pt x="36" y="26"/>
                      <a:pt x="37" y="27"/>
                    </a:cubicBezTo>
                    <a:cubicBezTo>
                      <a:pt x="36" y="28"/>
                      <a:pt x="37" y="26"/>
                      <a:pt x="37" y="26"/>
                    </a:cubicBezTo>
                    <a:cubicBezTo>
                      <a:pt x="36" y="29"/>
                      <a:pt x="38" y="25"/>
                      <a:pt x="37" y="27"/>
                    </a:cubicBezTo>
                    <a:cubicBezTo>
                      <a:pt x="37" y="27"/>
                      <a:pt x="37" y="27"/>
                      <a:pt x="37" y="28"/>
                    </a:cubicBezTo>
                    <a:cubicBezTo>
                      <a:pt x="37" y="29"/>
                      <a:pt x="38" y="27"/>
                      <a:pt x="38" y="29"/>
                    </a:cubicBezTo>
                    <a:cubicBezTo>
                      <a:pt x="39" y="28"/>
                      <a:pt x="38" y="31"/>
                      <a:pt x="39" y="29"/>
                    </a:cubicBezTo>
                    <a:cubicBezTo>
                      <a:pt x="38" y="31"/>
                      <a:pt x="39" y="30"/>
                      <a:pt x="38" y="31"/>
                    </a:cubicBezTo>
                    <a:cubicBezTo>
                      <a:pt x="40" y="28"/>
                      <a:pt x="38" y="33"/>
                      <a:pt x="40" y="30"/>
                    </a:cubicBezTo>
                    <a:cubicBezTo>
                      <a:pt x="40" y="31"/>
                      <a:pt x="40" y="31"/>
                      <a:pt x="40" y="31"/>
                    </a:cubicBezTo>
                    <a:cubicBezTo>
                      <a:pt x="41" y="31"/>
                      <a:pt x="41" y="33"/>
                      <a:pt x="43" y="32"/>
                    </a:cubicBezTo>
                    <a:cubicBezTo>
                      <a:pt x="44" y="31"/>
                      <a:pt x="43" y="35"/>
                      <a:pt x="44" y="34"/>
                    </a:cubicBezTo>
                    <a:cubicBezTo>
                      <a:pt x="45" y="32"/>
                      <a:pt x="45" y="32"/>
                      <a:pt x="45" y="32"/>
                    </a:cubicBezTo>
                    <a:cubicBezTo>
                      <a:pt x="45" y="32"/>
                      <a:pt x="45" y="33"/>
                      <a:pt x="45" y="34"/>
                    </a:cubicBezTo>
                    <a:cubicBezTo>
                      <a:pt x="46" y="33"/>
                      <a:pt x="45" y="34"/>
                      <a:pt x="46" y="35"/>
                    </a:cubicBezTo>
                    <a:cubicBezTo>
                      <a:pt x="46" y="34"/>
                      <a:pt x="46" y="34"/>
                      <a:pt x="47" y="33"/>
                    </a:cubicBezTo>
                    <a:cubicBezTo>
                      <a:pt x="46" y="36"/>
                      <a:pt x="48" y="33"/>
                      <a:pt x="48" y="35"/>
                    </a:cubicBezTo>
                    <a:cubicBezTo>
                      <a:pt x="49" y="32"/>
                      <a:pt x="49" y="33"/>
                      <a:pt x="49" y="33"/>
                    </a:cubicBezTo>
                    <a:cubicBezTo>
                      <a:pt x="49" y="33"/>
                      <a:pt x="49" y="34"/>
                      <a:pt x="48" y="34"/>
                    </a:cubicBezTo>
                    <a:cubicBezTo>
                      <a:pt x="49" y="34"/>
                      <a:pt x="49" y="34"/>
                      <a:pt x="49" y="35"/>
                    </a:cubicBezTo>
                    <a:cubicBezTo>
                      <a:pt x="50" y="35"/>
                      <a:pt x="51" y="33"/>
                      <a:pt x="50" y="34"/>
                    </a:cubicBezTo>
                    <a:cubicBezTo>
                      <a:pt x="49" y="36"/>
                      <a:pt x="51" y="34"/>
                      <a:pt x="51" y="35"/>
                    </a:cubicBezTo>
                    <a:cubicBezTo>
                      <a:pt x="52" y="33"/>
                      <a:pt x="53" y="32"/>
                      <a:pt x="53" y="33"/>
                    </a:cubicBezTo>
                    <a:cubicBezTo>
                      <a:pt x="51" y="35"/>
                      <a:pt x="51" y="35"/>
                      <a:pt x="51" y="35"/>
                    </a:cubicBezTo>
                    <a:cubicBezTo>
                      <a:pt x="53" y="34"/>
                      <a:pt x="52" y="37"/>
                      <a:pt x="55" y="35"/>
                    </a:cubicBezTo>
                    <a:cubicBezTo>
                      <a:pt x="54" y="36"/>
                      <a:pt x="54" y="36"/>
                      <a:pt x="54" y="36"/>
                    </a:cubicBezTo>
                    <a:cubicBezTo>
                      <a:pt x="56" y="35"/>
                      <a:pt x="55" y="38"/>
                      <a:pt x="58" y="35"/>
                    </a:cubicBezTo>
                    <a:cubicBezTo>
                      <a:pt x="57" y="36"/>
                      <a:pt x="57" y="37"/>
                      <a:pt x="57" y="37"/>
                    </a:cubicBezTo>
                    <a:cubicBezTo>
                      <a:pt x="58" y="36"/>
                      <a:pt x="58" y="36"/>
                      <a:pt x="60" y="35"/>
                    </a:cubicBezTo>
                    <a:cubicBezTo>
                      <a:pt x="60" y="35"/>
                      <a:pt x="59" y="36"/>
                      <a:pt x="59" y="36"/>
                    </a:cubicBezTo>
                    <a:cubicBezTo>
                      <a:pt x="59" y="37"/>
                      <a:pt x="58" y="39"/>
                      <a:pt x="60" y="37"/>
                    </a:cubicBezTo>
                    <a:cubicBezTo>
                      <a:pt x="59" y="38"/>
                      <a:pt x="59" y="38"/>
                      <a:pt x="59" y="38"/>
                    </a:cubicBezTo>
                    <a:cubicBezTo>
                      <a:pt x="60" y="37"/>
                      <a:pt x="62" y="36"/>
                      <a:pt x="61" y="38"/>
                    </a:cubicBezTo>
                    <a:cubicBezTo>
                      <a:pt x="62" y="37"/>
                      <a:pt x="62" y="36"/>
                      <a:pt x="63" y="35"/>
                    </a:cubicBezTo>
                    <a:cubicBezTo>
                      <a:pt x="64" y="35"/>
                      <a:pt x="62" y="37"/>
                      <a:pt x="63" y="36"/>
                    </a:cubicBezTo>
                    <a:cubicBezTo>
                      <a:pt x="62" y="37"/>
                      <a:pt x="62" y="37"/>
                      <a:pt x="62" y="37"/>
                    </a:cubicBezTo>
                    <a:cubicBezTo>
                      <a:pt x="62" y="38"/>
                      <a:pt x="63" y="38"/>
                      <a:pt x="64" y="38"/>
                    </a:cubicBezTo>
                    <a:cubicBezTo>
                      <a:pt x="63" y="40"/>
                      <a:pt x="65" y="38"/>
                      <a:pt x="65" y="39"/>
                    </a:cubicBezTo>
                    <a:cubicBezTo>
                      <a:pt x="66" y="38"/>
                      <a:pt x="65" y="40"/>
                      <a:pt x="67" y="38"/>
                    </a:cubicBezTo>
                    <a:cubicBezTo>
                      <a:pt x="66" y="39"/>
                      <a:pt x="66" y="39"/>
                      <a:pt x="66" y="39"/>
                    </a:cubicBezTo>
                    <a:cubicBezTo>
                      <a:pt x="66" y="39"/>
                      <a:pt x="67" y="40"/>
                      <a:pt x="67" y="40"/>
                    </a:cubicBezTo>
                    <a:cubicBezTo>
                      <a:pt x="67" y="41"/>
                      <a:pt x="68" y="39"/>
                      <a:pt x="69" y="39"/>
                    </a:cubicBezTo>
                    <a:cubicBezTo>
                      <a:pt x="68" y="40"/>
                      <a:pt x="68" y="40"/>
                      <a:pt x="68" y="40"/>
                    </a:cubicBezTo>
                    <a:cubicBezTo>
                      <a:pt x="68" y="39"/>
                      <a:pt x="70" y="38"/>
                      <a:pt x="71" y="37"/>
                    </a:cubicBezTo>
                    <a:cubicBezTo>
                      <a:pt x="71" y="38"/>
                      <a:pt x="71" y="37"/>
                      <a:pt x="71" y="38"/>
                    </a:cubicBezTo>
                    <a:cubicBezTo>
                      <a:pt x="70" y="38"/>
                      <a:pt x="69" y="39"/>
                      <a:pt x="68" y="41"/>
                    </a:cubicBezTo>
                    <a:cubicBezTo>
                      <a:pt x="67" y="41"/>
                      <a:pt x="70" y="39"/>
                      <a:pt x="69" y="40"/>
                    </a:cubicBezTo>
                    <a:cubicBezTo>
                      <a:pt x="69" y="41"/>
                      <a:pt x="69" y="41"/>
                      <a:pt x="70" y="39"/>
                    </a:cubicBezTo>
                    <a:cubicBezTo>
                      <a:pt x="69" y="41"/>
                      <a:pt x="69" y="41"/>
                      <a:pt x="69" y="41"/>
                    </a:cubicBezTo>
                    <a:cubicBezTo>
                      <a:pt x="69" y="41"/>
                      <a:pt x="69" y="41"/>
                      <a:pt x="70" y="40"/>
                    </a:cubicBezTo>
                    <a:cubicBezTo>
                      <a:pt x="70" y="41"/>
                      <a:pt x="70" y="40"/>
                      <a:pt x="70" y="40"/>
                    </a:cubicBezTo>
                    <a:cubicBezTo>
                      <a:pt x="71" y="39"/>
                      <a:pt x="71" y="39"/>
                      <a:pt x="73" y="38"/>
                    </a:cubicBezTo>
                    <a:cubicBezTo>
                      <a:pt x="72" y="38"/>
                      <a:pt x="72" y="38"/>
                      <a:pt x="72" y="38"/>
                    </a:cubicBezTo>
                    <a:cubicBezTo>
                      <a:pt x="73" y="37"/>
                      <a:pt x="74" y="37"/>
                      <a:pt x="73" y="38"/>
                    </a:cubicBezTo>
                    <a:cubicBezTo>
                      <a:pt x="72" y="39"/>
                      <a:pt x="71" y="40"/>
                      <a:pt x="70" y="40"/>
                    </a:cubicBezTo>
                    <a:cubicBezTo>
                      <a:pt x="74" y="38"/>
                      <a:pt x="74" y="38"/>
                      <a:pt x="74" y="38"/>
                    </a:cubicBezTo>
                    <a:cubicBezTo>
                      <a:pt x="73" y="39"/>
                      <a:pt x="73" y="38"/>
                      <a:pt x="74" y="37"/>
                    </a:cubicBezTo>
                    <a:cubicBezTo>
                      <a:pt x="73" y="38"/>
                      <a:pt x="73" y="38"/>
                      <a:pt x="73" y="38"/>
                    </a:cubicBezTo>
                    <a:cubicBezTo>
                      <a:pt x="74" y="36"/>
                      <a:pt x="74" y="36"/>
                      <a:pt x="74" y="36"/>
                    </a:cubicBezTo>
                    <a:cubicBezTo>
                      <a:pt x="74" y="37"/>
                      <a:pt x="75" y="35"/>
                      <a:pt x="73" y="36"/>
                    </a:cubicBezTo>
                    <a:cubicBezTo>
                      <a:pt x="72" y="37"/>
                      <a:pt x="72" y="37"/>
                      <a:pt x="72" y="37"/>
                    </a:cubicBezTo>
                    <a:cubicBezTo>
                      <a:pt x="72" y="37"/>
                      <a:pt x="71" y="39"/>
                      <a:pt x="72" y="37"/>
                    </a:cubicBezTo>
                    <a:cubicBezTo>
                      <a:pt x="73" y="36"/>
                      <a:pt x="73" y="36"/>
                      <a:pt x="73" y="36"/>
                    </a:cubicBezTo>
                    <a:cubicBezTo>
                      <a:pt x="73" y="36"/>
                      <a:pt x="73" y="36"/>
                      <a:pt x="73" y="36"/>
                    </a:cubicBezTo>
                    <a:cubicBezTo>
                      <a:pt x="75" y="34"/>
                      <a:pt x="75" y="34"/>
                      <a:pt x="75" y="34"/>
                    </a:cubicBezTo>
                    <a:cubicBezTo>
                      <a:pt x="72" y="37"/>
                      <a:pt x="73" y="35"/>
                      <a:pt x="73" y="35"/>
                    </a:cubicBezTo>
                    <a:cubicBezTo>
                      <a:pt x="73" y="35"/>
                      <a:pt x="73" y="35"/>
                      <a:pt x="73" y="35"/>
                    </a:cubicBezTo>
                    <a:cubicBezTo>
                      <a:pt x="74" y="34"/>
                      <a:pt x="72" y="36"/>
                      <a:pt x="72" y="36"/>
                    </a:cubicBezTo>
                    <a:cubicBezTo>
                      <a:pt x="72" y="35"/>
                      <a:pt x="74" y="33"/>
                      <a:pt x="75" y="33"/>
                    </a:cubicBezTo>
                    <a:cubicBezTo>
                      <a:pt x="74" y="32"/>
                      <a:pt x="72" y="33"/>
                      <a:pt x="73" y="32"/>
                    </a:cubicBezTo>
                    <a:cubicBezTo>
                      <a:pt x="73" y="32"/>
                      <a:pt x="72" y="32"/>
                      <a:pt x="71" y="33"/>
                    </a:cubicBezTo>
                    <a:cubicBezTo>
                      <a:pt x="71" y="33"/>
                      <a:pt x="73" y="31"/>
                      <a:pt x="72" y="32"/>
                    </a:cubicBezTo>
                    <a:cubicBezTo>
                      <a:pt x="73" y="30"/>
                      <a:pt x="74" y="29"/>
                      <a:pt x="75" y="28"/>
                    </a:cubicBezTo>
                    <a:cubicBezTo>
                      <a:pt x="75" y="28"/>
                      <a:pt x="76" y="27"/>
                      <a:pt x="75" y="27"/>
                    </a:cubicBezTo>
                    <a:cubicBezTo>
                      <a:pt x="76" y="27"/>
                      <a:pt x="76" y="26"/>
                      <a:pt x="76" y="26"/>
                    </a:cubicBezTo>
                    <a:cubicBezTo>
                      <a:pt x="75" y="27"/>
                      <a:pt x="74" y="28"/>
                      <a:pt x="74" y="29"/>
                    </a:cubicBezTo>
                    <a:cubicBezTo>
                      <a:pt x="73" y="31"/>
                      <a:pt x="74" y="29"/>
                      <a:pt x="72" y="31"/>
                    </a:cubicBezTo>
                    <a:cubicBezTo>
                      <a:pt x="72" y="30"/>
                      <a:pt x="72" y="30"/>
                      <a:pt x="71" y="30"/>
                    </a:cubicBezTo>
                    <a:cubicBezTo>
                      <a:pt x="71" y="30"/>
                      <a:pt x="72" y="29"/>
                      <a:pt x="73" y="28"/>
                    </a:cubicBezTo>
                    <a:cubicBezTo>
                      <a:pt x="72" y="29"/>
                      <a:pt x="71" y="30"/>
                      <a:pt x="71" y="29"/>
                    </a:cubicBezTo>
                    <a:cubicBezTo>
                      <a:pt x="70" y="31"/>
                      <a:pt x="70" y="31"/>
                      <a:pt x="69" y="32"/>
                    </a:cubicBezTo>
                    <a:cubicBezTo>
                      <a:pt x="68" y="32"/>
                      <a:pt x="68" y="33"/>
                      <a:pt x="68" y="33"/>
                    </a:cubicBezTo>
                    <a:cubicBezTo>
                      <a:pt x="69" y="31"/>
                      <a:pt x="71" y="29"/>
                      <a:pt x="71" y="29"/>
                    </a:cubicBezTo>
                    <a:cubicBezTo>
                      <a:pt x="72" y="27"/>
                      <a:pt x="71" y="29"/>
                      <a:pt x="72" y="27"/>
                    </a:cubicBezTo>
                    <a:cubicBezTo>
                      <a:pt x="74" y="25"/>
                      <a:pt x="75" y="26"/>
                      <a:pt x="74" y="27"/>
                    </a:cubicBezTo>
                    <a:cubicBezTo>
                      <a:pt x="76" y="25"/>
                      <a:pt x="74" y="26"/>
                      <a:pt x="75" y="25"/>
                    </a:cubicBezTo>
                    <a:cubicBezTo>
                      <a:pt x="75" y="25"/>
                      <a:pt x="74" y="25"/>
                      <a:pt x="73" y="26"/>
                    </a:cubicBezTo>
                    <a:cubicBezTo>
                      <a:pt x="73" y="26"/>
                      <a:pt x="73" y="27"/>
                      <a:pt x="72" y="27"/>
                    </a:cubicBezTo>
                    <a:cubicBezTo>
                      <a:pt x="70" y="29"/>
                      <a:pt x="73" y="26"/>
                      <a:pt x="73" y="25"/>
                    </a:cubicBezTo>
                    <a:cubicBezTo>
                      <a:pt x="73" y="25"/>
                      <a:pt x="73" y="25"/>
                      <a:pt x="73" y="25"/>
                    </a:cubicBezTo>
                    <a:cubicBezTo>
                      <a:pt x="74" y="24"/>
                      <a:pt x="72" y="26"/>
                      <a:pt x="72" y="25"/>
                    </a:cubicBezTo>
                    <a:cubicBezTo>
                      <a:pt x="74" y="23"/>
                      <a:pt x="73" y="25"/>
                      <a:pt x="74" y="24"/>
                    </a:cubicBezTo>
                    <a:cubicBezTo>
                      <a:pt x="76" y="22"/>
                      <a:pt x="76" y="22"/>
                      <a:pt x="76" y="22"/>
                    </a:cubicBezTo>
                    <a:cubicBezTo>
                      <a:pt x="75" y="21"/>
                      <a:pt x="74" y="24"/>
                      <a:pt x="74" y="23"/>
                    </a:cubicBezTo>
                    <a:cubicBezTo>
                      <a:pt x="75" y="22"/>
                      <a:pt x="75" y="22"/>
                      <a:pt x="75" y="22"/>
                    </a:cubicBezTo>
                    <a:cubicBezTo>
                      <a:pt x="74" y="22"/>
                      <a:pt x="74" y="22"/>
                      <a:pt x="74" y="22"/>
                    </a:cubicBezTo>
                    <a:cubicBezTo>
                      <a:pt x="73" y="23"/>
                      <a:pt x="72" y="25"/>
                      <a:pt x="73" y="25"/>
                    </a:cubicBezTo>
                    <a:cubicBezTo>
                      <a:pt x="70" y="27"/>
                      <a:pt x="72" y="25"/>
                      <a:pt x="71" y="25"/>
                    </a:cubicBezTo>
                    <a:cubicBezTo>
                      <a:pt x="70" y="27"/>
                      <a:pt x="72" y="25"/>
                      <a:pt x="71" y="27"/>
                    </a:cubicBezTo>
                    <a:cubicBezTo>
                      <a:pt x="70" y="28"/>
                      <a:pt x="69" y="28"/>
                      <a:pt x="69" y="28"/>
                    </a:cubicBezTo>
                    <a:cubicBezTo>
                      <a:pt x="69" y="28"/>
                      <a:pt x="70" y="26"/>
                      <a:pt x="71" y="25"/>
                    </a:cubicBezTo>
                    <a:cubicBezTo>
                      <a:pt x="71" y="25"/>
                      <a:pt x="71" y="25"/>
                      <a:pt x="71" y="26"/>
                    </a:cubicBezTo>
                    <a:cubicBezTo>
                      <a:pt x="72" y="25"/>
                      <a:pt x="73" y="23"/>
                      <a:pt x="74" y="22"/>
                    </a:cubicBezTo>
                    <a:cubicBezTo>
                      <a:pt x="74" y="21"/>
                      <a:pt x="72" y="24"/>
                      <a:pt x="72" y="23"/>
                    </a:cubicBezTo>
                    <a:cubicBezTo>
                      <a:pt x="73" y="23"/>
                      <a:pt x="71" y="24"/>
                      <a:pt x="71" y="25"/>
                    </a:cubicBezTo>
                    <a:cubicBezTo>
                      <a:pt x="68" y="29"/>
                      <a:pt x="73" y="22"/>
                      <a:pt x="72" y="22"/>
                    </a:cubicBezTo>
                    <a:cubicBezTo>
                      <a:pt x="70" y="25"/>
                      <a:pt x="69" y="25"/>
                      <a:pt x="67" y="28"/>
                    </a:cubicBezTo>
                    <a:cubicBezTo>
                      <a:pt x="67" y="29"/>
                      <a:pt x="66" y="29"/>
                      <a:pt x="66" y="29"/>
                    </a:cubicBezTo>
                    <a:cubicBezTo>
                      <a:pt x="68" y="27"/>
                      <a:pt x="67" y="27"/>
                      <a:pt x="69" y="26"/>
                    </a:cubicBezTo>
                    <a:cubicBezTo>
                      <a:pt x="68" y="26"/>
                      <a:pt x="68" y="26"/>
                      <a:pt x="68" y="26"/>
                    </a:cubicBezTo>
                    <a:cubicBezTo>
                      <a:pt x="70" y="24"/>
                      <a:pt x="70" y="24"/>
                      <a:pt x="70" y="24"/>
                    </a:cubicBezTo>
                    <a:cubicBezTo>
                      <a:pt x="71" y="23"/>
                      <a:pt x="71" y="21"/>
                      <a:pt x="72" y="21"/>
                    </a:cubicBezTo>
                    <a:cubicBezTo>
                      <a:pt x="71" y="21"/>
                      <a:pt x="71" y="22"/>
                      <a:pt x="70" y="22"/>
                    </a:cubicBezTo>
                    <a:cubicBezTo>
                      <a:pt x="71" y="22"/>
                      <a:pt x="71" y="21"/>
                      <a:pt x="71" y="21"/>
                    </a:cubicBezTo>
                    <a:cubicBezTo>
                      <a:pt x="71" y="22"/>
                      <a:pt x="69" y="23"/>
                      <a:pt x="69" y="23"/>
                    </a:cubicBezTo>
                    <a:cubicBezTo>
                      <a:pt x="69" y="23"/>
                      <a:pt x="70" y="22"/>
                      <a:pt x="70" y="21"/>
                    </a:cubicBezTo>
                    <a:cubicBezTo>
                      <a:pt x="71" y="20"/>
                      <a:pt x="71" y="20"/>
                      <a:pt x="71" y="20"/>
                    </a:cubicBezTo>
                    <a:cubicBezTo>
                      <a:pt x="70" y="21"/>
                      <a:pt x="72" y="19"/>
                      <a:pt x="71" y="20"/>
                    </a:cubicBezTo>
                    <a:cubicBezTo>
                      <a:pt x="69" y="23"/>
                      <a:pt x="69" y="23"/>
                      <a:pt x="69" y="23"/>
                    </a:cubicBezTo>
                    <a:cubicBezTo>
                      <a:pt x="68" y="23"/>
                      <a:pt x="69" y="22"/>
                      <a:pt x="69" y="22"/>
                    </a:cubicBezTo>
                    <a:cubicBezTo>
                      <a:pt x="70" y="21"/>
                      <a:pt x="70" y="21"/>
                      <a:pt x="70" y="21"/>
                    </a:cubicBezTo>
                    <a:cubicBezTo>
                      <a:pt x="69" y="22"/>
                      <a:pt x="71" y="19"/>
                      <a:pt x="71" y="19"/>
                    </a:cubicBezTo>
                    <a:cubicBezTo>
                      <a:pt x="70" y="21"/>
                      <a:pt x="70" y="21"/>
                      <a:pt x="70" y="21"/>
                    </a:cubicBezTo>
                    <a:cubicBezTo>
                      <a:pt x="71" y="19"/>
                      <a:pt x="71" y="19"/>
                      <a:pt x="71" y="19"/>
                    </a:cubicBezTo>
                    <a:cubicBezTo>
                      <a:pt x="70" y="20"/>
                      <a:pt x="70" y="20"/>
                      <a:pt x="70" y="20"/>
                    </a:cubicBezTo>
                    <a:cubicBezTo>
                      <a:pt x="70" y="19"/>
                      <a:pt x="70" y="19"/>
                      <a:pt x="70" y="19"/>
                    </a:cubicBezTo>
                    <a:cubicBezTo>
                      <a:pt x="70" y="20"/>
                      <a:pt x="68" y="22"/>
                      <a:pt x="69" y="20"/>
                    </a:cubicBezTo>
                    <a:cubicBezTo>
                      <a:pt x="68" y="22"/>
                      <a:pt x="69" y="20"/>
                      <a:pt x="69" y="21"/>
                    </a:cubicBezTo>
                    <a:cubicBezTo>
                      <a:pt x="68" y="23"/>
                      <a:pt x="68" y="22"/>
                      <a:pt x="67" y="22"/>
                    </a:cubicBezTo>
                    <a:cubicBezTo>
                      <a:pt x="69" y="20"/>
                      <a:pt x="67" y="22"/>
                      <a:pt x="67" y="22"/>
                    </a:cubicBezTo>
                    <a:cubicBezTo>
                      <a:pt x="68" y="20"/>
                      <a:pt x="68" y="20"/>
                      <a:pt x="68" y="20"/>
                    </a:cubicBezTo>
                    <a:cubicBezTo>
                      <a:pt x="67" y="22"/>
                      <a:pt x="67" y="22"/>
                      <a:pt x="67" y="22"/>
                    </a:cubicBezTo>
                    <a:cubicBezTo>
                      <a:pt x="69" y="19"/>
                      <a:pt x="66" y="22"/>
                      <a:pt x="67" y="21"/>
                    </a:cubicBezTo>
                    <a:cubicBezTo>
                      <a:pt x="67" y="20"/>
                      <a:pt x="68" y="19"/>
                      <a:pt x="68" y="18"/>
                    </a:cubicBezTo>
                    <a:cubicBezTo>
                      <a:pt x="67" y="21"/>
                      <a:pt x="66" y="21"/>
                      <a:pt x="65" y="23"/>
                    </a:cubicBezTo>
                    <a:cubicBezTo>
                      <a:pt x="66" y="22"/>
                      <a:pt x="67" y="20"/>
                      <a:pt x="68" y="18"/>
                    </a:cubicBezTo>
                    <a:cubicBezTo>
                      <a:pt x="67" y="20"/>
                      <a:pt x="69" y="17"/>
                      <a:pt x="67" y="19"/>
                    </a:cubicBezTo>
                    <a:cubicBezTo>
                      <a:pt x="67" y="20"/>
                      <a:pt x="66" y="20"/>
                      <a:pt x="65" y="21"/>
                    </a:cubicBezTo>
                    <a:cubicBezTo>
                      <a:pt x="65" y="21"/>
                      <a:pt x="66" y="20"/>
                      <a:pt x="66" y="19"/>
                    </a:cubicBezTo>
                    <a:cubicBezTo>
                      <a:pt x="66" y="20"/>
                      <a:pt x="65" y="21"/>
                      <a:pt x="65" y="22"/>
                    </a:cubicBezTo>
                    <a:cubicBezTo>
                      <a:pt x="65" y="21"/>
                      <a:pt x="63" y="23"/>
                      <a:pt x="64" y="22"/>
                    </a:cubicBezTo>
                    <a:cubicBezTo>
                      <a:pt x="65" y="21"/>
                      <a:pt x="65" y="22"/>
                      <a:pt x="65" y="20"/>
                    </a:cubicBezTo>
                    <a:cubicBezTo>
                      <a:pt x="65" y="20"/>
                      <a:pt x="63" y="24"/>
                      <a:pt x="62" y="24"/>
                    </a:cubicBezTo>
                    <a:cubicBezTo>
                      <a:pt x="62" y="25"/>
                      <a:pt x="60" y="27"/>
                      <a:pt x="60" y="28"/>
                    </a:cubicBezTo>
                    <a:cubicBezTo>
                      <a:pt x="60" y="27"/>
                      <a:pt x="60" y="27"/>
                      <a:pt x="61" y="25"/>
                    </a:cubicBezTo>
                    <a:cubicBezTo>
                      <a:pt x="61" y="26"/>
                      <a:pt x="61" y="26"/>
                      <a:pt x="61" y="26"/>
                    </a:cubicBezTo>
                    <a:cubicBezTo>
                      <a:pt x="62" y="23"/>
                      <a:pt x="64" y="22"/>
                      <a:pt x="65" y="20"/>
                    </a:cubicBezTo>
                    <a:cubicBezTo>
                      <a:pt x="64" y="20"/>
                      <a:pt x="64" y="20"/>
                      <a:pt x="64" y="20"/>
                    </a:cubicBezTo>
                    <a:cubicBezTo>
                      <a:pt x="66" y="18"/>
                      <a:pt x="66" y="18"/>
                      <a:pt x="66" y="18"/>
                    </a:cubicBezTo>
                    <a:cubicBezTo>
                      <a:pt x="65" y="19"/>
                      <a:pt x="65" y="18"/>
                      <a:pt x="65" y="18"/>
                    </a:cubicBezTo>
                    <a:cubicBezTo>
                      <a:pt x="64" y="20"/>
                      <a:pt x="65" y="18"/>
                      <a:pt x="65" y="19"/>
                    </a:cubicBezTo>
                    <a:cubicBezTo>
                      <a:pt x="64" y="19"/>
                      <a:pt x="63" y="22"/>
                      <a:pt x="63" y="21"/>
                    </a:cubicBezTo>
                    <a:cubicBezTo>
                      <a:pt x="65" y="18"/>
                      <a:pt x="65" y="18"/>
                      <a:pt x="65" y="18"/>
                    </a:cubicBezTo>
                    <a:cubicBezTo>
                      <a:pt x="65" y="17"/>
                      <a:pt x="64" y="20"/>
                      <a:pt x="64" y="19"/>
                    </a:cubicBezTo>
                    <a:cubicBezTo>
                      <a:pt x="65" y="18"/>
                      <a:pt x="65" y="18"/>
                      <a:pt x="65" y="18"/>
                    </a:cubicBezTo>
                    <a:cubicBezTo>
                      <a:pt x="64" y="17"/>
                      <a:pt x="63" y="17"/>
                      <a:pt x="60" y="20"/>
                    </a:cubicBezTo>
                    <a:cubicBezTo>
                      <a:pt x="61" y="19"/>
                      <a:pt x="61" y="18"/>
                      <a:pt x="61" y="17"/>
                    </a:cubicBezTo>
                    <a:cubicBezTo>
                      <a:pt x="61" y="18"/>
                      <a:pt x="60" y="19"/>
                      <a:pt x="60" y="19"/>
                    </a:cubicBezTo>
                    <a:cubicBezTo>
                      <a:pt x="61" y="17"/>
                      <a:pt x="61" y="17"/>
                      <a:pt x="61" y="17"/>
                    </a:cubicBezTo>
                    <a:cubicBezTo>
                      <a:pt x="61" y="16"/>
                      <a:pt x="60" y="17"/>
                      <a:pt x="59" y="18"/>
                    </a:cubicBezTo>
                    <a:cubicBezTo>
                      <a:pt x="60" y="17"/>
                      <a:pt x="60" y="17"/>
                      <a:pt x="60" y="17"/>
                    </a:cubicBezTo>
                    <a:cubicBezTo>
                      <a:pt x="61" y="16"/>
                      <a:pt x="59" y="18"/>
                      <a:pt x="59" y="18"/>
                    </a:cubicBezTo>
                    <a:cubicBezTo>
                      <a:pt x="60" y="17"/>
                      <a:pt x="60" y="17"/>
                      <a:pt x="60" y="17"/>
                    </a:cubicBezTo>
                    <a:cubicBezTo>
                      <a:pt x="59" y="18"/>
                      <a:pt x="59" y="18"/>
                      <a:pt x="59" y="18"/>
                    </a:cubicBezTo>
                    <a:cubicBezTo>
                      <a:pt x="58" y="19"/>
                      <a:pt x="58" y="18"/>
                      <a:pt x="60" y="16"/>
                    </a:cubicBezTo>
                    <a:cubicBezTo>
                      <a:pt x="59" y="18"/>
                      <a:pt x="59" y="18"/>
                      <a:pt x="59" y="18"/>
                    </a:cubicBezTo>
                    <a:cubicBezTo>
                      <a:pt x="59" y="16"/>
                      <a:pt x="59" y="16"/>
                      <a:pt x="58" y="17"/>
                    </a:cubicBezTo>
                    <a:cubicBezTo>
                      <a:pt x="58" y="17"/>
                      <a:pt x="58" y="18"/>
                      <a:pt x="57" y="19"/>
                    </a:cubicBezTo>
                    <a:cubicBezTo>
                      <a:pt x="56" y="21"/>
                      <a:pt x="57" y="19"/>
                      <a:pt x="56" y="20"/>
                    </a:cubicBezTo>
                    <a:cubicBezTo>
                      <a:pt x="57" y="18"/>
                      <a:pt x="57" y="18"/>
                      <a:pt x="57" y="18"/>
                    </a:cubicBezTo>
                    <a:cubicBezTo>
                      <a:pt x="59" y="15"/>
                      <a:pt x="57" y="17"/>
                      <a:pt x="56" y="16"/>
                    </a:cubicBezTo>
                    <a:cubicBezTo>
                      <a:pt x="56" y="17"/>
                      <a:pt x="56" y="17"/>
                      <a:pt x="56" y="17"/>
                    </a:cubicBezTo>
                    <a:cubicBezTo>
                      <a:pt x="57" y="15"/>
                      <a:pt x="55" y="17"/>
                      <a:pt x="55" y="15"/>
                    </a:cubicBezTo>
                    <a:cubicBezTo>
                      <a:pt x="55" y="16"/>
                      <a:pt x="53" y="19"/>
                      <a:pt x="53" y="19"/>
                    </a:cubicBezTo>
                    <a:cubicBezTo>
                      <a:pt x="52" y="20"/>
                      <a:pt x="54" y="16"/>
                      <a:pt x="55" y="15"/>
                    </a:cubicBezTo>
                    <a:cubicBezTo>
                      <a:pt x="54" y="16"/>
                      <a:pt x="54" y="16"/>
                      <a:pt x="54" y="16"/>
                    </a:cubicBezTo>
                    <a:cubicBezTo>
                      <a:pt x="54" y="16"/>
                      <a:pt x="54" y="16"/>
                      <a:pt x="54" y="16"/>
                    </a:cubicBezTo>
                    <a:cubicBezTo>
                      <a:pt x="53" y="16"/>
                      <a:pt x="53" y="17"/>
                      <a:pt x="53" y="16"/>
                    </a:cubicBezTo>
                    <a:cubicBezTo>
                      <a:pt x="53" y="16"/>
                      <a:pt x="53" y="16"/>
                      <a:pt x="53" y="16"/>
                    </a:cubicBezTo>
                    <a:cubicBezTo>
                      <a:pt x="53" y="16"/>
                      <a:pt x="54" y="14"/>
                      <a:pt x="53" y="15"/>
                    </a:cubicBezTo>
                    <a:cubicBezTo>
                      <a:pt x="52" y="16"/>
                      <a:pt x="53" y="15"/>
                      <a:pt x="52" y="16"/>
                    </a:cubicBezTo>
                    <a:cubicBezTo>
                      <a:pt x="52" y="16"/>
                      <a:pt x="52" y="16"/>
                      <a:pt x="52" y="16"/>
                    </a:cubicBezTo>
                    <a:cubicBezTo>
                      <a:pt x="51" y="17"/>
                      <a:pt x="51" y="17"/>
                      <a:pt x="51" y="17"/>
                    </a:cubicBezTo>
                    <a:cubicBezTo>
                      <a:pt x="52" y="16"/>
                      <a:pt x="52" y="16"/>
                      <a:pt x="52" y="16"/>
                    </a:cubicBezTo>
                    <a:cubicBezTo>
                      <a:pt x="53" y="15"/>
                      <a:pt x="53" y="15"/>
                      <a:pt x="53" y="15"/>
                    </a:cubicBezTo>
                    <a:cubicBezTo>
                      <a:pt x="53" y="14"/>
                      <a:pt x="52" y="16"/>
                      <a:pt x="51" y="17"/>
                    </a:cubicBezTo>
                    <a:cubicBezTo>
                      <a:pt x="51" y="18"/>
                      <a:pt x="51" y="16"/>
                      <a:pt x="51" y="16"/>
                    </a:cubicBezTo>
                    <a:cubicBezTo>
                      <a:pt x="52" y="15"/>
                      <a:pt x="51" y="16"/>
                      <a:pt x="52" y="16"/>
                    </a:cubicBezTo>
                    <a:cubicBezTo>
                      <a:pt x="52" y="15"/>
                      <a:pt x="52" y="15"/>
                      <a:pt x="52" y="14"/>
                    </a:cubicBezTo>
                    <a:cubicBezTo>
                      <a:pt x="52" y="14"/>
                      <a:pt x="51" y="16"/>
                      <a:pt x="51" y="16"/>
                    </a:cubicBezTo>
                    <a:cubicBezTo>
                      <a:pt x="51" y="15"/>
                      <a:pt x="51" y="16"/>
                      <a:pt x="52" y="14"/>
                    </a:cubicBezTo>
                    <a:cubicBezTo>
                      <a:pt x="51" y="15"/>
                      <a:pt x="51" y="15"/>
                      <a:pt x="51" y="15"/>
                    </a:cubicBezTo>
                    <a:cubicBezTo>
                      <a:pt x="51" y="16"/>
                      <a:pt x="51" y="16"/>
                      <a:pt x="50" y="17"/>
                    </a:cubicBezTo>
                    <a:cubicBezTo>
                      <a:pt x="50" y="17"/>
                      <a:pt x="49" y="18"/>
                      <a:pt x="50" y="17"/>
                    </a:cubicBezTo>
                    <a:cubicBezTo>
                      <a:pt x="50" y="17"/>
                      <a:pt x="50" y="17"/>
                      <a:pt x="50" y="17"/>
                    </a:cubicBezTo>
                    <a:cubicBezTo>
                      <a:pt x="50" y="17"/>
                      <a:pt x="50" y="16"/>
                      <a:pt x="49" y="18"/>
                    </a:cubicBezTo>
                    <a:cubicBezTo>
                      <a:pt x="50" y="16"/>
                      <a:pt x="50" y="16"/>
                      <a:pt x="50" y="16"/>
                    </a:cubicBezTo>
                    <a:cubicBezTo>
                      <a:pt x="49" y="17"/>
                      <a:pt x="49" y="17"/>
                      <a:pt x="49" y="17"/>
                    </a:cubicBezTo>
                    <a:cubicBezTo>
                      <a:pt x="50" y="15"/>
                      <a:pt x="51" y="14"/>
                      <a:pt x="51" y="13"/>
                    </a:cubicBezTo>
                    <a:cubicBezTo>
                      <a:pt x="50" y="15"/>
                      <a:pt x="50" y="15"/>
                      <a:pt x="50" y="15"/>
                    </a:cubicBezTo>
                    <a:cubicBezTo>
                      <a:pt x="49" y="15"/>
                      <a:pt x="50" y="14"/>
                      <a:pt x="50" y="14"/>
                    </a:cubicBezTo>
                    <a:cubicBezTo>
                      <a:pt x="50" y="12"/>
                      <a:pt x="47" y="18"/>
                      <a:pt x="48" y="16"/>
                    </a:cubicBezTo>
                    <a:cubicBezTo>
                      <a:pt x="49" y="14"/>
                      <a:pt x="49" y="14"/>
                      <a:pt x="49" y="13"/>
                    </a:cubicBezTo>
                    <a:cubicBezTo>
                      <a:pt x="49" y="14"/>
                      <a:pt x="48" y="14"/>
                      <a:pt x="48" y="14"/>
                    </a:cubicBezTo>
                    <a:cubicBezTo>
                      <a:pt x="48" y="15"/>
                      <a:pt x="49" y="13"/>
                      <a:pt x="49" y="14"/>
                    </a:cubicBezTo>
                    <a:cubicBezTo>
                      <a:pt x="48" y="16"/>
                      <a:pt x="48" y="15"/>
                      <a:pt x="48" y="15"/>
                    </a:cubicBezTo>
                    <a:cubicBezTo>
                      <a:pt x="50" y="11"/>
                      <a:pt x="47" y="14"/>
                      <a:pt x="48" y="12"/>
                    </a:cubicBezTo>
                    <a:cubicBezTo>
                      <a:pt x="47" y="14"/>
                      <a:pt x="47" y="12"/>
                      <a:pt x="47" y="13"/>
                    </a:cubicBezTo>
                    <a:cubicBezTo>
                      <a:pt x="48" y="11"/>
                      <a:pt x="46" y="13"/>
                      <a:pt x="47" y="12"/>
                    </a:cubicBezTo>
                    <a:cubicBezTo>
                      <a:pt x="46" y="14"/>
                      <a:pt x="46" y="14"/>
                      <a:pt x="46" y="14"/>
                    </a:cubicBezTo>
                    <a:cubicBezTo>
                      <a:pt x="46" y="13"/>
                      <a:pt x="44" y="18"/>
                      <a:pt x="45" y="15"/>
                    </a:cubicBezTo>
                    <a:cubicBezTo>
                      <a:pt x="45" y="14"/>
                      <a:pt x="46" y="13"/>
                      <a:pt x="46" y="13"/>
                    </a:cubicBezTo>
                    <a:cubicBezTo>
                      <a:pt x="47" y="10"/>
                      <a:pt x="44" y="14"/>
                      <a:pt x="46" y="12"/>
                    </a:cubicBezTo>
                    <a:cubicBezTo>
                      <a:pt x="45" y="12"/>
                      <a:pt x="44" y="14"/>
                      <a:pt x="44" y="15"/>
                    </a:cubicBezTo>
                    <a:cubicBezTo>
                      <a:pt x="44" y="14"/>
                      <a:pt x="44" y="12"/>
                      <a:pt x="45" y="12"/>
                    </a:cubicBezTo>
                    <a:cubicBezTo>
                      <a:pt x="44" y="12"/>
                      <a:pt x="44" y="13"/>
                      <a:pt x="44" y="12"/>
                    </a:cubicBezTo>
                    <a:cubicBezTo>
                      <a:pt x="44" y="11"/>
                      <a:pt x="45" y="11"/>
                      <a:pt x="45" y="11"/>
                    </a:cubicBezTo>
                    <a:cubicBezTo>
                      <a:pt x="45" y="10"/>
                      <a:pt x="44" y="11"/>
                      <a:pt x="44" y="12"/>
                    </a:cubicBezTo>
                    <a:cubicBezTo>
                      <a:pt x="44" y="10"/>
                      <a:pt x="43" y="11"/>
                      <a:pt x="44" y="10"/>
                    </a:cubicBezTo>
                    <a:cubicBezTo>
                      <a:pt x="42" y="12"/>
                      <a:pt x="44" y="9"/>
                      <a:pt x="42" y="12"/>
                    </a:cubicBezTo>
                    <a:cubicBezTo>
                      <a:pt x="43" y="11"/>
                      <a:pt x="43" y="11"/>
                      <a:pt x="43" y="11"/>
                    </a:cubicBezTo>
                    <a:cubicBezTo>
                      <a:pt x="42" y="12"/>
                      <a:pt x="41" y="13"/>
                      <a:pt x="41" y="13"/>
                    </a:cubicBezTo>
                    <a:cubicBezTo>
                      <a:pt x="42" y="12"/>
                      <a:pt x="42" y="12"/>
                      <a:pt x="42" y="12"/>
                    </a:cubicBezTo>
                    <a:cubicBezTo>
                      <a:pt x="43" y="9"/>
                      <a:pt x="42" y="11"/>
                      <a:pt x="42" y="10"/>
                    </a:cubicBezTo>
                    <a:cubicBezTo>
                      <a:pt x="42" y="11"/>
                      <a:pt x="42" y="10"/>
                      <a:pt x="42" y="11"/>
                    </a:cubicBezTo>
                    <a:cubicBezTo>
                      <a:pt x="41" y="12"/>
                      <a:pt x="41" y="12"/>
                      <a:pt x="41" y="12"/>
                    </a:cubicBezTo>
                    <a:cubicBezTo>
                      <a:pt x="40" y="13"/>
                      <a:pt x="40" y="13"/>
                      <a:pt x="40" y="13"/>
                    </a:cubicBezTo>
                    <a:cubicBezTo>
                      <a:pt x="40" y="13"/>
                      <a:pt x="41" y="11"/>
                      <a:pt x="41" y="11"/>
                    </a:cubicBezTo>
                    <a:cubicBezTo>
                      <a:pt x="41" y="10"/>
                      <a:pt x="41" y="10"/>
                      <a:pt x="41" y="11"/>
                    </a:cubicBezTo>
                    <a:cubicBezTo>
                      <a:pt x="41" y="11"/>
                      <a:pt x="41" y="11"/>
                      <a:pt x="41" y="11"/>
                    </a:cubicBezTo>
                    <a:cubicBezTo>
                      <a:pt x="41" y="11"/>
                      <a:pt x="41" y="11"/>
                      <a:pt x="41" y="11"/>
                    </a:cubicBezTo>
                    <a:cubicBezTo>
                      <a:pt x="41" y="11"/>
                      <a:pt x="40" y="11"/>
                      <a:pt x="40" y="11"/>
                    </a:cubicBezTo>
                    <a:cubicBezTo>
                      <a:pt x="40" y="11"/>
                      <a:pt x="40" y="11"/>
                      <a:pt x="40" y="11"/>
                    </a:cubicBezTo>
                    <a:cubicBezTo>
                      <a:pt x="41" y="11"/>
                      <a:pt x="41" y="11"/>
                      <a:pt x="41" y="11"/>
                    </a:cubicBezTo>
                    <a:cubicBezTo>
                      <a:pt x="41" y="10"/>
                      <a:pt x="41" y="10"/>
                      <a:pt x="41" y="10"/>
                    </a:cubicBezTo>
                    <a:cubicBezTo>
                      <a:pt x="41" y="10"/>
                      <a:pt x="41" y="10"/>
                      <a:pt x="41" y="10"/>
                    </a:cubicBezTo>
                    <a:cubicBezTo>
                      <a:pt x="41" y="10"/>
                      <a:pt x="41" y="10"/>
                      <a:pt x="41" y="10"/>
                    </a:cubicBezTo>
                    <a:cubicBezTo>
                      <a:pt x="41" y="8"/>
                      <a:pt x="41" y="8"/>
                      <a:pt x="41" y="8"/>
                    </a:cubicBezTo>
                    <a:cubicBezTo>
                      <a:pt x="41" y="8"/>
                      <a:pt x="40" y="10"/>
                      <a:pt x="40" y="11"/>
                    </a:cubicBezTo>
                    <a:cubicBezTo>
                      <a:pt x="40" y="9"/>
                      <a:pt x="39" y="10"/>
                      <a:pt x="38" y="11"/>
                    </a:cubicBezTo>
                    <a:cubicBezTo>
                      <a:pt x="38" y="11"/>
                      <a:pt x="39" y="10"/>
                      <a:pt x="39" y="10"/>
                    </a:cubicBezTo>
                    <a:cubicBezTo>
                      <a:pt x="38" y="10"/>
                      <a:pt x="38" y="12"/>
                      <a:pt x="38" y="11"/>
                    </a:cubicBezTo>
                    <a:cubicBezTo>
                      <a:pt x="38" y="11"/>
                      <a:pt x="38" y="10"/>
                      <a:pt x="38" y="9"/>
                    </a:cubicBezTo>
                    <a:cubicBezTo>
                      <a:pt x="38" y="9"/>
                      <a:pt x="38" y="11"/>
                      <a:pt x="38" y="11"/>
                    </a:cubicBezTo>
                    <a:cubicBezTo>
                      <a:pt x="38" y="8"/>
                      <a:pt x="36" y="12"/>
                      <a:pt x="37" y="10"/>
                    </a:cubicBezTo>
                    <a:cubicBezTo>
                      <a:pt x="36" y="10"/>
                      <a:pt x="37" y="9"/>
                      <a:pt x="37" y="9"/>
                    </a:cubicBezTo>
                    <a:cubicBezTo>
                      <a:pt x="37" y="9"/>
                      <a:pt x="36" y="10"/>
                      <a:pt x="35" y="11"/>
                    </a:cubicBezTo>
                    <a:cubicBezTo>
                      <a:pt x="36" y="10"/>
                      <a:pt x="36" y="10"/>
                      <a:pt x="36" y="10"/>
                    </a:cubicBezTo>
                    <a:cubicBezTo>
                      <a:pt x="36" y="10"/>
                      <a:pt x="35" y="10"/>
                      <a:pt x="35" y="11"/>
                    </a:cubicBezTo>
                    <a:cubicBezTo>
                      <a:pt x="34" y="12"/>
                      <a:pt x="34" y="13"/>
                      <a:pt x="34" y="13"/>
                    </a:cubicBezTo>
                    <a:cubicBezTo>
                      <a:pt x="34" y="13"/>
                      <a:pt x="34" y="13"/>
                      <a:pt x="34" y="13"/>
                    </a:cubicBezTo>
                    <a:cubicBezTo>
                      <a:pt x="33" y="12"/>
                      <a:pt x="33" y="13"/>
                      <a:pt x="33" y="13"/>
                    </a:cubicBezTo>
                    <a:cubicBezTo>
                      <a:pt x="33" y="12"/>
                      <a:pt x="33" y="13"/>
                      <a:pt x="34" y="12"/>
                    </a:cubicBezTo>
                    <a:cubicBezTo>
                      <a:pt x="35" y="10"/>
                      <a:pt x="34" y="10"/>
                      <a:pt x="34" y="10"/>
                    </a:cubicBezTo>
                    <a:cubicBezTo>
                      <a:pt x="33" y="11"/>
                      <a:pt x="33" y="11"/>
                      <a:pt x="33" y="11"/>
                    </a:cubicBezTo>
                    <a:cubicBezTo>
                      <a:pt x="33" y="12"/>
                      <a:pt x="34" y="10"/>
                      <a:pt x="33" y="10"/>
                    </a:cubicBezTo>
                    <a:cubicBezTo>
                      <a:pt x="31" y="14"/>
                      <a:pt x="31" y="14"/>
                      <a:pt x="31" y="14"/>
                    </a:cubicBezTo>
                    <a:cubicBezTo>
                      <a:pt x="31" y="14"/>
                      <a:pt x="32" y="12"/>
                      <a:pt x="32" y="11"/>
                    </a:cubicBezTo>
                    <a:cubicBezTo>
                      <a:pt x="32" y="12"/>
                      <a:pt x="30" y="14"/>
                      <a:pt x="29" y="15"/>
                    </a:cubicBezTo>
                    <a:cubicBezTo>
                      <a:pt x="30" y="15"/>
                      <a:pt x="29" y="16"/>
                      <a:pt x="29" y="16"/>
                    </a:cubicBezTo>
                    <a:cubicBezTo>
                      <a:pt x="29" y="15"/>
                      <a:pt x="29" y="16"/>
                      <a:pt x="29" y="15"/>
                    </a:cubicBezTo>
                    <a:cubicBezTo>
                      <a:pt x="30" y="14"/>
                      <a:pt x="30" y="14"/>
                      <a:pt x="30" y="14"/>
                    </a:cubicBezTo>
                    <a:cubicBezTo>
                      <a:pt x="30" y="13"/>
                      <a:pt x="31" y="11"/>
                      <a:pt x="31" y="10"/>
                    </a:cubicBezTo>
                    <a:cubicBezTo>
                      <a:pt x="31" y="11"/>
                      <a:pt x="31" y="10"/>
                      <a:pt x="30" y="10"/>
                    </a:cubicBezTo>
                    <a:cubicBezTo>
                      <a:pt x="29" y="12"/>
                      <a:pt x="29" y="11"/>
                      <a:pt x="28" y="13"/>
                    </a:cubicBezTo>
                    <a:cubicBezTo>
                      <a:pt x="28" y="13"/>
                      <a:pt x="29" y="11"/>
                      <a:pt x="29" y="11"/>
                    </a:cubicBezTo>
                    <a:cubicBezTo>
                      <a:pt x="28" y="11"/>
                      <a:pt x="28" y="10"/>
                      <a:pt x="28" y="11"/>
                    </a:cubicBezTo>
                    <a:cubicBezTo>
                      <a:pt x="28" y="10"/>
                      <a:pt x="28" y="10"/>
                      <a:pt x="28" y="10"/>
                    </a:cubicBezTo>
                    <a:cubicBezTo>
                      <a:pt x="28" y="11"/>
                      <a:pt x="27" y="10"/>
                      <a:pt x="26" y="12"/>
                    </a:cubicBezTo>
                    <a:cubicBezTo>
                      <a:pt x="27" y="11"/>
                      <a:pt x="27" y="11"/>
                      <a:pt x="27" y="11"/>
                    </a:cubicBezTo>
                    <a:cubicBezTo>
                      <a:pt x="27" y="10"/>
                      <a:pt x="25" y="14"/>
                      <a:pt x="26" y="12"/>
                    </a:cubicBezTo>
                    <a:cubicBezTo>
                      <a:pt x="26" y="11"/>
                      <a:pt x="26" y="11"/>
                      <a:pt x="26" y="11"/>
                    </a:cubicBezTo>
                    <a:cubicBezTo>
                      <a:pt x="26" y="12"/>
                      <a:pt x="26" y="10"/>
                      <a:pt x="25" y="11"/>
                    </a:cubicBezTo>
                    <a:cubicBezTo>
                      <a:pt x="26" y="10"/>
                      <a:pt x="26" y="10"/>
                      <a:pt x="26" y="10"/>
                    </a:cubicBezTo>
                    <a:cubicBezTo>
                      <a:pt x="26" y="11"/>
                      <a:pt x="25" y="10"/>
                      <a:pt x="24" y="12"/>
                    </a:cubicBezTo>
                    <a:cubicBezTo>
                      <a:pt x="25" y="10"/>
                      <a:pt x="25" y="10"/>
                      <a:pt x="25" y="10"/>
                    </a:cubicBezTo>
                    <a:cubicBezTo>
                      <a:pt x="26" y="9"/>
                      <a:pt x="24" y="12"/>
                      <a:pt x="24" y="11"/>
                    </a:cubicBezTo>
                    <a:cubicBezTo>
                      <a:pt x="24" y="11"/>
                      <a:pt x="25" y="10"/>
                      <a:pt x="25" y="10"/>
                    </a:cubicBezTo>
                    <a:cubicBezTo>
                      <a:pt x="24" y="11"/>
                      <a:pt x="24" y="11"/>
                      <a:pt x="24" y="11"/>
                    </a:cubicBezTo>
                    <a:cubicBezTo>
                      <a:pt x="24" y="9"/>
                      <a:pt x="24" y="9"/>
                      <a:pt x="24" y="9"/>
                    </a:cubicBezTo>
                    <a:cubicBezTo>
                      <a:pt x="23" y="8"/>
                      <a:pt x="22" y="8"/>
                      <a:pt x="20" y="9"/>
                    </a:cubicBezTo>
                    <a:cubicBezTo>
                      <a:pt x="21" y="7"/>
                      <a:pt x="21" y="8"/>
                      <a:pt x="22" y="6"/>
                    </a:cubicBezTo>
                    <a:cubicBezTo>
                      <a:pt x="21" y="8"/>
                      <a:pt x="21" y="7"/>
                      <a:pt x="21" y="7"/>
                    </a:cubicBezTo>
                    <a:cubicBezTo>
                      <a:pt x="21" y="7"/>
                      <a:pt x="21" y="7"/>
                      <a:pt x="21" y="7"/>
                    </a:cubicBezTo>
                    <a:cubicBezTo>
                      <a:pt x="20" y="7"/>
                      <a:pt x="21" y="6"/>
                      <a:pt x="20" y="6"/>
                    </a:cubicBezTo>
                    <a:cubicBezTo>
                      <a:pt x="20" y="7"/>
                      <a:pt x="20" y="7"/>
                      <a:pt x="20" y="7"/>
                    </a:cubicBezTo>
                    <a:cubicBezTo>
                      <a:pt x="19" y="8"/>
                      <a:pt x="21" y="4"/>
                      <a:pt x="20" y="7"/>
                    </a:cubicBezTo>
                    <a:cubicBezTo>
                      <a:pt x="20" y="5"/>
                      <a:pt x="20" y="5"/>
                      <a:pt x="20" y="5"/>
                    </a:cubicBezTo>
                    <a:cubicBezTo>
                      <a:pt x="19" y="7"/>
                      <a:pt x="20" y="4"/>
                      <a:pt x="19" y="6"/>
                    </a:cubicBezTo>
                    <a:cubicBezTo>
                      <a:pt x="19" y="6"/>
                      <a:pt x="19" y="6"/>
                      <a:pt x="19" y="6"/>
                    </a:cubicBezTo>
                    <a:cubicBezTo>
                      <a:pt x="20" y="5"/>
                      <a:pt x="18" y="8"/>
                      <a:pt x="18" y="6"/>
                    </a:cubicBezTo>
                    <a:cubicBezTo>
                      <a:pt x="18" y="6"/>
                      <a:pt x="18" y="7"/>
                      <a:pt x="17" y="8"/>
                    </a:cubicBezTo>
                    <a:cubicBezTo>
                      <a:pt x="18" y="6"/>
                      <a:pt x="18" y="6"/>
                      <a:pt x="18" y="6"/>
                    </a:cubicBezTo>
                    <a:cubicBezTo>
                      <a:pt x="17" y="7"/>
                      <a:pt x="16" y="6"/>
                      <a:pt x="14" y="8"/>
                    </a:cubicBezTo>
                    <a:cubicBezTo>
                      <a:pt x="14" y="7"/>
                      <a:pt x="14" y="7"/>
                      <a:pt x="14" y="7"/>
                    </a:cubicBezTo>
                    <a:cubicBezTo>
                      <a:pt x="13" y="8"/>
                      <a:pt x="15" y="4"/>
                      <a:pt x="12" y="8"/>
                    </a:cubicBezTo>
                    <a:cubicBezTo>
                      <a:pt x="11" y="9"/>
                      <a:pt x="11" y="9"/>
                      <a:pt x="11" y="9"/>
                    </a:cubicBezTo>
                    <a:cubicBezTo>
                      <a:pt x="12" y="7"/>
                      <a:pt x="12" y="7"/>
                      <a:pt x="12" y="7"/>
                    </a:cubicBezTo>
                    <a:cubicBezTo>
                      <a:pt x="12" y="8"/>
                      <a:pt x="12" y="7"/>
                      <a:pt x="11" y="8"/>
                    </a:cubicBezTo>
                    <a:cubicBezTo>
                      <a:pt x="12" y="7"/>
                      <a:pt x="12" y="7"/>
                      <a:pt x="12" y="7"/>
                    </a:cubicBezTo>
                    <a:cubicBezTo>
                      <a:pt x="12" y="7"/>
                      <a:pt x="10" y="9"/>
                      <a:pt x="10" y="8"/>
                    </a:cubicBezTo>
                    <a:cubicBezTo>
                      <a:pt x="11" y="8"/>
                      <a:pt x="11" y="8"/>
                      <a:pt x="11" y="8"/>
                    </a:cubicBezTo>
                    <a:cubicBezTo>
                      <a:pt x="11" y="4"/>
                      <a:pt x="11" y="1"/>
                      <a:pt x="8" y="5"/>
                    </a:cubicBezTo>
                    <a:cubicBezTo>
                      <a:pt x="7" y="5"/>
                      <a:pt x="9" y="2"/>
                      <a:pt x="9" y="3"/>
                    </a:cubicBezTo>
                    <a:cubicBezTo>
                      <a:pt x="6" y="5"/>
                      <a:pt x="8" y="0"/>
                      <a:pt x="4" y="4"/>
                    </a:cubicBezTo>
                    <a:cubicBezTo>
                      <a:pt x="3" y="5"/>
                      <a:pt x="0" y="10"/>
                      <a:pt x="0" y="10"/>
                    </a:cubicBezTo>
                    <a:cubicBezTo>
                      <a:pt x="3" y="9"/>
                      <a:pt x="3" y="12"/>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50" name="Freeform 211"/>
              <p:cNvSpPr/>
              <p:nvPr/>
            </p:nvSpPr>
            <p:spPr bwMode="auto">
              <a:xfrm>
                <a:off x="5817" y="2022"/>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0"/>
                      <a:pt x="0"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51" name="Freeform 212"/>
              <p:cNvSpPr/>
              <p:nvPr/>
            </p:nvSpPr>
            <p:spPr bwMode="auto">
              <a:xfrm>
                <a:off x="5817" y="2015"/>
                <a:ext cx="2" cy="5"/>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1" y="0"/>
                      <a:pt x="0" y="1"/>
                      <a:pt x="1"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52" name="Freeform 213"/>
              <p:cNvSpPr/>
              <p:nvPr/>
            </p:nvSpPr>
            <p:spPr bwMode="auto">
              <a:xfrm>
                <a:off x="5810" y="2008"/>
                <a:ext cx="2" cy="3"/>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53" name="Freeform 214"/>
              <p:cNvSpPr/>
              <p:nvPr/>
            </p:nvSpPr>
            <p:spPr bwMode="auto">
              <a:xfrm>
                <a:off x="5810" y="2051"/>
                <a:ext cx="4" cy="7"/>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2" y="0"/>
                      <a:pt x="2" y="0"/>
                      <a:pt x="2"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54" name="Freeform 215"/>
              <p:cNvSpPr/>
              <p:nvPr/>
            </p:nvSpPr>
            <p:spPr bwMode="auto">
              <a:xfrm>
                <a:off x="5819" y="2025"/>
                <a:ext cx="3" cy="5"/>
              </a:xfrm>
              <a:custGeom>
                <a:avLst/>
                <a:gdLst>
                  <a:gd name="T0" fmla="*/ 1 w 1"/>
                  <a:gd name="T1" fmla="*/ 1 h 2"/>
                  <a:gd name="T2" fmla="*/ 0 w 1"/>
                  <a:gd name="T3" fmla="*/ 1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0" y="1"/>
                      <a:pt x="0" y="1"/>
                    </a:cubicBezTo>
                    <a:cubicBezTo>
                      <a:pt x="0" y="1"/>
                      <a:pt x="0" y="2"/>
                      <a:pt x="0"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55" name="Freeform 216"/>
              <p:cNvSpPr/>
              <p:nvPr/>
            </p:nvSpPr>
            <p:spPr bwMode="auto">
              <a:xfrm>
                <a:off x="5810" y="2053"/>
                <a:ext cx="4" cy="5"/>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2" y="0"/>
                      <a:pt x="1" y="2"/>
                      <a:pt x="1" y="2"/>
                    </a:cubicBezTo>
                    <a:cubicBezTo>
                      <a:pt x="0" y="2"/>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56" name="Freeform 217"/>
              <p:cNvSpPr/>
              <p:nvPr/>
            </p:nvSpPr>
            <p:spPr bwMode="auto">
              <a:xfrm>
                <a:off x="7237" y="202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57" name="Freeform 218"/>
              <p:cNvSpPr/>
              <p:nvPr/>
            </p:nvSpPr>
            <p:spPr bwMode="auto">
              <a:xfrm>
                <a:off x="5758" y="2039"/>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58" name="Freeform 219"/>
              <p:cNvSpPr/>
              <p:nvPr/>
            </p:nvSpPr>
            <p:spPr bwMode="auto">
              <a:xfrm>
                <a:off x="5731" y="1977"/>
                <a:ext cx="3" cy="3"/>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59" name="Freeform 220"/>
              <p:cNvSpPr/>
              <p:nvPr/>
            </p:nvSpPr>
            <p:spPr bwMode="auto">
              <a:xfrm>
                <a:off x="5822" y="2025"/>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60" name="Freeform 221"/>
              <p:cNvSpPr/>
              <p:nvPr/>
            </p:nvSpPr>
            <p:spPr bwMode="auto">
              <a:xfrm>
                <a:off x="5731" y="2027"/>
                <a:ext cx="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61" name="Freeform 222"/>
              <p:cNvSpPr/>
              <p:nvPr/>
            </p:nvSpPr>
            <p:spPr bwMode="auto">
              <a:xfrm>
                <a:off x="7278" y="2008"/>
                <a:ext cx="0" cy="3"/>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62" name="Freeform 223"/>
              <p:cNvSpPr/>
              <p:nvPr/>
            </p:nvSpPr>
            <p:spPr bwMode="auto">
              <a:xfrm>
                <a:off x="5741" y="198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63" name="Freeform 224"/>
              <p:cNvSpPr/>
              <p:nvPr/>
            </p:nvSpPr>
            <p:spPr bwMode="auto">
              <a:xfrm>
                <a:off x="5822" y="2013"/>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64" name="Freeform 225"/>
              <p:cNvSpPr/>
              <p:nvPr/>
            </p:nvSpPr>
            <p:spPr bwMode="auto">
              <a:xfrm>
                <a:off x="6348" y="3295"/>
                <a:ext cx="7" cy="10"/>
              </a:xfrm>
              <a:custGeom>
                <a:avLst/>
                <a:gdLst>
                  <a:gd name="T0" fmla="*/ 3 w 3"/>
                  <a:gd name="T1" fmla="*/ 0 h 4"/>
                  <a:gd name="T2" fmla="*/ 1 w 3"/>
                  <a:gd name="T3" fmla="*/ 1 h 4"/>
                  <a:gd name="T4" fmla="*/ 1 w 3"/>
                  <a:gd name="T5" fmla="*/ 3 h 4"/>
                  <a:gd name="T6" fmla="*/ 0 w 3"/>
                  <a:gd name="T7" fmla="*/ 4 h 4"/>
                  <a:gd name="T8" fmla="*/ 2 w 3"/>
                  <a:gd name="T9" fmla="*/ 1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cubicBezTo>
                      <a:pt x="2" y="1"/>
                      <a:pt x="2" y="1"/>
                      <a:pt x="1" y="1"/>
                    </a:cubicBezTo>
                    <a:cubicBezTo>
                      <a:pt x="1" y="2"/>
                      <a:pt x="0" y="3"/>
                      <a:pt x="1" y="3"/>
                    </a:cubicBezTo>
                    <a:cubicBezTo>
                      <a:pt x="1" y="3"/>
                      <a:pt x="0" y="4"/>
                      <a:pt x="0" y="4"/>
                    </a:cubicBezTo>
                    <a:cubicBezTo>
                      <a:pt x="1" y="4"/>
                      <a:pt x="2" y="2"/>
                      <a:pt x="2" y="1"/>
                    </a:cubicBezTo>
                    <a:cubicBezTo>
                      <a:pt x="3" y="1"/>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65" name="Freeform 226"/>
              <p:cNvSpPr/>
              <p:nvPr/>
            </p:nvSpPr>
            <p:spPr bwMode="auto">
              <a:xfrm>
                <a:off x="6623" y="33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66" name="Freeform 227"/>
              <p:cNvSpPr/>
              <p:nvPr/>
            </p:nvSpPr>
            <p:spPr bwMode="auto">
              <a:xfrm>
                <a:off x="6348" y="329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67" name="Rectangle 228"/>
              <p:cNvSpPr>
                <a:spLocks noChangeArrowheads="1"/>
              </p:cNvSpPr>
              <p:nvPr/>
            </p:nvSpPr>
            <p:spPr bwMode="auto">
              <a:xfrm>
                <a:off x="6355" y="3305"/>
                <a:ext cx="5"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68" name="Freeform 229"/>
              <p:cNvSpPr/>
              <p:nvPr/>
            </p:nvSpPr>
            <p:spPr bwMode="auto">
              <a:xfrm>
                <a:off x="6350" y="3170"/>
                <a:ext cx="3" cy="11"/>
              </a:xfrm>
              <a:custGeom>
                <a:avLst/>
                <a:gdLst>
                  <a:gd name="T0" fmla="*/ 0 w 1"/>
                  <a:gd name="T1" fmla="*/ 2 h 5"/>
                  <a:gd name="T2" fmla="*/ 1 w 1"/>
                  <a:gd name="T3" fmla="*/ 3 h 5"/>
                  <a:gd name="T4" fmla="*/ 0 w 1"/>
                  <a:gd name="T5" fmla="*/ 5 h 5"/>
                  <a:gd name="T6" fmla="*/ 1 w 1"/>
                  <a:gd name="T7" fmla="*/ 1 h 5"/>
                  <a:gd name="T8" fmla="*/ 1 w 1"/>
                  <a:gd name="T9" fmla="*/ 0 h 5"/>
                  <a:gd name="T10" fmla="*/ 0 w 1"/>
                  <a:gd name="T11" fmla="*/ 2 h 5"/>
                </a:gdLst>
                <a:ahLst/>
                <a:cxnLst>
                  <a:cxn ang="0">
                    <a:pos x="T0" y="T1"/>
                  </a:cxn>
                  <a:cxn ang="0">
                    <a:pos x="T2" y="T3"/>
                  </a:cxn>
                  <a:cxn ang="0">
                    <a:pos x="T4" y="T5"/>
                  </a:cxn>
                  <a:cxn ang="0">
                    <a:pos x="T6" y="T7"/>
                  </a:cxn>
                  <a:cxn ang="0">
                    <a:pos x="T8" y="T9"/>
                  </a:cxn>
                  <a:cxn ang="0">
                    <a:pos x="T10" y="T11"/>
                  </a:cxn>
                </a:cxnLst>
                <a:rect l="0" t="0" r="r" b="b"/>
                <a:pathLst>
                  <a:path w="1" h="5">
                    <a:moveTo>
                      <a:pt x="0" y="2"/>
                    </a:moveTo>
                    <a:cubicBezTo>
                      <a:pt x="0" y="2"/>
                      <a:pt x="0" y="4"/>
                      <a:pt x="1" y="3"/>
                    </a:cubicBezTo>
                    <a:cubicBezTo>
                      <a:pt x="1" y="3"/>
                      <a:pt x="0" y="4"/>
                      <a:pt x="0" y="5"/>
                    </a:cubicBezTo>
                    <a:cubicBezTo>
                      <a:pt x="1" y="4"/>
                      <a:pt x="1" y="1"/>
                      <a:pt x="1" y="1"/>
                    </a:cubicBezTo>
                    <a:cubicBezTo>
                      <a:pt x="1" y="0"/>
                      <a:pt x="1" y="0"/>
                      <a:pt x="1" y="0"/>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69" name="Freeform 230"/>
              <p:cNvSpPr/>
              <p:nvPr/>
            </p:nvSpPr>
            <p:spPr bwMode="auto">
              <a:xfrm>
                <a:off x="6350" y="3293"/>
                <a:ext cx="3" cy="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0"/>
                    </a:cubicBezTo>
                    <a:cubicBezTo>
                      <a:pt x="1" y="1"/>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70" name="Freeform 231"/>
              <p:cNvSpPr/>
              <p:nvPr/>
            </p:nvSpPr>
            <p:spPr bwMode="auto">
              <a:xfrm>
                <a:off x="6348" y="3167"/>
                <a:ext cx="2" cy="5"/>
              </a:xfrm>
              <a:custGeom>
                <a:avLst/>
                <a:gdLst>
                  <a:gd name="T0" fmla="*/ 1 w 1"/>
                  <a:gd name="T1" fmla="*/ 1 h 2"/>
                  <a:gd name="T2" fmla="*/ 0 w 1"/>
                  <a:gd name="T3" fmla="*/ 2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2"/>
                      <a:pt x="0" y="2"/>
                    </a:cubicBezTo>
                    <a:cubicBezTo>
                      <a:pt x="0" y="2"/>
                      <a:pt x="1" y="1"/>
                      <a:pt x="1" y="1"/>
                    </a:cubicBezTo>
                    <a:cubicBezTo>
                      <a:pt x="1"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71" name="Freeform 232"/>
              <p:cNvSpPr/>
              <p:nvPr/>
            </p:nvSpPr>
            <p:spPr bwMode="auto">
              <a:xfrm>
                <a:off x="6381" y="3331"/>
                <a:ext cx="5" cy="5"/>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2"/>
                      <a:pt x="2" y="0"/>
                      <a:pt x="2"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72" name="Freeform 233"/>
              <p:cNvSpPr/>
              <p:nvPr/>
            </p:nvSpPr>
            <p:spPr bwMode="auto">
              <a:xfrm>
                <a:off x="6519" y="338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73" name="Freeform 234"/>
              <p:cNvSpPr/>
              <p:nvPr/>
            </p:nvSpPr>
            <p:spPr bwMode="auto">
              <a:xfrm>
                <a:off x="6192" y="19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74" name="Freeform 235"/>
              <p:cNvSpPr/>
              <p:nvPr/>
            </p:nvSpPr>
            <p:spPr bwMode="auto">
              <a:xfrm>
                <a:off x="6348" y="3174"/>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75" name="Freeform 236"/>
              <p:cNvSpPr/>
              <p:nvPr/>
            </p:nvSpPr>
            <p:spPr bwMode="auto">
              <a:xfrm>
                <a:off x="6192" y="19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76" name="Freeform 237"/>
              <p:cNvSpPr/>
              <p:nvPr/>
            </p:nvSpPr>
            <p:spPr bwMode="auto">
              <a:xfrm>
                <a:off x="6362" y="3319"/>
                <a:ext cx="3"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77" name="Oval 238"/>
              <p:cNvSpPr>
                <a:spLocks noChangeArrowheads="1"/>
              </p:cNvSpPr>
              <p:nvPr/>
            </p:nvSpPr>
            <p:spPr bwMode="auto">
              <a:xfrm>
                <a:off x="6192" y="1973"/>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78" name="Freeform 239"/>
              <p:cNvSpPr/>
              <p:nvPr/>
            </p:nvSpPr>
            <p:spPr bwMode="auto">
              <a:xfrm>
                <a:off x="6550" y="3165"/>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79" name="Freeform 240"/>
              <p:cNvSpPr/>
              <p:nvPr/>
            </p:nvSpPr>
            <p:spPr bwMode="auto">
              <a:xfrm>
                <a:off x="6609" y="31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80" name="Freeform 241"/>
              <p:cNvSpPr/>
              <p:nvPr/>
            </p:nvSpPr>
            <p:spPr bwMode="auto">
              <a:xfrm>
                <a:off x="6585" y="315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81" name="Freeform 242"/>
              <p:cNvSpPr/>
              <p:nvPr/>
            </p:nvSpPr>
            <p:spPr bwMode="auto">
              <a:xfrm>
                <a:off x="6329" y="3020"/>
                <a:ext cx="446" cy="178"/>
              </a:xfrm>
              <a:custGeom>
                <a:avLst/>
                <a:gdLst>
                  <a:gd name="T0" fmla="*/ 11 w 188"/>
                  <a:gd name="T1" fmla="*/ 59 h 75"/>
                  <a:gd name="T2" fmla="*/ 17 w 188"/>
                  <a:gd name="T3" fmla="*/ 64 h 75"/>
                  <a:gd name="T4" fmla="*/ 14 w 188"/>
                  <a:gd name="T5" fmla="*/ 70 h 75"/>
                  <a:gd name="T6" fmla="*/ 17 w 188"/>
                  <a:gd name="T7" fmla="*/ 71 h 75"/>
                  <a:gd name="T8" fmla="*/ 21 w 188"/>
                  <a:gd name="T9" fmla="*/ 69 h 75"/>
                  <a:gd name="T10" fmla="*/ 22 w 188"/>
                  <a:gd name="T11" fmla="*/ 71 h 75"/>
                  <a:gd name="T12" fmla="*/ 27 w 188"/>
                  <a:gd name="T13" fmla="*/ 67 h 75"/>
                  <a:gd name="T14" fmla="*/ 30 w 188"/>
                  <a:gd name="T15" fmla="*/ 72 h 75"/>
                  <a:gd name="T16" fmla="*/ 31 w 188"/>
                  <a:gd name="T17" fmla="*/ 74 h 75"/>
                  <a:gd name="T18" fmla="*/ 33 w 188"/>
                  <a:gd name="T19" fmla="*/ 72 h 75"/>
                  <a:gd name="T20" fmla="*/ 37 w 188"/>
                  <a:gd name="T21" fmla="*/ 74 h 75"/>
                  <a:gd name="T22" fmla="*/ 40 w 188"/>
                  <a:gd name="T23" fmla="*/ 69 h 75"/>
                  <a:gd name="T24" fmla="*/ 43 w 188"/>
                  <a:gd name="T25" fmla="*/ 64 h 75"/>
                  <a:gd name="T26" fmla="*/ 45 w 188"/>
                  <a:gd name="T27" fmla="*/ 69 h 75"/>
                  <a:gd name="T28" fmla="*/ 54 w 188"/>
                  <a:gd name="T29" fmla="*/ 69 h 75"/>
                  <a:gd name="T30" fmla="*/ 58 w 188"/>
                  <a:gd name="T31" fmla="*/ 69 h 75"/>
                  <a:gd name="T32" fmla="*/ 62 w 188"/>
                  <a:gd name="T33" fmla="*/ 68 h 75"/>
                  <a:gd name="T34" fmla="*/ 73 w 188"/>
                  <a:gd name="T35" fmla="*/ 66 h 75"/>
                  <a:gd name="T36" fmla="*/ 76 w 188"/>
                  <a:gd name="T37" fmla="*/ 65 h 75"/>
                  <a:gd name="T38" fmla="*/ 77 w 188"/>
                  <a:gd name="T39" fmla="*/ 64 h 75"/>
                  <a:gd name="T40" fmla="*/ 80 w 188"/>
                  <a:gd name="T41" fmla="*/ 62 h 75"/>
                  <a:gd name="T42" fmla="*/ 83 w 188"/>
                  <a:gd name="T43" fmla="*/ 63 h 75"/>
                  <a:gd name="T44" fmla="*/ 86 w 188"/>
                  <a:gd name="T45" fmla="*/ 61 h 75"/>
                  <a:gd name="T46" fmla="*/ 94 w 188"/>
                  <a:gd name="T47" fmla="*/ 61 h 75"/>
                  <a:gd name="T48" fmla="*/ 100 w 188"/>
                  <a:gd name="T49" fmla="*/ 59 h 75"/>
                  <a:gd name="T50" fmla="*/ 105 w 188"/>
                  <a:gd name="T51" fmla="*/ 59 h 75"/>
                  <a:gd name="T52" fmla="*/ 108 w 188"/>
                  <a:gd name="T53" fmla="*/ 57 h 75"/>
                  <a:gd name="T54" fmla="*/ 109 w 188"/>
                  <a:gd name="T55" fmla="*/ 57 h 75"/>
                  <a:gd name="T56" fmla="*/ 114 w 188"/>
                  <a:gd name="T57" fmla="*/ 54 h 75"/>
                  <a:gd name="T58" fmla="*/ 120 w 188"/>
                  <a:gd name="T59" fmla="*/ 53 h 75"/>
                  <a:gd name="T60" fmla="*/ 124 w 188"/>
                  <a:gd name="T61" fmla="*/ 50 h 75"/>
                  <a:gd name="T62" fmla="*/ 127 w 188"/>
                  <a:gd name="T63" fmla="*/ 41 h 75"/>
                  <a:gd name="T64" fmla="*/ 133 w 188"/>
                  <a:gd name="T65" fmla="*/ 44 h 75"/>
                  <a:gd name="T66" fmla="*/ 139 w 188"/>
                  <a:gd name="T67" fmla="*/ 41 h 75"/>
                  <a:gd name="T68" fmla="*/ 144 w 188"/>
                  <a:gd name="T69" fmla="*/ 39 h 75"/>
                  <a:gd name="T70" fmla="*/ 156 w 188"/>
                  <a:gd name="T71" fmla="*/ 34 h 75"/>
                  <a:gd name="T72" fmla="*/ 160 w 188"/>
                  <a:gd name="T73" fmla="*/ 33 h 75"/>
                  <a:gd name="T74" fmla="*/ 170 w 188"/>
                  <a:gd name="T75" fmla="*/ 21 h 75"/>
                  <a:gd name="T76" fmla="*/ 173 w 188"/>
                  <a:gd name="T77" fmla="*/ 18 h 75"/>
                  <a:gd name="T78" fmla="*/ 169 w 188"/>
                  <a:gd name="T79" fmla="*/ 9 h 75"/>
                  <a:gd name="T80" fmla="*/ 149 w 188"/>
                  <a:gd name="T81" fmla="*/ 20 h 75"/>
                  <a:gd name="T82" fmla="*/ 110 w 188"/>
                  <a:gd name="T83" fmla="*/ 42 h 75"/>
                  <a:gd name="T84" fmla="*/ 103 w 188"/>
                  <a:gd name="T85" fmla="*/ 39 h 75"/>
                  <a:gd name="T86" fmla="*/ 88 w 188"/>
                  <a:gd name="T87" fmla="*/ 44 h 75"/>
                  <a:gd name="T88" fmla="*/ 69 w 188"/>
                  <a:gd name="T89" fmla="*/ 48 h 75"/>
                  <a:gd name="T90" fmla="*/ 59 w 188"/>
                  <a:gd name="T91" fmla="*/ 49 h 75"/>
                  <a:gd name="T92" fmla="*/ 44 w 188"/>
                  <a:gd name="T93" fmla="*/ 52 h 75"/>
                  <a:gd name="T94" fmla="*/ 29 w 188"/>
                  <a:gd name="T95" fmla="*/ 53 h 75"/>
                  <a:gd name="T96" fmla="*/ 19 w 188"/>
                  <a:gd name="T97" fmla="*/ 53 h 75"/>
                  <a:gd name="T98" fmla="*/ 10 w 188"/>
                  <a:gd name="T99" fmla="*/ 49 h 75"/>
                  <a:gd name="T100" fmla="*/ 7 w 188"/>
                  <a:gd name="T101" fmla="*/ 47 h 75"/>
                  <a:gd name="T102" fmla="*/ 5 w 188"/>
                  <a:gd name="T103" fmla="*/ 47 h 75"/>
                  <a:gd name="T104" fmla="*/ 3 w 188"/>
                  <a:gd name="T105"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75">
                    <a:moveTo>
                      <a:pt x="5" y="55"/>
                    </a:moveTo>
                    <a:cubicBezTo>
                      <a:pt x="5" y="55"/>
                      <a:pt x="5" y="55"/>
                      <a:pt x="5" y="55"/>
                    </a:cubicBezTo>
                    <a:cubicBezTo>
                      <a:pt x="5" y="57"/>
                      <a:pt x="5" y="54"/>
                      <a:pt x="6" y="54"/>
                    </a:cubicBezTo>
                    <a:cubicBezTo>
                      <a:pt x="6" y="55"/>
                      <a:pt x="4" y="57"/>
                      <a:pt x="4" y="58"/>
                    </a:cubicBezTo>
                    <a:cubicBezTo>
                      <a:pt x="5" y="58"/>
                      <a:pt x="7" y="58"/>
                      <a:pt x="7" y="60"/>
                    </a:cubicBezTo>
                    <a:cubicBezTo>
                      <a:pt x="8" y="60"/>
                      <a:pt x="10" y="59"/>
                      <a:pt x="11" y="59"/>
                    </a:cubicBezTo>
                    <a:cubicBezTo>
                      <a:pt x="12" y="59"/>
                      <a:pt x="10" y="61"/>
                      <a:pt x="11" y="60"/>
                    </a:cubicBezTo>
                    <a:cubicBezTo>
                      <a:pt x="11" y="61"/>
                      <a:pt x="10" y="62"/>
                      <a:pt x="10" y="63"/>
                    </a:cubicBezTo>
                    <a:cubicBezTo>
                      <a:pt x="10" y="62"/>
                      <a:pt x="11" y="64"/>
                      <a:pt x="12" y="61"/>
                    </a:cubicBezTo>
                    <a:cubicBezTo>
                      <a:pt x="12" y="62"/>
                      <a:pt x="14" y="63"/>
                      <a:pt x="15" y="63"/>
                    </a:cubicBezTo>
                    <a:cubicBezTo>
                      <a:pt x="14" y="63"/>
                      <a:pt x="14" y="64"/>
                      <a:pt x="14" y="65"/>
                    </a:cubicBezTo>
                    <a:cubicBezTo>
                      <a:pt x="15" y="64"/>
                      <a:pt x="16" y="63"/>
                      <a:pt x="17" y="64"/>
                    </a:cubicBezTo>
                    <a:cubicBezTo>
                      <a:pt x="17" y="62"/>
                      <a:pt x="17" y="62"/>
                      <a:pt x="18" y="60"/>
                    </a:cubicBezTo>
                    <a:cubicBezTo>
                      <a:pt x="18" y="60"/>
                      <a:pt x="18" y="59"/>
                      <a:pt x="18" y="60"/>
                    </a:cubicBezTo>
                    <a:cubicBezTo>
                      <a:pt x="18" y="61"/>
                      <a:pt x="17" y="64"/>
                      <a:pt x="18" y="64"/>
                    </a:cubicBezTo>
                    <a:cubicBezTo>
                      <a:pt x="17" y="67"/>
                      <a:pt x="17" y="64"/>
                      <a:pt x="16" y="67"/>
                    </a:cubicBezTo>
                    <a:cubicBezTo>
                      <a:pt x="15" y="69"/>
                      <a:pt x="14" y="68"/>
                      <a:pt x="14" y="67"/>
                    </a:cubicBezTo>
                    <a:cubicBezTo>
                      <a:pt x="12" y="69"/>
                      <a:pt x="14" y="67"/>
                      <a:pt x="14" y="70"/>
                    </a:cubicBezTo>
                    <a:cubicBezTo>
                      <a:pt x="14" y="70"/>
                      <a:pt x="15" y="68"/>
                      <a:pt x="16" y="68"/>
                    </a:cubicBezTo>
                    <a:cubicBezTo>
                      <a:pt x="17" y="67"/>
                      <a:pt x="16" y="67"/>
                      <a:pt x="17" y="66"/>
                    </a:cubicBezTo>
                    <a:cubicBezTo>
                      <a:pt x="19" y="64"/>
                      <a:pt x="18" y="68"/>
                      <a:pt x="18" y="68"/>
                    </a:cubicBezTo>
                    <a:cubicBezTo>
                      <a:pt x="17" y="69"/>
                      <a:pt x="17" y="69"/>
                      <a:pt x="17" y="69"/>
                    </a:cubicBezTo>
                    <a:cubicBezTo>
                      <a:pt x="18" y="70"/>
                      <a:pt x="18" y="68"/>
                      <a:pt x="19" y="69"/>
                    </a:cubicBezTo>
                    <a:cubicBezTo>
                      <a:pt x="19" y="72"/>
                      <a:pt x="18" y="69"/>
                      <a:pt x="17" y="71"/>
                    </a:cubicBezTo>
                    <a:cubicBezTo>
                      <a:pt x="17" y="73"/>
                      <a:pt x="17" y="73"/>
                      <a:pt x="17" y="73"/>
                    </a:cubicBezTo>
                    <a:cubicBezTo>
                      <a:pt x="18" y="74"/>
                      <a:pt x="18" y="70"/>
                      <a:pt x="19" y="72"/>
                    </a:cubicBezTo>
                    <a:cubicBezTo>
                      <a:pt x="19" y="73"/>
                      <a:pt x="19" y="73"/>
                      <a:pt x="19" y="73"/>
                    </a:cubicBezTo>
                    <a:cubicBezTo>
                      <a:pt x="20" y="72"/>
                      <a:pt x="20" y="72"/>
                      <a:pt x="20" y="72"/>
                    </a:cubicBezTo>
                    <a:cubicBezTo>
                      <a:pt x="20" y="71"/>
                      <a:pt x="20" y="69"/>
                      <a:pt x="19" y="69"/>
                    </a:cubicBezTo>
                    <a:cubicBezTo>
                      <a:pt x="20" y="66"/>
                      <a:pt x="20" y="69"/>
                      <a:pt x="21" y="69"/>
                    </a:cubicBezTo>
                    <a:cubicBezTo>
                      <a:pt x="22" y="67"/>
                      <a:pt x="21" y="69"/>
                      <a:pt x="21" y="67"/>
                    </a:cubicBezTo>
                    <a:cubicBezTo>
                      <a:pt x="21" y="65"/>
                      <a:pt x="22" y="65"/>
                      <a:pt x="22" y="65"/>
                    </a:cubicBezTo>
                    <a:cubicBezTo>
                      <a:pt x="23" y="65"/>
                      <a:pt x="22" y="67"/>
                      <a:pt x="22" y="68"/>
                    </a:cubicBezTo>
                    <a:cubicBezTo>
                      <a:pt x="22" y="69"/>
                      <a:pt x="22" y="69"/>
                      <a:pt x="22" y="68"/>
                    </a:cubicBezTo>
                    <a:cubicBezTo>
                      <a:pt x="21" y="69"/>
                      <a:pt x="22" y="71"/>
                      <a:pt x="21" y="73"/>
                    </a:cubicBezTo>
                    <a:cubicBezTo>
                      <a:pt x="21" y="74"/>
                      <a:pt x="22" y="72"/>
                      <a:pt x="22" y="71"/>
                    </a:cubicBezTo>
                    <a:cubicBezTo>
                      <a:pt x="22" y="71"/>
                      <a:pt x="23" y="69"/>
                      <a:pt x="22" y="69"/>
                    </a:cubicBezTo>
                    <a:cubicBezTo>
                      <a:pt x="25" y="64"/>
                      <a:pt x="23" y="72"/>
                      <a:pt x="24" y="72"/>
                    </a:cubicBezTo>
                    <a:cubicBezTo>
                      <a:pt x="24" y="69"/>
                      <a:pt x="26" y="68"/>
                      <a:pt x="26" y="64"/>
                    </a:cubicBezTo>
                    <a:cubicBezTo>
                      <a:pt x="26" y="64"/>
                      <a:pt x="27" y="63"/>
                      <a:pt x="27" y="63"/>
                    </a:cubicBezTo>
                    <a:cubicBezTo>
                      <a:pt x="26" y="65"/>
                      <a:pt x="27" y="65"/>
                      <a:pt x="26" y="67"/>
                    </a:cubicBezTo>
                    <a:cubicBezTo>
                      <a:pt x="27" y="67"/>
                      <a:pt x="27" y="67"/>
                      <a:pt x="27" y="67"/>
                    </a:cubicBezTo>
                    <a:cubicBezTo>
                      <a:pt x="26" y="69"/>
                      <a:pt x="26" y="69"/>
                      <a:pt x="26" y="69"/>
                    </a:cubicBezTo>
                    <a:cubicBezTo>
                      <a:pt x="26" y="71"/>
                      <a:pt x="27" y="72"/>
                      <a:pt x="27" y="73"/>
                    </a:cubicBezTo>
                    <a:cubicBezTo>
                      <a:pt x="28" y="73"/>
                      <a:pt x="27" y="71"/>
                      <a:pt x="28" y="71"/>
                    </a:cubicBezTo>
                    <a:cubicBezTo>
                      <a:pt x="27" y="72"/>
                      <a:pt x="28" y="73"/>
                      <a:pt x="28" y="73"/>
                    </a:cubicBezTo>
                    <a:cubicBezTo>
                      <a:pt x="27" y="72"/>
                      <a:pt x="28" y="70"/>
                      <a:pt x="29" y="70"/>
                    </a:cubicBezTo>
                    <a:cubicBezTo>
                      <a:pt x="29" y="70"/>
                      <a:pt x="30" y="72"/>
                      <a:pt x="30" y="72"/>
                    </a:cubicBezTo>
                    <a:cubicBezTo>
                      <a:pt x="29" y="74"/>
                      <a:pt x="29" y="74"/>
                      <a:pt x="29" y="74"/>
                    </a:cubicBezTo>
                    <a:cubicBezTo>
                      <a:pt x="29" y="72"/>
                      <a:pt x="29" y="75"/>
                      <a:pt x="29" y="74"/>
                    </a:cubicBezTo>
                    <a:cubicBezTo>
                      <a:pt x="30" y="73"/>
                      <a:pt x="30" y="71"/>
                      <a:pt x="30" y="70"/>
                    </a:cubicBezTo>
                    <a:cubicBezTo>
                      <a:pt x="31" y="69"/>
                      <a:pt x="31" y="71"/>
                      <a:pt x="31" y="70"/>
                    </a:cubicBezTo>
                    <a:cubicBezTo>
                      <a:pt x="30" y="72"/>
                      <a:pt x="30" y="72"/>
                      <a:pt x="30" y="72"/>
                    </a:cubicBezTo>
                    <a:cubicBezTo>
                      <a:pt x="31" y="71"/>
                      <a:pt x="30" y="75"/>
                      <a:pt x="31" y="74"/>
                    </a:cubicBezTo>
                    <a:cubicBezTo>
                      <a:pt x="32" y="73"/>
                      <a:pt x="32" y="73"/>
                      <a:pt x="32" y="73"/>
                    </a:cubicBezTo>
                    <a:cubicBezTo>
                      <a:pt x="32" y="74"/>
                      <a:pt x="32" y="74"/>
                      <a:pt x="32" y="74"/>
                    </a:cubicBezTo>
                    <a:cubicBezTo>
                      <a:pt x="32" y="73"/>
                      <a:pt x="32" y="73"/>
                      <a:pt x="33" y="73"/>
                    </a:cubicBezTo>
                    <a:cubicBezTo>
                      <a:pt x="33" y="74"/>
                      <a:pt x="33" y="74"/>
                      <a:pt x="33" y="74"/>
                    </a:cubicBezTo>
                    <a:cubicBezTo>
                      <a:pt x="33" y="73"/>
                      <a:pt x="34" y="71"/>
                      <a:pt x="34" y="73"/>
                    </a:cubicBezTo>
                    <a:cubicBezTo>
                      <a:pt x="34" y="70"/>
                      <a:pt x="33" y="73"/>
                      <a:pt x="33" y="72"/>
                    </a:cubicBezTo>
                    <a:cubicBezTo>
                      <a:pt x="33" y="70"/>
                      <a:pt x="34" y="70"/>
                      <a:pt x="34" y="70"/>
                    </a:cubicBezTo>
                    <a:cubicBezTo>
                      <a:pt x="34" y="72"/>
                      <a:pt x="35" y="70"/>
                      <a:pt x="35" y="70"/>
                    </a:cubicBezTo>
                    <a:cubicBezTo>
                      <a:pt x="35" y="71"/>
                      <a:pt x="35" y="72"/>
                      <a:pt x="36" y="72"/>
                    </a:cubicBezTo>
                    <a:cubicBezTo>
                      <a:pt x="36" y="70"/>
                      <a:pt x="36" y="70"/>
                      <a:pt x="36" y="70"/>
                    </a:cubicBezTo>
                    <a:cubicBezTo>
                      <a:pt x="36" y="74"/>
                      <a:pt x="37" y="70"/>
                      <a:pt x="37" y="71"/>
                    </a:cubicBezTo>
                    <a:cubicBezTo>
                      <a:pt x="37" y="72"/>
                      <a:pt x="37" y="73"/>
                      <a:pt x="37" y="74"/>
                    </a:cubicBezTo>
                    <a:cubicBezTo>
                      <a:pt x="37" y="71"/>
                      <a:pt x="38" y="70"/>
                      <a:pt x="38" y="69"/>
                    </a:cubicBezTo>
                    <a:cubicBezTo>
                      <a:pt x="39" y="70"/>
                      <a:pt x="38" y="72"/>
                      <a:pt x="38" y="74"/>
                    </a:cubicBezTo>
                    <a:cubicBezTo>
                      <a:pt x="38" y="72"/>
                      <a:pt x="39" y="75"/>
                      <a:pt x="39" y="73"/>
                    </a:cubicBezTo>
                    <a:cubicBezTo>
                      <a:pt x="39" y="72"/>
                      <a:pt x="39" y="71"/>
                      <a:pt x="39" y="70"/>
                    </a:cubicBezTo>
                    <a:cubicBezTo>
                      <a:pt x="40" y="70"/>
                      <a:pt x="39" y="71"/>
                      <a:pt x="40" y="72"/>
                    </a:cubicBezTo>
                    <a:cubicBezTo>
                      <a:pt x="40" y="72"/>
                      <a:pt x="41" y="69"/>
                      <a:pt x="40" y="69"/>
                    </a:cubicBezTo>
                    <a:cubicBezTo>
                      <a:pt x="41" y="69"/>
                      <a:pt x="41" y="67"/>
                      <a:pt x="42" y="68"/>
                    </a:cubicBezTo>
                    <a:cubicBezTo>
                      <a:pt x="42" y="70"/>
                      <a:pt x="41" y="69"/>
                      <a:pt x="41" y="70"/>
                    </a:cubicBezTo>
                    <a:cubicBezTo>
                      <a:pt x="42" y="70"/>
                      <a:pt x="41" y="66"/>
                      <a:pt x="42" y="66"/>
                    </a:cubicBezTo>
                    <a:cubicBezTo>
                      <a:pt x="42" y="65"/>
                      <a:pt x="42" y="62"/>
                      <a:pt x="43" y="61"/>
                    </a:cubicBezTo>
                    <a:cubicBezTo>
                      <a:pt x="44" y="62"/>
                      <a:pt x="42" y="62"/>
                      <a:pt x="43" y="64"/>
                    </a:cubicBezTo>
                    <a:cubicBezTo>
                      <a:pt x="43" y="64"/>
                      <a:pt x="43" y="64"/>
                      <a:pt x="43" y="64"/>
                    </a:cubicBezTo>
                    <a:cubicBezTo>
                      <a:pt x="44" y="67"/>
                      <a:pt x="42" y="68"/>
                      <a:pt x="43" y="71"/>
                    </a:cubicBezTo>
                    <a:cubicBezTo>
                      <a:pt x="43" y="70"/>
                      <a:pt x="43" y="70"/>
                      <a:pt x="43" y="70"/>
                    </a:cubicBezTo>
                    <a:cubicBezTo>
                      <a:pt x="43" y="73"/>
                      <a:pt x="43" y="73"/>
                      <a:pt x="43" y="73"/>
                    </a:cubicBezTo>
                    <a:cubicBezTo>
                      <a:pt x="43" y="71"/>
                      <a:pt x="44" y="72"/>
                      <a:pt x="44" y="72"/>
                    </a:cubicBezTo>
                    <a:cubicBezTo>
                      <a:pt x="44" y="70"/>
                      <a:pt x="44" y="72"/>
                      <a:pt x="44" y="71"/>
                    </a:cubicBezTo>
                    <a:cubicBezTo>
                      <a:pt x="44" y="71"/>
                      <a:pt x="45" y="68"/>
                      <a:pt x="45" y="69"/>
                    </a:cubicBezTo>
                    <a:cubicBezTo>
                      <a:pt x="45" y="70"/>
                      <a:pt x="46" y="71"/>
                      <a:pt x="45" y="72"/>
                    </a:cubicBezTo>
                    <a:cubicBezTo>
                      <a:pt x="46" y="73"/>
                      <a:pt x="45" y="70"/>
                      <a:pt x="46" y="71"/>
                    </a:cubicBezTo>
                    <a:cubicBezTo>
                      <a:pt x="46" y="72"/>
                      <a:pt x="46" y="72"/>
                      <a:pt x="46" y="72"/>
                    </a:cubicBezTo>
                    <a:cubicBezTo>
                      <a:pt x="48" y="72"/>
                      <a:pt x="50" y="72"/>
                      <a:pt x="52" y="68"/>
                    </a:cubicBezTo>
                    <a:cubicBezTo>
                      <a:pt x="52" y="70"/>
                      <a:pt x="53" y="70"/>
                      <a:pt x="54" y="71"/>
                    </a:cubicBezTo>
                    <a:cubicBezTo>
                      <a:pt x="53" y="70"/>
                      <a:pt x="54" y="69"/>
                      <a:pt x="54" y="69"/>
                    </a:cubicBezTo>
                    <a:cubicBezTo>
                      <a:pt x="55" y="71"/>
                      <a:pt x="55" y="71"/>
                      <a:pt x="55" y="71"/>
                    </a:cubicBezTo>
                    <a:cubicBezTo>
                      <a:pt x="56" y="72"/>
                      <a:pt x="56" y="70"/>
                      <a:pt x="57" y="69"/>
                    </a:cubicBezTo>
                    <a:cubicBezTo>
                      <a:pt x="57" y="70"/>
                      <a:pt x="57" y="70"/>
                      <a:pt x="57" y="70"/>
                    </a:cubicBezTo>
                    <a:cubicBezTo>
                      <a:pt x="58" y="71"/>
                      <a:pt x="57" y="69"/>
                      <a:pt x="58" y="69"/>
                    </a:cubicBezTo>
                    <a:cubicBezTo>
                      <a:pt x="58" y="70"/>
                      <a:pt x="58" y="70"/>
                      <a:pt x="58" y="70"/>
                    </a:cubicBezTo>
                    <a:cubicBezTo>
                      <a:pt x="58" y="69"/>
                      <a:pt x="58" y="69"/>
                      <a:pt x="58" y="69"/>
                    </a:cubicBezTo>
                    <a:cubicBezTo>
                      <a:pt x="59" y="68"/>
                      <a:pt x="59" y="68"/>
                      <a:pt x="59" y="70"/>
                    </a:cubicBezTo>
                    <a:cubicBezTo>
                      <a:pt x="60" y="70"/>
                      <a:pt x="60" y="69"/>
                      <a:pt x="59" y="69"/>
                    </a:cubicBezTo>
                    <a:cubicBezTo>
                      <a:pt x="60" y="70"/>
                      <a:pt x="61" y="70"/>
                      <a:pt x="62" y="69"/>
                    </a:cubicBezTo>
                    <a:cubicBezTo>
                      <a:pt x="62" y="68"/>
                      <a:pt x="62" y="68"/>
                      <a:pt x="62" y="66"/>
                    </a:cubicBezTo>
                    <a:cubicBezTo>
                      <a:pt x="61" y="64"/>
                      <a:pt x="62" y="67"/>
                      <a:pt x="62" y="65"/>
                    </a:cubicBezTo>
                    <a:cubicBezTo>
                      <a:pt x="62" y="66"/>
                      <a:pt x="63" y="67"/>
                      <a:pt x="62" y="68"/>
                    </a:cubicBezTo>
                    <a:cubicBezTo>
                      <a:pt x="64" y="71"/>
                      <a:pt x="65" y="68"/>
                      <a:pt x="67" y="68"/>
                    </a:cubicBezTo>
                    <a:cubicBezTo>
                      <a:pt x="67" y="67"/>
                      <a:pt x="67" y="67"/>
                      <a:pt x="67" y="67"/>
                    </a:cubicBezTo>
                    <a:cubicBezTo>
                      <a:pt x="68" y="69"/>
                      <a:pt x="69" y="67"/>
                      <a:pt x="70" y="67"/>
                    </a:cubicBezTo>
                    <a:cubicBezTo>
                      <a:pt x="70" y="66"/>
                      <a:pt x="70" y="64"/>
                      <a:pt x="71" y="64"/>
                    </a:cubicBezTo>
                    <a:cubicBezTo>
                      <a:pt x="71" y="61"/>
                      <a:pt x="71" y="66"/>
                      <a:pt x="72" y="67"/>
                    </a:cubicBezTo>
                    <a:cubicBezTo>
                      <a:pt x="72" y="66"/>
                      <a:pt x="73" y="66"/>
                      <a:pt x="73" y="66"/>
                    </a:cubicBezTo>
                    <a:cubicBezTo>
                      <a:pt x="73" y="66"/>
                      <a:pt x="73" y="66"/>
                      <a:pt x="73" y="66"/>
                    </a:cubicBezTo>
                    <a:cubicBezTo>
                      <a:pt x="73" y="65"/>
                      <a:pt x="73" y="65"/>
                      <a:pt x="74" y="65"/>
                    </a:cubicBezTo>
                    <a:cubicBezTo>
                      <a:pt x="74" y="66"/>
                      <a:pt x="74" y="66"/>
                      <a:pt x="74" y="66"/>
                    </a:cubicBezTo>
                    <a:cubicBezTo>
                      <a:pt x="74" y="66"/>
                      <a:pt x="75" y="67"/>
                      <a:pt x="75" y="67"/>
                    </a:cubicBezTo>
                    <a:cubicBezTo>
                      <a:pt x="75" y="65"/>
                      <a:pt x="76" y="66"/>
                      <a:pt x="76" y="64"/>
                    </a:cubicBezTo>
                    <a:cubicBezTo>
                      <a:pt x="76" y="65"/>
                      <a:pt x="76" y="65"/>
                      <a:pt x="76" y="65"/>
                    </a:cubicBezTo>
                    <a:cubicBezTo>
                      <a:pt x="76" y="63"/>
                      <a:pt x="76" y="63"/>
                      <a:pt x="76" y="63"/>
                    </a:cubicBezTo>
                    <a:cubicBezTo>
                      <a:pt x="77" y="64"/>
                      <a:pt x="77" y="64"/>
                      <a:pt x="77" y="64"/>
                    </a:cubicBezTo>
                    <a:cubicBezTo>
                      <a:pt x="77" y="66"/>
                      <a:pt x="77" y="66"/>
                      <a:pt x="77" y="66"/>
                    </a:cubicBezTo>
                    <a:cubicBezTo>
                      <a:pt x="78" y="67"/>
                      <a:pt x="77" y="64"/>
                      <a:pt x="77" y="63"/>
                    </a:cubicBezTo>
                    <a:cubicBezTo>
                      <a:pt x="77" y="62"/>
                      <a:pt x="78" y="64"/>
                      <a:pt x="78" y="64"/>
                    </a:cubicBezTo>
                    <a:cubicBezTo>
                      <a:pt x="78" y="65"/>
                      <a:pt x="78" y="64"/>
                      <a:pt x="77" y="64"/>
                    </a:cubicBezTo>
                    <a:cubicBezTo>
                      <a:pt x="77" y="66"/>
                      <a:pt x="78" y="65"/>
                      <a:pt x="78" y="66"/>
                    </a:cubicBezTo>
                    <a:cubicBezTo>
                      <a:pt x="78" y="66"/>
                      <a:pt x="78" y="64"/>
                      <a:pt x="78" y="64"/>
                    </a:cubicBezTo>
                    <a:cubicBezTo>
                      <a:pt x="79" y="64"/>
                      <a:pt x="79" y="64"/>
                      <a:pt x="80" y="65"/>
                    </a:cubicBezTo>
                    <a:cubicBezTo>
                      <a:pt x="80" y="64"/>
                      <a:pt x="80" y="65"/>
                      <a:pt x="80" y="64"/>
                    </a:cubicBezTo>
                    <a:cubicBezTo>
                      <a:pt x="80" y="64"/>
                      <a:pt x="79" y="63"/>
                      <a:pt x="79" y="62"/>
                    </a:cubicBezTo>
                    <a:cubicBezTo>
                      <a:pt x="79" y="62"/>
                      <a:pt x="80" y="61"/>
                      <a:pt x="80" y="62"/>
                    </a:cubicBezTo>
                    <a:cubicBezTo>
                      <a:pt x="80" y="63"/>
                      <a:pt x="80" y="63"/>
                      <a:pt x="80" y="63"/>
                    </a:cubicBezTo>
                    <a:cubicBezTo>
                      <a:pt x="80" y="62"/>
                      <a:pt x="81" y="62"/>
                      <a:pt x="80" y="61"/>
                    </a:cubicBezTo>
                    <a:cubicBezTo>
                      <a:pt x="81" y="63"/>
                      <a:pt x="81" y="63"/>
                      <a:pt x="81" y="63"/>
                    </a:cubicBezTo>
                    <a:cubicBezTo>
                      <a:pt x="81" y="62"/>
                      <a:pt x="81" y="62"/>
                      <a:pt x="82" y="61"/>
                    </a:cubicBezTo>
                    <a:cubicBezTo>
                      <a:pt x="82" y="63"/>
                      <a:pt x="82" y="65"/>
                      <a:pt x="83" y="65"/>
                    </a:cubicBezTo>
                    <a:cubicBezTo>
                      <a:pt x="83" y="63"/>
                      <a:pt x="83" y="63"/>
                      <a:pt x="83" y="63"/>
                    </a:cubicBezTo>
                    <a:cubicBezTo>
                      <a:pt x="84" y="63"/>
                      <a:pt x="84" y="64"/>
                      <a:pt x="84" y="65"/>
                    </a:cubicBezTo>
                    <a:cubicBezTo>
                      <a:pt x="85" y="65"/>
                      <a:pt x="84" y="60"/>
                      <a:pt x="85" y="61"/>
                    </a:cubicBezTo>
                    <a:cubicBezTo>
                      <a:pt x="85" y="63"/>
                      <a:pt x="86" y="63"/>
                      <a:pt x="86" y="64"/>
                    </a:cubicBezTo>
                    <a:cubicBezTo>
                      <a:pt x="86" y="63"/>
                      <a:pt x="86" y="63"/>
                      <a:pt x="86" y="62"/>
                    </a:cubicBezTo>
                    <a:cubicBezTo>
                      <a:pt x="86" y="62"/>
                      <a:pt x="86" y="64"/>
                      <a:pt x="86" y="63"/>
                    </a:cubicBezTo>
                    <a:cubicBezTo>
                      <a:pt x="85" y="61"/>
                      <a:pt x="86" y="62"/>
                      <a:pt x="86" y="61"/>
                    </a:cubicBezTo>
                    <a:cubicBezTo>
                      <a:pt x="88" y="65"/>
                      <a:pt x="89" y="62"/>
                      <a:pt x="91" y="64"/>
                    </a:cubicBezTo>
                    <a:cubicBezTo>
                      <a:pt x="90" y="61"/>
                      <a:pt x="91" y="63"/>
                      <a:pt x="91" y="62"/>
                    </a:cubicBezTo>
                    <a:cubicBezTo>
                      <a:pt x="92" y="64"/>
                      <a:pt x="92" y="61"/>
                      <a:pt x="93" y="63"/>
                    </a:cubicBezTo>
                    <a:cubicBezTo>
                      <a:pt x="92" y="60"/>
                      <a:pt x="92" y="60"/>
                      <a:pt x="92" y="60"/>
                    </a:cubicBezTo>
                    <a:cubicBezTo>
                      <a:pt x="93" y="61"/>
                      <a:pt x="92" y="56"/>
                      <a:pt x="94" y="59"/>
                    </a:cubicBezTo>
                    <a:cubicBezTo>
                      <a:pt x="94" y="60"/>
                      <a:pt x="94" y="61"/>
                      <a:pt x="94" y="61"/>
                    </a:cubicBezTo>
                    <a:cubicBezTo>
                      <a:pt x="95" y="64"/>
                      <a:pt x="95" y="59"/>
                      <a:pt x="96" y="62"/>
                    </a:cubicBezTo>
                    <a:cubicBezTo>
                      <a:pt x="96" y="61"/>
                      <a:pt x="95" y="59"/>
                      <a:pt x="96" y="58"/>
                    </a:cubicBezTo>
                    <a:cubicBezTo>
                      <a:pt x="96" y="59"/>
                      <a:pt x="98" y="60"/>
                      <a:pt x="98" y="60"/>
                    </a:cubicBezTo>
                    <a:cubicBezTo>
                      <a:pt x="98" y="60"/>
                      <a:pt x="98" y="59"/>
                      <a:pt x="98" y="60"/>
                    </a:cubicBezTo>
                    <a:cubicBezTo>
                      <a:pt x="99" y="61"/>
                      <a:pt x="98" y="61"/>
                      <a:pt x="98" y="61"/>
                    </a:cubicBezTo>
                    <a:cubicBezTo>
                      <a:pt x="99" y="62"/>
                      <a:pt x="99" y="60"/>
                      <a:pt x="100" y="59"/>
                    </a:cubicBezTo>
                    <a:cubicBezTo>
                      <a:pt x="101" y="61"/>
                      <a:pt x="101" y="60"/>
                      <a:pt x="102" y="61"/>
                    </a:cubicBezTo>
                    <a:cubicBezTo>
                      <a:pt x="102" y="58"/>
                      <a:pt x="104" y="61"/>
                      <a:pt x="103" y="58"/>
                    </a:cubicBezTo>
                    <a:cubicBezTo>
                      <a:pt x="103" y="59"/>
                      <a:pt x="103" y="59"/>
                      <a:pt x="103" y="59"/>
                    </a:cubicBezTo>
                    <a:cubicBezTo>
                      <a:pt x="104" y="58"/>
                      <a:pt x="103" y="56"/>
                      <a:pt x="104" y="56"/>
                    </a:cubicBezTo>
                    <a:cubicBezTo>
                      <a:pt x="104" y="58"/>
                      <a:pt x="104" y="58"/>
                      <a:pt x="104" y="58"/>
                    </a:cubicBezTo>
                    <a:cubicBezTo>
                      <a:pt x="105" y="61"/>
                      <a:pt x="105" y="58"/>
                      <a:pt x="105" y="59"/>
                    </a:cubicBezTo>
                    <a:cubicBezTo>
                      <a:pt x="105" y="58"/>
                      <a:pt x="106" y="59"/>
                      <a:pt x="106" y="58"/>
                    </a:cubicBezTo>
                    <a:cubicBezTo>
                      <a:pt x="106" y="57"/>
                      <a:pt x="106" y="57"/>
                      <a:pt x="106" y="57"/>
                    </a:cubicBezTo>
                    <a:cubicBezTo>
                      <a:pt x="106" y="56"/>
                      <a:pt x="106" y="56"/>
                      <a:pt x="106" y="56"/>
                    </a:cubicBezTo>
                    <a:cubicBezTo>
                      <a:pt x="107" y="55"/>
                      <a:pt x="107" y="58"/>
                      <a:pt x="107" y="58"/>
                    </a:cubicBezTo>
                    <a:cubicBezTo>
                      <a:pt x="107" y="59"/>
                      <a:pt x="108" y="58"/>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9" y="57"/>
                    </a:cubicBezTo>
                    <a:cubicBezTo>
                      <a:pt x="109" y="57"/>
                      <a:pt x="109" y="57"/>
                      <a:pt x="109" y="57"/>
                    </a:cubicBezTo>
                    <a:cubicBezTo>
                      <a:pt x="109" y="57"/>
                      <a:pt x="109" y="57"/>
                      <a:pt x="109" y="58"/>
                    </a:cubicBezTo>
                    <a:cubicBezTo>
                      <a:pt x="109" y="59"/>
                      <a:pt x="109" y="59"/>
                      <a:pt x="109" y="59"/>
                    </a:cubicBezTo>
                    <a:cubicBezTo>
                      <a:pt x="110" y="59"/>
                      <a:pt x="110" y="57"/>
                      <a:pt x="110" y="57"/>
                    </a:cubicBezTo>
                    <a:cubicBezTo>
                      <a:pt x="111" y="58"/>
                      <a:pt x="113" y="56"/>
                      <a:pt x="113" y="55"/>
                    </a:cubicBezTo>
                    <a:cubicBezTo>
                      <a:pt x="113" y="55"/>
                      <a:pt x="113" y="56"/>
                      <a:pt x="113" y="55"/>
                    </a:cubicBezTo>
                    <a:cubicBezTo>
                      <a:pt x="114" y="55"/>
                      <a:pt x="114" y="53"/>
                      <a:pt x="114" y="54"/>
                    </a:cubicBezTo>
                    <a:cubicBezTo>
                      <a:pt x="114" y="54"/>
                      <a:pt x="115" y="55"/>
                      <a:pt x="115" y="55"/>
                    </a:cubicBezTo>
                    <a:cubicBezTo>
                      <a:pt x="115" y="56"/>
                      <a:pt x="115" y="54"/>
                      <a:pt x="115" y="54"/>
                    </a:cubicBezTo>
                    <a:cubicBezTo>
                      <a:pt x="116" y="56"/>
                      <a:pt x="116" y="52"/>
                      <a:pt x="118" y="53"/>
                    </a:cubicBezTo>
                    <a:cubicBezTo>
                      <a:pt x="118" y="53"/>
                      <a:pt x="118" y="54"/>
                      <a:pt x="118" y="55"/>
                    </a:cubicBezTo>
                    <a:cubicBezTo>
                      <a:pt x="119" y="54"/>
                      <a:pt x="119" y="53"/>
                      <a:pt x="120" y="51"/>
                    </a:cubicBezTo>
                    <a:cubicBezTo>
                      <a:pt x="120" y="53"/>
                      <a:pt x="120" y="53"/>
                      <a:pt x="120" y="53"/>
                    </a:cubicBezTo>
                    <a:cubicBezTo>
                      <a:pt x="120" y="52"/>
                      <a:pt x="121" y="52"/>
                      <a:pt x="121" y="51"/>
                    </a:cubicBezTo>
                    <a:cubicBezTo>
                      <a:pt x="120" y="50"/>
                      <a:pt x="120" y="48"/>
                      <a:pt x="121" y="49"/>
                    </a:cubicBezTo>
                    <a:cubicBezTo>
                      <a:pt x="121" y="49"/>
                      <a:pt x="121" y="49"/>
                      <a:pt x="121" y="49"/>
                    </a:cubicBezTo>
                    <a:cubicBezTo>
                      <a:pt x="122" y="48"/>
                      <a:pt x="122" y="48"/>
                      <a:pt x="122" y="48"/>
                    </a:cubicBezTo>
                    <a:cubicBezTo>
                      <a:pt x="122" y="48"/>
                      <a:pt x="122" y="48"/>
                      <a:pt x="122" y="49"/>
                    </a:cubicBezTo>
                    <a:cubicBezTo>
                      <a:pt x="123" y="51"/>
                      <a:pt x="124" y="50"/>
                      <a:pt x="124" y="50"/>
                    </a:cubicBezTo>
                    <a:cubicBezTo>
                      <a:pt x="124" y="49"/>
                      <a:pt x="124" y="49"/>
                      <a:pt x="124" y="49"/>
                    </a:cubicBezTo>
                    <a:cubicBezTo>
                      <a:pt x="124" y="48"/>
                      <a:pt x="125" y="50"/>
                      <a:pt x="125" y="50"/>
                    </a:cubicBezTo>
                    <a:cubicBezTo>
                      <a:pt x="125" y="45"/>
                      <a:pt x="125" y="45"/>
                      <a:pt x="125" y="45"/>
                    </a:cubicBezTo>
                    <a:cubicBezTo>
                      <a:pt x="125" y="45"/>
                      <a:pt x="126" y="47"/>
                      <a:pt x="126" y="48"/>
                    </a:cubicBezTo>
                    <a:cubicBezTo>
                      <a:pt x="127" y="47"/>
                      <a:pt x="126" y="44"/>
                      <a:pt x="126" y="42"/>
                    </a:cubicBezTo>
                    <a:cubicBezTo>
                      <a:pt x="127" y="43"/>
                      <a:pt x="127" y="41"/>
                      <a:pt x="127" y="41"/>
                    </a:cubicBezTo>
                    <a:cubicBezTo>
                      <a:pt x="128" y="42"/>
                      <a:pt x="127" y="41"/>
                      <a:pt x="127" y="42"/>
                    </a:cubicBezTo>
                    <a:cubicBezTo>
                      <a:pt x="128" y="43"/>
                      <a:pt x="128" y="43"/>
                      <a:pt x="128" y="43"/>
                    </a:cubicBezTo>
                    <a:cubicBezTo>
                      <a:pt x="128" y="44"/>
                      <a:pt x="129" y="46"/>
                      <a:pt x="129" y="47"/>
                    </a:cubicBezTo>
                    <a:cubicBezTo>
                      <a:pt x="129" y="46"/>
                      <a:pt x="131" y="46"/>
                      <a:pt x="132" y="46"/>
                    </a:cubicBezTo>
                    <a:cubicBezTo>
                      <a:pt x="130" y="44"/>
                      <a:pt x="132" y="45"/>
                      <a:pt x="132" y="42"/>
                    </a:cubicBezTo>
                    <a:cubicBezTo>
                      <a:pt x="132" y="41"/>
                      <a:pt x="133" y="44"/>
                      <a:pt x="133" y="44"/>
                    </a:cubicBezTo>
                    <a:cubicBezTo>
                      <a:pt x="134" y="43"/>
                      <a:pt x="135" y="44"/>
                      <a:pt x="136" y="43"/>
                    </a:cubicBezTo>
                    <a:cubicBezTo>
                      <a:pt x="136" y="43"/>
                      <a:pt x="136" y="43"/>
                      <a:pt x="136" y="43"/>
                    </a:cubicBezTo>
                    <a:cubicBezTo>
                      <a:pt x="136" y="42"/>
                      <a:pt x="138" y="43"/>
                      <a:pt x="138" y="40"/>
                    </a:cubicBezTo>
                    <a:cubicBezTo>
                      <a:pt x="138" y="42"/>
                      <a:pt x="138" y="42"/>
                      <a:pt x="138" y="42"/>
                    </a:cubicBezTo>
                    <a:cubicBezTo>
                      <a:pt x="139" y="42"/>
                      <a:pt x="137" y="39"/>
                      <a:pt x="139" y="40"/>
                    </a:cubicBezTo>
                    <a:cubicBezTo>
                      <a:pt x="139" y="41"/>
                      <a:pt x="139" y="41"/>
                      <a:pt x="139" y="41"/>
                    </a:cubicBezTo>
                    <a:cubicBezTo>
                      <a:pt x="139" y="40"/>
                      <a:pt x="140" y="42"/>
                      <a:pt x="140" y="39"/>
                    </a:cubicBezTo>
                    <a:cubicBezTo>
                      <a:pt x="141" y="41"/>
                      <a:pt x="141" y="41"/>
                      <a:pt x="141" y="41"/>
                    </a:cubicBezTo>
                    <a:cubicBezTo>
                      <a:pt x="141" y="40"/>
                      <a:pt x="142" y="40"/>
                      <a:pt x="142" y="38"/>
                    </a:cubicBezTo>
                    <a:cubicBezTo>
                      <a:pt x="142" y="40"/>
                      <a:pt x="142" y="40"/>
                      <a:pt x="142" y="40"/>
                    </a:cubicBezTo>
                    <a:cubicBezTo>
                      <a:pt x="143" y="41"/>
                      <a:pt x="142" y="38"/>
                      <a:pt x="143" y="38"/>
                    </a:cubicBezTo>
                    <a:cubicBezTo>
                      <a:pt x="143" y="38"/>
                      <a:pt x="144" y="39"/>
                      <a:pt x="144" y="39"/>
                    </a:cubicBezTo>
                    <a:cubicBezTo>
                      <a:pt x="143" y="38"/>
                      <a:pt x="144" y="38"/>
                      <a:pt x="144" y="37"/>
                    </a:cubicBezTo>
                    <a:cubicBezTo>
                      <a:pt x="146" y="39"/>
                      <a:pt x="146" y="39"/>
                      <a:pt x="146" y="39"/>
                    </a:cubicBezTo>
                    <a:cubicBezTo>
                      <a:pt x="149" y="37"/>
                      <a:pt x="152" y="36"/>
                      <a:pt x="154" y="33"/>
                    </a:cubicBezTo>
                    <a:cubicBezTo>
                      <a:pt x="156" y="35"/>
                      <a:pt x="154" y="35"/>
                      <a:pt x="155" y="36"/>
                    </a:cubicBezTo>
                    <a:cubicBezTo>
                      <a:pt x="154" y="34"/>
                      <a:pt x="155" y="35"/>
                      <a:pt x="156" y="34"/>
                    </a:cubicBezTo>
                    <a:cubicBezTo>
                      <a:pt x="156" y="34"/>
                      <a:pt x="156" y="34"/>
                      <a:pt x="156" y="34"/>
                    </a:cubicBezTo>
                    <a:cubicBezTo>
                      <a:pt x="156" y="34"/>
                      <a:pt x="157" y="35"/>
                      <a:pt x="157" y="34"/>
                    </a:cubicBezTo>
                    <a:cubicBezTo>
                      <a:pt x="157" y="34"/>
                      <a:pt x="157" y="34"/>
                      <a:pt x="157" y="34"/>
                    </a:cubicBezTo>
                    <a:cubicBezTo>
                      <a:pt x="157" y="32"/>
                      <a:pt x="159" y="36"/>
                      <a:pt x="158" y="33"/>
                    </a:cubicBezTo>
                    <a:cubicBezTo>
                      <a:pt x="159" y="34"/>
                      <a:pt x="159" y="34"/>
                      <a:pt x="159" y="34"/>
                    </a:cubicBezTo>
                    <a:cubicBezTo>
                      <a:pt x="158" y="32"/>
                      <a:pt x="160" y="35"/>
                      <a:pt x="160" y="33"/>
                    </a:cubicBezTo>
                    <a:cubicBezTo>
                      <a:pt x="160" y="33"/>
                      <a:pt x="160" y="33"/>
                      <a:pt x="160" y="33"/>
                    </a:cubicBezTo>
                    <a:cubicBezTo>
                      <a:pt x="161" y="34"/>
                      <a:pt x="160" y="30"/>
                      <a:pt x="161" y="32"/>
                    </a:cubicBezTo>
                    <a:cubicBezTo>
                      <a:pt x="162" y="31"/>
                      <a:pt x="162" y="30"/>
                      <a:pt x="161" y="28"/>
                    </a:cubicBezTo>
                    <a:cubicBezTo>
                      <a:pt x="162" y="30"/>
                      <a:pt x="162" y="30"/>
                      <a:pt x="162" y="30"/>
                    </a:cubicBezTo>
                    <a:cubicBezTo>
                      <a:pt x="164" y="28"/>
                      <a:pt x="167" y="27"/>
                      <a:pt x="167" y="24"/>
                    </a:cubicBezTo>
                    <a:cubicBezTo>
                      <a:pt x="168" y="25"/>
                      <a:pt x="168" y="25"/>
                      <a:pt x="168" y="25"/>
                    </a:cubicBezTo>
                    <a:cubicBezTo>
                      <a:pt x="167" y="22"/>
                      <a:pt x="171" y="25"/>
                      <a:pt x="170" y="21"/>
                    </a:cubicBezTo>
                    <a:cubicBezTo>
                      <a:pt x="169" y="19"/>
                      <a:pt x="169" y="19"/>
                      <a:pt x="169" y="19"/>
                    </a:cubicBezTo>
                    <a:cubicBezTo>
                      <a:pt x="171" y="21"/>
                      <a:pt x="171" y="21"/>
                      <a:pt x="171" y="21"/>
                    </a:cubicBezTo>
                    <a:cubicBezTo>
                      <a:pt x="170" y="20"/>
                      <a:pt x="172" y="20"/>
                      <a:pt x="171" y="19"/>
                    </a:cubicBezTo>
                    <a:cubicBezTo>
                      <a:pt x="171" y="19"/>
                      <a:pt x="171" y="19"/>
                      <a:pt x="172" y="20"/>
                    </a:cubicBezTo>
                    <a:cubicBezTo>
                      <a:pt x="172" y="20"/>
                      <a:pt x="171" y="17"/>
                      <a:pt x="172" y="17"/>
                    </a:cubicBezTo>
                    <a:cubicBezTo>
                      <a:pt x="173" y="18"/>
                      <a:pt x="173" y="18"/>
                      <a:pt x="173" y="18"/>
                    </a:cubicBezTo>
                    <a:cubicBezTo>
                      <a:pt x="177" y="19"/>
                      <a:pt x="182" y="18"/>
                      <a:pt x="181" y="13"/>
                    </a:cubicBezTo>
                    <a:cubicBezTo>
                      <a:pt x="181" y="12"/>
                      <a:pt x="183" y="14"/>
                      <a:pt x="183" y="14"/>
                    </a:cubicBezTo>
                    <a:cubicBezTo>
                      <a:pt x="182" y="10"/>
                      <a:pt x="188" y="11"/>
                      <a:pt x="186" y="6"/>
                    </a:cubicBezTo>
                    <a:cubicBezTo>
                      <a:pt x="186" y="4"/>
                      <a:pt x="182" y="0"/>
                      <a:pt x="182" y="0"/>
                    </a:cubicBezTo>
                    <a:cubicBezTo>
                      <a:pt x="180" y="4"/>
                      <a:pt x="176" y="5"/>
                      <a:pt x="171" y="6"/>
                    </a:cubicBezTo>
                    <a:cubicBezTo>
                      <a:pt x="171" y="7"/>
                      <a:pt x="170" y="9"/>
                      <a:pt x="169" y="9"/>
                    </a:cubicBezTo>
                    <a:cubicBezTo>
                      <a:pt x="165" y="12"/>
                      <a:pt x="158" y="11"/>
                      <a:pt x="154" y="16"/>
                    </a:cubicBezTo>
                    <a:cubicBezTo>
                      <a:pt x="155" y="16"/>
                      <a:pt x="155" y="18"/>
                      <a:pt x="155" y="18"/>
                    </a:cubicBezTo>
                    <a:cubicBezTo>
                      <a:pt x="155" y="18"/>
                      <a:pt x="155" y="18"/>
                      <a:pt x="155" y="18"/>
                    </a:cubicBezTo>
                    <a:cubicBezTo>
                      <a:pt x="155" y="19"/>
                      <a:pt x="155" y="19"/>
                      <a:pt x="155" y="19"/>
                    </a:cubicBezTo>
                    <a:cubicBezTo>
                      <a:pt x="155" y="19"/>
                      <a:pt x="154" y="18"/>
                      <a:pt x="154" y="17"/>
                    </a:cubicBezTo>
                    <a:cubicBezTo>
                      <a:pt x="153" y="19"/>
                      <a:pt x="151" y="20"/>
                      <a:pt x="149" y="20"/>
                    </a:cubicBezTo>
                    <a:cubicBezTo>
                      <a:pt x="150" y="22"/>
                      <a:pt x="148" y="21"/>
                      <a:pt x="149" y="23"/>
                    </a:cubicBezTo>
                    <a:cubicBezTo>
                      <a:pt x="148" y="22"/>
                      <a:pt x="148" y="22"/>
                      <a:pt x="148" y="22"/>
                    </a:cubicBezTo>
                    <a:cubicBezTo>
                      <a:pt x="147" y="24"/>
                      <a:pt x="147" y="24"/>
                      <a:pt x="145" y="22"/>
                    </a:cubicBezTo>
                    <a:cubicBezTo>
                      <a:pt x="139" y="23"/>
                      <a:pt x="134" y="27"/>
                      <a:pt x="128" y="28"/>
                    </a:cubicBezTo>
                    <a:cubicBezTo>
                      <a:pt x="123" y="30"/>
                      <a:pt x="118" y="35"/>
                      <a:pt x="112" y="37"/>
                    </a:cubicBezTo>
                    <a:cubicBezTo>
                      <a:pt x="112" y="40"/>
                      <a:pt x="110" y="39"/>
                      <a:pt x="110" y="42"/>
                    </a:cubicBezTo>
                    <a:cubicBezTo>
                      <a:pt x="110" y="41"/>
                      <a:pt x="110" y="41"/>
                      <a:pt x="110" y="41"/>
                    </a:cubicBezTo>
                    <a:cubicBezTo>
                      <a:pt x="109" y="43"/>
                      <a:pt x="109" y="41"/>
                      <a:pt x="107" y="40"/>
                    </a:cubicBezTo>
                    <a:cubicBezTo>
                      <a:pt x="107" y="42"/>
                      <a:pt x="107" y="41"/>
                      <a:pt x="107" y="43"/>
                    </a:cubicBezTo>
                    <a:cubicBezTo>
                      <a:pt x="107" y="45"/>
                      <a:pt x="106" y="40"/>
                      <a:pt x="106" y="41"/>
                    </a:cubicBezTo>
                    <a:cubicBezTo>
                      <a:pt x="105" y="41"/>
                      <a:pt x="106" y="42"/>
                      <a:pt x="106" y="42"/>
                    </a:cubicBezTo>
                    <a:cubicBezTo>
                      <a:pt x="105" y="45"/>
                      <a:pt x="106" y="41"/>
                      <a:pt x="103" y="39"/>
                    </a:cubicBezTo>
                    <a:cubicBezTo>
                      <a:pt x="101" y="41"/>
                      <a:pt x="98" y="44"/>
                      <a:pt x="95" y="43"/>
                    </a:cubicBezTo>
                    <a:cubicBezTo>
                      <a:pt x="95" y="43"/>
                      <a:pt x="96" y="44"/>
                      <a:pt x="96" y="44"/>
                    </a:cubicBezTo>
                    <a:cubicBezTo>
                      <a:pt x="95" y="41"/>
                      <a:pt x="95" y="46"/>
                      <a:pt x="94" y="44"/>
                    </a:cubicBezTo>
                    <a:cubicBezTo>
                      <a:pt x="94" y="44"/>
                      <a:pt x="94" y="43"/>
                      <a:pt x="94" y="43"/>
                    </a:cubicBezTo>
                    <a:cubicBezTo>
                      <a:pt x="93" y="42"/>
                      <a:pt x="92" y="44"/>
                      <a:pt x="91" y="43"/>
                    </a:cubicBezTo>
                    <a:cubicBezTo>
                      <a:pt x="90" y="45"/>
                      <a:pt x="88" y="42"/>
                      <a:pt x="88" y="44"/>
                    </a:cubicBezTo>
                    <a:cubicBezTo>
                      <a:pt x="88" y="43"/>
                      <a:pt x="87" y="43"/>
                      <a:pt x="87" y="43"/>
                    </a:cubicBezTo>
                    <a:cubicBezTo>
                      <a:pt x="87" y="47"/>
                      <a:pt x="84" y="42"/>
                      <a:pt x="84" y="44"/>
                    </a:cubicBezTo>
                    <a:cubicBezTo>
                      <a:pt x="84" y="44"/>
                      <a:pt x="84" y="44"/>
                      <a:pt x="84" y="44"/>
                    </a:cubicBezTo>
                    <a:cubicBezTo>
                      <a:pt x="81" y="45"/>
                      <a:pt x="77" y="45"/>
                      <a:pt x="75" y="47"/>
                    </a:cubicBezTo>
                    <a:cubicBezTo>
                      <a:pt x="73" y="47"/>
                      <a:pt x="70" y="44"/>
                      <a:pt x="69" y="46"/>
                    </a:cubicBezTo>
                    <a:cubicBezTo>
                      <a:pt x="69" y="48"/>
                      <a:pt x="69" y="48"/>
                      <a:pt x="69" y="48"/>
                    </a:cubicBezTo>
                    <a:cubicBezTo>
                      <a:pt x="68" y="48"/>
                      <a:pt x="69" y="47"/>
                      <a:pt x="68" y="46"/>
                    </a:cubicBezTo>
                    <a:cubicBezTo>
                      <a:pt x="68" y="48"/>
                      <a:pt x="66" y="47"/>
                      <a:pt x="65" y="47"/>
                    </a:cubicBezTo>
                    <a:cubicBezTo>
                      <a:pt x="65" y="47"/>
                      <a:pt x="65" y="48"/>
                      <a:pt x="65" y="49"/>
                    </a:cubicBezTo>
                    <a:cubicBezTo>
                      <a:pt x="63" y="46"/>
                      <a:pt x="62" y="50"/>
                      <a:pt x="60" y="48"/>
                    </a:cubicBezTo>
                    <a:cubicBezTo>
                      <a:pt x="61" y="51"/>
                      <a:pt x="60" y="50"/>
                      <a:pt x="59" y="51"/>
                    </a:cubicBezTo>
                    <a:cubicBezTo>
                      <a:pt x="59" y="51"/>
                      <a:pt x="59" y="50"/>
                      <a:pt x="59" y="49"/>
                    </a:cubicBezTo>
                    <a:cubicBezTo>
                      <a:pt x="58" y="50"/>
                      <a:pt x="57" y="50"/>
                      <a:pt x="56" y="49"/>
                    </a:cubicBezTo>
                    <a:cubicBezTo>
                      <a:pt x="56" y="49"/>
                      <a:pt x="56" y="51"/>
                      <a:pt x="55" y="51"/>
                    </a:cubicBezTo>
                    <a:cubicBezTo>
                      <a:pt x="54" y="49"/>
                      <a:pt x="54" y="51"/>
                      <a:pt x="53" y="50"/>
                    </a:cubicBezTo>
                    <a:cubicBezTo>
                      <a:pt x="54" y="52"/>
                      <a:pt x="52" y="54"/>
                      <a:pt x="52" y="53"/>
                    </a:cubicBezTo>
                    <a:cubicBezTo>
                      <a:pt x="52" y="50"/>
                      <a:pt x="52" y="50"/>
                      <a:pt x="52" y="50"/>
                    </a:cubicBezTo>
                    <a:cubicBezTo>
                      <a:pt x="50" y="52"/>
                      <a:pt x="47" y="49"/>
                      <a:pt x="44" y="52"/>
                    </a:cubicBezTo>
                    <a:cubicBezTo>
                      <a:pt x="44" y="51"/>
                      <a:pt x="44" y="51"/>
                      <a:pt x="44" y="51"/>
                    </a:cubicBezTo>
                    <a:cubicBezTo>
                      <a:pt x="42" y="53"/>
                      <a:pt x="39" y="51"/>
                      <a:pt x="37" y="54"/>
                    </a:cubicBezTo>
                    <a:cubicBezTo>
                      <a:pt x="36" y="53"/>
                      <a:pt x="35" y="52"/>
                      <a:pt x="35" y="52"/>
                    </a:cubicBezTo>
                    <a:cubicBezTo>
                      <a:pt x="34" y="53"/>
                      <a:pt x="33" y="53"/>
                      <a:pt x="32" y="55"/>
                    </a:cubicBezTo>
                    <a:cubicBezTo>
                      <a:pt x="32" y="56"/>
                      <a:pt x="32" y="54"/>
                      <a:pt x="32" y="54"/>
                    </a:cubicBezTo>
                    <a:cubicBezTo>
                      <a:pt x="31" y="53"/>
                      <a:pt x="30" y="51"/>
                      <a:pt x="29" y="53"/>
                    </a:cubicBezTo>
                    <a:cubicBezTo>
                      <a:pt x="29" y="52"/>
                      <a:pt x="29" y="52"/>
                      <a:pt x="29" y="52"/>
                    </a:cubicBezTo>
                    <a:cubicBezTo>
                      <a:pt x="28" y="53"/>
                      <a:pt x="27" y="55"/>
                      <a:pt x="26" y="53"/>
                    </a:cubicBezTo>
                    <a:cubicBezTo>
                      <a:pt x="25" y="54"/>
                      <a:pt x="24" y="55"/>
                      <a:pt x="25" y="56"/>
                    </a:cubicBezTo>
                    <a:cubicBezTo>
                      <a:pt x="24" y="56"/>
                      <a:pt x="25" y="54"/>
                      <a:pt x="24" y="55"/>
                    </a:cubicBezTo>
                    <a:cubicBezTo>
                      <a:pt x="25" y="53"/>
                      <a:pt x="25" y="53"/>
                      <a:pt x="25" y="53"/>
                    </a:cubicBezTo>
                    <a:cubicBezTo>
                      <a:pt x="23" y="52"/>
                      <a:pt x="21" y="53"/>
                      <a:pt x="19" y="53"/>
                    </a:cubicBezTo>
                    <a:cubicBezTo>
                      <a:pt x="19" y="51"/>
                      <a:pt x="17" y="53"/>
                      <a:pt x="16" y="51"/>
                    </a:cubicBezTo>
                    <a:cubicBezTo>
                      <a:pt x="15" y="52"/>
                      <a:pt x="15" y="50"/>
                      <a:pt x="13" y="53"/>
                    </a:cubicBezTo>
                    <a:cubicBezTo>
                      <a:pt x="14" y="51"/>
                      <a:pt x="14" y="51"/>
                      <a:pt x="14" y="51"/>
                    </a:cubicBezTo>
                    <a:cubicBezTo>
                      <a:pt x="13" y="51"/>
                      <a:pt x="12" y="51"/>
                      <a:pt x="11" y="49"/>
                    </a:cubicBezTo>
                    <a:cubicBezTo>
                      <a:pt x="11" y="49"/>
                      <a:pt x="10" y="50"/>
                      <a:pt x="9" y="51"/>
                    </a:cubicBezTo>
                    <a:cubicBezTo>
                      <a:pt x="10" y="49"/>
                      <a:pt x="10" y="49"/>
                      <a:pt x="10" y="49"/>
                    </a:cubicBezTo>
                    <a:cubicBezTo>
                      <a:pt x="9" y="50"/>
                      <a:pt x="7" y="51"/>
                      <a:pt x="6" y="52"/>
                    </a:cubicBezTo>
                    <a:cubicBezTo>
                      <a:pt x="6" y="51"/>
                      <a:pt x="6" y="52"/>
                      <a:pt x="6" y="51"/>
                    </a:cubicBezTo>
                    <a:cubicBezTo>
                      <a:pt x="7" y="51"/>
                      <a:pt x="8" y="50"/>
                      <a:pt x="9" y="48"/>
                    </a:cubicBezTo>
                    <a:cubicBezTo>
                      <a:pt x="9" y="48"/>
                      <a:pt x="6" y="50"/>
                      <a:pt x="7" y="48"/>
                    </a:cubicBezTo>
                    <a:cubicBezTo>
                      <a:pt x="7" y="47"/>
                      <a:pt x="7" y="47"/>
                      <a:pt x="5" y="49"/>
                    </a:cubicBezTo>
                    <a:cubicBezTo>
                      <a:pt x="6" y="48"/>
                      <a:pt x="6" y="48"/>
                      <a:pt x="7" y="47"/>
                    </a:cubicBezTo>
                    <a:cubicBezTo>
                      <a:pt x="6" y="47"/>
                      <a:pt x="6" y="47"/>
                      <a:pt x="5" y="47"/>
                    </a:cubicBezTo>
                    <a:cubicBezTo>
                      <a:pt x="6" y="47"/>
                      <a:pt x="5" y="47"/>
                      <a:pt x="5" y="48"/>
                    </a:cubicBezTo>
                    <a:cubicBezTo>
                      <a:pt x="4" y="48"/>
                      <a:pt x="4" y="48"/>
                      <a:pt x="2" y="49"/>
                    </a:cubicBezTo>
                    <a:cubicBezTo>
                      <a:pt x="3" y="49"/>
                      <a:pt x="3" y="49"/>
                      <a:pt x="3" y="49"/>
                    </a:cubicBezTo>
                    <a:cubicBezTo>
                      <a:pt x="2" y="50"/>
                      <a:pt x="1" y="50"/>
                      <a:pt x="2" y="49"/>
                    </a:cubicBezTo>
                    <a:cubicBezTo>
                      <a:pt x="3" y="48"/>
                      <a:pt x="4" y="48"/>
                      <a:pt x="5" y="47"/>
                    </a:cubicBezTo>
                    <a:cubicBezTo>
                      <a:pt x="1" y="48"/>
                      <a:pt x="1" y="48"/>
                      <a:pt x="1" y="48"/>
                    </a:cubicBezTo>
                    <a:cubicBezTo>
                      <a:pt x="2" y="48"/>
                      <a:pt x="2" y="49"/>
                      <a:pt x="1" y="49"/>
                    </a:cubicBezTo>
                    <a:cubicBezTo>
                      <a:pt x="2" y="49"/>
                      <a:pt x="2" y="49"/>
                      <a:pt x="2" y="49"/>
                    </a:cubicBezTo>
                    <a:cubicBezTo>
                      <a:pt x="0" y="50"/>
                      <a:pt x="0" y="50"/>
                      <a:pt x="0" y="50"/>
                    </a:cubicBezTo>
                    <a:cubicBezTo>
                      <a:pt x="1" y="51"/>
                      <a:pt x="1" y="52"/>
                      <a:pt x="2" y="52"/>
                    </a:cubicBezTo>
                    <a:cubicBezTo>
                      <a:pt x="3" y="51"/>
                      <a:pt x="3" y="51"/>
                      <a:pt x="3" y="51"/>
                    </a:cubicBezTo>
                    <a:cubicBezTo>
                      <a:pt x="4" y="51"/>
                      <a:pt x="5" y="50"/>
                      <a:pt x="5" y="52"/>
                    </a:cubicBezTo>
                    <a:cubicBezTo>
                      <a:pt x="4" y="52"/>
                      <a:pt x="4" y="53"/>
                      <a:pt x="3" y="53"/>
                    </a:cubicBezTo>
                    <a:cubicBezTo>
                      <a:pt x="4" y="53"/>
                      <a:pt x="4" y="53"/>
                      <a:pt x="4" y="53"/>
                    </a:cubicBezTo>
                    <a:cubicBezTo>
                      <a:pt x="2" y="55"/>
                      <a:pt x="2" y="55"/>
                      <a:pt x="2" y="55"/>
                    </a:cubicBezTo>
                    <a:cubicBezTo>
                      <a:pt x="5" y="52"/>
                      <a:pt x="4" y="55"/>
                      <a:pt x="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82" name="Freeform 243"/>
              <p:cNvSpPr/>
              <p:nvPr/>
            </p:nvSpPr>
            <p:spPr bwMode="auto">
              <a:xfrm>
                <a:off x="6642" y="3122"/>
                <a:ext cx="3" cy="5"/>
              </a:xfrm>
              <a:custGeom>
                <a:avLst/>
                <a:gdLst>
                  <a:gd name="T0" fmla="*/ 3 w 3"/>
                  <a:gd name="T1" fmla="*/ 5 h 5"/>
                  <a:gd name="T2" fmla="*/ 3 w 3"/>
                  <a:gd name="T3" fmla="*/ 5 h 5"/>
                  <a:gd name="T4" fmla="*/ 0 w 3"/>
                  <a:gd name="T5" fmla="*/ 0 h 5"/>
                  <a:gd name="T6" fmla="*/ 3 w 3"/>
                  <a:gd name="T7" fmla="*/ 5 h 5"/>
                </a:gdLst>
                <a:ahLst/>
                <a:cxnLst>
                  <a:cxn ang="0">
                    <a:pos x="T0" y="T1"/>
                  </a:cxn>
                  <a:cxn ang="0">
                    <a:pos x="T2" y="T3"/>
                  </a:cxn>
                  <a:cxn ang="0">
                    <a:pos x="T4" y="T5"/>
                  </a:cxn>
                  <a:cxn ang="0">
                    <a:pos x="T6" y="T7"/>
                  </a:cxn>
                </a:cxnLst>
                <a:rect l="0" t="0" r="r" b="b"/>
                <a:pathLst>
                  <a:path w="3" h="5">
                    <a:moveTo>
                      <a:pt x="3" y="5"/>
                    </a:moveTo>
                    <a:lnTo>
                      <a:pt x="3" y="5"/>
                    </a:lnTo>
                    <a:lnTo>
                      <a:pt x="0" y="0"/>
                    </a:lnTo>
                    <a:lnTo>
                      <a:pt x="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83" name="Freeform 244"/>
              <p:cNvSpPr/>
              <p:nvPr/>
            </p:nvSpPr>
            <p:spPr bwMode="auto">
              <a:xfrm>
                <a:off x="6614" y="3139"/>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84" name="Freeform 245"/>
              <p:cNvSpPr/>
              <p:nvPr/>
            </p:nvSpPr>
            <p:spPr bwMode="auto">
              <a:xfrm>
                <a:off x="6616" y="314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85" name="Freeform 246"/>
              <p:cNvSpPr/>
              <p:nvPr/>
            </p:nvSpPr>
            <p:spPr bwMode="auto">
              <a:xfrm>
                <a:off x="6355" y="3174"/>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86" name="Freeform 247"/>
              <p:cNvSpPr/>
              <p:nvPr/>
            </p:nvSpPr>
            <p:spPr bwMode="auto">
              <a:xfrm>
                <a:off x="6614" y="3148"/>
                <a:ext cx="2" cy="5"/>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2"/>
                      <a:pt x="1" y="2"/>
                    </a:cubicBezTo>
                    <a:cubicBezTo>
                      <a:pt x="1"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87" name="Freeform 248"/>
              <p:cNvSpPr/>
              <p:nvPr/>
            </p:nvSpPr>
            <p:spPr bwMode="auto">
              <a:xfrm>
                <a:off x="6365" y="3186"/>
                <a:ext cx="2" cy="5"/>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88" name="Freeform 249"/>
              <p:cNvSpPr/>
              <p:nvPr/>
            </p:nvSpPr>
            <p:spPr bwMode="auto">
              <a:xfrm>
                <a:off x="6386" y="3191"/>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2"/>
                      <a:pt x="1" y="0"/>
                      <a:pt x="1" y="1"/>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89" name="Freeform 250"/>
              <p:cNvSpPr/>
              <p:nvPr/>
            </p:nvSpPr>
            <p:spPr bwMode="auto">
              <a:xfrm>
                <a:off x="6367" y="3181"/>
                <a:ext cx="2" cy="5"/>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0"/>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90" name="Freeform 251"/>
              <p:cNvSpPr/>
              <p:nvPr/>
            </p:nvSpPr>
            <p:spPr bwMode="auto">
              <a:xfrm>
                <a:off x="6516" y="3378"/>
                <a:ext cx="5" cy="10"/>
              </a:xfrm>
              <a:custGeom>
                <a:avLst/>
                <a:gdLst>
                  <a:gd name="T0" fmla="*/ 2 w 2"/>
                  <a:gd name="T1" fmla="*/ 0 h 4"/>
                  <a:gd name="T2" fmla="*/ 1 w 2"/>
                  <a:gd name="T3" fmla="*/ 1 h 4"/>
                  <a:gd name="T4" fmla="*/ 1 w 2"/>
                  <a:gd name="T5" fmla="*/ 2 h 4"/>
                  <a:gd name="T6" fmla="*/ 0 w 2"/>
                  <a:gd name="T7" fmla="*/ 4 h 4"/>
                  <a:gd name="T8" fmla="*/ 2 w 2"/>
                  <a:gd name="T9" fmla="*/ 1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2" y="1"/>
                      <a:pt x="2" y="1"/>
                      <a:pt x="1" y="1"/>
                    </a:cubicBezTo>
                    <a:cubicBezTo>
                      <a:pt x="1" y="2"/>
                      <a:pt x="0" y="3"/>
                      <a:pt x="1" y="2"/>
                    </a:cubicBezTo>
                    <a:cubicBezTo>
                      <a:pt x="1" y="3"/>
                      <a:pt x="0" y="3"/>
                      <a:pt x="0" y="4"/>
                    </a:cubicBezTo>
                    <a:cubicBezTo>
                      <a:pt x="1" y="3"/>
                      <a:pt x="2" y="1"/>
                      <a:pt x="2" y="1"/>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91" name="Freeform 252"/>
              <p:cNvSpPr/>
              <p:nvPr/>
            </p:nvSpPr>
            <p:spPr bwMode="auto">
              <a:xfrm>
                <a:off x="6398" y="3191"/>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92" name="Freeform 253"/>
              <p:cNvSpPr/>
              <p:nvPr/>
            </p:nvSpPr>
            <p:spPr bwMode="auto">
              <a:xfrm>
                <a:off x="6583" y="33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93" name="Freeform 254"/>
              <p:cNvSpPr>
                <a:spLocks noEditPoints="1"/>
              </p:cNvSpPr>
              <p:nvPr/>
            </p:nvSpPr>
            <p:spPr bwMode="auto">
              <a:xfrm>
                <a:off x="6519" y="3305"/>
                <a:ext cx="171" cy="106"/>
              </a:xfrm>
              <a:custGeom>
                <a:avLst/>
                <a:gdLst>
                  <a:gd name="T0" fmla="*/ 54 w 72"/>
                  <a:gd name="T1" fmla="*/ 4 h 45"/>
                  <a:gd name="T2" fmla="*/ 55 w 72"/>
                  <a:gd name="T3" fmla="*/ 8 h 45"/>
                  <a:gd name="T4" fmla="*/ 44 w 72"/>
                  <a:gd name="T5" fmla="*/ 20 h 45"/>
                  <a:gd name="T6" fmla="*/ 38 w 72"/>
                  <a:gd name="T7" fmla="*/ 21 h 45"/>
                  <a:gd name="T8" fmla="*/ 35 w 72"/>
                  <a:gd name="T9" fmla="*/ 21 h 45"/>
                  <a:gd name="T10" fmla="*/ 30 w 72"/>
                  <a:gd name="T11" fmla="*/ 22 h 45"/>
                  <a:gd name="T12" fmla="*/ 27 w 72"/>
                  <a:gd name="T13" fmla="*/ 22 h 45"/>
                  <a:gd name="T14" fmla="*/ 21 w 72"/>
                  <a:gd name="T15" fmla="*/ 23 h 45"/>
                  <a:gd name="T16" fmla="*/ 16 w 72"/>
                  <a:gd name="T17" fmla="*/ 23 h 45"/>
                  <a:gd name="T18" fmla="*/ 11 w 72"/>
                  <a:gd name="T19" fmla="*/ 23 h 45"/>
                  <a:gd name="T20" fmla="*/ 9 w 72"/>
                  <a:gd name="T21" fmla="*/ 21 h 45"/>
                  <a:gd name="T22" fmla="*/ 8 w 72"/>
                  <a:gd name="T23" fmla="*/ 20 h 45"/>
                  <a:gd name="T24" fmla="*/ 7 w 72"/>
                  <a:gd name="T25" fmla="*/ 20 h 45"/>
                  <a:gd name="T26" fmla="*/ 4 w 72"/>
                  <a:gd name="T27" fmla="*/ 22 h 45"/>
                  <a:gd name="T28" fmla="*/ 2 w 72"/>
                  <a:gd name="T29" fmla="*/ 25 h 45"/>
                  <a:gd name="T30" fmla="*/ 2 w 72"/>
                  <a:gd name="T31" fmla="*/ 31 h 45"/>
                  <a:gd name="T32" fmla="*/ 8 w 72"/>
                  <a:gd name="T33" fmla="*/ 29 h 45"/>
                  <a:gd name="T34" fmla="*/ 4 w 72"/>
                  <a:gd name="T35" fmla="*/ 34 h 45"/>
                  <a:gd name="T36" fmla="*/ 3 w 72"/>
                  <a:gd name="T37" fmla="*/ 39 h 45"/>
                  <a:gd name="T38" fmla="*/ 8 w 72"/>
                  <a:gd name="T39" fmla="*/ 33 h 45"/>
                  <a:gd name="T40" fmla="*/ 6 w 72"/>
                  <a:gd name="T41" fmla="*/ 39 h 45"/>
                  <a:gd name="T42" fmla="*/ 7 w 72"/>
                  <a:gd name="T43" fmla="*/ 41 h 45"/>
                  <a:gd name="T44" fmla="*/ 8 w 72"/>
                  <a:gd name="T45" fmla="*/ 42 h 45"/>
                  <a:gd name="T46" fmla="*/ 9 w 72"/>
                  <a:gd name="T47" fmla="*/ 43 h 45"/>
                  <a:gd name="T48" fmla="*/ 12 w 72"/>
                  <a:gd name="T49" fmla="*/ 40 h 45"/>
                  <a:gd name="T50" fmla="*/ 13 w 72"/>
                  <a:gd name="T51" fmla="*/ 44 h 45"/>
                  <a:gd name="T52" fmla="*/ 15 w 72"/>
                  <a:gd name="T53" fmla="*/ 40 h 45"/>
                  <a:gd name="T54" fmla="*/ 16 w 72"/>
                  <a:gd name="T55" fmla="*/ 40 h 45"/>
                  <a:gd name="T56" fmla="*/ 17 w 72"/>
                  <a:gd name="T57" fmla="*/ 42 h 45"/>
                  <a:gd name="T58" fmla="*/ 23 w 72"/>
                  <a:gd name="T59" fmla="*/ 41 h 45"/>
                  <a:gd name="T60" fmla="*/ 24 w 72"/>
                  <a:gd name="T61" fmla="*/ 41 h 45"/>
                  <a:gd name="T62" fmla="*/ 28 w 72"/>
                  <a:gd name="T63" fmla="*/ 41 h 45"/>
                  <a:gd name="T64" fmla="*/ 31 w 72"/>
                  <a:gd name="T65" fmla="*/ 40 h 45"/>
                  <a:gd name="T66" fmla="*/ 33 w 72"/>
                  <a:gd name="T67" fmla="*/ 39 h 45"/>
                  <a:gd name="T68" fmla="*/ 34 w 72"/>
                  <a:gd name="T69" fmla="*/ 40 h 45"/>
                  <a:gd name="T70" fmla="*/ 34 w 72"/>
                  <a:gd name="T71" fmla="*/ 37 h 45"/>
                  <a:gd name="T72" fmla="*/ 37 w 72"/>
                  <a:gd name="T73" fmla="*/ 38 h 45"/>
                  <a:gd name="T74" fmla="*/ 41 w 72"/>
                  <a:gd name="T75" fmla="*/ 39 h 45"/>
                  <a:gd name="T76" fmla="*/ 43 w 72"/>
                  <a:gd name="T77" fmla="*/ 35 h 45"/>
                  <a:gd name="T78" fmla="*/ 46 w 72"/>
                  <a:gd name="T79" fmla="*/ 35 h 45"/>
                  <a:gd name="T80" fmla="*/ 47 w 72"/>
                  <a:gd name="T81" fmla="*/ 34 h 45"/>
                  <a:gd name="T82" fmla="*/ 49 w 72"/>
                  <a:gd name="T83" fmla="*/ 34 h 45"/>
                  <a:gd name="T84" fmla="*/ 50 w 72"/>
                  <a:gd name="T85" fmla="*/ 36 h 45"/>
                  <a:gd name="T86" fmla="*/ 51 w 72"/>
                  <a:gd name="T87" fmla="*/ 32 h 45"/>
                  <a:gd name="T88" fmla="*/ 52 w 72"/>
                  <a:gd name="T89" fmla="*/ 27 h 45"/>
                  <a:gd name="T90" fmla="*/ 54 w 72"/>
                  <a:gd name="T91" fmla="*/ 28 h 45"/>
                  <a:gd name="T92" fmla="*/ 54 w 72"/>
                  <a:gd name="T93" fmla="*/ 23 h 45"/>
                  <a:gd name="T94" fmla="*/ 58 w 72"/>
                  <a:gd name="T95" fmla="*/ 23 h 45"/>
                  <a:gd name="T96" fmla="*/ 59 w 72"/>
                  <a:gd name="T97" fmla="*/ 21 h 45"/>
                  <a:gd name="T98" fmla="*/ 61 w 72"/>
                  <a:gd name="T99" fmla="*/ 20 h 45"/>
                  <a:gd name="T100" fmla="*/ 65 w 72"/>
                  <a:gd name="T101" fmla="*/ 17 h 45"/>
                  <a:gd name="T102" fmla="*/ 65 w 72"/>
                  <a:gd name="T103" fmla="*/ 13 h 45"/>
                  <a:gd name="T104" fmla="*/ 67 w 72"/>
                  <a:gd name="T105" fmla="*/ 8 h 45"/>
                  <a:gd name="T106" fmla="*/ 61 w 72"/>
                  <a:gd name="T10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 h="45">
                    <a:moveTo>
                      <a:pt x="68" y="4"/>
                    </a:moveTo>
                    <a:cubicBezTo>
                      <a:pt x="67" y="4"/>
                      <a:pt x="70" y="3"/>
                      <a:pt x="70" y="3"/>
                    </a:cubicBezTo>
                    <a:cubicBezTo>
                      <a:pt x="66" y="4"/>
                      <a:pt x="69" y="0"/>
                      <a:pt x="65" y="3"/>
                    </a:cubicBezTo>
                    <a:cubicBezTo>
                      <a:pt x="64" y="3"/>
                      <a:pt x="63" y="5"/>
                      <a:pt x="63" y="6"/>
                    </a:cubicBezTo>
                    <a:cubicBezTo>
                      <a:pt x="62" y="6"/>
                      <a:pt x="61" y="6"/>
                      <a:pt x="61" y="6"/>
                    </a:cubicBezTo>
                    <a:cubicBezTo>
                      <a:pt x="59" y="4"/>
                      <a:pt x="51" y="2"/>
                      <a:pt x="54" y="4"/>
                    </a:cubicBezTo>
                    <a:cubicBezTo>
                      <a:pt x="55" y="4"/>
                      <a:pt x="56" y="5"/>
                      <a:pt x="56" y="5"/>
                    </a:cubicBezTo>
                    <a:cubicBezTo>
                      <a:pt x="56" y="5"/>
                      <a:pt x="56" y="5"/>
                      <a:pt x="56" y="5"/>
                    </a:cubicBezTo>
                    <a:cubicBezTo>
                      <a:pt x="57" y="6"/>
                      <a:pt x="57" y="6"/>
                      <a:pt x="57" y="6"/>
                    </a:cubicBezTo>
                    <a:cubicBezTo>
                      <a:pt x="57" y="6"/>
                      <a:pt x="55" y="5"/>
                      <a:pt x="55" y="4"/>
                    </a:cubicBezTo>
                    <a:cubicBezTo>
                      <a:pt x="55" y="5"/>
                      <a:pt x="55" y="6"/>
                      <a:pt x="54" y="6"/>
                    </a:cubicBezTo>
                    <a:cubicBezTo>
                      <a:pt x="55" y="7"/>
                      <a:pt x="54" y="6"/>
                      <a:pt x="55" y="8"/>
                    </a:cubicBezTo>
                    <a:cubicBezTo>
                      <a:pt x="55" y="7"/>
                      <a:pt x="55" y="7"/>
                      <a:pt x="55" y="7"/>
                    </a:cubicBezTo>
                    <a:cubicBezTo>
                      <a:pt x="55" y="8"/>
                      <a:pt x="55" y="8"/>
                      <a:pt x="53" y="7"/>
                    </a:cubicBezTo>
                    <a:cubicBezTo>
                      <a:pt x="50" y="7"/>
                      <a:pt x="49" y="9"/>
                      <a:pt x="47" y="10"/>
                    </a:cubicBezTo>
                    <a:cubicBezTo>
                      <a:pt x="46" y="12"/>
                      <a:pt x="45" y="14"/>
                      <a:pt x="43" y="16"/>
                    </a:cubicBezTo>
                    <a:cubicBezTo>
                      <a:pt x="44" y="19"/>
                      <a:pt x="43" y="18"/>
                      <a:pt x="44" y="21"/>
                    </a:cubicBezTo>
                    <a:cubicBezTo>
                      <a:pt x="44" y="20"/>
                      <a:pt x="44" y="20"/>
                      <a:pt x="44" y="20"/>
                    </a:cubicBezTo>
                    <a:cubicBezTo>
                      <a:pt x="44" y="22"/>
                      <a:pt x="43" y="20"/>
                      <a:pt x="42" y="19"/>
                    </a:cubicBezTo>
                    <a:cubicBezTo>
                      <a:pt x="43" y="21"/>
                      <a:pt x="42" y="20"/>
                      <a:pt x="43" y="22"/>
                    </a:cubicBezTo>
                    <a:cubicBezTo>
                      <a:pt x="44" y="23"/>
                      <a:pt x="41" y="19"/>
                      <a:pt x="42" y="20"/>
                    </a:cubicBezTo>
                    <a:cubicBezTo>
                      <a:pt x="41" y="20"/>
                      <a:pt x="42" y="21"/>
                      <a:pt x="42" y="21"/>
                    </a:cubicBezTo>
                    <a:cubicBezTo>
                      <a:pt x="42" y="23"/>
                      <a:pt x="41" y="20"/>
                      <a:pt x="40" y="18"/>
                    </a:cubicBezTo>
                    <a:cubicBezTo>
                      <a:pt x="39" y="19"/>
                      <a:pt x="39" y="22"/>
                      <a:pt x="38" y="21"/>
                    </a:cubicBezTo>
                    <a:cubicBezTo>
                      <a:pt x="38" y="21"/>
                      <a:pt x="38" y="22"/>
                      <a:pt x="38" y="22"/>
                    </a:cubicBezTo>
                    <a:cubicBezTo>
                      <a:pt x="37" y="19"/>
                      <a:pt x="38" y="23"/>
                      <a:pt x="38" y="22"/>
                    </a:cubicBezTo>
                    <a:cubicBezTo>
                      <a:pt x="37" y="21"/>
                      <a:pt x="37" y="21"/>
                      <a:pt x="37" y="21"/>
                    </a:cubicBezTo>
                    <a:cubicBezTo>
                      <a:pt x="36" y="20"/>
                      <a:pt x="37" y="22"/>
                      <a:pt x="36" y="21"/>
                    </a:cubicBezTo>
                    <a:cubicBezTo>
                      <a:pt x="36" y="21"/>
                      <a:pt x="36" y="21"/>
                      <a:pt x="36" y="21"/>
                    </a:cubicBezTo>
                    <a:cubicBezTo>
                      <a:pt x="36" y="23"/>
                      <a:pt x="35" y="20"/>
                      <a:pt x="35" y="21"/>
                    </a:cubicBezTo>
                    <a:cubicBezTo>
                      <a:pt x="35" y="20"/>
                      <a:pt x="35" y="21"/>
                      <a:pt x="35" y="20"/>
                    </a:cubicBezTo>
                    <a:cubicBezTo>
                      <a:pt x="36" y="24"/>
                      <a:pt x="34" y="19"/>
                      <a:pt x="34" y="21"/>
                    </a:cubicBezTo>
                    <a:cubicBezTo>
                      <a:pt x="34" y="21"/>
                      <a:pt x="34" y="21"/>
                      <a:pt x="34" y="21"/>
                    </a:cubicBezTo>
                    <a:cubicBezTo>
                      <a:pt x="34" y="21"/>
                      <a:pt x="34" y="20"/>
                      <a:pt x="32" y="22"/>
                    </a:cubicBezTo>
                    <a:cubicBezTo>
                      <a:pt x="32" y="22"/>
                      <a:pt x="31" y="19"/>
                      <a:pt x="30" y="21"/>
                    </a:cubicBezTo>
                    <a:cubicBezTo>
                      <a:pt x="30" y="22"/>
                      <a:pt x="30" y="22"/>
                      <a:pt x="30" y="22"/>
                    </a:cubicBezTo>
                    <a:cubicBezTo>
                      <a:pt x="30" y="22"/>
                      <a:pt x="30" y="21"/>
                      <a:pt x="30" y="21"/>
                    </a:cubicBezTo>
                    <a:cubicBezTo>
                      <a:pt x="30" y="22"/>
                      <a:pt x="30" y="20"/>
                      <a:pt x="29" y="20"/>
                    </a:cubicBezTo>
                    <a:cubicBezTo>
                      <a:pt x="29" y="21"/>
                      <a:pt x="29" y="21"/>
                      <a:pt x="29" y="22"/>
                    </a:cubicBezTo>
                    <a:cubicBezTo>
                      <a:pt x="29" y="20"/>
                      <a:pt x="28" y="23"/>
                      <a:pt x="27" y="21"/>
                    </a:cubicBezTo>
                    <a:cubicBezTo>
                      <a:pt x="27" y="25"/>
                      <a:pt x="27" y="23"/>
                      <a:pt x="27" y="24"/>
                    </a:cubicBezTo>
                    <a:cubicBezTo>
                      <a:pt x="27" y="24"/>
                      <a:pt x="27" y="23"/>
                      <a:pt x="27" y="22"/>
                    </a:cubicBezTo>
                    <a:cubicBezTo>
                      <a:pt x="26" y="22"/>
                      <a:pt x="26" y="22"/>
                      <a:pt x="26" y="21"/>
                    </a:cubicBezTo>
                    <a:cubicBezTo>
                      <a:pt x="26" y="22"/>
                      <a:pt x="25" y="24"/>
                      <a:pt x="25" y="23"/>
                    </a:cubicBezTo>
                    <a:cubicBezTo>
                      <a:pt x="25" y="21"/>
                      <a:pt x="25" y="23"/>
                      <a:pt x="25" y="22"/>
                    </a:cubicBezTo>
                    <a:cubicBezTo>
                      <a:pt x="24" y="24"/>
                      <a:pt x="24" y="25"/>
                      <a:pt x="24" y="25"/>
                    </a:cubicBezTo>
                    <a:cubicBezTo>
                      <a:pt x="24" y="22"/>
                      <a:pt x="24" y="22"/>
                      <a:pt x="24" y="22"/>
                    </a:cubicBezTo>
                    <a:cubicBezTo>
                      <a:pt x="23" y="23"/>
                      <a:pt x="23" y="20"/>
                      <a:pt x="21" y="23"/>
                    </a:cubicBezTo>
                    <a:cubicBezTo>
                      <a:pt x="22" y="22"/>
                      <a:pt x="22" y="22"/>
                      <a:pt x="22" y="22"/>
                    </a:cubicBezTo>
                    <a:cubicBezTo>
                      <a:pt x="20" y="23"/>
                      <a:pt x="20" y="21"/>
                      <a:pt x="18" y="24"/>
                    </a:cubicBezTo>
                    <a:cubicBezTo>
                      <a:pt x="18" y="23"/>
                      <a:pt x="18" y="22"/>
                      <a:pt x="18" y="22"/>
                    </a:cubicBezTo>
                    <a:cubicBezTo>
                      <a:pt x="17" y="24"/>
                      <a:pt x="17" y="23"/>
                      <a:pt x="16" y="25"/>
                    </a:cubicBezTo>
                    <a:cubicBezTo>
                      <a:pt x="16" y="25"/>
                      <a:pt x="16" y="24"/>
                      <a:pt x="16" y="24"/>
                    </a:cubicBezTo>
                    <a:cubicBezTo>
                      <a:pt x="16" y="23"/>
                      <a:pt x="17" y="21"/>
                      <a:pt x="16" y="23"/>
                    </a:cubicBezTo>
                    <a:cubicBezTo>
                      <a:pt x="16" y="22"/>
                      <a:pt x="16" y="22"/>
                      <a:pt x="16" y="22"/>
                    </a:cubicBezTo>
                    <a:cubicBezTo>
                      <a:pt x="15" y="23"/>
                      <a:pt x="14" y="24"/>
                      <a:pt x="15" y="23"/>
                    </a:cubicBezTo>
                    <a:cubicBezTo>
                      <a:pt x="14" y="24"/>
                      <a:pt x="13" y="24"/>
                      <a:pt x="13" y="26"/>
                    </a:cubicBezTo>
                    <a:cubicBezTo>
                      <a:pt x="12" y="26"/>
                      <a:pt x="14" y="23"/>
                      <a:pt x="13" y="25"/>
                    </a:cubicBezTo>
                    <a:cubicBezTo>
                      <a:pt x="14" y="23"/>
                      <a:pt x="14" y="23"/>
                      <a:pt x="14" y="23"/>
                    </a:cubicBezTo>
                    <a:cubicBezTo>
                      <a:pt x="14" y="22"/>
                      <a:pt x="12" y="23"/>
                      <a:pt x="11" y="23"/>
                    </a:cubicBezTo>
                    <a:cubicBezTo>
                      <a:pt x="12" y="21"/>
                      <a:pt x="10" y="23"/>
                      <a:pt x="11" y="22"/>
                    </a:cubicBezTo>
                    <a:cubicBezTo>
                      <a:pt x="10" y="23"/>
                      <a:pt x="11" y="21"/>
                      <a:pt x="9" y="23"/>
                    </a:cubicBezTo>
                    <a:cubicBezTo>
                      <a:pt x="10" y="22"/>
                      <a:pt x="10" y="22"/>
                      <a:pt x="10" y="22"/>
                    </a:cubicBezTo>
                    <a:cubicBezTo>
                      <a:pt x="10" y="22"/>
                      <a:pt x="10" y="21"/>
                      <a:pt x="10" y="21"/>
                    </a:cubicBezTo>
                    <a:cubicBezTo>
                      <a:pt x="10" y="20"/>
                      <a:pt x="8" y="21"/>
                      <a:pt x="8" y="22"/>
                    </a:cubicBezTo>
                    <a:cubicBezTo>
                      <a:pt x="9" y="21"/>
                      <a:pt x="9" y="21"/>
                      <a:pt x="9" y="21"/>
                    </a:cubicBezTo>
                    <a:cubicBezTo>
                      <a:pt x="8" y="21"/>
                      <a:pt x="6" y="22"/>
                      <a:pt x="5" y="23"/>
                    </a:cubicBezTo>
                    <a:cubicBezTo>
                      <a:pt x="6" y="22"/>
                      <a:pt x="5" y="23"/>
                      <a:pt x="5" y="22"/>
                    </a:cubicBezTo>
                    <a:cubicBezTo>
                      <a:pt x="6" y="22"/>
                      <a:pt x="8" y="21"/>
                      <a:pt x="9" y="20"/>
                    </a:cubicBezTo>
                    <a:cubicBezTo>
                      <a:pt x="10" y="20"/>
                      <a:pt x="6" y="21"/>
                      <a:pt x="8" y="20"/>
                    </a:cubicBezTo>
                    <a:cubicBezTo>
                      <a:pt x="9" y="20"/>
                      <a:pt x="8" y="20"/>
                      <a:pt x="6" y="21"/>
                    </a:cubicBezTo>
                    <a:cubicBezTo>
                      <a:pt x="8" y="20"/>
                      <a:pt x="8" y="20"/>
                      <a:pt x="8" y="20"/>
                    </a:cubicBezTo>
                    <a:cubicBezTo>
                      <a:pt x="8" y="20"/>
                      <a:pt x="8" y="20"/>
                      <a:pt x="7" y="20"/>
                    </a:cubicBezTo>
                    <a:cubicBezTo>
                      <a:pt x="7" y="20"/>
                      <a:pt x="7" y="20"/>
                      <a:pt x="7" y="20"/>
                    </a:cubicBezTo>
                    <a:cubicBezTo>
                      <a:pt x="5" y="21"/>
                      <a:pt x="5" y="20"/>
                      <a:pt x="3" y="21"/>
                    </a:cubicBezTo>
                    <a:cubicBezTo>
                      <a:pt x="4" y="21"/>
                      <a:pt x="4" y="21"/>
                      <a:pt x="4" y="21"/>
                    </a:cubicBezTo>
                    <a:cubicBezTo>
                      <a:pt x="3" y="22"/>
                      <a:pt x="2" y="22"/>
                      <a:pt x="3" y="21"/>
                    </a:cubicBezTo>
                    <a:cubicBezTo>
                      <a:pt x="5" y="20"/>
                      <a:pt x="6" y="20"/>
                      <a:pt x="7" y="20"/>
                    </a:cubicBezTo>
                    <a:cubicBezTo>
                      <a:pt x="3" y="21"/>
                      <a:pt x="3" y="21"/>
                      <a:pt x="3" y="21"/>
                    </a:cubicBezTo>
                    <a:cubicBezTo>
                      <a:pt x="4" y="20"/>
                      <a:pt x="3" y="21"/>
                      <a:pt x="2" y="21"/>
                    </a:cubicBezTo>
                    <a:cubicBezTo>
                      <a:pt x="3" y="21"/>
                      <a:pt x="3" y="21"/>
                      <a:pt x="3" y="21"/>
                    </a:cubicBezTo>
                    <a:cubicBezTo>
                      <a:pt x="1" y="22"/>
                      <a:pt x="1" y="22"/>
                      <a:pt x="1" y="22"/>
                    </a:cubicBezTo>
                    <a:cubicBezTo>
                      <a:pt x="2" y="22"/>
                      <a:pt x="1" y="23"/>
                      <a:pt x="2" y="23"/>
                    </a:cubicBezTo>
                    <a:cubicBezTo>
                      <a:pt x="4" y="22"/>
                      <a:pt x="4" y="22"/>
                      <a:pt x="4" y="22"/>
                    </a:cubicBezTo>
                    <a:cubicBezTo>
                      <a:pt x="4" y="22"/>
                      <a:pt x="6" y="21"/>
                      <a:pt x="4" y="22"/>
                    </a:cubicBezTo>
                    <a:cubicBezTo>
                      <a:pt x="2" y="23"/>
                      <a:pt x="2" y="23"/>
                      <a:pt x="2" y="23"/>
                    </a:cubicBezTo>
                    <a:cubicBezTo>
                      <a:pt x="3" y="23"/>
                      <a:pt x="3" y="23"/>
                      <a:pt x="3" y="23"/>
                    </a:cubicBezTo>
                    <a:cubicBezTo>
                      <a:pt x="1" y="25"/>
                      <a:pt x="1" y="25"/>
                      <a:pt x="1" y="25"/>
                    </a:cubicBezTo>
                    <a:cubicBezTo>
                      <a:pt x="4" y="23"/>
                      <a:pt x="2" y="25"/>
                      <a:pt x="3" y="24"/>
                    </a:cubicBezTo>
                    <a:cubicBezTo>
                      <a:pt x="2" y="25"/>
                      <a:pt x="2" y="25"/>
                      <a:pt x="2" y="25"/>
                    </a:cubicBezTo>
                    <a:cubicBezTo>
                      <a:pt x="2" y="26"/>
                      <a:pt x="4" y="24"/>
                      <a:pt x="4" y="24"/>
                    </a:cubicBezTo>
                    <a:cubicBezTo>
                      <a:pt x="4" y="24"/>
                      <a:pt x="1" y="26"/>
                      <a:pt x="1" y="27"/>
                    </a:cubicBezTo>
                    <a:cubicBezTo>
                      <a:pt x="1" y="27"/>
                      <a:pt x="3" y="26"/>
                      <a:pt x="2" y="28"/>
                    </a:cubicBezTo>
                    <a:cubicBezTo>
                      <a:pt x="2" y="28"/>
                      <a:pt x="4" y="28"/>
                      <a:pt x="5" y="27"/>
                    </a:cubicBezTo>
                    <a:cubicBezTo>
                      <a:pt x="5" y="28"/>
                      <a:pt x="3" y="29"/>
                      <a:pt x="4" y="29"/>
                    </a:cubicBezTo>
                    <a:cubicBezTo>
                      <a:pt x="3" y="29"/>
                      <a:pt x="2" y="30"/>
                      <a:pt x="2" y="31"/>
                    </a:cubicBezTo>
                    <a:cubicBezTo>
                      <a:pt x="3" y="30"/>
                      <a:pt x="2" y="32"/>
                      <a:pt x="4" y="30"/>
                    </a:cubicBezTo>
                    <a:cubicBezTo>
                      <a:pt x="4" y="30"/>
                      <a:pt x="4" y="31"/>
                      <a:pt x="5" y="31"/>
                    </a:cubicBezTo>
                    <a:cubicBezTo>
                      <a:pt x="4" y="31"/>
                      <a:pt x="3" y="33"/>
                      <a:pt x="3" y="33"/>
                    </a:cubicBezTo>
                    <a:cubicBezTo>
                      <a:pt x="4" y="32"/>
                      <a:pt x="5" y="32"/>
                      <a:pt x="5" y="32"/>
                    </a:cubicBezTo>
                    <a:cubicBezTo>
                      <a:pt x="6" y="31"/>
                      <a:pt x="6" y="31"/>
                      <a:pt x="7" y="29"/>
                    </a:cubicBezTo>
                    <a:cubicBezTo>
                      <a:pt x="7" y="29"/>
                      <a:pt x="8" y="28"/>
                      <a:pt x="8" y="29"/>
                    </a:cubicBezTo>
                    <a:cubicBezTo>
                      <a:pt x="7" y="30"/>
                      <a:pt x="5" y="32"/>
                      <a:pt x="6" y="33"/>
                    </a:cubicBezTo>
                    <a:cubicBezTo>
                      <a:pt x="4" y="35"/>
                      <a:pt x="5" y="32"/>
                      <a:pt x="4" y="34"/>
                    </a:cubicBezTo>
                    <a:cubicBezTo>
                      <a:pt x="2" y="36"/>
                      <a:pt x="2" y="36"/>
                      <a:pt x="2" y="35"/>
                    </a:cubicBezTo>
                    <a:cubicBezTo>
                      <a:pt x="0" y="36"/>
                      <a:pt x="2" y="35"/>
                      <a:pt x="1" y="37"/>
                    </a:cubicBezTo>
                    <a:cubicBezTo>
                      <a:pt x="1" y="37"/>
                      <a:pt x="2" y="36"/>
                      <a:pt x="3" y="36"/>
                    </a:cubicBezTo>
                    <a:cubicBezTo>
                      <a:pt x="4" y="35"/>
                      <a:pt x="4" y="35"/>
                      <a:pt x="4" y="34"/>
                    </a:cubicBezTo>
                    <a:cubicBezTo>
                      <a:pt x="6" y="32"/>
                      <a:pt x="4" y="36"/>
                      <a:pt x="4" y="36"/>
                    </a:cubicBezTo>
                    <a:cubicBezTo>
                      <a:pt x="3" y="36"/>
                      <a:pt x="3" y="36"/>
                      <a:pt x="3" y="36"/>
                    </a:cubicBezTo>
                    <a:cubicBezTo>
                      <a:pt x="3" y="37"/>
                      <a:pt x="4" y="36"/>
                      <a:pt x="4" y="36"/>
                    </a:cubicBezTo>
                    <a:cubicBezTo>
                      <a:pt x="3" y="39"/>
                      <a:pt x="4" y="36"/>
                      <a:pt x="3" y="38"/>
                    </a:cubicBezTo>
                    <a:cubicBezTo>
                      <a:pt x="1" y="40"/>
                      <a:pt x="1" y="40"/>
                      <a:pt x="1" y="40"/>
                    </a:cubicBezTo>
                    <a:cubicBezTo>
                      <a:pt x="2" y="41"/>
                      <a:pt x="3" y="38"/>
                      <a:pt x="3" y="39"/>
                    </a:cubicBezTo>
                    <a:cubicBezTo>
                      <a:pt x="2" y="40"/>
                      <a:pt x="2" y="40"/>
                      <a:pt x="2" y="40"/>
                    </a:cubicBezTo>
                    <a:cubicBezTo>
                      <a:pt x="3" y="39"/>
                      <a:pt x="3" y="39"/>
                      <a:pt x="3" y="39"/>
                    </a:cubicBezTo>
                    <a:cubicBezTo>
                      <a:pt x="4" y="38"/>
                      <a:pt x="5" y="37"/>
                      <a:pt x="4" y="37"/>
                    </a:cubicBezTo>
                    <a:cubicBezTo>
                      <a:pt x="6" y="34"/>
                      <a:pt x="5" y="37"/>
                      <a:pt x="6" y="36"/>
                    </a:cubicBezTo>
                    <a:cubicBezTo>
                      <a:pt x="7" y="35"/>
                      <a:pt x="5" y="36"/>
                      <a:pt x="6" y="35"/>
                    </a:cubicBezTo>
                    <a:cubicBezTo>
                      <a:pt x="7" y="33"/>
                      <a:pt x="7" y="34"/>
                      <a:pt x="8" y="33"/>
                    </a:cubicBezTo>
                    <a:cubicBezTo>
                      <a:pt x="8" y="34"/>
                      <a:pt x="7" y="35"/>
                      <a:pt x="6" y="36"/>
                    </a:cubicBezTo>
                    <a:cubicBezTo>
                      <a:pt x="6" y="36"/>
                      <a:pt x="6" y="36"/>
                      <a:pt x="6" y="36"/>
                    </a:cubicBezTo>
                    <a:cubicBezTo>
                      <a:pt x="5" y="37"/>
                      <a:pt x="5" y="39"/>
                      <a:pt x="4" y="40"/>
                    </a:cubicBezTo>
                    <a:cubicBezTo>
                      <a:pt x="4" y="41"/>
                      <a:pt x="5" y="38"/>
                      <a:pt x="5" y="39"/>
                    </a:cubicBezTo>
                    <a:cubicBezTo>
                      <a:pt x="5" y="39"/>
                      <a:pt x="6" y="37"/>
                      <a:pt x="6" y="37"/>
                    </a:cubicBezTo>
                    <a:cubicBezTo>
                      <a:pt x="9" y="33"/>
                      <a:pt x="5" y="40"/>
                      <a:pt x="6" y="39"/>
                    </a:cubicBezTo>
                    <a:cubicBezTo>
                      <a:pt x="7" y="37"/>
                      <a:pt x="9" y="36"/>
                      <a:pt x="10" y="33"/>
                    </a:cubicBezTo>
                    <a:cubicBezTo>
                      <a:pt x="10" y="32"/>
                      <a:pt x="11" y="32"/>
                      <a:pt x="11" y="32"/>
                    </a:cubicBezTo>
                    <a:cubicBezTo>
                      <a:pt x="10" y="34"/>
                      <a:pt x="10" y="34"/>
                      <a:pt x="9" y="35"/>
                    </a:cubicBezTo>
                    <a:cubicBezTo>
                      <a:pt x="9" y="35"/>
                      <a:pt x="9" y="35"/>
                      <a:pt x="9" y="35"/>
                    </a:cubicBezTo>
                    <a:cubicBezTo>
                      <a:pt x="8" y="38"/>
                      <a:pt x="8" y="38"/>
                      <a:pt x="8" y="38"/>
                    </a:cubicBezTo>
                    <a:cubicBezTo>
                      <a:pt x="7" y="39"/>
                      <a:pt x="7" y="40"/>
                      <a:pt x="7" y="41"/>
                    </a:cubicBezTo>
                    <a:cubicBezTo>
                      <a:pt x="8" y="41"/>
                      <a:pt x="8" y="40"/>
                      <a:pt x="8" y="39"/>
                    </a:cubicBezTo>
                    <a:cubicBezTo>
                      <a:pt x="8" y="40"/>
                      <a:pt x="7" y="41"/>
                      <a:pt x="8" y="41"/>
                    </a:cubicBezTo>
                    <a:cubicBezTo>
                      <a:pt x="8" y="40"/>
                      <a:pt x="9" y="38"/>
                      <a:pt x="9" y="38"/>
                    </a:cubicBezTo>
                    <a:cubicBezTo>
                      <a:pt x="10" y="38"/>
                      <a:pt x="9" y="40"/>
                      <a:pt x="9" y="41"/>
                    </a:cubicBezTo>
                    <a:cubicBezTo>
                      <a:pt x="8" y="42"/>
                      <a:pt x="8" y="42"/>
                      <a:pt x="8" y="42"/>
                    </a:cubicBezTo>
                    <a:cubicBezTo>
                      <a:pt x="9" y="41"/>
                      <a:pt x="8" y="43"/>
                      <a:pt x="8" y="42"/>
                    </a:cubicBezTo>
                    <a:cubicBezTo>
                      <a:pt x="9" y="41"/>
                      <a:pt x="9" y="40"/>
                      <a:pt x="10" y="38"/>
                    </a:cubicBezTo>
                    <a:cubicBezTo>
                      <a:pt x="11" y="38"/>
                      <a:pt x="10" y="40"/>
                      <a:pt x="10" y="39"/>
                    </a:cubicBezTo>
                    <a:cubicBezTo>
                      <a:pt x="9" y="40"/>
                      <a:pt x="9" y="40"/>
                      <a:pt x="9" y="40"/>
                    </a:cubicBezTo>
                    <a:cubicBezTo>
                      <a:pt x="10" y="40"/>
                      <a:pt x="8" y="43"/>
                      <a:pt x="9" y="43"/>
                    </a:cubicBezTo>
                    <a:cubicBezTo>
                      <a:pt x="10" y="41"/>
                      <a:pt x="10" y="41"/>
                      <a:pt x="10" y="41"/>
                    </a:cubicBezTo>
                    <a:cubicBezTo>
                      <a:pt x="9" y="43"/>
                      <a:pt x="9" y="43"/>
                      <a:pt x="9" y="43"/>
                    </a:cubicBezTo>
                    <a:cubicBezTo>
                      <a:pt x="10" y="42"/>
                      <a:pt x="10" y="42"/>
                      <a:pt x="10" y="42"/>
                    </a:cubicBezTo>
                    <a:cubicBezTo>
                      <a:pt x="10" y="43"/>
                      <a:pt x="10" y="43"/>
                      <a:pt x="10" y="43"/>
                    </a:cubicBezTo>
                    <a:cubicBezTo>
                      <a:pt x="10" y="42"/>
                      <a:pt x="11" y="40"/>
                      <a:pt x="11" y="42"/>
                    </a:cubicBezTo>
                    <a:cubicBezTo>
                      <a:pt x="12" y="40"/>
                      <a:pt x="11" y="42"/>
                      <a:pt x="11" y="41"/>
                    </a:cubicBezTo>
                    <a:cubicBezTo>
                      <a:pt x="11" y="39"/>
                      <a:pt x="12" y="39"/>
                      <a:pt x="12" y="39"/>
                    </a:cubicBezTo>
                    <a:cubicBezTo>
                      <a:pt x="11" y="42"/>
                      <a:pt x="12" y="39"/>
                      <a:pt x="12" y="40"/>
                    </a:cubicBezTo>
                    <a:cubicBezTo>
                      <a:pt x="12" y="41"/>
                      <a:pt x="12" y="41"/>
                      <a:pt x="12" y="42"/>
                    </a:cubicBezTo>
                    <a:cubicBezTo>
                      <a:pt x="13" y="40"/>
                      <a:pt x="13" y="40"/>
                      <a:pt x="13" y="40"/>
                    </a:cubicBezTo>
                    <a:cubicBezTo>
                      <a:pt x="12" y="43"/>
                      <a:pt x="13" y="39"/>
                      <a:pt x="13" y="41"/>
                    </a:cubicBezTo>
                    <a:cubicBezTo>
                      <a:pt x="13" y="42"/>
                      <a:pt x="12" y="43"/>
                      <a:pt x="12" y="43"/>
                    </a:cubicBezTo>
                    <a:cubicBezTo>
                      <a:pt x="13" y="41"/>
                      <a:pt x="14" y="40"/>
                      <a:pt x="14" y="39"/>
                    </a:cubicBezTo>
                    <a:cubicBezTo>
                      <a:pt x="14" y="40"/>
                      <a:pt x="13" y="42"/>
                      <a:pt x="13" y="44"/>
                    </a:cubicBezTo>
                    <a:cubicBezTo>
                      <a:pt x="14" y="42"/>
                      <a:pt x="13" y="45"/>
                      <a:pt x="14" y="43"/>
                    </a:cubicBezTo>
                    <a:cubicBezTo>
                      <a:pt x="14" y="42"/>
                      <a:pt x="14" y="41"/>
                      <a:pt x="15" y="40"/>
                    </a:cubicBezTo>
                    <a:cubicBezTo>
                      <a:pt x="15" y="40"/>
                      <a:pt x="14" y="41"/>
                      <a:pt x="14" y="42"/>
                    </a:cubicBezTo>
                    <a:cubicBezTo>
                      <a:pt x="14" y="42"/>
                      <a:pt x="15" y="40"/>
                      <a:pt x="15" y="39"/>
                    </a:cubicBezTo>
                    <a:cubicBezTo>
                      <a:pt x="15" y="39"/>
                      <a:pt x="16" y="37"/>
                      <a:pt x="16" y="39"/>
                    </a:cubicBezTo>
                    <a:cubicBezTo>
                      <a:pt x="16" y="40"/>
                      <a:pt x="15" y="39"/>
                      <a:pt x="15" y="40"/>
                    </a:cubicBezTo>
                    <a:cubicBezTo>
                      <a:pt x="16" y="41"/>
                      <a:pt x="17" y="37"/>
                      <a:pt x="17" y="36"/>
                    </a:cubicBezTo>
                    <a:cubicBezTo>
                      <a:pt x="17" y="35"/>
                      <a:pt x="18" y="32"/>
                      <a:pt x="19" y="31"/>
                    </a:cubicBezTo>
                    <a:cubicBezTo>
                      <a:pt x="19" y="32"/>
                      <a:pt x="18" y="32"/>
                      <a:pt x="18" y="34"/>
                    </a:cubicBezTo>
                    <a:cubicBezTo>
                      <a:pt x="18" y="34"/>
                      <a:pt x="18" y="34"/>
                      <a:pt x="18" y="34"/>
                    </a:cubicBezTo>
                    <a:cubicBezTo>
                      <a:pt x="18" y="37"/>
                      <a:pt x="16" y="39"/>
                      <a:pt x="16" y="41"/>
                    </a:cubicBezTo>
                    <a:cubicBezTo>
                      <a:pt x="16" y="40"/>
                      <a:pt x="16" y="40"/>
                      <a:pt x="16" y="40"/>
                    </a:cubicBezTo>
                    <a:cubicBezTo>
                      <a:pt x="16" y="43"/>
                      <a:pt x="16" y="43"/>
                      <a:pt x="16" y="43"/>
                    </a:cubicBezTo>
                    <a:cubicBezTo>
                      <a:pt x="16" y="41"/>
                      <a:pt x="16" y="43"/>
                      <a:pt x="16" y="42"/>
                    </a:cubicBezTo>
                    <a:cubicBezTo>
                      <a:pt x="17" y="41"/>
                      <a:pt x="16" y="43"/>
                      <a:pt x="16" y="41"/>
                    </a:cubicBezTo>
                    <a:cubicBezTo>
                      <a:pt x="17" y="41"/>
                      <a:pt x="18" y="38"/>
                      <a:pt x="18" y="39"/>
                    </a:cubicBezTo>
                    <a:cubicBezTo>
                      <a:pt x="17" y="43"/>
                      <a:pt x="17" y="43"/>
                      <a:pt x="17" y="43"/>
                    </a:cubicBezTo>
                    <a:cubicBezTo>
                      <a:pt x="17" y="43"/>
                      <a:pt x="17" y="41"/>
                      <a:pt x="17" y="42"/>
                    </a:cubicBezTo>
                    <a:cubicBezTo>
                      <a:pt x="17" y="43"/>
                      <a:pt x="17" y="43"/>
                      <a:pt x="17" y="43"/>
                    </a:cubicBezTo>
                    <a:cubicBezTo>
                      <a:pt x="18" y="43"/>
                      <a:pt x="19" y="43"/>
                      <a:pt x="21" y="39"/>
                    </a:cubicBezTo>
                    <a:cubicBezTo>
                      <a:pt x="21" y="41"/>
                      <a:pt x="21" y="41"/>
                      <a:pt x="21" y="42"/>
                    </a:cubicBezTo>
                    <a:cubicBezTo>
                      <a:pt x="21" y="42"/>
                      <a:pt x="22" y="41"/>
                      <a:pt x="22" y="41"/>
                    </a:cubicBezTo>
                    <a:cubicBezTo>
                      <a:pt x="22" y="43"/>
                      <a:pt x="22" y="43"/>
                      <a:pt x="22" y="43"/>
                    </a:cubicBezTo>
                    <a:cubicBezTo>
                      <a:pt x="22" y="44"/>
                      <a:pt x="23" y="42"/>
                      <a:pt x="23" y="41"/>
                    </a:cubicBezTo>
                    <a:cubicBezTo>
                      <a:pt x="23" y="42"/>
                      <a:pt x="23" y="42"/>
                      <a:pt x="23" y="42"/>
                    </a:cubicBezTo>
                    <a:cubicBezTo>
                      <a:pt x="23" y="44"/>
                      <a:pt x="23" y="41"/>
                      <a:pt x="23" y="41"/>
                    </a:cubicBezTo>
                    <a:cubicBezTo>
                      <a:pt x="23" y="42"/>
                      <a:pt x="23" y="42"/>
                      <a:pt x="23" y="42"/>
                    </a:cubicBezTo>
                    <a:cubicBezTo>
                      <a:pt x="24" y="41"/>
                      <a:pt x="24" y="41"/>
                      <a:pt x="24" y="41"/>
                    </a:cubicBezTo>
                    <a:cubicBezTo>
                      <a:pt x="24" y="40"/>
                      <a:pt x="24" y="41"/>
                      <a:pt x="24" y="43"/>
                    </a:cubicBezTo>
                    <a:cubicBezTo>
                      <a:pt x="24" y="41"/>
                      <a:pt x="24" y="41"/>
                      <a:pt x="24" y="41"/>
                    </a:cubicBezTo>
                    <a:cubicBezTo>
                      <a:pt x="24" y="43"/>
                      <a:pt x="25" y="43"/>
                      <a:pt x="26" y="42"/>
                    </a:cubicBezTo>
                    <a:cubicBezTo>
                      <a:pt x="25" y="42"/>
                      <a:pt x="25" y="41"/>
                      <a:pt x="26" y="39"/>
                    </a:cubicBezTo>
                    <a:cubicBezTo>
                      <a:pt x="26" y="37"/>
                      <a:pt x="26" y="40"/>
                      <a:pt x="26" y="39"/>
                    </a:cubicBezTo>
                    <a:cubicBezTo>
                      <a:pt x="26" y="41"/>
                      <a:pt x="26" y="41"/>
                      <a:pt x="26" y="41"/>
                    </a:cubicBezTo>
                    <a:cubicBezTo>
                      <a:pt x="26" y="44"/>
                      <a:pt x="27" y="42"/>
                      <a:pt x="28" y="42"/>
                    </a:cubicBezTo>
                    <a:cubicBezTo>
                      <a:pt x="28" y="41"/>
                      <a:pt x="28" y="41"/>
                      <a:pt x="28" y="41"/>
                    </a:cubicBezTo>
                    <a:cubicBezTo>
                      <a:pt x="28" y="43"/>
                      <a:pt x="29" y="41"/>
                      <a:pt x="30" y="42"/>
                    </a:cubicBezTo>
                    <a:cubicBezTo>
                      <a:pt x="30" y="41"/>
                      <a:pt x="30" y="38"/>
                      <a:pt x="30" y="38"/>
                    </a:cubicBezTo>
                    <a:cubicBezTo>
                      <a:pt x="30" y="36"/>
                      <a:pt x="30" y="41"/>
                      <a:pt x="30" y="42"/>
                    </a:cubicBezTo>
                    <a:cubicBezTo>
                      <a:pt x="31" y="41"/>
                      <a:pt x="31" y="41"/>
                      <a:pt x="31" y="41"/>
                    </a:cubicBezTo>
                    <a:cubicBezTo>
                      <a:pt x="31" y="41"/>
                      <a:pt x="31" y="41"/>
                      <a:pt x="31" y="41"/>
                    </a:cubicBezTo>
                    <a:cubicBezTo>
                      <a:pt x="31" y="40"/>
                      <a:pt x="31" y="39"/>
                      <a:pt x="31" y="40"/>
                    </a:cubicBezTo>
                    <a:cubicBezTo>
                      <a:pt x="31" y="41"/>
                      <a:pt x="31" y="41"/>
                      <a:pt x="31" y="41"/>
                    </a:cubicBezTo>
                    <a:cubicBezTo>
                      <a:pt x="32" y="41"/>
                      <a:pt x="32" y="42"/>
                      <a:pt x="32" y="42"/>
                    </a:cubicBezTo>
                    <a:cubicBezTo>
                      <a:pt x="32" y="40"/>
                      <a:pt x="33" y="41"/>
                      <a:pt x="33" y="39"/>
                    </a:cubicBezTo>
                    <a:cubicBezTo>
                      <a:pt x="33" y="40"/>
                      <a:pt x="33" y="40"/>
                      <a:pt x="33" y="40"/>
                    </a:cubicBezTo>
                    <a:cubicBezTo>
                      <a:pt x="33" y="39"/>
                      <a:pt x="33" y="39"/>
                      <a:pt x="33" y="39"/>
                    </a:cubicBezTo>
                    <a:cubicBezTo>
                      <a:pt x="33" y="39"/>
                      <a:pt x="33" y="39"/>
                      <a:pt x="33" y="39"/>
                    </a:cubicBezTo>
                    <a:cubicBezTo>
                      <a:pt x="33" y="41"/>
                      <a:pt x="33" y="41"/>
                      <a:pt x="33" y="41"/>
                    </a:cubicBezTo>
                    <a:cubicBezTo>
                      <a:pt x="33" y="42"/>
                      <a:pt x="33" y="40"/>
                      <a:pt x="33" y="39"/>
                    </a:cubicBezTo>
                    <a:cubicBezTo>
                      <a:pt x="33" y="38"/>
                      <a:pt x="33" y="39"/>
                      <a:pt x="33" y="40"/>
                    </a:cubicBezTo>
                    <a:cubicBezTo>
                      <a:pt x="33" y="41"/>
                      <a:pt x="33" y="40"/>
                      <a:pt x="33" y="40"/>
                    </a:cubicBezTo>
                    <a:cubicBezTo>
                      <a:pt x="33" y="41"/>
                      <a:pt x="33" y="40"/>
                      <a:pt x="33" y="41"/>
                    </a:cubicBezTo>
                    <a:cubicBezTo>
                      <a:pt x="33" y="41"/>
                      <a:pt x="33" y="39"/>
                      <a:pt x="34" y="40"/>
                    </a:cubicBezTo>
                    <a:cubicBezTo>
                      <a:pt x="34" y="40"/>
                      <a:pt x="34" y="40"/>
                      <a:pt x="34" y="41"/>
                    </a:cubicBezTo>
                    <a:cubicBezTo>
                      <a:pt x="34" y="40"/>
                      <a:pt x="34" y="40"/>
                      <a:pt x="35" y="40"/>
                    </a:cubicBezTo>
                    <a:cubicBezTo>
                      <a:pt x="34" y="39"/>
                      <a:pt x="34" y="39"/>
                      <a:pt x="34" y="38"/>
                    </a:cubicBezTo>
                    <a:cubicBezTo>
                      <a:pt x="34" y="38"/>
                      <a:pt x="34" y="37"/>
                      <a:pt x="34" y="38"/>
                    </a:cubicBezTo>
                    <a:cubicBezTo>
                      <a:pt x="34" y="38"/>
                      <a:pt x="34" y="38"/>
                      <a:pt x="34" y="38"/>
                    </a:cubicBezTo>
                    <a:cubicBezTo>
                      <a:pt x="34" y="38"/>
                      <a:pt x="35" y="39"/>
                      <a:pt x="34" y="37"/>
                    </a:cubicBezTo>
                    <a:cubicBezTo>
                      <a:pt x="35" y="39"/>
                      <a:pt x="35" y="39"/>
                      <a:pt x="35" y="39"/>
                    </a:cubicBezTo>
                    <a:cubicBezTo>
                      <a:pt x="35" y="38"/>
                      <a:pt x="35" y="38"/>
                      <a:pt x="35" y="38"/>
                    </a:cubicBezTo>
                    <a:cubicBezTo>
                      <a:pt x="35" y="39"/>
                      <a:pt x="35" y="41"/>
                      <a:pt x="36" y="42"/>
                    </a:cubicBezTo>
                    <a:cubicBezTo>
                      <a:pt x="36" y="40"/>
                      <a:pt x="36" y="40"/>
                      <a:pt x="36" y="40"/>
                    </a:cubicBezTo>
                    <a:cubicBezTo>
                      <a:pt x="36" y="40"/>
                      <a:pt x="37" y="40"/>
                      <a:pt x="37" y="41"/>
                    </a:cubicBezTo>
                    <a:cubicBezTo>
                      <a:pt x="38" y="42"/>
                      <a:pt x="37" y="36"/>
                      <a:pt x="37" y="38"/>
                    </a:cubicBezTo>
                    <a:cubicBezTo>
                      <a:pt x="38" y="40"/>
                      <a:pt x="38" y="40"/>
                      <a:pt x="38" y="40"/>
                    </a:cubicBezTo>
                    <a:cubicBezTo>
                      <a:pt x="38" y="40"/>
                      <a:pt x="38" y="39"/>
                      <a:pt x="38" y="39"/>
                    </a:cubicBezTo>
                    <a:cubicBezTo>
                      <a:pt x="38" y="38"/>
                      <a:pt x="38" y="41"/>
                      <a:pt x="38" y="39"/>
                    </a:cubicBezTo>
                    <a:cubicBezTo>
                      <a:pt x="38" y="38"/>
                      <a:pt x="38" y="38"/>
                      <a:pt x="38" y="38"/>
                    </a:cubicBezTo>
                    <a:cubicBezTo>
                      <a:pt x="39" y="42"/>
                      <a:pt x="40" y="38"/>
                      <a:pt x="41" y="40"/>
                    </a:cubicBezTo>
                    <a:cubicBezTo>
                      <a:pt x="40" y="38"/>
                      <a:pt x="41" y="39"/>
                      <a:pt x="41" y="39"/>
                    </a:cubicBezTo>
                    <a:cubicBezTo>
                      <a:pt x="42" y="41"/>
                      <a:pt x="41" y="38"/>
                      <a:pt x="42" y="39"/>
                    </a:cubicBezTo>
                    <a:cubicBezTo>
                      <a:pt x="41" y="37"/>
                      <a:pt x="41" y="37"/>
                      <a:pt x="41" y="37"/>
                    </a:cubicBezTo>
                    <a:cubicBezTo>
                      <a:pt x="42" y="38"/>
                      <a:pt x="40" y="33"/>
                      <a:pt x="42" y="36"/>
                    </a:cubicBezTo>
                    <a:cubicBezTo>
                      <a:pt x="42" y="37"/>
                      <a:pt x="42" y="38"/>
                      <a:pt x="42" y="38"/>
                    </a:cubicBezTo>
                    <a:cubicBezTo>
                      <a:pt x="44" y="41"/>
                      <a:pt x="42" y="36"/>
                      <a:pt x="44" y="38"/>
                    </a:cubicBezTo>
                    <a:cubicBezTo>
                      <a:pt x="43" y="37"/>
                      <a:pt x="43" y="36"/>
                      <a:pt x="43" y="35"/>
                    </a:cubicBezTo>
                    <a:cubicBezTo>
                      <a:pt x="43" y="36"/>
                      <a:pt x="44" y="37"/>
                      <a:pt x="44" y="37"/>
                    </a:cubicBezTo>
                    <a:cubicBezTo>
                      <a:pt x="44" y="37"/>
                      <a:pt x="44" y="36"/>
                      <a:pt x="44" y="37"/>
                    </a:cubicBezTo>
                    <a:cubicBezTo>
                      <a:pt x="45" y="37"/>
                      <a:pt x="45" y="38"/>
                      <a:pt x="45" y="38"/>
                    </a:cubicBezTo>
                    <a:cubicBezTo>
                      <a:pt x="45" y="38"/>
                      <a:pt x="45" y="37"/>
                      <a:pt x="45" y="36"/>
                    </a:cubicBezTo>
                    <a:cubicBezTo>
                      <a:pt x="46" y="38"/>
                      <a:pt x="46" y="37"/>
                      <a:pt x="47" y="38"/>
                    </a:cubicBezTo>
                    <a:cubicBezTo>
                      <a:pt x="46" y="35"/>
                      <a:pt x="48" y="38"/>
                      <a:pt x="46" y="35"/>
                    </a:cubicBezTo>
                    <a:cubicBezTo>
                      <a:pt x="47" y="36"/>
                      <a:pt x="47" y="36"/>
                      <a:pt x="47" y="36"/>
                    </a:cubicBezTo>
                    <a:cubicBezTo>
                      <a:pt x="46" y="35"/>
                      <a:pt x="46" y="34"/>
                      <a:pt x="46" y="33"/>
                    </a:cubicBezTo>
                    <a:cubicBezTo>
                      <a:pt x="47" y="35"/>
                      <a:pt x="47" y="35"/>
                      <a:pt x="47" y="35"/>
                    </a:cubicBezTo>
                    <a:cubicBezTo>
                      <a:pt x="48" y="37"/>
                      <a:pt x="47" y="35"/>
                      <a:pt x="48" y="37"/>
                    </a:cubicBezTo>
                    <a:cubicBezTo>
                      <a:pt x="47" y="35"/>
                      <a:pt x="48" y="36"/>
                      <a:pt x="47" y="35"/>
                    </a:cubicBezTo>
                    <a:cubicBezTo>
                      <a:pt x="47" y="34"/>
                      <a:pt x="47" y="34"/>
                      <a:pt x="47" y="34"/>
                    </a:cubicBezTo>
                    <a:cubicBezTo>
                      <a:pt x="47" y="34"/>
                      <a:pt x="47" y="33"/>
                      <a:pt x="47" y="33"/>
                    </a:cubicBezTo>
                    <a:cubicBezTo>
                      <a:pt x="47" y="33"/>
                      <a:pt x="48" y="35"/>
                      <a:pt x="48" y="35"/>
                    </a:cubicBezTo>
                    <a:cubicBezTo>
                      <a:pt x="49" y="36"/>
                      <a:pt x="49" y="35"/>
                      <a:pt x="48" y="35"/>
                    </a:cubicBezTo>
                    <a:cubicBezTo>
                      <a:pt x="48" y="35"/>
                      <a:pt x="48" y="35"/>
                      <a:pt x="48" y="34"/>
                    </a:cubicBezTo>
                    <a:cubicBezTo>
                      <a:pt x="48" y="34"/>
                      <a:pt x="48" y="35"/>
                      <a:pt x="48" y="35"/>
                    </a:cubicBezTo>
                    <a:cubicBezTo>
                      <a:pt x="48" y="34"/>
                      <a:pt x="48" y="34"/>
                      <a:pt x="49" y="34"/>
                    </a:cubicBezTo>
                    <a:cubicBezTo>
                      <a:pt x="49" y="34"/>
                      <a:pt x="49" y="34"/>
                      <a:pt x="49" y="34"/>
                    </a:cubicBezTo>
                    <a:cubicBezTo>
                      <a:pt x="49" y="34"/>
                      <a:pt x="49" y="35"/>
                      <a:pt x="49" y="35"/>
                    </a:cubicBezTo>
                    <a:cubicBezTo>
                      <a:pt x="49" y="35"/>
                      <a:pt x="49" y="35"/>
                      <a:pt x="49" y="35"/>
                    </a:cubicBezTo>
                    <a:cubicBezTo>
                      <a:pt x="49" y="35"/>
                      <a:pt x="49" y="35"/>
                      <a:pt x="49" y="35"/>
                    </a:cubicBezTo>
                    <a:cubicBezTo>
                      <a:pt x="49" y="35"/>
                      <a:pt x="49" y="35"/>
                      <a:pt x="49" y="35"/>
                    </a:cubicBezTo>
                    <a:cubicBezTo>
                      <a:pt x="50" y="36"/>
                      <a:pt x="50" y="36"/>
                      <a:pt x="50" y="36"/>
                    </a:cubicBezTo>
                    <a:cubicBezTo>
                      <a:pt x="50" y="36"/>
                      <a:pt x="50" y="35"/>
                      <a:pt x="49" y="34"/>
                    </a:cubicBezTo>
                    <a:cubicBezTo>
                      <a:pt x="50" y="35"/>
                      <a:pt x="50" y="33"/>
                      <a:pt x="50" y="32"/>
                    </a:cubicBezTo>
                    <a:cubicBezTo>
                      <a:pt x="50" y="33"/>
                      <a:pt x="51" y="34"/>
                      <a:pt x="50" y="33"/>
                    </a:cubicBezTo>
                    <a:cubicBezTo>
                      <a:pt x="50" y="33"/>
                      <a:pt x="50" y="31"/>
                      <a:pt x="50" y="32"/>
                    </a:cubicBezTo>
                    <a:cubicBezTo>
                      <a:pt x="50" y="32"/>
                      <a:pt x="51" y="33"/>
                      <a:pt x="51" y="33"/>
                    </a:cubicBezTo>
                    <a:cubicBezTo>
                      <a:pt x="52" y="33"/>
                      <a:pt x="51" y="32"/>
                      <a:pt x="51" y="32"/>
                    </a:cubicBezTo>
                    <a:cubicBezTo>
                      <a:pt x="52" y="34"/>
                      <a:pt x="51" y="30"/>
                      <a:pt x="52" y="31"/>
                    </a:cubicBezTo>
                    <a:cubicBezTo>
                      <a:pt x="52" y="31"/>
                      <a:pt x="53" y="32"/>
                      <a:pt x="53" y="33"/>
                    </a:cubicBezTo>
                    <a:cubicBezTo>
                      <a:pt x="53" y="32"/>
                      <a:pt x="53" y="31"/>
                      <a:pt x="52" y="29"/>
                    </a:cubicBezTo>
                    <a:cubicBezTo>
                      <a:pt x="53" y="31"/>
                      <a:pt x="53" y="31"/>
                      <a:pt x="53" y="31"/>
                    </a:cubicBezTo>
                    <a:cubicBezTo>
                      <a:pt x="53" y="31"/>
                      <a:pt x="53" y="30"/>
                      <a:pt x="53" y="29"/>
                    </a:cubicBezTo>
                    <a:cubicBezTo>
                      <a:pt x="52" y="28"/>
                      <a:pt x="51" y="27"/>
                      <a:pt x="52" y="27"/>
                    </a:cubicBezTo>
                    <a:cubicBezTo>
                      <a:pt x="52" y="27"/>
                      <a:pt x="52" y="27"/>
                      <a:pt x="52" y="27"/>
                    </a:cubicBezTo>
                    <a:cubicBezTo>
                      <a:pt x="52" y="26"/>
                      <a:pt x="52" y="26"/>
                      <a:pt x="52" y="26"/>
                    </a:cubicBezTo>
                    <a:cubicBezTo>
                      <a:pt x="52" y="27"/>
                      <a:pt x="52" y="27"/>
                      <a:pt x="53" y="28"/>
                    </a:cubicBezTo>
                    <a:cubicBezTo>
                      <a:pt x="54" y="30"/>
                      <a:pt x="54" y="29"/>
                      <a:pt x="54" y="29"/>
                    </a:cubicBezTo>
                    <a:cubicBezTo>
                      <a:pt x="53" y="27"/>
                      <a:pt x="53" y="27"/>
                      <a:pt x="53" y="27"/>
                    </a:cubicBezTo>
                    <a:cubicBezTo>
                      <a:pt x="53" y="27"/>
                      <a:pt x="54" y="29"/>
                      <a:pt x="54" y="28"/>
                    </a:cubicBezTo>
                    <a:cubicBezTo>
                      <a:pt x="52" y="24"/>
                      <a:pt x="52" y="24"/>
                      <a:pt x="52" y="24"/>
                    </a:cubicBezTo>
                    <a:cubicBezTo>
                      <a:pt x="52" y="24"/>
                      <a:pt x="54" y="26"/>
                      <a:pt x="54" y="27"/>
                    </a:cubicBezTo>
                    <a:cubicBezTo>
                      <a:pt x="54" y="26"/>
                      <a:pt x="53" y="24"/>
                      <a:pt x="52" y="22"/>
                    </a:cubicBezTo>
                    <a:cubicBezTo>
                      <a:pt x="52" y="22"/>
                      <a:pt x="52" y="21"/>
                      <a:pt x="52" y="21"/>
                    </a:cubicBezTo>
                    <a:cubicBezTo>
                      <a:pt x="53" y="22"/>
                      <a:pt x="52" y="21"/>
                      <a:pt x="53" y="22"/>
                    </a:cubicBezTo>
                    <a:cubicBezTo>
                      <a:pt x="54" y="23"/>
                      <a:pt x="54" y="23"/>
                      <a:pt x="54" y="23"/>
                    </a:cubicBezTo>
                    <a:cubicBezTo>
                      <a:pt x="54" y="23"/>
                      <a:pt x="55" y="25"/>
                      <a:pt x="55" y="26"/>
                    </a:cubicBezTo>
                    <a:cubicBezTo>
                      <a:pt x="55" y="25"/>
                      <a:pt x="56" y="26"/>
                      <a:pt x="57" y="26"/>
                    </a:cubicBezTo>
                    <a:cubicBezTo>
                      <a:pt x="55" y="23"/>
                      <a:pt x="56" y="24"/>
                      <a:pt x="55" y="22"/>
                    </a:cubicBezTo>
                    <a:cubicBezTo>
                      <a:pt x="55" y="22"/>
                      <a:pt x="56" y="24"/>
                      <a:pt x="57" y="24"/>
                    </a:cubicBezTo>
                    <a:cubicBezTo>
                      <a:pt x="56" y="23"/>
                      <a:pt x="57" y="23"/>
                      <a:pt x="57" y="23"/>
                    </a:cubicBezTo>
                    <a:cubicBezTo>
                      <a:pt x="58" y="23"/>
                      <a:pt x="58" y="23"/>
                      <a:pt x="58" y="23"/>
                    </a:cubicBezTo>
                    <a:cubicBezTo>
                      <a:pt x="57" y="23"/>
                      <a:pt x="58" y="23"/>
                      <a:pt x="57" y="21"/>
                    </a:cubicBezTo>
                    <a:cubicBezTo>
                      <a:pt x="58" y="22"/>
                      <a:pt x="58" y="22"/>
                      <a:pt x="58" y="22"/>
                    </a:cubicBezTo>
                    <a:cubicBezTo>
                      <a:pt x="59" y="22"/>
                      <a:pt x="56" y="19"/>
                      <a:pt x="57" y="20"/>
                    </a:cubicBezTo>
                    <a:cubicBezTo>
                      <a:pt x="58" y="21"/>
                      <a:pt x="58" y="21"/>
                      <a:pt x="58" y="21"/>
                    </a:cubicBezTo>
                    <a:cubicBezTo>
                      <a:pt x="57" y="20"/>
                      <a:pt x="59" y="22"/>
                      <a:pt x="58" y="20"/>
                    </a:cubicBezTo>
                    <a:cubicBezTo>
                      <a:pt x="59" y="21"/>
                      <a:pt x="59" y="21"/>
                      <a:pt x="59" y="21"/>
                    </a:cubicBezTo>
                    <a:cubicBezTo>
                      <a:pt x="59" y="21"/>
                      <a:pt x="59" y="21"/>
                      <a:pt x="58" y="19"/>
                    </a:cubicBezTo>
                    <a:cubicBezTo>
                      <a:pt x="60" y="21"/>
                      <a:pt x="60" y="21"/>
                      <a:pt x="60" y="21"/>
                    </a:cubicBezTo>
                    <a:cubicBezTo>
                      <a:pt x="60" y="22"/>
                      <a:pt x="58" y="19"/>
                      <a:pt x="59" y="19"/>
                    </a:cubicBezTo>
                    <a:cubicBezTo>
                      <a:pt x="59" y="19"/>
                      <a:pt x="60" y="20"/>
                      <a:pt x="60" y="20"/>
                    </a:cubicBezTo>
                    <a:cubicBezTo>
                      <a:pt x="59" y="19"/>
                      <a:pt x="60" y="19"/>
                      <a:pt x="60" y="19"/>
                    </a:cubicBezTo>
                    <a:cubicBezTo>
                      <a:pt x="61" y="20"/>
                      <a:pt x="61" y="20"/>
                      <a:pt x="61" y="20"/>
                    </a:cubicBezTo>
                    <a:cubicBezTo>
                      <a:pt x="62" y="19"/>
                      <a:pt x="64" y="18"/>
                      <a:pt x="63" y="16"/>
                    </a:cubicBezTo>
                    <a:cubicBezTo>
                      <a:pt x="65" y="17"/>
                      <a:pt x="64" y="17"/>
                      <a:pt x="65" y="18"/>
                    </a:cubicBezTo>
                    <a:cubicBezTo>
                      <a:pt x="64" y="17"/>
                      <a:pt x="65" y="18"/>
                      <a:pt x="65" y="17"/>
                    </a:cubicBezTo>
                    <a:cubicBezTo>
                      <a:pt x="65" y="17"/>
                      <a:pt x="65" y="17"/>
                      <a:pt x="65" y="17"/>
                    </a:cubicBezTo>
                    <a:cubicBezTo>
                      <a:pt x="65" y="17"/>
                      <a:pt x="66" y="18"/>
                      <a:pt x="66" y="17"/>
                    </a:cubicBezTo>
                    <a:cubicBezTo>
                      <a:pt x="65" y="17"/>
                      <a:pt x="65" y="17"/>
                      <a:pt x="65" y="17"/>
                    </a:cubicBezTo>
                    <a:cubicBezTo>
                      <a:pt x="64" y="15"/>
                      <a:pt x="68" y="18"/>
                      <a:pt x="66" y="16"/>
                    </a:cubicBezTo>
                    <a:cubicBezTo>
                      <a:pt x="67" y="17"/>
                      <a:pt x="67" y="17"/>
                      <a:pt x="67" y="17"/>
                    </a:cubicBezTo>
                    <a:cubicBezTo>
                      <a:pt x="65" y="15"/>
                      <a:pt x="68" y="17"/>
                      <a:pt x="66" y="16"/>
                    </a:cubicBezTo>
                    <a:cubicBezTo>
                      <a:pt x="67" y="16"/>
                      <a:pt x="67" y="16"/>
                      <a:pt x="67" y="16"/>
                    </a:cubicBezTo>
                    <a:cubicBezTo>
                      <a:pt x="68" y="17"/>
                      <a:pt x="65" y="14"/>
                      <a:pt x="67" y="15"/>
                    </a:cubicBezTo>
                    <a:cubicBezTo>
                      <a:pt x="67" y="15"/>
                      <a:pt x="66" y="14"/>
                      <a:pt x="65" y="13"/>
                    </a:cubicBezTo>
                    <a:cubicBezTo>
                      <a:pt x="67" y="14"/>
                      <a:pt x="67" y="14"/>
                      <a:pt x="67" y="14"/>
                    </a:cubicBezTo>
                    <a:cubicBezTo>
                      <a:pt x="67" y="13"/>
                      <a:pt x="68" y="12"/>
                      <a:pt x="66" y="10"/>
                    </a:cubicBezTo>
                    <a:cubicBezTo>
                      <a:pt x="67" y="10"/>
                      <a:pt x="67" y="10"/>
                      <a:pt x="67" y="10"/>
                    </a:cubicBezTo>
                    <a:cubicBezTo>
                      <a:pt x="65" y="9"/>
                      <a:pt x="70" y="11"/>
                      <a:pt x="66" y="8"/>
                    </a:cubicBezTo>
                    <a:cubicBezTo>
                      <a:pt x="65" y="7"/>
                      <a:pt x="65" y="7"/>
                      <a:pt x="65" y="7"/>
                    </a:cubicBezTo>
                    <a:cubicBezTo>
                      <a:pt x="67" y="8"/>
                      <a:pt x="67" y="8"/>
                      <a:pt x="67" y="8"/>
                    </a:cubicBezTo>
                    <a:cubicBezTo>
                      <a:pt x="66" y="8"/>
                      <a:pt x="67" y="8"/>
                      <a:pt x="66" y="7"/>
                    </a:cubicBezTo>
                    <a:cubicBezTo>
                      <a:pt x="67" y="8"/>
                      <a:pt x="67" y="8"/>
                      <a:pt x="67" y="8"/>
                    </a:cubicBezTo>
                    <a:cubicBezTo>
                      <a:pt x="67" y="8"/>
                      <a:pt x="65" y="6"/>
                      <a:pt x="65" y="7"/>
                    </a:cubicBezTo>
                    <a:cubicBezTo>
                      <a:pt x="66" y="7"/>
                      <a:pt x="66" y="7"/>
                      <a:pt x="66" y="7"/>
                    </a:cubicBezTo>
                    <a:cubicBezTo>
                      <a:pt x="69" y="7"/>
                      <a:pt x="72" y="3"/>
                      <a:pt x="68" y="4"/>
                    </a:cubicBezTo>
                    <a:close/>
                    <a:moveTo>
                      <a:pt x="61" y="9"/>
                    </a:moveTo>
                    <a:cubicBezTo>
                      <a:pt x="60" y="9"/>
                      <a:pt x="61" y="7"/>
                      <a:pt x="62" y="6"/>
                    </a:cubicBezTo>
                    <a:cubicBezTo>
                      <a:pt x="62" y="8"/>
                      <a:pt x="61" y="9"/>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94" name="Freeform 255"/>
              <p:cNvSpPr/>
              <p:nvPr/>
            </p:nvSpPr>
            <p:spPr bwMode="auto">
              <a:xfrm>
                <a:off x="6649" y="3359"/>
                <a:ext cx="5" cy="5"/>
              </a:xfrm>
              <a:custGeom>
                <a:avLst/>
                <a:gdLst>
                  <a:gd name="T0" fmla="*/ 5 w 5"/>
                  <a:gd name="T1" fmla="*/ 5 h 5"/>
                  <a:gd name="T2" fmla="*/ 0 w 5"/>
                  <a:gd name="T3" fmla="*/ 0 h 5"/>
                  <a:gd name="T4" fmla="*/ 3 w 5"/>
                  <a:gd name="T5" fmla="*/ 5 h 5"/>
                  <a:gd name="T6" fmla="*/ 5 w 5"/>
                  <a:gd name="T7" fmla="*/ 5 h 5"/>
                </a:gdLst>
                <a:ahLst/>
                <a:cxnLst>
                  <a:cxn ang="0">
                    <a:pos x="T0" y="T1"/>
                  </a:cxn>
                  <a:cxn ang="0">
                    <a:pos x="T2" y="T3"/>
                  </a:cxn>
                  <a:cxn ang="0">
                    <a:pos x="T4" y="T5"/>
                  </a:cxn>
                  <a:cxn ang="0">
                    <a:pos x="T6" y="T7"/>
                  </a:cxn>
                </a:cxnLst>
                <a:rect l="0" t="0" r="r" b="b"/>
                <a:pathLst>
                  <a:path w="5" h="5">
                    <a:moveTo>
                      <a:pt x="5" y="5"/>
                    </a:moveTo>
                    <a:lnTo>
                      <a:pt x="0" y="0"/>
                    </a:lnTo>
                    <a:lnTo>
                      <a:pt x="3" y="5"/>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95" name="Freeform 256"/>
              <p:cNvSpPr/>
              <p:nvPr/>
            </p:nvSpPr>
            <p:spPr bwMode="auto">
              <a:xfrm>
                <a:off x="6538" y="3400"/>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96" name="Freeform 257"/>
              <p:cNvSpPr/>
              <p:nvPr/>
            </p:nvSpPr>
            <p:spPr bwMode="auto">
              <a:xfrm>
                <a:off x="6633" y="3388"/>
                <a:ext cx="2"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97" name="Oval 258"/>
              <p:cNvSpPr>
                <a:spLocks noChangeArrowheads="1"/>
              </p:cNvSpPr>
              <p:nvPr/>
            </p:nvSpPr>
            <p:spPr bwMode="auto">
              <a:xfrm>
                <a:off x="6184" y="19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98" name="Freeform 259"/>
              <p:cNvSpPr/>
              <p:nvPr/>
            </p:nvSpPr>
            <p:spPr bwMode="auto">
              <a:xfrm>
                <a:off x="6187" y="1975"/>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99" name="Freeform 260"/>
              <p:cNvSpPr/>
              <p:nvPr/>
            </p:nvSpPr>
            <p:spPr bwMode="auto">
              <a:xfrm>
                <a:off x="6545" y="312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00" name="Freeform 261"/>
              <p:cNvSpPr/>
              <p:nvPr/>
            </p:nvSpPr>
            <p:spPr bwMode="auto">
              <a:xfrm>
                <a:off x="6552" y="3331"/>
                <a:ext cx="2" cy="2"/>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01" name="Freeform 262"/>
              <p:cNvSpPr/>
              <p:nvPr/>
            </p:nvSpPr>
            <p:spPr bwMode="auto">
              <a:xfrm>
                <a:off x="6621" y="331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02" name="Freeform 263"/>
              <p:cNvSpPr/>
              <p:nvPr/>
            </p:nvSpPr>
            <p:spPr bwMode="auto">
              <a:xfrm>
                <a:off x="6524" y="3390"/>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03" name="Rectangle 264"/>
              <p:cNvSpPr>
                <a:spLocks noChangeArrowheads="1"/>
              </p:cNvSpPr>
              <p:nvPr/>
            </p:nvSpPr>
            <p:spPr bwMode="auto">
              <a:xfrm>
                <a:off x="6652" y="3293"/>
                <a:ext cx="1"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04" name="Freeform 265"/>
              <p:cNvSpPr/>
              <p:nvPr/>
            </p:nvSpPr>
            <p:spPr bwMode="auto">
              <a:xfrm>
                <a:off x="6528" y="3350"/>
                <a:ext cx="7"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05" name="Freeform 266"/>
              <p:cNvSpPr/>
              <p:nvPr/>
            </p:nvSpPr>
            <p:spPr bwMode="auto">
              <a:xfrm>
                <a:off x="6531" y="3350"/>
                <a:ext cx="4" cy="0"/>
              </a:xfrm>
              <a:custGeom>
                <a:avLst/>
                <a:gdLst>
                  <a:gd name="T0" fmla="*/ 1 w 2"/>
                  <a:gd name="T1" fmla="*/ 2 w 2"/>
                  <a:gd name="T2" fmla="*/ 1 w 2"/>
                </a:gdLst>
                <a:ahLst/>
                <a:cxnLst>
                  <a:cxn ang="0">
                    <a:pos x="T0" y="0"/>
                  </a:cxn>
                  <a:cxn ang="0">
                    <a:pos x="T1" y="0"/>
                  </a:cxn>
                  <a:cxn ang="0">
                    <a:pos x="T2" y="0"/>
                  </a:cxn>
                </a:cxnLst>
                <a:rect l="0" t="0" r="r" b="b"/>
                <a:pathLst>
                  <a:path w="2">
                    <a:moveTo>
                      <a:pt x="1" y="0"/>
                    </a:moveTo>
                    <a:cubicBezTo>
                      <a:pt x="0" y="0"/>
                      <a:pt x="1" y="0"/>
                      <a:pt x="2" y="0"/>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06" name="Freeform 267"/>
              <p:cNvSpPr/>
              <p:nvPr/>
            </p:nvSpPr>
            <p:spPr bwMode="auto">
              <a:xfrm>
                <a:off x="6521" y="3383"/>
                <a:ext cx="5"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07" name="Freeform 268"/>
              <p:cNvSpPr/>
              <p:nvPr/>
            </p:nvSpPr>
            <p:spPr bwMode="auto">
              <a:xfrm>
                <a:off x="6521" y="3395"/>
                <a:ext cx="3"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08" name="Freeform 269"/>
              <p:cNvSpPr/>
              <p:nvPr/>
            </p:nvSpPr>
            <p:spPr bwMode="auto">
              <a:xfrm>
                <a:off x="6618" y="3395"/>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09" name="Freeform 270"/>
              <p:cNvSpPr/>
              <p:nvPr/>
            </p:nvSpPr>
            <p:spPr bwMode="auto">
              <a:xfrm>
                <a:off x="6189" y="19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10" name="Freeform 271"/>
              <p:cNvSpPr/>
              <p:nvPr/>
            </p:nvSpPr>
            <p:spPr bwMode="auto">
              <a:xfrm>
                <a:off x="6531" y="3400"/>
                <a:ext cx="4" cy="4"/>
              </a:xfrm>
              <a:custGeom>
                <a:avLst/>
                <a:gdLst>
                  <a:gd name="T0" fmla="*/ 1 w 2"/>
                  <a:gd name="T1" fmla="*/ 0 h 2"/>
                  <a:gd name="T2" fmla="*/ 1 w 2"/>
                  <a:gd name="T3" fmla="*/ 1 h 2"/>
                  <a:gd name="T4" fmla="*/ 1 w 2"/>
                  <a:gd name="T5" fmla="*/ 0 h 2"/>
                </a:gdLst>
                <a:ahLst/>
                <a:cxnLst>
                  <a:cxn ang="0">
                    <a:pos x="T0" y="T1"/>
                  </a:cxn>
                  <a:cxn ang="0">
                    <a:pos x="T2" y="T3"/>
                  </a:cxn>
                  <a:cxn ang="0">
                    <a:pos x="T4" y="T5"/>
                  </a:cxn>
                </a:cxnLst>
                <a:rect l="0" t="0" r="r" b="b"/>
                <a:pathLst>
                  <a:path w="2" h="2">
                    <a:moveTo>
                      <a:pt x="1" y="0"/>
                    </a:moveTo>
                    <a:cubicBezTo>
                      <a:pt x="0" y="2"/>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11" name="Freeform 272"/>
              <p:cNvSpPr/>
              <p:nvPr/>
            </p:nvSpPr>
            <p:spPr bwMode="auto">
              <a:xfrm>
                <a:off x="6894" y="2707"/>
                <a:ext cx="4" cy="3"/>
              </a:xfrm>
              <a:custGeom>
                <a:avLst/>
                <a:gdLst>
                  <a:gd name="T0" fmla="*/ 1 w 2"/>
                  <a:gd name="T1" fmla="*/ 1 h 1"/>
                  <a:gd name="T2" fmla="*/ 2 w 2"/>
                  <a:gd name="T3" fmla="*/ 1 h 1"/>
                  <a:gd name="T4" fmla="*/ 1 w 2"/>
                  <a:gd name="T5" fmla="*/ 1 h 1"/>
                </a:gdLst>
                <a:ahLst/>
                <a:cxnLst>
                  <a:cxn ang="0">
                    <a:pos x="T0" y="T1"/>
                  </a:cxn>
                  <a:cxn ang="0">
                    <a:pos x="T2" y="T3"/>
                  </a:cxn>
                  <a:cxn ang="0">
                    <a:pos x="T4" y="T5"/>
                  </a:cxn>
                </a:cxnLst>
                <a:rect l="0" t="0" r="r" b="b"/>
                <a:pathLst>
                  <a:path w="2" h="1">
                    <a:moveTo>
                      <a:pt x="1" y="1"/>
                    </a:moveTo>
                    <a:cubicBezTo>
                      <a:pt x="0" y="1"/>
                      <a:pt x="1" y="1"/>
                      <a:pt x="2" y="1"/>
                    </a:cubicBezTo>
                    <a:cubicBezTo>
                      <a:pt x="2"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12" name="Freeform 273"/>
              <p:cNvSpPr/>
              <p:nvPr/>
            </p:nvSpPr>
            <p:spPr bwMode="auto">
              <a:xfrm>
                <a:off x="6519" y="3378"/>
                <a:ext cx="5" cy="3"/>
              </a:xfrm>
              <a:custGeom>
                <a:avLst/>
                <a:gdLst>
                  <a:gd name="T0" fmla="*/ 0 w 2"/>
                  <a:gd name="T1" fmla="*/ 0 h 1"/>
                  <a:gd name="T2" fmla="*/ 1 w 2"/>
                  <a:gd name="T3" fmla="*/ 0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1" y="0"/>
                      <a:pt x="1" y="0"/>
                    </a:cubicBezTo>
                    <a:cubicBezTo>
                      <a:pt x="1" y="0"/>
                      <a:pt x="2"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13" name="Freeform 274"/>
              <p:cNvSpPr/>
              <p:nvPr/>
            </p:nvSpPr>
            <p:spPr bwMode="auto">
              <a:xfrm>
                <a:off x="6645" y="33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14" name="Freeform 275"/>
              <p:cNvSpPr/>
              <p:nvPr/>
            </p:nvSpPr>
            <p:spPr bwMode="auto">
              <a:xfrm>
                <a:off x="6187" y="19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15" name="Freeform 276"/>
              <p:cNvSpPr/>
              <p:nvPr/>
            </p:nvSpPr>
            <p:spPr bwMode="auto">
              <a:xfrm>
                <a:off x="6642" y="3371"/>
                <a:ext cx="3"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16" name="Freeform 277"/>
              <p:cNvSpPr/>
              <p:nvPr/>
            </p:nvSpPr>
            <p:spPr bwMode="auto">
              <a:xfrm>
                <a:off x="6645" y="338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17" name="Freeform 278"/>
              <p:cNvSpPr/>
              <p:nvPr/>
            </p:nvSpPr>
            <p:spPr bwMode="auto">
              <a:xfrm>
                <a:off x="6187" y="1973"/>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18" name="Freeform 279"/>
              <p:cNvSpPr/>
              <p:nvPr/>
            </p:nvSpPr>
            <p:spPr bwMode="auto">
              <a:xfrm>
                <a:off x="6187" y="1973"/>
                <a:ext cx="2" cy="0"/>
              </a:xfrm>
              <a:custGeom>
                <a:avLst/>
                <a:gdLst>
                  <a:gd name="T0" fmla="*/ 1 w 1"/>
                  <a:gd name="T1" fmla="*/ 1 w 1"/>
                  <a:gd name="T2" fmla="*/ 0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0" y="0"/>
                      <a:pt x="0" y="0"/>
                    </a:cubicBez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19" name="Freeform 280"/>
              <p:cNvSpPr/>
              <p:nvPr/>
            </p:nvSpPr>
            <p:spPr bwMode="auto">
              <a:xfrm>
                <a:off x="6647" y="338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20" name="Freeform 281"/>
              <p:cNvSpPr/>
              <p:nvPr/>
            </p:nvSpPr>
            <p:spPr bwMode="auto">
              <a:xfrm>
                <a:off x="6192" y="19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21" name="Freeform 282"/>
              <p:cNvSpPr/>
              <p:nvPr/>
            </p:nvSpPr>
            <p:spPr bwMode="auto">
              <a:xfrm>
                <a:off x="6557" y="2025"/>
                <a:ext cx="5" cy="9"/>
              </a:xfrm>
              <a:custGeom>
                <a:avLst/>
                <a:gdLst>
                  <a:gd name="T0" fmla="*/ 2 w 2"/>
                  <a:gd name="T1" fmla="*/ 1 h 4"/>
                  <a:gd name="T2" fmla="*/ 1 w 2"/>
                  <a:gd name="T3" fmla="*/ 4 h 4"/>
                  <a:gd name="T4" fmla="*/ 2 w 2"/>
                  <a:gd name="T5" fmla="*/ 1 h 4"/>
                </a:gdLst>
                <a:ahLst/>
                <a:cxnLst>
                  <a:cxn ang="0">
                    <a:pos x="T0" y="T1"/>
                  </a:cxn>
                  <a:cxn ang="0">
                    <a:pos x="T2" y="T3"/>
                  </a:cxn>
                  <a:cxn ang="0">
                    <a:pos x="T4" y="T5"/>
                  </a:cxn>
                </a:cxnLst>
                <a:rect l="0" t="0" r="r" b="b"/>
                <a:pathLst>
                  <a:path w="2" h="4">
                    <a:moveTo>
                      <a:pt x="2" y="1"/>
                    </a:moveTo>
                    <a:cubicBezTo>
                      <a:pt x="2" y="1"/>
                      <a:pt x="0" y="1"/>
                      <a:pt x="1" y="4"/>
                    </a:cubicBezTo>
                    <a:cubicBezTo>
                      <a:pt x="1" y="0"/>
                      <a:pt x="2" y="4"/>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22" name="Freeform 283"/>
              <p:cNvSpPr/>
              <p:nvPr/>
            </p:nvSpPr>
            <p:spPr bwMode="auto">
              <a:xfrm>
                <a:off x="6286" y="1700"/>
                <a:ext cx="5" cy="5"/>
              </a:xfrm>
              <a:custGeom>
                <a:avLst/>
                <a:gdLst>
                  <a:gd name="T0" fmla="*/ 0 w 5"/>
                  <a:gd name="T1" fmla="*/ 5 h 5"/>
                  <a:gd name="T2" fmla="*/ 5 w 5"/>
                  <a:gd name="T3" fmla="*/ 0 h 5"/>
                  <a:gd name="T4" fmla="*/ 0 w 5"/>
                  <a:gd name="T5" fmla="*/ 3 h 5"/>
                  <a:gd name="T6" fmla="*/ 0 w 5"/>
                  <a:gd name="T7" fmla="*/ 5 h 5"/>
                </a:gdLst>
                <a:ahLst/>
                <a:cxnLst>
                  <a:cxn ang="0">
                    <a:pos x="T0" y="T1"/>
                  </a:cxn>
                  <a:cxn ang="0">
                    <a:pos x="T2" y="T3"/>
                  </a:cxn>
                  <a:cxn ang="0">
                    <a:pos x="T4" y="T5"/>
                  </a:cxn>
                  <a:cxn ang="0">
                    <a:pos x="T6" y="T7"/>
                  </a:cxn>
                </a:cxnLst>
                <a:rect l="0" t="0" r="r" b="b"/>
                <a:pathLst>
                  <a:path w="5" h="5">
                    <a:moveTo>
                      <a:pt x="0" y="5"/>
                    </a:moveTo>
                    <a:lnTo>
                      <a:pt x="5" y="0"/>
                    </a:lnTo>
                    <a:lnTo>
                      <a:pt x="0" y="3"/>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23" name="Freeform 284"/>
              <p:cNvSpPr/>
              <p:nvPr/>
            </p:nvSpPr>
            <p:spPr bwMode="auto">
              <a:xfrm>
                <a:off x="6732" y="1705"/>
                <a:ext cx="10" cy="5"/>
              </a:xfrm>
              <a:custGeom>
                <a:avLst/>
                <a:gdLst>
                  <a:gd name="T0" fmla="*/ 2 w 4"/>
                  <a:gd name="T1" fmla="*/ 2 h 2"/>
                  <a:gd name="T2" fmla="*/ 1 w 4"/>
                  <a:gd name="T3" fmla="*/ 0 h 2"/>
                  <a:gd name="T4" fmla="*/ 2 w 4"/>
                  <a:gd name="T5" fmla="*/ 2 h 2"/>
                </a:gdLst>
                <a:ahLst/>
                <a:cxnLst>
                  <a:cxn ang="0">
                    <a:pos x="T0" y="T1"/>
                  </a:cxn>
                  <a:cxn ang="0">
                    <a:pos x="T2" y="T3"/>
                  </a:cxn>
                  <a:cxn ang="0">
                    <a:pos x="T4" y="T5"/>
                  </a:cxn>
                </a:cxnLst>
                <a:rect l="0" t="0" r="r" b="b"/>
                <a:pathLst>
                  <a:path w="4" h="2">
                    <a:moveTo>
                      <a:pt x="2" y="2"/>
                    </a:moveTo>
                    <a:cubicBezTo>
                      <a:pt x="2" y="2"/>
                      <a:pt x="3" y="1"/>
                      <a:pt x="1" y="0"/>
                    </a:cubicBezTo>
                    <a:cubicBezTo>
                      <a:pt x="4" y="2"/>
                      <a:pt x="0"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24" name="Freeform 285"/>
              <p:cNvSpPr/>
              <p:nvPr/>
            </p:nvSpPr>
            <p:spPr bwMode="auto">
              <a:xfrm>
                <a:off x="6161" y="2072"/>
                <a:ext cx="2" cy="24"/>
              </a:xfrm>
              <a:custGeom>
                <a:avLst/>
                <a:gdLst>
                  <a:gd name="T0" fmla="*/ 0 w 1"/>
                  <a:gd name="T1" fmla="*/ 0 h 10"/>
                  <a:gd name="T2" fmla="*/ 1 w 1"/>
                  <a:gd name="T3" fmla="*/ 10 h 10"/>
                  <a:gd name="T4" fmla="*/ 0 w 1"/>
                  <a:gd name="T5" fmla="*/ 0 h 10"/>
                </a:gdLst>
                <a:ahLst/>
                <a:cxnLst>
                  <a:cxn ang="0">
                    <a:pos x="T0" y="T1"/>
                  </a:cxn>
                  <a:cxn ang="0">
                    <a:pos x="T2" y="T3"/>
                  </a:cxn>
                  <a:cxn ang="0">
                    <a:pos x="T4" y="T5"/>
                  </a:cxn>
                </a:cxnLst>
                <a:rect l="0" t="0" r="r" b="b"/>
                <a:pathLst>
                  <a:path w="1" h="10">
                    <a:moveTo>
                      <a:pt x="0" y="0"/>
                    </a:moveTo>
                    <a:cubicBezTo>
                      <a:pt x="0" y="4"/>
                      <a:pt x="0" y="10"/>
                      <a:pt x="1" y="1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25" name="Freeform 286"/>
              <p:cNvSpPr>
                <a:spLocks noEditPoints="1"/>
              </p:cNvSpPr>
              <p:nvPr/>
            </p:nvSpPr>
            <p:spPr bwMode="auto">
              <a:xfrm>
                <a:off x="6144" y="1918"/>
                <a:ext cx="85" cy="102"/>
              </a:xfrm>
              <a:custGeom>
                <a:avLst/>
                <a:gdLst>
                  <a:gd name="T0" fmla="*/ 32 w 36"/>
                  <a:gd name="T1" fmla="*/ 19 h 43"/>
                  <a:gd name="T2" fmla="*/ 27 w 36"/>
                  <a:gd name="T3" fmla="*/ 2 h 43"/>
                  <a:gd name="T4" fmla="*/ 8 w 36"/>
                  <a:gd name="T5" fmla="*/ 14 h 43"/>
                  <a:gd name="T6" fmla="*/ 16 w 36"/>
                  <a:gd name="T7" fmla="*/ 25 h 43"/>
                  <a:gd name="T8" fmla="*/ 16 w 36"/>
                  <a:gd name="T9" fmla="*/ 24 h 43"/>
                  <a:gd name="T10" fmla="*/ 17 w 36"/>
                  <a:gd name="T11" fmla="*/ 24 h 43"/>
                  <a:gd name="T12" fmla="*/ 17 w 36"/>
                  <a:gd name="T13" fmla="*/ 23 h 43"/>
                  <a:gd name="T14" fmla="*/ 17 w 36"/>
                  <a:gd name="T15" fmla="*/ 24 h 43"/>
                  <a:gd name="T16" fmla="*/ 19 w 36"/>
                  <a:gd name="T17" fmla="*/ 23 h 43"/>
                  <a:gd name="T18" fmla="*/ 18 w 36"/>
                  <a:gd name="T19" fmla="*/ 24 h 43"/>
                  <a:gd name="T20" fmla="*/ 17 w 36"/>
                  <a:gd name="T21" fmla="*/ 24 h 43"/>
                  <a:gd name="T22" fmla="*/ 19 w 36"/>
                  <a:gd name="T23" fmla="*/ 23 h 43"/>
                  <a:gd name="T24" fmla="*/ 20 w 36"/>
                  <a:gd name="T25" fmla="*/ 23 h 43"/>
                  <a:gd name="T26" fmla="*/ 21 w 36"/>
                  <a:gd name="T27" fmla="*/ 24 h 43"/>
                  <a:gd name="T28" fmla="*/ 21 w 36"/>
                  <a:gd name="T29" fmla="*/ 23 h 43"/>
                  <a:gd name="T30" fmla="*/ 21 w 36"/>
                  <a:gd name="T31" fmla="*/ 23 h 43"/>
                  <a:gd name="T32" fmla="*/ 21 w 36"/>
                  <a:gd name="T33" fmla="*/ 23 h 43"/>
                  <a:gd name="T34" fmla="*/ 21 w 36"/>
                  <a:gd name="T35" fmla="*/ 24 h 43"/>
                  <a:gd name="T36" fmla="*/ 22 w 36"/>
                  <a:gd name="T37" fmla="*/ 24 h 43"/>
                  <a:gd name="T38" fmla="*/ 22 w 36"/>
                  <a:gd name="T39" fmla="*/ 24 h 43"/>
                  <a:gd name="T40" fmla="*/ 22 w 36"/>
                  <a:gd name="T41" fmla="*/ 19 h 43"/>
                  <a:gd name="T42" fmla="*/ 22 w 36"/>
                  <a:gd name="T43" fmla="*/ 19 h 43"/>
                  <a:gd name="T44" fmla="*/ 23 w 36"/>
                  <a:gd name="T45" fmla="*/ 23 h 43"/>
                  <a:gd name="T46" fmla="*/ 27 w 36"/>
                  <a:gd name="T47" fmla="*/ 24 h 43"/>
                  <a:gd name="T48" fmla="*/ 25 w 36"/>
                  <a:gd name="T49" fmla="*/ 24 h 43"/>
                  <a:gd name="T50" fmla="*/ 25 w 36"/>
                  <a:gd name="T51" fmla="*/ 24 h 43"/>
                  <a:gd name="T52" fmla="*/ 26 w 36"/>
                  <a:gd name="T53" fmla="*/ 23 h 43"/>
                  <a:gd name="T54" fmla="*/ 25 w 36"/>
                  <a:gd name="T55" fmla="*/ 24 h 43"/>
                  <a:gd name="T56" fmla="*/ 24 w 36"/>
                  <a:gd name="T57" fmla="*/ 24 h 43"/>
                  <a:gd name="T58" fmla="*/ 24 w 36"/>
                  <a:gd name="T59" fmla="*/ 22 h 43"/>
                  <a:gd name="T60" fmla="*/ 24 w 36"/>
                  <a:gd name="T61" fmla="*/ 24 h 43"/>
                  <a:gd name="T62" fmla="*/ 23 w 36"/>
                  <a:gd name="T63" fmla="*/ 24 h 43"/>
                  <a:gd name="T64" fmla="*/ 23 w 36"/>
                  <a:gd name="T65" fmla="*/ 24 h 43"/>
                  <a:gd name="T66" fmla="*/ 24 w 36"/>
                  <a:gd name="T67" fmla="*/ 24 h 43"/>
                  <a:gd name="T68" fmla="*/ 24 w 36"/>
                  <a:gd name="T69" fmla="*/ 24 h 43"/>
                  <a:gd name="T70" fmla="*/ 25 w 36"/>
                  <a:gd name="T71" fmla="*/ 24 h 43"/>
                  <a:gd name="T72" fmla="*/ 29 w 36"/>
                  <a:gd name="T73" fmla="*/ 24 h 43"/>
                  <a:gd name="T74" fmla="*/ 26 w 36"/>
                  <a:gd name="T75" fmla="*/ 24 h 43"/>
                  <a:gd name="T76" fmla="*/ 24 w 36"/>
                  <a:gd name="T77" fmla="*/ 22 h 43"/>
                  <a:gd name="T78" fmla="*/ 23 w 36"/>
                  <a:gd name="T79" fmla="*/ 21 h 43"/>
                  <a:gd name="T80" fmla="*/ 24 w 36"/>
                  <a:gd name="T81" fmla="*/ 21 h 43"/>
                  <a:gd name="T82" fmla="*/ 24 w 36"/>
                  <a:gd name="T83" fmla="*/ 21 h 43"/>
                  <a:gd name="T84" fmla="*/ 23 w 36"/>
                  <a:gd name="T85" fmla="*/ 20 h 43"/>
                  <a:gd name="T86" fmla="*/ 22 w 36"/>
                  <a:gd name="T87" fmla="*/ 19 h 43"/>
                  <a:gd name="T88" fmla="*/ 22 w 36"/>
                  <a:gd name="T89" fmla="*/ 20 h 43"/>
                  <a:gd name="T90" fmla="*/ 21 w 36"/>
                  <a:gd name="T91" fmla="*/ 19 h 43"/>
                  <a:gd name="T92" fmla="*/ 22 w 36"/>
                  <a:gd name="T93" fmla="*/ 21 h 43"/>
                  <a:gd name="T94" fmla="*/ 20 w 36"/>
                  <a:gd name="T95" fmla="*/ 21 h 43"/>
                  <a:gd name="T96" fmla="*/ 17 w 36"/>
                  <a:gd name="T97" fmla="*/ 20 h 43"/>
                  <a:gd name="T98" fmla="*/ 20 w 36"/>
                  <a:gd name="T99" fmla="*/ 19 h 43"/>
                  <a:gd name="T100" fmla="*/ 18 w 36"/>
                  <a:gd name="T101" fmla="*/ 18 h 43"/>
                  <a:gd name="T102" fmla="*/ 19 w 36"/>
                  <a:gd name="T103" fmla="*/ 18 h 43"/>
                  <a:gd name="T104" fmla="*/ 20 w 36"/>
                  <a:gd name="T105" fmla="*/ 18 h 43"/>
                  <a:gd name="T106" fmla="*/ 21 w 36"/>
                  <a:gd name="T107" fmla="*/ 19 h 43"/>
                  <a:gd name="T108" fmla="*/ 20 w 36"/>
                  <a:gd name="T109" fmla="*/ 18 h 43"/>
                  <a:gd name="T110" fmla="*/ 18 w 36"/>
                  <a:gd name="T111" fmla="*/ 18 h 43"/>
                  <a:gd name="T112" fmla="*/ 18 w 36"/>
                  <a:gd name="T113" fmla="*/ 18 h 43"/>
                  <a:gd name="T114" fmla="*/ 15 w 36"/>
                  <a:gd name="T115" fmla="*/ 18 h 43"/>
                  <a:gd name="T116" fmla="*/ 18 w 36"/>
                  <a:gd name="T117" fmla="*/ 18 h 43"/>
                  <a:gd name="T118" fmla="*/ 18 w 36"/>
                  <a:gd name="T119" fmla="*/ 18 h 43"/>
                  <a:gd name="T120" fmla="*/ 17 w 36"/>
                  <a:gd name="T121" fmla="*/ 19 h 43"/>
                  <a:gd name="T122" fmla="*/ 16 w 36"/>
                  <a:gd name="T123" fmla="*/ 25 h 43"/>
                  <a:gd name="T124" fmla="*/ 14 w 36"/>
                  <a:gd name="T12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 h="43">
                    <a:moveTo>
                      <a:pt x="5" y="16"/>
                    </a:moveTo>
                    <a:cubicBezTo>
                      <a:pt x="6" y="19"/>
                      <a:pt x="3" y="20"/>
                      <a:pt x="0" y="23"/>
                    </a:cubicBezTo>
                    <a:cubicBezTo>
                      <a:pt x="0" y="23"/>
                      <a:pt x="1" y="25"/>
                      <a:pt x="1" y="28"/>
                    </a:cubicBezTo>
                    <a:cubicBezTo>
                      <a:pt x="5" y="39"/>
                      <a:pt x="13" y="43"/>
                      <a:pt x="19" y="41"/>
                    </a:cubicBezTo>
                    <a:cubicBezTo>
                      <a:pt x="18" y="40"/>
                      <a:pt x="18" y="39"/>
                      <a:pt x="19" y="39"/>
                    </a:cubicBezTo>
                    <a:cubicBezTo>
                      <a:pt x="19" y="39"/>
                      <a:pt x="19" y="39"/>
                      <a:pt x="19" y="39"/>
                    </a:cubicBezTo>
                    <a:cubicBezTo>
                      <a:pt x="19" y="38"/>
                      <a:pt x="19" y="38"/>
                      <a:pt x="19" y="38"/>
                    </a:cubicBezTo>
                    <a:cubicBezTo>
                      <a:pt x="19" y="38"/>
                      <a:pt x="19" y="39"/>
                      <a:pt x="19" y="40"/>
                    </a:cubicBezTo>
                    <a:cubicBezTo>
                      <a:pt x="20" y="39"/>
                      <a:pt x="21" y="39"/>
                      <a:pt x="23" y="39"/>
                    </a:cubicBezTo>
                    <a:cubicBezTo>
                      <a:pt x="22" y="36"/>
                      <a:pt x="23" y="38"/>
                      <a:pt x="23" y="36"/>
                    </a:cubicBezTo>
                    <a:cubicBezTo>
                      <a:pt x="23" y="37"/>
                      <a:pt x="23" y="37"/>
                      <a:pt x="23" y="37"/>
                    </a:cubicBezTo>
                    <a:cubicBezTo>
                      <a:pt x="23" y="36"/>
                      <a:pt x="23" y="36"/>
                      <a:pt x="25" y="38"/>
                    </a:cubicBezTo>
                    <a:cubicBezTo>
                      <a:pt x="29" y="38"/>
                      <a:pt x="31" y="35"/>
                      <a:pt x="33" y="33"/>
                    </a:cubicBezTo>
                    <a:cubicBezTo>
                      <a:pt x="36" y="30"/>
                      <a:pt x="36" y="26"/>
                      <a:pt x="36" y="21"/>
                    </a:cubicBezTo>
                    <a:cubicBezTo>
                      <a:pt x="33" y="20"/>
                      <a:pt x="35" y="19"/>
                      <a:pt x="32" y="19"/>
                    </a:cubicBezTo>
                    <a:cubicBezTo>
                      <a:pt x="33" y="19"/>
                      <a:pt x="33" y="19"/>
                      <a:pt x="33" y="19"/>
                    </a:cubicBezTo>
                    <a:cubicBezTo>
                      <a:pt x="31" y="18"/>
                      <a:pt x="33" y="18"/>
                      <a:pt x="34" y="17"/>
                    </a:cubicBezTo>
                    <a:cubicBezTo>
                      <a:pt x="33" y="17"/>
                      <a:pt x="34" y="17"/>
                      <a:pt x="32" y="17"/>
                    </a:cubicBezTo>
                    <a:cubicBezTo>
                      <a:pt x="30" y="17"/>
                      <a:pt x="35" y="17"/>
                      <a:pt x="34" y="16"/>
                    </a:cubicBezTo>
                    <a:cubicBezTo>
                      <a:pt x="34" y="16"/>
                      <a:pt x="33" y="17"/>
                      <a:pt x="33" y="16"/>
                    </a:cubicBezTo>
                    <a:cubicBezTo>
                      <a:pt x="31" y="16"/>
                      <a:pt x="34" y="17"/>
                      <a:pt x="36" y="15"/>
                    </a:cubicBezTo>
                    <a:cubicBezTo>
                      <a:pt x="35" y="13"/>
                      <a:pt x="32" y="12"/>
                      <a:pt x="33" y="10"/>
                    </a:cubicBezTo>
                    <a:cubicBezTo>
                      <a:pt x="33" y="11"/>
                      <a:pt x="32" y="11"/>
                      <a:pt x="32" y="11"/>
                    </a:cubicBezTo>
                    <a:cubicBezTo>
                      <a:pt x="35" y="9"/>
                      <a:pt x="31" y="11"/>
                      <a:pt x="32" y="10"/>
                    </a:cubicBezTo>
                    <a:cubicBezTo>
                      <a:pt x="33" y="10"/>
                      <a:pt x="33" y="10"/>
                      <a:pt x="33" y="10"/>
                    </a:cubicBezTo>
                    <a:cubicBezTo>
                      <a:pt x="34" y="9"/>
                      <a:pt x="32" y="9"/>
                      <a:pt x="32" y="7"/>
                    </a:cubicBezTo>
                    <a:cubicBezTo>
                      <a:pt x="30" y="7"/>
                      <a:pt x="32" y="5"/>
                      <a:pt x="30" y="5"/>
                    </a:cubicBezTo>
                    <a:cubicBezTo>
                      <a:pt x="31" y="5"/>
                      <a:pt x="30" y="4"/>
                      <a:pt x="30" y="4"/>
                    </a:cubicBezTo>
                    <a:cubicBezTo>
                      <a:pt x="27" y="6"/>
                      <a:pt x="29" y="1"/>
                      <a:pt x="27" y="3"/>
                    </a:cubicBezTo>
                    <a:cubicBezTo>
                      <a:pt x="27" y="2"/>
                      <a:pt x="27" y="2"/>
                      <a:pt x="27" y="2"/>
                    </a:cubicBezTo>
                    <a:cubicBezTo>
                      <a:pt x="25" y="1"/>
                      <a:pt x="21" y="0"/>
                      <a:pt x="18" y="3"/>
                    </a:cubicBezTo>
                    <a:cubicBezTo>
                      <a:pt x="16" y="3"/>
                      <a:pt x="12" y="1"/>
                      <a:pt x="13" y="3"/>
                    </a:cubicBezTo>
                    <a:cubicBezTo>
                      <a:pt x="13" y="5"/>
                      <a:pt x="13" y="5"/>
                      <a:pt x="13" y="5"/>
                    </a:cubicBezTo>
                    <a:cubicBezTo>
                      <a:pt x="13" y="5"/>
                      <a:pt x="13" y="4"/>
                      <a:pt x="12" y="3"/>
                    </a:cubicBezTo>
                    <a:cubicBezTo>
                      <a:pt x="13" y="5"/>
                      <a:pt x="11" y="4"/>
                      <a:pt x="11" y="4"/>
                    </a:cubicBezTo>
                    <a:cubicBezTo>
                      <a:pt x="11" y="5"/>
                      <a:pt x="11" y="5"/>
                      <a:pt x="11" y="6"/>
                    </a:cubicBezTo>
                    <a:cubicBezTo>
                      <a:pt x="9" y="4"/>
                      <a:pt x="11" y="8"/>
                      <a:pt x="9" y="7"/>
                    </a:cubicBezTo>
                    <a:cubicBezTo>
                      <a:pt x="12" y="9"/>
                      <a:pt x="10" y="8"/>
                      <a:pt x="10" y="9"/>
                    </a:cubicBezTo>
                    <a:cubicBezTo>
                      <a:pt x="10" y="9"/>
                      <a:pt x="10" y="9"/>
                      <a:pt x="9" y="8"/>
                    </a:cubicBezTo>
                    <a:cubicBezTo>
                      <a:pt x="9" y="9"/>
                      <a:pt x="9" y="9"/>
                      <a:pt x="8" y="9"/>
                    </a:cubicBezTo>
                    <a:cubicBezTo>
                      <a:pt x="8" y="9"/>
                      <a:pt x="10" y="10"/>
                      <a:pt x="9" y="10"/>
                    </a:cubicBezTo>
                    <a:cubicBezTo>
                      <a:pt x="7" y="9"/>
                      <a:pt x="9" y="11"/>
                      <a:pt x="8" y="10"/>
                    </a:cubicBezTo>
                    <a:cubicBezTo>
                      <a:pt x="10" y="11"/>
                      <a:pt x="11" y="13"/>
                      <a:pt x="10" y="12"/>
                    </a:cubicBezTo>
                    <a:cubicBezTo>
                      <a:pt x="8" y="11"/>
                      <a:pt x="8" y="11"/>
                      <a:pt x="8" y="11"/>
                    </a:cubicBezTo>
                    <a:cubicBezTo>
                      <a:pt x="9" y="12"/>
                      <a:pt x="5" y="12"/>
                      <a:pt x="8" y="14"/>
                    </a:cubicBezTo>
                    <a:cubicBezTo>
                      <a:pt x="6" y="13"/>
                      <a:pt x="6" y="13"/>
                      <a:pt x="6" y="13"/>
                    </a:cubicBezTo>
                    <a:cubicBezTo>
                      <a:pt x="8" y="15"/>
                      <a:pt x="6" y="15"/>
                      <a:pt x="8" y="17"/>
                    </a:cubicBezTo>
                    <a:cubicBezTo>
                      <a:pt x="8" y="17"/>
                      <a:pt x="7" y="17"/>
                      <a:pt x="7" y="17"/>
                    </a:cubicBezTo>
                    <a:cubicBezTo>
                      <a:pt x="6" y="17"/>
                      <a:pt x="5" y="16"/>
                      <a:pt x="5" y="16"/>
                    </a:cubicBezTo>
                    <a:close/>
                    <a:moveTo>
                      <a:pt x="16" y="26"/>
                    </a:moveTo>
                    <a:cubicBezTo>
                      <a:pt x="16" y="26"/>
                      <a:pt x="16" y="26"/>
                      <a:pt x="16" y="26"/>
                    </a:cubicBezTo>
                    <a:cubicBezTo>
                      <a:pt x="16" y="27"/>
                      <a:pt x="16" y="27"/>
                      <a:pt x="16" y="26"/>
                    </a:cubicBezTo>
                    <a:close/>
                    <a:moveTo>
                      <a:pt x="17" y="24"/>
                    </a:moveTo>
                    <a:cubicBezTo>
                      <a:pt x="17" y="25"/>
                      <a:pt x="16" y="25"/>
                      <a:pt x="17" y="27"/>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7" y="24"/>
                    </a:cubicBezTo>
                    <a:cubicBezTo>
                      <a:pt x="17" y="25"/>
                      <a:pt x="17" y="25"/>
                      <a:pt x="17" y="24"/>
                    </a:cubicBezTo>
                    <a:close/>
                    <a:moveTo>
                      <a:pt x="16" y="25"/>
                    </a:move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6" y="24"/>
                    </a:cubicBezTo>
                    <a:cubicBezTo>
                      <a:pt x="16" y="25"/>
                      <a:pt x="17" y="23"/>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7" y="24"/>
                      <a:pt x="17" y="24"/>
                      <a:pt x="17" y="24"/>
                    </a:cubicBezTo>
                    <a:cubicBezTo>
                      <a:pt x="17" y="24"/>
                      <a:pt x="17" y="24"/>
                      <a:pt x="17" y="24"/>
                    </a:cubicBezTo>
                    <a:cubicBezTo>
                      <a:pt x="16" y="25"/>
                      <a:pt x="17" y="24"/>
                      <a:pt x="16" y="24"/>
                    </a:cubicBezTo>
                    <a:cubicBezTo>
                      <a:pt x="17" y="24"/>
                      <a:pt x="17" y="24"/>
                      <a:pt x="17" y="24"/>
                    </a:cubicBezTo>
                    <a:cubicBezTo>
                      <a:pt x="17" y="24"/>
                      <a:pt x="17" y="24"/>
                      <a:pt x="17" y="24"/>
                    </a:cubicBezTo>
                    <a:cubicBezTo>
                      <a:pt x="17" y="24"/>
                      <a:pt x="16" y="24"/>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lose/>
                    <a:moveTo>
                      <a:pt x="17" y="24"/>
                    </a:move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8" y="23"/>
                      <a:pt x="18" y="23"/>
                      <a:pt x="18" y="23"/>
                    </a:cubicBezTo>
                    <a:cubicBezTo>
                      <a:pt x="18"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ubicBezTo>
                      <a:pt x="18" y="25"/>
                      <a:pt x="17" y="24"/>
                      <a:pt x="17" y="24"/>
                    </a:cubicBezTo>
                    <a:close/>
                    <a:moveTo>
                      <a:pt x="18" y="24"/>
                    </a:moveTo>
                    <a:cubicBezTo>
                      <a:pt x="18" y="24"/>
                      <a:pt x="18" y="24"/>
                      <a:pt x="18" y="24"/>
                    </a:cubicBezTo>
                    <a:cubicBezTo>
                      <a:pt x="18" y="24"/>
                      <a:pt x="18" y="24"/>
                      <a:pt x="18" y="24"/>
                    </a:cubicBezTo>
                    <a:cubicBezTo>
                      <a:pt x="18" y="24"/>
                      <a:pt x="18" y="24"/>
                      <a:pt x="18" y="24"/>
                    </a:cubicBezTo>
                    <a:close/>
                    <a:moveTo>
                      <a:pt x="20" y="23"/>
                    </a:moveTo>
                    <a:cubicBezTo>
                      <a:pt x="20" y="23"/>
                      <a:pt x="20" y="23"/>
                      <a:pt x="20" y="23"/>
                    </a:cubicBezTo>
                    <a:cubicBezTo>
                      <a:pt x="20" y="23"/>
                      <a:pt x="19" y="23"/>
                      <a:pt x="19" y="23"/>
                    </a:cubicBezTo>
                    <a:cubicBezTo>
                      <a:pt x="19" y="23"/>
                      <a:pt x="18" y="23"/>
                      <a:pt x="18" y="24"/>
                    </a:cubicBezTo>
                    <a:cubicBezTo>
                      <a:pt x="18" y="24"/>
                      <a:pt x="18" y="24"/>
                      <a:pt x="18" y="24"/>
                    </a:cubicBezTo>
                    <a:cubicBezTo>
                      <a:pt x="19" y="23"/>
                      <a:pt x="19" y="23"/>
                      <a:pt x="18" y="24"/>
                    </a:cubicBezTo>
                    <a:cubicBezTo>
                      <a:pt x="19" y="23"/>
                      <a:pt x="19" y="23"/>
                      <a:pt x="19" y="23"/>
                    </a:cubicBezTo>
                    <a:cubicBezTo>
                      <a:pt x="19" y="23"/>
                      <a:pt x="19" y="23"/>
                      <a:pt x="19" y="24"/>
                    </a:cubicBezTo>
                    <a:cubicBezTo>
                      <a:pt x="19" y="24"/>
                      <a:pt x="19" y="24"/>
                      <a:pt x="19" y="24"/>
                    </a:cubicBezTo>
                    <a:cubicBezTo>
                      <a:pt x="19" y="24"/>
                      <a:pt x="19" y="24"/>
                      <a:pt x="19" y="24"/>
                    </a:cubicBezTo>
                    <a:cubicBezTo>
                      <a:pt x="19" y="24"/>
                      <a:pt x="19" y="24"/>
                      <a:pt x="19" y="24"/>
                    </a:cubicBezTo>
                    <a:cubicBezTo>
                      <a:pt x="19" y="24"/>
                      <a:pt x="18" y="25"/>
                      <a:pt x="19" y="26"/>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3"/>
                      <a:pt x="17" y="23"/>
                    </a:cubicBezTo>
                    <a:cubicBezTo>
                      <a:pt x="17" y="23"/>
                      <a:pt x="18" y="23"/>
                      <a:pt x="18" y="23"/>
                    </a:cubicBezTo>
                    <a:cubicBezTo>
                      <a:pt x="18" y="23"/>
                      <a:pt x="18" y="23"/>
                      <a:pt x="18" y="24"/>
                    </a:cubicBezTo>
                    <a:cubicBezTo>
                      <a:pt x="18" y="24"/>
                      <a:pt x="18" y="24"/>
                      <a:pt x="18" y="24"/>
                    </a:cubicBezTo>
                    <a:cubicBezTo>
                      <a:pt x="18" y="23"/>
                      <a:pt x="18" y="23"/>
                      <a:pt x="18" y="23"/>
                    </a:cubicBezTo>
                    <a:cubicBezTo>
                      <a:pt x="18" y="23"/>
                      <a:pt x="18" y="23"/>
                      <a:pt x="18" y="23"/>
                    </a:cubicBezTo>
                    <a:cubicBezTo>
                      <a:pt x="18" y="22"/>
                      <a:pt x="17" y="22"/>
                      <a:pt x="17" y="22"/>
                    </a:cubicBezTo>
                    <a:cubicBezTo>
                      <a:pt x="18" y="22"/>
                      <a:pt x="18" y="23"/>
                      <a:pt x="18" y="23"/>
                    </a:cubicBezTo>
                    <a:cubicBezTo>
                      <a:pt x="19" y="22"/>
                      <a:pt x="19" y="22"/>
                      <a:pt x="19" y="22"/>
                    </a:cubicBezTo>
                    <a:cubicBezTo>
                      <a:pt x="19" y="22"/>
                      <a:pt x="19" y="23"/>
                      <a:pt x="19" y="23"/>
                    </a:cubicBezTo>
                    <a:cubicBezTo>
                      <a:pt x="19"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1"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4"/>
                    </a:moveTo>
                    <a:cubicBezTo>
                      <a:pt x="21" y="24"/>
                      <a:pt x="21" y="24"/>
                      <a:pt x="21" y="24"/>
                    </a:cubicBezTo>
                    <a:cubicBezTo>
                      <a:pt x="20" y="24"/>
                      <a:pt x="20" y="24"/>
                      <a:pt x="20" y="24"/>
                    </a:cubicBezTo>
                    <a:cubicBezTo>
                      <a:pt x="20"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lose/>
                    <a:moveTo>
                      <a:pt x="20" y="24"/>
                    </a:moveTo>
                    <a:cubicBezTo>
                      <a:pt x="20" y="24"/>
                      <a:pt x="20" y="24"/>
                      <a:pt x="20" y="24"/>
                    </a:cubicBezTo>
                    <a:cubicBezTo>
                      <a:pt x="20" y="24"/>
                      <a:pt x="20" y="24"/>
                      <a:pt x="20" y="24"/>
                    </a:cubicBezTo>
                    <a:cubicBezTo>
                      <a:pt x="20" y="24"/>
                      <a:pt x="20" y="24"/>
                      <a:pt x="20" y="24"/>
                    </a:cubicBezTo>
                    <a:cubicBezTo>
                      <a:pt x="20" y="24"/>
                      <a:pt x="20" y="24"/>
                      <a:pt x="20" y="24"/>
                    </a:cubicBezTo>
                    <a:close/>
                    <a:moveTo>
                      <a:pt x="20" y="24"/>
                    </a:moveTo>
                    <a:cubicBezTo>
                      <a:pt x="20" y="24"/>
                      <a:pt x="20" y="24"/>
                      <a:pt x="20" y="24"/>
                    </a:cubicBezTo>
                    <a:cubicBezTo>
                      <a:pt x="21" y="24"/>
                      <a:pt x="21" y="24"/>
                      <a:pt x="21" y="25"/>
                    </a:cubicBezTo>
                    <a:lnTo>
                      <a:pt x="20" y="24"/>
                    </a:ln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2" y="25"/>
                    </a:cubicBezTo>
                    <a:lnTo>
                      <a:pt x="21" y="24"/>
                    </a:lnTo>
                    <a:close/>
                    <a:moveTo>
                      <a:pt x="22" y="23"/>
                    </a:moveTo>
                    <a:cubicBezTo>
                      <a:pt x="21" y="23"/>
                      <a:pt x="21" y="23"/>
                      <a:pt x="21" y="23"/>
                    </a:cubicBezTo>
                    <a:cubicBezTo>
                      <a:pt x="22" y="23"/>
                      <a:pt x="22" y="23"/>
                      <a:pt x="22" y="23"/>
                    </a:cubicBezTo>
                    <a:cubicBezTo>
                      <a:pt x="22" y="23"/>
                      <a:pt x="22" y="23"/>
                      <a:pt x="22" y="23"/>
                    </a:cubicBezTo>
                    <a:cubicBezTo>
                      <a:pt x="22" y="23"/>
                      <a:pt x="22" y="23"/>
                      <a:pt x="22" y="23"/>
                    </a:cubicBezTo>
                    <a:close/>
                    <a:moveTo>
                      <a:pt x="22" y="23"/>
                    </a:moveTo>
                    <a:cubicBezTo>
                      <a:pt x="22" y="23"/>
                      <a:pt x="22" y="23"/>
                      <a:pt x="22" y="23"/>
                    </a:cubicBezTo>
                    <a:cubicBezTo>
                      <a:pt x="22" y="24"/>
                      <a:pt x="22" y="24"/>
                      <a:pt x="22" y="24"/>
                    </a:cubicBezTo>
                    <a:cubicBezTo>
                      <a:pt x="22" y="24"/>
                      <a:pt x="22" y="24"/>
                      <a:pt x="22" y="24"/>
                    </a:cubicBezTo>
                    <a:cubicBezTo>
                      <a:pt x="22" y="24"/>
                      <a:pt x="22" y="24"/>
                      <a:pt x="22" y="24"/>
                    </a:cubicBezTo>
                    <a:lnTo>
                      <a:pt x="22" y="23"/>
                    </a:lnTo>
                    <a:close/>
                    <a:moveTo>
                      <a:pt x="22" y="23"/>
                    </a:moveTo>
                    <a:cubicBezTo>
                      <a:pt x="22" y="23"/>
                      <a:pt x="22" y="23"/>
                      <a:pt x="22" y="23"/>
                    </a:cubicBezTo>
                    <a:cubicBezTo>
                      <a:pt x="22" y="23"/>
                      <a:pt x="22" y="23"/>
                      <a:pt x="22" y="23"/>
                    </a:cubicBezTo>
                    <a:cubicBezTo>
                      <a:pt x="22" y="23"/>
                      <a:pt x="22" y="23"/>
                      <a:pt x="22" y="23"/>
                    </a:cubicBezTo>
                    <a:close/>
                    <a:moveTo>
                      <a:pt x="22" y="24"/>
                    </a:moveTo>
                    <a:cubicBezTo>
                      <a:pt x="22" y="24"/>
                      <a:pt x="22" y="24"/>
                      <a:pt x="22" y="24"/>
                    </a:cubicBezTo>
                    <a:cubicBezTo>
                      <a:pt x="22" y="24"/>
                      <a:pt x="22" y="24"/>
                      <a:pt x="22" y="24"/>
                    </a:cubicBez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ubicBezTo>
                      <a:pt x="22" y="24"/>
                      <a:pt x="23" y="24"/>
                      <a:pt x="22" y="24"/>
                    </a:cubicBezTo>
                    <a:close/>
                    <a:moveTo>
                      <a:pt x="22" y="22"/>
                    </a:moveTo>
                    <a:cubicBezTo>
                      <a:pt x="22" y="22"/>
                      <a:pt x="22" y="22"/>
                      <a:pt x="22" y="22"/>
                    </a:cubicBezTo>
                    <a:cubicBezTo>
                      <a:pt x="23"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3" y="22"/>
                      <a:pt x="23" y="22"/>
                    </a:cubicBezTo>
                    <a:cubicBezTo>
                      <a:pt x="23" y="22"/>
                      <a:pt x="23" y="22"/>
                      <a:pt x="22" y="22"/>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20"/>
                      <a:pt x="22" y="20"/>
                      <a:pt x="22" y="20"/>
                    </a:cubicBezTo>
                    <a:cubicBezTo>
                      <a:pt x="22" y="20"/>
                      <a:pt x="22" y="20"/>
                      <a:pt x="22" y="20"/>
                    </a:cubicBezTo>
                    <a:cubicBezTo>
                      <a:pt x="22" y="19"/>
                      <a:pt x="22" y="19"/>
                      <a:pt x="22" y="19"/>
                    </a:cubicBezTo>
                    <a:cubicBezTo>
                      <a:pt x="22" y="19"/>
                      <a:pt x="22" y="19"/>
                      <a:pt x="22" y="19"/>
                    </a:cubicBezTo>
                    <a:close/>
                    <a:moveTo>
                      <a:pt x="22" y="19"/>
                    </a:moveTo>
                    <a:cubicBezTo>
                      <a:pt x="23" y="20"/>
                      <a:pt x="23" y="20"/>
                      <a:pt x="23" y="20"/>
                    </a:cubicBezTo>
                    <a:cubicBezTo>
                      <a:pt x="23" y="20"/>
                      <a:pt x="22" y="20"/>
                      <a:pt x="22" y="20"/>
                    </a:cubicBezTo>
                    <a:cubicBezTo>
                      <a:pt x="22" y="20"/>
                      <a:pt x="22" y="19"/>
                      <a:pt x="22" y="19"/>
                    </a:cubicBezTo>
                    <a:close/>
                    <a:moveTo>
                      <a:pt x="22" y="19"/>
                    </a:moveTo>
                    <a:cubicBezTo>
                      <a:pt x="22" y="19"/>
                      <a:pt x="22" y="19"/>
                      <a:pt x="22" y="19"/>
                    </a:cubicBezTo>
                    <a:cubicBezTo>
                      <a:pt x="22" y="19"/>
                      <a:pt x="22" y="19"/>
                      <a:pt x="22" y="19"/>
                    </a:cubicBezTo>
                    <a:cubicBezTo>
                      <a:pt x="23" y="20"/>
                      <a:pt x="23" y="20"/>
                      <a:pt x="23" y="20"/>
                    </a:cubicBezTo>
                    <a:cubicBezTo>
                      <a:pt x="23" y="20"/>
                      <a:pt x="23" y="20"/>
                      <a:pt x="23" y="20"/>
                    </a:cubicBezTo>
                    <a:cubicBezTo>
                      <a:pt x="23" y="20"/>
                      <a:pt x="23" y="20"/>
                      <a:pt x="22" y="19"/>
                    </a:cubicBezTo>
                    <a:close/>
                    <a:moveTo>
                      <a:pt x="22" y="20"/>
                    </a:moveTo>
                    <a:cubicBezTo>
                      <a:pt x="22" y="20"/>
                      <a:pt x="22" y="20"/>
                      <a:pt x="22" y="20"/>
                    </a:cubicBezTo>
                    <a:cubicBezTo>
                      <a:pt x="22" y="20"/>
                      <a:pt x="22" y="20"/>
                      <a:pt x="22" y="20"/>
                    </a:cubicBezTo>
                    <a:cubicBezTo>
                      <a:pt x="22" y="20"/>
                      <a:pt x="22" y="20"/>
                      <a:pt x="22" y="20"/>
                    </a:cubicBezTo>
                    <a:close/>
                    <a:moveTo>
                      <a:pt x="23" y="23"/>
                    </a:moveTo>
                    <a:cubicBezTo>
                      <a:pt x="23" y="23"/>
                      <a:pt x="23" y="22"/>
                      <a:pt x="22" y="22"/>
                    </a:cubicBezTo>
                    <a:cubicBezTo>
                      <a:pt x="22" y="22"/>
                      <a:pt x="23" y="22"/>
                      <a:pt x="23" y="22"/>
                    </a:cubicBezTo>
                    <a:cubicBezTo>
                      <a:pt x="23" y="22"/>
                      <a:pt x="23" y="22"/>
                      <a:pt x="23" y="23"/>
                    </a:cubicBezTo>
                    <a:cubicBezTo>
                      <a:pt x="23" y="23"/>
                      <a:pt x="23" y="23"/>
                      <a:pt x="23" y="23"/>
                    </a:cubicBezTo>
                    <a:close/>
                    <a:moveTo>
                      <a:pt x="23" y="22"/>
                    </a:moveTo>
                    <a:cubicBezTo>
                      <a:pt x="23" y="22"/>
                      <a:pt x="23" y="22"/>
                      <a:pt x="23" y="22"/>
                    </a:cubicBezTo>
                    <a:cubicBezTo>
                      <a:pt x="23" y="22"/>
                      <a:pt x="23" y="22"/>
                      <a:pt x="23" y="23"/>
                    </a:cubicBezTo>
                    <a:cubicBezTo>
                      <a:pt x="23" y="23"/>
                      <a:pt x="23" y="23"/>
                      <a:pt x="23" y="23"/>
                    </a:cubicBezTo>
                    <a:cubicBezTo>
                      <a:pt x="23" y="23"/>
                      <a:pt x="23" y="22"/>
                      <a:pt x="23" y="22"/>
                    </a:cubicBezTo>
                    <a:close/>
                    <a:moveTo>
                      <a:pt x="27" y="24"/>
                    </a:moveTo>
                    <a:cubicBezTo>
                      <a:pt x="26" y="24"/>
                      <a:pt x="27" y="24"/>
                      <a:pt x="27" y="24"/>
                    </a:cubicBezTo>
                    <a:cubicBezTo>
                      <a:pt x="27" y="24"/>
                      <a:pt x="27" y="24"/>
                      <a:pt x="27" y="24"/>
                    </a:cubicBezTo>
                    <a:close/>
                    <a:moveTo>
                      <a:pt x="27" y="24"/>
                    </a:moveTo>
                    <a:cubicBezTo>
                      <a:pt x="27" y="24"/>
                      <a:pt x="27" y="24"/>
                      <a:pt x="27" y="24"/>
                    </a:cubicBezTo>
                    <a:cubicBezTo>
                      <a:pt x="27" y="24"/>
                      <a:pt x="27" y="24"/>
                      <a:pt x="27" y="24"/>
                    </a:cubicBezTo>
                    <a:cubicBezTo>
                      <a:pt x="27" y="24"/>
                      <a:pt x="27" y="24"/>
                      <a:pt x="27" y="24"/>
                    </a:cubicBezTo>
                    <a:cubicBezTo>
                      <a:pt x="27" y="24"/>
                      <a:pt x="27" y="24"/>
                      <a:pt x="27" y="24"/>
                    </a:cubicBezTo>
                    <a:close/>
                    <a:moveTo>
                      <a:pt x="27" y="24"/>
                    </a:moveTo>
                    <a:cubicBezTo>
                      <a:pt x="27" y="24"/>
                      <a:pt x="27" y="24"/>
                      <a:pt x="27" y="24"/>
                    </a:cubicBezTo>
                    <a:cubicBezTo>
                      <a:pt x="27"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4"/>
                    </a:moveTo>
                    <a:cubicBezTo>
                      <a:pt x="26" y="24"/>
                      <a:pt x="26" y="24"/>
                      <a:pt x="25" y="24"/>
                    </a:cubicBezTo>
                    <a:cubicBezTo>
                      <a:pt x="26" y="24"/>
                      <a:pt x="25" y="24"/>
                      <a:pt x="26" y="24"/>
                    </a:cubicBezTo>
                    <a:cubicBezTo>
                      <a:pt x="26" y="24"/>
                      <a:pt x="26" y="24"/>
                      <a:pt x="26" y="24"/>
                    </a:cubicBezTo>
                    <a:cubicBezTo>
                      <a:pt x="26" y="24"/>
                      <a:pt x="26" y="24"/>
                      <a:pt x="26" y="24"/>
                    </a:cubicBezTo>
                    <a:close/>
                    <a:moveTo>
                      <a:pt x="26" y="24"/>
                    </a:move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6" y="24"/>
                    </a:cubicBezTo>
                    <a:close/>
                    <a:moveTo>
                      <a:pt x="25" y="24"/>
                    </a:moveTo>
                    <a:cubicBezTo>
                      <a:pt x="25" y="24"/>
                      <a:pt x="25" y="24"/>
                      <a:pt x="25" y="24"/>
                    </a:cubicBezTo>
                    <a:cubicBezTo>
                      <a:pt x="25" y="24"/>
                      <a:pt x="25" y="24"/>
                      <a:pt x="26"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6" y="24"/>
                    </a:cubicBezTo>
                    <a:cubicBezTo>
                      <a:pt x="26" y="24"/>
                      <a:pt x="26" y="24"/>
                      <a:pt x="26" y="24"/>
                    </a:cubicBezTo>
                    <a:cubicBezTo>
                      <a:pt x="26" y="24"/>
                      <a:pt x="25" y="24"/>
                      <a:pt x="25"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3"/>
                    </a:moveTo>
                    <a:cubicBezTo>
                      <a:pt x="26" y="23"/>
                      <a:pt x="26" y="23"/>
                      <a:pt x="26" y="23"/>
                    </a:cubicBezTo>
                    <a:cubicBezTo>
                      <a:pt x="26" y="23"/>
                      <a:pt x="26" y="23"/>
                      <a:pt x="26" y="23"/>
                    </a:cubicBezTo>
                    <a:cubicBezTo>
                      <a:pt x="26" y="23"/>
                      <a:pt x="26" y="23"/>
                      <a:pt x="26" y="23"/>
                    </a:cubicBezTo>
                    <a:close/>
                    <a:moveTo>
                      <a:pt x="26" y="23"/>
                    </a:moveTo>
                    <a:cubicBezTo>
                      <a:pt x="25" y="23"/>
                      <a:pt x="25" y="23"/>
                      <a:pt x="25" y="23"/>
                    </a:cubicBezTo>
                    <a:cubicBezTo>
                      <a:pt x="25" y="23"/>
                      <a:pt x="26" y="23"/>
                      <a:pt x="25" y="23"/>
                    </a:cubicBezTo>
                    <a:cubicBezTo>
                      <a:pt x="25" y="23"/>
                      <a:pt x="25" y="23"/>
                      <a:pt x="25" y="23"/>
                    </a:cubicBezTo>
                    <a:cubicBezTo>
                      <a:pt x="25" y="23"/>
                      <a:pt x="25" y="23"/>
                      <a:pt x="25" y="23"/>
                    </a:cubicBezTo>
                    <a:cubicBezTo>
                      <a:pt x="26" y="23"/>
                      <a:pt x="26" y="23"/>
                      <a:pt x="26" y="23"/>
                    </a:cubicBezTo>
                    <a:cubicBezTo>
                      <a:pt x="26" y="23"/>
                      <a:pt x="26" y="23"/>
                      <a:pt x="26" y="23"/>
                    </a:cubicBezTo>
                    <a:cubicBezTo>
                      <a:pt x="26" y="23"/>
                      <a:pt x="26" y="23"/>
                      <a:pt x="26" y="23"/>
                    </a:cubicBezTo>
                    <a:close/>
                    <a:moveTo>
                      <a:pt x="25" y="23"/>
                    </a:moveTo>
                    <a:cubicBezTo>
                      <a:pt x="25" y="23"/>
                      <a:pt x="25" y="23"/>
                      <a:pt x="25" y="23"/>
                    </a:cubicBezTo>
                    <a:cubicBezTo>
                      <a:pt x="25" y="23"/>
                      <a:pt x="25" y="23"/>
                      <a:pt x="25" y="23"/>
                    </a:cubicBezTo>
                    <a:cubicBezTo>
                      <a:pt x="25" y="23"/>
                      <a:pt x="25" y="23"/>
                      <a:pt x="26" y="23"/>
                    </a:cubicBezTo>
                    <a:cubicBezTo>
                      <a:pt x="25" y="23"/>
                      <a:pt x="25" y="23"/>
                      <a:pt x="25" y="23"/>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4" y="24"/>
                    </a:moveTo>
                    <a:cubicBezTo>
                      <a:pt x="24" y="24"/>
                      <a:pt x="24" y="24"/>
                      <a:pt x="24" y="24"/>
                    </a:cubicBezTo>
                    <a:cubicBezTo>
                      <a:pt x="24" y="24"/>
                      <a:pt x="24" y="24"/>
                      <a:pt x="24" y="24"/>
                    </a:cubicBezTo>
                    <a:cubicBezTo>
                      <a:pt x="24" y="24"/>
                      <a:pt x="25" y="24"/>
                      <a:pt x="25"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3" y="22"/>
                      <a:pt x="23" y="22"/>
                      <a:pt x="23" y="22"/>
                    </a:cubicBezTo>
                    <a:lnTo>
                      <a:pt x="24" y="22"/>
                    </a:lnTo>
                    <a:close/>
                    <a:moveTo>
                      <a:pt x="24" y="22"/>
                    </a:moveTo>
                    <a:cubicBezTo>
                      <a:pt x="24" y="22"/>
                      <a:pt x="24" y="22"/>
                      <a:pt x="24" y="22"/>
                    </a:cubicBezTo>
                    <a:cubicBezTo>
                      <a:pt x="23" y="22"/>
                      <a:pt x="23" y="22"/>
                      <a:pt x="23" y="22"/>
                    </a:cubicBezTo>
                    <a:cubicBezTo>
                      <a:pt x="23" y="22"/>
                      <a:pt x="23" y="22"/>
                      <a:pt x="23" y="22"/>
                    </a:cubicBezTo>
                    <a:cubicBezTo>
                      <a:pt x="23" y="22"/>
                      <a:pt x="23" y="22"/>
                      <a:pt x="23" y="22"/>
                    </a:cubicBezTo>
                    <a:cubicBezTo>
                      <a:pt x="23" y="22"/>
                      <a:pt x="24" y="22"/>
                      <a:pt x="24" y="22"/>
                    </a:cubicBezTo>
                    <a:close/>
                    <a:moveTo>
                      <a:pt x="24" y="24"/>
                    </a:moveTo>
                    <a:cubicBezTo>
                      <a:pt x="24" y="24"/>
                      <a:pt x="24" y="24"/>
                      <a:pt x="24" y="24"/>
                    </a:cubicBezTo>
                    <a:cubicBezTo>
                      <a:pt x="24" y="24"/>
                      <a:pt x="24" y="24"/>
                      <a:pt x="24" y="24"/>
                    </a:cubicBezTo>
                    <a:cubicBezTo>
                      <a:pt x="24" y="24"/>
                      <a:pt x="24" y="24"/>
                      <a:pt x="24" y="24"/>
                    </a:cubicBezTo>
                    <a:close/>
                    <a:moveTo>
                      <a:pt x="23" y="22"/>
                    </a:moveTo>
                    <a:cubicBezTo>
                      <a:pt x="23" y="22"/>
                      <a:pt x="23" y="23"/>
                      <a:pt x="23" y="23"/>
                    </a:cubicBezTo>
                    <a:cubicBezTo>
                      <a:pt x="23" y="22"/>
                      <a:pt x="23" y="22"/>
                      <a:pt x="23" y="22"/>
                    </a:cubicBezTo>
                    <a:cubicBezTo>
                      <a:pt x="23" y="22"/>
                      <a:pt x="23" y="22"/>
                      <a:pt x="23" y="22"/>
                    </a:cubicBezTo>
                    <a:cubicBezTo>
                      <a:pt x="23" y="22"/>
                      <a:pt x="23" y="22"/>
                      <a:pt x="23" y="22"/>
                    </a:cubicBezTo>
                    <a:close/>
                    <a:moveTo>
                      <a:pt x="24" y="24"/>
                    </a:moveTo>
                    <a:cubicBezTo>
                      <a:pt x="24" y="24"/>
                      <a:pt x="24" y="24"/>
                      <a:pt x="24" y="24"/>
                    </a:cubicBezTo>
                    <a:cubicBezTo>
                      <a:pt x="24" y="24"/>
                      <a:pt x="24" y="24"/>
                      <a:pt x="24" y="24"/>
                    </a:cubicBezTo>
                    <a:cubicBezTo>
                      <a:pt x="24" y="24"/>
                      <a:pt x="24" y="24"/>
                      <a:pt x="24" y="24"/>
                    </a:cubicBezTo>
                    <a:close/>
                    <a:moveTo>
                      <a:pt x="23" y="24"/>
                    </a:move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4" y="24"/>
                      <a:pt x="24" y="24"/>
                      <a:pt x="24" y="24"/>
                    </a:cubicBezTo>
                    <a:cubicBezTo>
                      <a:pt x="24" y="24"/>
                      <a:pt x="24" y="24"/>
                      <a:pt x="24" y="24"/>
                    </a:cubicBezTo>
                    <a:cubicBezTo>
                      <a:pt x="24" y="24"/>
                      <a:pt x="24" y="24"/>
                      <a:pt x="23" y="24"/>
                    </a:cubicBezTo>
                    <a:cubicBezTo>
                      <a:pt x="24" y="24"/>
                      <a:pt x="24" y="24"/>
                      <a:pt x="24" y="24"/>
                    </a:cubicBezTo>
                    <a:cubicBezTo>
                      <a:pt x="24" y="24"/>
                      <a:pt x="24" y="24"/>
                      <a:pt x="23"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5" y="24"/>
                    </a:cubicBezTo>
                    <a:cubicBezTo>
                      <a:pt x="25" y="24"/>
                      <a:pt x="25" y="24"/>
                      <a:pt x="25" y="24"/>
                    </a:cubicBezTo>
                    <a:cubicBezTo>
                      <a:pt x="24" y="24"/>
                      <a:pt x="24" y="24"/>
                      <a:pt x="24" y="24"/>
                    </a:cubicBezTo>
                    <a:cubicBezTo>
                      <a:pt x="24" y="24"/>
                      <a:pt x="24" y="24"/>
                      <a:pt x="24" y="24"/>
                    </a:cubicBezTo>
                    <a:close/>
                    <a:moveTo>
                      <a:pt x="24" y="24"/>
                    </a:moveTo>
                    <a:cubicBezTo>
                      <a:pt x="25" y="24"/>
                      <a:pt x="25" y="24"/>
                      <a:pt x="26" y="24"/>
                    </a:cubicBezTo>
                    <a:cubicBezTo>
                      <a:pt x="26" y="25"/>
                      <a:pt x="26" y="25"/>
                      <a:pt x="26" y="25"/>
                    </a:cubicBezTo>
                    <a:cubicBezTo>
                      <a:pt x="26" y="24"/>
                      <a:pt x="26" y="24"/>
                      <a:pt x="26" y="24"/>
                    </a:cubicBezTo>
                    <a:cubicBezTo>
                      <a:pt x="26" y="24"/>
                      <a:pt x="25" y="24"/>
                      <a:pt x="25" y="24"/>
                    </a:cubicBezTo>
                    <a:cubicBezTo>
                      <a:pt x="25" y="24"/>
                      <a:pt x="25" y="24"/>
                      <a:pt x="25" y="24"/>
                    </a:cubicBezTo>
                    <a:cubicBezTo>
                      <a:pt x="25" y="24"/>
                      <a:pt x="25" y="24"/>
                      <a:pt x="25" y="24"/>
                    </a:cubicBezTo>
                    <a:cubicBezTo>
                      <a:pt x="25" y="24"/>
                      <a:pt x="26" y="24"/>
                      <a:pt x="26" y="24"/>
                    </a:cubicBezTo>
                    <a:cubicBezTo>
                      <a:pt x="26" y="24"/>
                      <a:pt x="26" y="24"/>
                      <a:pt x="26" y="24"/>
                    </a:cubicBezTo>
                    <a:cubicBezTo>
                      <a:pt x="26" y="25"/>
                      <a:pt x="27" y="25"/>
                      <a:pt x="27" y="25"/>
                    </a:cubicBezTo>
                    <a:cubicBezTo>
                      <a:pt x="26" y="24"/>
                      <a:pt x="25" y="24"/>
                      <a:pt x="24" y="24"/>
                    </a:cubicBezTo>
                    <a:close/>
                    <a:moveTo>
                      <a:pt x="27" y="25"/>
                    </a:moveTo>
                    <a:cubicBezTo>
                      <a:pt x="27" y="25"/>
                      <a:pt x="27" y="25"/>
                      <a:pt x="27" y="25"/>
                    </a:cubicBezTo>
                    <a:cubicBezTo>
                      <a:pt x="27" y="25"/>
                      <a:pt x="27" y="25"/>
                      <a:pt x="27" y="25"/>
                    </a:cubicBezTo>
                    <a:cubicBezTo>
                      <a:pt x="27" y="25"/>
                      <a:pt x="27" y="25"/>
                      <a:pt x="27" y="25"/>
                    </a:cubicBezTo>
                    <a:close/>
                    <a:moveTo>
                      <a:pt x="27" y="24"/>
                    </a:moveTo>
                    <a:cubicBezTo>
                      <a:pt x="27" y="24"/>
                      <a:pt x="27" y="24"/>
                      <a:pt x="27" y="24"/>
                    </a:cubicBezTo>
                    <a:cubicBezTo>
                      <a:pt x="27" y="24"/>
                      <a:pt x="27" y="24"/>
                      <a:pt x="27" y="24"/>
                    </a:cubicBezTo>
                    <a:cubicBezTo>
                      <a:pt x="28" y="24"/>
                      <a:pt x="28" y="24"/>
                      <a:pt x="27" y="24"/>
                    </a:cubicBezTo>
                    <a:close/>
                    <a:moveTo>
                      <a:pt x="29" y="24"/>
                    </a:moveTo>
                    <a:cubicBezTo>
                      <a:pt x="29" y="24"/>
                      <a:pt x="26" y="24"/>
                      <a:pt x="27" y="24"/>
                    </a:cubicBezTo>
                    <a:cubicBezTo>
                      <a:pt x="28" y="24"/>
                      <a:pt x="28" y="24"/>
                      <a:pt x="28" y="24"/>
                    </a:cubicBezTo>
                    <a:cubicBezTo>
                      <a:pt x="27" y="24"/>
                      <a:pt x="27" y="24"/>
                      <a:pt x="27" y="24"/>
                    </a:cubicBezTo>
                    <a:cubicBezTo>
                      <a:pt x="27" y="24"/>
                      <a:pt x="27" y="24"/>
                      <a:pt x="27" y="24"/>
                    </a:cubicBezTo>
                    <a:cubicBezTo>
                      <a:pt x="27" y="24"/>
                      <a:pt x="27" y="24"/>
                      <a:pt x="26" y="24"/>
                    </a:cubicBezTo>
                    <a:lnTo>
                      <a:pt x="29" y="24"/>
                    </a:lnTo>
                    <a:close/>
                    <a:moveTo>
                      <a:pt x="27" y="24"/>
                    </a:moveTo>
                    <a:cubicBezTo>
                      <a:pt x="27" y="24"/>
                      <a:pt x="26" y="24"/>
                      <a:pt x="26" y="24"/>
                    </a:cubicBezTo>
                    <a:cubicBezTo>
                      <a:pt x="26"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lose/>
                    <a:moveTo>
                      <a:pt x="26" y="22"/>
                    </a:moveTo>
                    <a:cubicBezTo>
                      <a:pt x="26" y="22"/>
                      <a:pt x="25" y="22"/>
                      <a:pt x="25" y="22"/>
                    </a:cubicBezTo>
                    <a:cubicBezTo>
                      <a:pt x="25" y="22"/>
                      <a:pt x="25" y="22"/>
                      <a:pt x="25" y="22"/>
                    </a:cubicBezTo>
                    <a:cubicBezTo>
                      <a:pt x="25" y="22"/>
                      <a:pt x="26" y="22"/>
                      <a:pt x="26" y="22"/>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3"/>
                    </a:cubicBezTo>
                    <a:cubicBezTo>
                      <a:pt x="25" y="23"/>
                      <a:pt x="25" y="23"/>
                      <a:pt x="25" y="23"/>
                    </a:cubicBezTo>
                    <a:cubicBezTo>
                      <a:pt x="25" y="23"/>
                      <a:pt x="25" y="22"/>
                      <a:pt x="25" y="22"/>
                    </a:cubicBezTo>
                    <a:cubicBezTo>
                      <a:pt x="25" y="22"/>
                      <a:pt x="24" y="22"/>
                      <a:pt x="24" y="22"/>
                    </a:cubicBezTo>
                    <a:cubicBezTo>
                      <a:pt x="24" y="22"/>
                      <a:pt x="24" y="22"/>
                      <a:pt x="24" y="22"/>
                    </a:cubicBezTo>
                    <a:cubicBezTo>
                      <a:pt x="24" y="22"/>
                      <a:pt x="24" y="22"/>
                      <a:pt x="25" y="22"/>
                    </a:cubicBezTo>
                    <a:cubicBezTo>
                      <a:pt x="24" y="22"/>
                      <a:pt x="24" y="21"/>
                      <a:pt x="23" y="21"/>
                    </a:cubicBezTo>
                    <a:cubicBezTo>
                      <a:pt x="23" y="21"/>
                      <a:pt x="23" y="21"/>
                      <a:pt x="23" y="21"/>
                    </a:cubicBezTo>
                    <a:cubicBezTo>
                      <a:pt x="23" y="21"/>
                      <a:pt x="23" y="21"/>
                      <a:pt x="23" y="21"/>
                    </a:cubicBezTo>
                    <a:cubicBezTo>
                      <a:pt x="23" y="21"/>
                      <a:pt x="23" y="21"/>
                      <a:pt x="23" y="21"/>
                    </a:cubicBezTo>
                    <a:cubicBezTo>
                      <a:pt x="23" y="21"/>
                      <a:pt x="22" y="21"/>
                      <a:pt x="22" y="20"/>
                    </a:cubicBezTo>
                    <a:cubicBezTo>
                      <a:pt x="22" y="20"/>
                      <a:pt x="22" y="20"/>
                      <a:pt x="22" y="20"/>
                    </a:cubicBezTo>
                    <a:cubicBezTo>
                      <a:pt x="23" y="21"/>
                      <a:pt x="23" y="21"/>
                      <a:pt x="23" y="21"/>
                    </a:cubicBezTo>
                    <a:cubicBezTo>
                      <a:pt x="23" y="21"/>
                      <a:pt x="23" y="21"/>
                      <a:pt x="24" y="21"/>
                    </a:cubicBezTo>
                    <a:cubicBezTo>
                      <a:pt x="24" y="22"/>
                      <a:pt x="24" y="22"/>
                      <a:pt x="25" y="22"/>
                    </a:cubicBezTo>
                    <a:cubicBezTo>
                      <a:pt x="25" y="22"/>
                      <a:pt x="25" y="22"/>
                      <a:pt x="25" y="22"/>
                    </a:cubicBezTo>
                    <a:close/>
                    <a:moveTo>
                      <a:pt x="23" y="21"/>
                    </a:moveTo>
                    <a:cubicBezTo>
                      <a:pt x="24" y="21"/>
                      <a:pt x="24" y="21"/>
                      <a:pt x="24" y="21"/>
                    </a:cubicBezTo>
                    <a:cubicBezTo>
                      <a:pt x="24" y="21"/>
                      <a:pt x="24" y="21"/>
                      <a:pt x="24" y="21"/>
                    </a:cubicBezTo>
                    <a:cubicBezTo>
                      <a:pt x="23" y="21"/>
                      <a:pt x="23" y="21"/>
                      <a:pt x="23"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5" y="21"/>
                    </a:cubicBezTo>
                    <a:cubicBezTo>
                      <a:pt x="25" y="21"/>
                      <a:pt x="24" y="21"/>
                      <a:pt x="24" y="21"/>
                    </a:cubicBezTo>
                    <a:close/>
                    <a:moveTo>
                      <a:pt x="24" y="21"/>
                    </a:moveTo>
                    <a:cubicBezTo>
                      <a:pt x="25" y="21"/>
                      <a:pt x="25" y="21"/>
                      <a:pt x="25"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3" y="21"/>
                      <a:pt x="23" y="21"/>
                      <a:pt x="23" y="21"/>
                    </a:cubicBezTo>
                    <a:cubicBezTo>
                      <a:pt x="23" y="21"/>
                      <a:pt x="23" y="21"/>
                      <a:pt x="23" y="21"/>
                    </a:cubicBezTo>
                    <a:cubicBezTo>
                      <a:pt x="24" y="21"/>
                      <a:pt x="24" y="21"/>
                      <a:pt x="24" y="21"/>
                    </a:cubicBezTo>
                    <a:cubicBezTo>
                      <a:pt x="24" y="21"/>
                      <a:pt x="24" y="21"/>
                      <a:pt x="24" y="21"/>
                    </a:cubicBezTo>
                    <a:close/>
                    <a:moveTo>
                      <a:pt x="23" y="20"/>
                    </a:move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19"/>
                      <a:pt x="23" y="19"/>
                      <a:pt x="23" y="20"/>
                    </a:cubicBezTo>
                    <a:close/>
                    <a:moveTo>
                      <a:pt x="23" y="20"/>
                    </a:moveTo>
                    <a:cubicBezTo>
                      <a:pt x="23" y="20"/>
                      <a:pt x="23" y="20"/>
                      <a:pt x="23" y="20"/>
                    </a:cubicBezTo>
                    <a:cubicBezTo>
                      <a:pt x="22" y="19"/>
                      <a:pt x="22" y="18"/>
                      <a:pt x="22" y="18"/>
                    </a:cubicBezTo>
                    <a:cubicBezTo>
                      <a:pt x="21" y="17"/>
                      <a:pt x="22" y="18"/>
                      <a:pt x="23" y="20"/>
                    </a:cubicBezTo>
                    <a:close/>
                    <a:moveTo>
                      <a:pt x="22" y="19"/>
                    </a:move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0"/>
                      <a:pt x="22" y="20"/>
                      <a:pt x="22" y="20"/>
                    </a:cubicBezTo>
                    <a:cubicBezTo>
                      <a:pt x="22" y="20"/>
                      <a:pt x="22" y="20"/>
                      <a:pt x="22" y="20"/>
                    </a:cubicBezTo>
                    <a:close/>
                    <a:moveTo>
                      <a:pt x="22" y="19"/>
                    </a:move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1"/>
                      <a:pt x="22" y="21"/>
                      <a:pt x="22" y="21"/>
                    </a:cubicBezTo>
                    <a:cubicBezTo>
                      <a:pt x="22" y="21"/>
                      <a:pt x="22" y="21"/>
                      <a:pt x="22" y="21"/>
                    </a:cubicBezTo>
                    <a:cubicBezTo>
                      <a:pt x="22" y="21"/>
                      <a:pt x="22" y="20"/>
                      <a:pt x="22" y="20"/>
                    </a:cubicBezTo>
                    <a:cubicBezTo>
                      <a:pt x="22" y="20"/>
                      <a:pt x="22" y="20"/>
                      <a:pt x="22" y="20"/>
                    </a:cubicBezTo>
                    <a:close/>
                    <a:moveTo>
                      <a:pt x="21" y="19"/>
                    </a:moveTo>
                    <a:cubicBezTo>
                      <a:pt x="21" y="19"/>
                      <a:pt x="22" y="19"/>
                      <a:pt x="22" y="19"/>
                    </a:cubicBezTo>
                    <a:cubicBezTo>
                      <a:pt x="22" y="19"/>
                      <a:pt x="22" y="19"/>
                      <a:pt x="22" y="19"/>
                    </a:cubicBezTo>
                    <a:cubicBezTo>
                      <a:pt x="22" y="19"/>
                      <a:pt x="22" y="19"/>
                      <a:pt x="22"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lose/>
                    <a:moveTo>
                      <a:pt x="21" y="19"/>
                    </a:moveTo>
                    <a:cubicBezTo>
                      <a:pt x="22" y="20"/>
                      <a:pt x="22" y="20"/>
                      <a:pt x="22" y="20"/>
                    </a:cubicBezTo>
                    <a:cubicBezTo>
                      <a:pt x="22" y="20"/>
                      <a:pt x="22" y="20"/>
                      <a:pt x="22" y="20"/>
                    </a:cubicBezTo>
                    <a:cubicBezTo>
                      <a:pt x="22" y="20"/>
                      <a:pt x="22" y="20"/>
                      <a:pt x="22" y="20"/>
                    </a:cubicBezTo>
                    <a:cubicBezTo>
                      <a:pt x="22" y="20"/>
                      <a:pt x="22" y="20"/>
                      <a:pt x="22" y="20"/>
                    </a:cubicBezTo>
                    <a:cubicBezTo>
                      <a:pt x="22" y="20"/>
                      <a:pt x="21" y="20"/>
                      <a:pt x="21" y="20"/>
                    </a:cubicBezTo>
                    <a:cubicBezTo>
                      <a:pt x="21" y="20"/>
                      <a:pt x="21" y="20"/>
                      <a:pt x="21" y="20"/>
                    </a:cubicBezTo>
                    <a:cubicBezTo>
                      <a:pt x="21" y="20"/>
                      <a:pt x="21" y="20"/>
                      <a:pt x="21" y="20"/>
                    </a:cubicBezTo>
                    <a:cubicBezTo>
                      <a:pt x="21" y="20"/>
                      <a:pt x="21" y="20"/>
                      <a:pt x="21" y="19"/>
                    </a:cubicBezTo>
                    <a:close/>
                    <a:moveTo>
                      <a:pt x="22" y="21"/>
                    </a:moveTo>
                    <a:cubicBezTo>
                      <a:pt x="22" y="21"/>
                      <a:pt x="22" y="21"/>
                      <a:pt x="22" y="21"/>
                    </a:cubicBezTo>
                    <a:cubicBezTo>
                      <a:pt x="22" y="21"/>
                      <a:pt x="22" y="21"/>
                      <a:pt x="22" y="21"/>
                    </a:cubicBezTo>
                    <a:cubicBezTo>
                      <a:pt x="22" y="21"/>
                      <a:pt x="21" y="21"/>
                      <a:pt x="21" y="21"/>
                    </a:cubicBezTo>
                    <a:cubicBezTo>
                      <a:pt x="21" y="21"/>
                      <a:pt x="21" y="21"/>
                      <a:pt x="22" y="21"/>
                    </a:cubicBezTo>
                    <a:close/>
                    <a:moveTo>
                      <a:pt x="22" y="21"/>
                    </a:moveTo>
                    <a:cubicBezTo>
                      <a:pt x="22" y="22"/>
                      <a:pt x="22" y="22"/>
                      <a:pt x="22" y="22"/>
                    </a:cubicBezTo>
                    <a:cubicBezTo>
                      <a:pt x="22" y="21"/>
                      <a:pt x="22" y="21"/>
                      <a:pt x="22" y="21"/>
                    </a:cubicBezTo>
                    <a:cubicBezTo>
                      <a:pt x="22" y="21"/>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1"/>
                      <a:pt x="21" y="21"/>
                      <a:pt x="21" y="21"/>
                    </a:cubicBezTo>
                    <a:cubicBezTo>
                      <a:pt x="21" y="21"/>
                      <a:pt x="22" y="21"/>
                      <a:pt x="22" y="21"/>
                    </a:cubicBezTo>
                    <a:close/>
                    <a:moveTo>
                      <a:pt x="20" y="21"/>
                    </a:moveTo>
                    <a:cubicBezTo>
                      <a:pt x="20" y="21"/>
                      <a:pt x="20" y="22"/>
                      <a:pt x="20" y="22"/>
                    </a:cubicBezTo>
                    <a:cubicBezTo>
                      <a:pt x="20" y="21"/>
                      <a:pt x="20" y="21"/>
                      <a:pt x="20" y="21"/>
                    </a:cubicBezTo>
                    <a:cubicBezTo>
                      <a:pt x="20" y="21"/>
                      <a:pt x="20" y="21"/>
                      <a:pt x="20" y="21"/>
                    </a:cubicBezTo>
                    <a:cubicBezTo>
                      <a:pt x="20" y="21"/>
                      <a:pt x="20" y="21"/>
                      <a:pt x="20" y="21"/>
                    </a:cubicBezTo>
                    <a:cubicBezTo>
                      <a:pt x="20" y="21"/>
                      <a:pt x="20" y="21"/>
                      <a:pt x="20" y="20"/>
                    </a:cubicBezTo>
                    <a:cubicBezTo>
                      <a:pt x="19" y="20"/>
                      <a:pt x="19" y="20"/>
                      <a:pt x="19" y="20"/>
                    </a:cubicBezTo>
                    <a:cubicBezTo>
                      <a:pt x="19" y="20"/>
                      <a:pt x="19" y="20"/>
                      <a:pt x="19" y="20"/>
                    </a:cubicBezTo>
                    <a:cubicBezTo>
                      <a:pt x="19" y="20"/>
                      <a:pt x="19" y="20"/>
                      <a:pt x="19" y="20"/>
                    </a:cubicBezTo>
                    <a:cubicBezTo>
                      <a:pt x="19" y="20"/>
                      <a:pt x="19" y="20"/>
                      <a:pt x="19" y="20"/>
                    </a:cubicBezTo>
                    <a:cubicBezTo>
                      <a:pt x="18" y="21"/>
                      <a:pt x="18" y="20"/>
                      <a:pt x="17" y="21"/>
                    </a:cubicBezTo>
                    <a:cubicBezTo>
                      <a:pt x="18" y="20"/>
                      <a:pt x="18" y="20"/>
                      <a:pt x="18" y="20"/>
                    </a:cubicBezTo>
                    <a:cubicBezTo>
                      <a:pt x="18" y="20"/>
                      <a:pt x="18" y="20"/>
                      <a:pt x="18" y="20"/>
                    </a:cubicBezTo>
                    <a:cubicBezTo>
                      <a:pt x="17" y="20"/>
                      <a:pt x="18" y="20"/>
                      <a:pt x="18" y="20"/>
                    </a:cubicBezTo>
                    <a:cubicBezTo>
                      <a:pt x="18" y="20"/>
                      <a:pt x="18" y="20"/>
                      <a:pt x="18" y="20"/>
                    </a:cubicBezTo>
                    <a:cubicBezTo>
                      <a:pt x="18" y="20"/>
                      <a:pt x="18" y="20"/>
                      <a:pt x="18" y="20"/>
                    </a:cubicBezTo>
                    <a:cubicBezTo>
                      <a:pt x="18" y="20"/>
                      <a:pt x="18" y="19"/>
                      <a:pt x="18" y="19"/>
                    </a:cubicBezTo>
                    <a:cubicBezTo>
                      <a:pt x="18" y="19"/>
                      <a:pt x="18" y="19"/>
                      <a:pt x="18" y="19"/>
                    </a:cubicBezTo>
                    <a:cubicBezTo>
                      <a:pt x="18" y="20"/>
                      <a:pt x="18" y="20"/>
                      <a:pt x="18" y="20"/>
                    </a:cubicBezTo>
                    <a:cubicBezTo>
                      <a:pt x="18" y="20"/>
                      <a:pt x="17" y="20"/>
                      <a:pt x="17" y="20"/>
                    </a:cubicBezTo>
                    <a:cubicBezTo>
                      <a:pt x="18" y="19"/>
                      <a:pt x="18" y="19"/>
                      <a:pt x="18" y="19"/>
                    </a:cubicBezTo>
                    <a:cubicBezTo>
                      <a:pt x="18" y="19"/>
                      <a:pt x="17" y="19"/>
                      <a:pt x="17" y="19"/>
                    </a:cubicBezTo>
                    <a:cubicBezTo>
                      <a:pt x="18" y="19"/>
                      <a:pt x="18" y="19"/>
                      <a:pt x="18" y="19"/>
                    </a:cubicBezTo>
                    <a:cubicBezTo>
                      <a:pt x="18" y="19"/>
                      <a:pt x="18" y="19"/>
                      <a:pt x="18" y="19"/>
                    </a:cubicBezTo>
                    <a:cubicBezTo>
                      <a:pt x="19" y="18"/>
                      <a:pt x="19" y="18"/>
                      <a:pt x="19" y="18"/>
                    </a:cubicBezTo>
                    <a:cubicBezTo>
                      <a:pt x="19" y="18"/>
                      <a:pt x="19" y="18"/>
                      <a:pt x="20" y="18"/>
                    </a:cubicBezTo>
                    <a:cubicBezTo>
                      <a:pt x="20" y="18"/>
                      <a:pt x="20" y="18"/>
                      <a:pt x="20" y="18"/>
                    </a:cubicBezTo>
                    <a:cubicBezTo>
                      <a:pt x="19" y="18"/>
                      <a:pt x="19" y="18"/>
                      <a:pt x="19" y="18"/>
                    </a:cubicBezTo>
                    <a:cubicBezTo>
                      <a:pt x="19" y="18"/>
                      <a:pt x="19" y="18"/>
                      <a:pt x="20" y="18"/>
                    </a:cubicBezTo>
                    <a:cubicBezTo>
                      <a:pt x="19" y="19"/>
                      <a:pt x="19" y="20"/>
                      <a:pt x="19" y="20"/>
                    </a:cubicBezTo>
                    <a:cubicBezTo>
                      <a:pt x="19" y="20"/>
                      <a:pt x="19" y="20"/>
                      <a:pt x="19" y="20"/>
                    </a:cubicBezTo>
                    <a:cubicBezTo>
                      <a:pt x="19" y="19"/>
                      <a:pt x="19" y="19"/>
                      <a:pt x="19" y="19"/>
                    </a:cubicBezTo>
                    <a:cubicBezTo>
                      <a:pt x="20" y="18"/>
                      <a:pt x="19" y="21"/>
                      <a:pt x="20" y="19"/>
                    </a:cubicBezTo>
                    <a:cubicBezTo>
                      <a:pt x="20" y="19"/>
                      <a:pt x="20" y="19"/>
                      <a:pt x="20" y="19"/>
                    </a:cubicBezTo>
                    <a:cubicBezTo>
                      <a:pt x="20" y="19"/>
                      <a:pt x="20" y="19"/>
                      <a:pt x="20" y="19"/>
                    </a:cubicBezTo>
                    <a:cubicBezTo>
                      <a:pt x="20" y="20"/>
                      <a:pt x="19" y="20"/>
                      <a:pt x="19" y="20"/>
                    </a:cubicBezTo>
                    <a:cubicBezTo>
                      <a:pt x="19" y="20"/>
                      <a:pt x="19" y="20"/>
                      <a:pt x="20" y="20"/>
                    </a:cubicBezTo>
                    <a:cubicBezTo>
                      <a:pt x="20" y="20"/>
                      <a:pt x="20" y="19"/>
                      <a:pt x="20" y="19"/>
                    </a:cubicBezTo>
                    <a:cubicBezTo>
                      <a:pt x="21" y="19"/>
                      <a:pt x="21" y="19"/>
                      <a:pt x="21" y="19"/>
                    </a:cubicBezTo>
                    <a:cubicBezTo>
                      <a:pt x="21" y="19"/>
                      <a:pt x="21" y="19"/>
                      <a:pt x="21" y="19"/>
                    </a:cubicBezTo>
                    <a:cubicBezTo>
                      <a:pt x="20" y="19"/>
                      <a:pt x="20" y="19"/>
                      <a:pt x="20" y="19"/>
                    </a:cubicBezTo>
                    <a:cubicBezTo>
                      <a:pt x="21" y="19"/>
                      <a:pt x="21" y="19"/>
                      <a:pt x="21" y="19"/>
                    </a:cubicBezTo>
                    <a:cubicBezTo>
                      <a:pt x="21" y="19"/>
                      <a:pt x="20" y="20"/>
                      <a:pt x="20" y="20"/>
                    </a:cubicBezTo>
                    <a:cubicBezTo>
                      <a:pt x="20" y="20"/>
                      <a:pt x="20" y="20"/>
                      <a:pt x="20" y="20"/>
                    </a:cubicBezTo>
                    <a:cubicBezTo>
                      <a:pt x="20" y="20"/>
                      <a:pt x="20" y="20"/>
                      <a:pt x="20" y="20"/>
                    </a:cubicBezTo>
                    <a:cubicBezTo>
                      <a:pt x="20" y="20"/>
                      <a:pt x="20" y="21"/>
                      <a:pt x="20" y="21"/>
                    </a:cubicBezTo>
                    <a:cubicBezTo>
                      <a:pt x="21" y="21"/>
                      <a:pt x="21" y="21"/>
                      <a:pt x="21" y="21"/>
                    </a:cubicBezTo>
                    <a:cubicBezTo>
                      <a:pt x="21" y="21"/>
                      <a:pt x="21" y="21"/>
                      <a:pt x="21" y="21"/>
                    </a:cubicBezTo>
                    <a:cubicBezTo>
                      <a:pt x="21" y="21"/>
                      <a:pt x="21" y="21"/>
                      <a:pt x="20" y="21"/>
                    </a:cubicBezTo>
                    <a:close/>
                    <a:moveTo>
                      <a:pt x="18" y="18"/>
                    </a:moveTo>
                    <a:cubicBezTo>
                      <a:pt x="19" y="18"/>
                      <a:pt x="19" y="18"/>
                      <a:pt x="18" y="18"/>
                    </a:cubicBezTo>
                    <a:cubicBezTo>
                      <a:pt x="19" y="18"/>
                      <a:pt x="19"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lose/>
                    <a:moveTo>
                      <a:pt x="19" y="18"/>
                    </a:moveTo>
                    <a:cubicBezTo>
                      <a:pt x="19" y="18"/>
                      <a:pt x="19" y="18"/>
                      <a:pt x="19" y="18"/>
                    </a:cubicBezTo>
                    <a:cubicBezTo>
                      <a:pt x="19" y="18"/>
                      <a:pt x="19" y="18"/>
                      <a:pt x="19" y="18"/>
                    </a:cubicBezTo>
                    <a:cubicBezTo>
                      <a:pt x="19" y="18"/>
                      <a:pt x="19" y="18"/>
                      <a:pt x="19" y="18"/>
                    </a:cubicBezTo>
                    <a:close/>
                    <a:moveTo>
                      <a:pt x="19" y="18"/>
                    </a:moveTo>
                    <a:cubicBezTo>
                      <a:pt x="19" y="18"/>
                      <a:pt x="19" y="18"/>
                      <a:pt x="19" y="18"/>
                    </a:cubicBezTo>
                    <a:cubicBezTo>
                      <a:pt x="19" y="18"/>
                      <a:pt x="18" y="18"/>
                      <a:pt x="18" y="18"/>
                    </a:cubicBezTo>
                    <a:cubicBezTo>
                      <a:pt x="18" y="18"/>
                      <a:pt x="19" y="18"/>
                      <a:pt x="19" y="18"/>
                    </a:cubicBezTo>
                    <a:close/>
                    <a:moveTo>
                      <a:pt x="19" y="18"/>
                    </a:moveTo>
                    <a:cubicBezTo>
                      <a:pt x="19" y="18"/>
                      <a:pt x="19" y="18"/>
                      <a:pt x="19" y="18"/>
                    </a:cubicBezTo>
                    <a:cubicBezTo>
                      <a:pt x="19" y="18"/>
                      <a:pt x="20" y="18"/>
                      <a:pt x="19" y="18"/>
                    </a:cubicBezTo>
                    <a:cubicBezTo>
                      <a:pt x="19" y="18"/>
                      <a:pt x="19" y="18"/>
                      <a:pt x="19" y="18"/>
                    </a:cubicBezTo>
                    <a:close/>
                    <a:moveTo>
                      <a:pt x="19" y="18"/>
                    </a:moveTo>
                    <a:cubicBezTo>
                      <a:pt x="19" y="18"/>
                      <a:pt x="19" y="18"/>
                      <a:pt x="19" y="18"/>
                    </a:cubicBezTo>
                    <a:cubicBezTo>
                      <a:pt x="19" y="18"/>
                      <a:pt x="19" y="18"/>
                      <a:pt x="19" y="18"/>
                    </a:cubicBezTo>
                    <a:cubicBezTo>
                      <a:pt x="19" y="18"/>
                      <a:pt x="19" y="18"/>
                      <a:pt x="19" y="18"/>
                    </a:cubicBezTo>
                    <a:cubicBezTo>
                      <a:pt x="19" y="18"/>
                      <a:pt x="20" y="18"/>
                      <a:pt x="19" y="18"/>
                    </a:cubicBezTo>
                    <a:close/>
                    <a:moveTo>
                      <a:pt x="20" y="18"/>
                    </a:moveTo>
                    <a:cubicBezTo>
                      <a:pt x="20" y="18"/>
                      <a:pt x="20" y="19"/>
                      <a:pt x="20" y="19"/>
                    </a:cubicBezTo>
                    <a:cubicBezTo>
                      <a:pt x="20" y="19"/>
                      <a:pt x="20" y="19"/>
                      <a:pt x="20" y="19"/>
                    </a:cubicBezTo>
                    <a:cubicBezTo>
                      <a:pt x="20" y="18"/>
                      <a:pt x="20" y="18"/>
                      <a:pt x="20" y="18"/>
                    </a:cubicBezTo>
                    <a:cubicBezTo>
                      <a:pt x="20" y="18"/>
                      <a:pt x="20" y="18"/>
                      <a:pt x="20" y="18"/>
                    </a:cubicBezTo>
                    <a:close/>
                    <a:moveTo>
                      <a:pt x="20" y="18"/>
                    </a:moveTo>
                    <a:cubicBezTo>
                      <a:pt x="20" y="18"/>
                      <a:pt x="20" y="18"/>
                      <a:pt x="20" y="18"/>
                    </a:cubicBezTo>
                    <a:cubicBezTo>
                      <a:pt x="20" y="18"/>
                      <a:pt x="20" y="18"/>
                      <a:pt x="20" y="18"/>
                    </a:cubicBezTo>
                    <a:cubicBezTo>
                      <a:pt x="20" y="18"/>
                      <a:pt x="20" y="18"/>
                      <a:pt x="20" y="18"/>
                    </a:cubicBezTo>
                    <a:close/>
                    <a:moveTo>
                      <a:pt x="21" y="19"/>
                    </a:moveTo>
                    <a:cubicBezTo>
                      <a:pt x="21" y="19"/>
                      <a:pt x="21" y="19"/>
                      <a:pt x="21" y="19"/>
                    </a:cubicBezTo>
                    <a:cubicBezTo>
                      <a:pt x="20" y="19"/>
                      <a:pt x="20" y="19"/>
                      <a:pt x="20" y="19"/>
                    </a:cubicBezTo>
                    <a:cubicBezTo>
                      <a:pt x="20" y="19"/>
                      <a:pt x="20" y="19"/>
                      <a:pt x="20" y="18"/>
                    </a:cubicBezTo>
                    <a:cubicBezTo>
                      <a:pt x="20" y="19"/>
                      <a:pt x="20" y="19"/>
                      <a:pt x="21" y="19"/>
                    </a:cubicBezTo>
                    <a:close/>
                    <a:moveTo>
                      <a:pt x="20" y="18"/>
                    </a:moveTo>
                    <a:cubicBezTo>
                      <a:pt x="20" y="19"/>
                      <a:pt x="20" y="19"/>
                      <a:pt x="21" y="19"/>
                    </a:cubicBezTo>
                    <a:cubicBezTo>
                      <a:pt x="21" y="19"/>
                      <a:pt x="21" y="19"/>
                      <a:pt x="21" y="19"/>
                    </a:cubicBezTo>
                    <a:cubicBezTo>
                      <a:pt x="20" y="19"/>
                      <a:pt x="20" y="18"/>
                      <a:pt x="20" y="18"/>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0" y="18"/>
                    </a:moveTo>
                    <a:cubicBezTo>
                      <a:pt x="20" y="18"/>
                      <a:pt x="20" y="18"/>
                      <a:pt x="20" y="18"/>
                    </a:cubicBezTo>
                    <a:cubicBezTo>
                      <a:pt x="20" y="18"/>
                      <a:pt x="20" y="18"/>
                      <a:pt x="21" y="19"/>
                    </a:cubicBezTo>
                    <a:lnTo>
                      <a:pt x="20" y="18"/>
                    </a:lnTo>
                    <a:close/>
                    <a:moveTo>
                      <a:pt x="19" y="18"/>
                    </a:moveTo>
                    <a:cubicBezTo>
                      <a:pt x="20" y="17"/>
                      <a:pt x="20" y="17"/>
                      <a:pt x="20" y="17"/>
                    </a:cubicBezTo>
                    <a:cubicBezTo>
                      <a:pt x="19" y="18"/>
                      <a:pt x="19" y="18"/>
                      <a:pt x="19" y="18"/>
                    </a:cubicBezTo>
                    <a:cubicBezTo>
                      <a:pt x="19" y="18"/>
                      <a:pt x="19" y="18"/>
                      <a:pt x="19" y="18"/>
                    </a:cubicBezTo>
                    <a:close/>
                    <a:moveTo>
                      <a:pt x="19" y="18"/>
                    </a:moveTo>
                    <a:cubicBezTo>
                      <a:pt x="20" y="18"/>
                      <a:pt x="20" y="18"/>
                      <a:pt x="20" y="18"/>
                    </a:cubicBezTo>
                    <a:cubicBezTo>
                      <a:pt x="20" y="18"/>
                      <a:pt x="19" y="18"/>
                      <a:pt x="19" y="18"/>
                    </a:cubicBezTo>
                    <a:cubicBezTo>
                      <a:pt x="19" y="18"/>
                      <a:pt x="19" y="18"/>
                      <a:pt x="19" y="18"/>
                    </a:cubicBezTo>
                    <a:close/>
                    <a:moveTo>
                      <a:pt x="18" y="18"/>
                    </a:moveTo>
                    <a:cubicBezTo>
                      <a:pt x="19" y="18"/>
                      <a:pt x="19" y="18"/>
                      <a:pt x="19" y="18"/>
                    </a:cubicBezTo>
                    <a:cubicBezTo>
                      <a:pt x="19" y="18"/>
                      <a:pt x="19" y="18"/>
                      <a:pt x="19" y="18"/>
                    </a:cubicBezTo>
                    <a:cubicBezTo>
                      <a:pt x="18" y="18"/>
                      <a:pt x="18" y="18"/>
                      <a:pt x="18" y="18"/>
                    </a:cubicBezTo>
                    <a:close/>
                    <a:moveTo>
                      <a:pt x="18" y="18"/>
                    </a:moveTo>
                    <a:cubicBezTo>
                      <a:pt x="18" y="18"/>
                      <a:pt x="18" y="18"/>
                      <a:pt x="18" y="18"/>
                    </a:cubicBezTo>
                    <a:cubicBezTo>
                      <a:pt x="19" y="18"/>
                      <a:pt x="19" y="18"/>
                      <a:pt x="19" y="18"/>
                    </a:cubicBezTo>
                    <a:cubicBezTo>
                      <a:pt x="19" y="18"/>
                      <a:pt x="19" y="18"/>
                      <a:pt x="19" y="18"/>
                    </a:cubicBezTo>
                    <a:cubicBezTo>
                      <a:pt x="19"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7" y="18"/>
                      <a:pt x="17" y="18"/>
                      <a:pt x="17" y="18"/>
                    </a:cubicBezTo>
                    <a:cubicBezTo>
                      <a:pt x="17" y="18"/>
                      <a:pt x="18" y="18"/>
                      <a:pt x="18" y="18"/>
                    </a:cubicBezTo>
                    <a:cubicBezTo>
                      <a:pt x="18" y="18"/>
                      <a:pt x="18" y="18"/>
                      <a:pt x="18" y="18"/>
                    </a:cubicBezTo>
                    <a:cubicBezTo>
                      <a:pt x="16" y="19"/>
                      <a:pt x="18" y="18"/>
                      <a:pt x="16" y="18"/>
                    </a:cubicBezTo>
                    <a:cubicBezTo>
                      <a:pt x="18" y="18"/>
                      <a:pt x="16" y="18"/>
                      <a:pt x="18" y="18"/>
                    </a:cubicBezTo>
                    <a:cubicBezTo>
                      <a:pt x="18" y="18"/>
                      <a:pt x="18" y="18"/>
                      <a:pt x="18" y="18"/>
                    </a:cubicBezTo>
                    <a:cubicBezTo>
                      <a:pt x="18" y="18"/>
                      <a:pt x="18" y="18"/>
                      <a:pt x="18" y="18"/>
                    </a:cubicBezTo>
                    <a:cubicBezTo>
                      <a:pt x="18" y="18"/>
                      <a:pt x="18" y="18"/>
                      <a:pt x="18" y="18"/>
                    </a:cubicBezTo>
                    <a:cubicBezTo>
                      <a:pt x="16" y="18"/>
                      <a:pt x="17" y="18"/>
                      <a:pt x="18" y="18"/>
                    </a:cubicBezTo>
                    <a:cubicBezTo>
                      <a:pt x="18" y="18"/>
                      <a:pt x="18" y="18"/>
                      <a:pt x="18" y="18"/>
                    </a:cubicBezTo>
                    <a:cubicBezTo>
                      <a:pt x="17" y="18"/>
                      <a:pt x="18" y="18"/>
                      <a:pt x="17" y="18"/>
                    </a:cubicBezTo>
                    <a:cubicBezTo>
                      <a:pt x="17" y="18"/>
                      <a:pt x="17" y="18"/>
                      <a:pt x="17" y="18"/>
                    </a:cubicBezTo>
                    <a:cubicBezTo>
                      <a:pt x="15" y="18"/>
                      <a:pt x="15" y="18"/>
                      <a:pt x="15" y="18"/>
                    </a:cubicBezTo>
                    <a:cubicBezTo>
                      <a:pt x="15" y="18"/>
                      <a:pt x="17" y="18"/>
                      <a:pt x="18" y="18"/>
                    </a:cubicBezTo>
                    <a:cubicBezTo>
                      <a:pt x="17" y="18"/>
                      <a:pt x="17"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7" y="18"/>
                      <a:pt x="17" y="18"/>
                      <a:pt x="17" y="19"/>
                    </a:cubicBezTo>
                    <a:cubicBezTo>
                      <a:pt x="16" y="19"/>
                      <a:pt x="17" y="18"/>
                      <a:pt x="18" y="18"/>
                    </a:cubicBezTo>
                    <a:cubicBezTo>
                      <a:pt x="16" y="19"/>
                      <a:pt x="17" y="18"/>
                      <a:pt x="16" y="19"/>
                    </a:cubicBezTo>
                    <a:cubicBezTo>
                      <a:pt x="16" y="19"/>
                      <a:pt x="17" y="19"/>
                      <a:pt x="17" y="19"/>
                    </a:cubicBezTo>
                    <a:cubicBezTo>
                      <a:pt x="17" y="19"/>
                      <a:pt x="19" y="18"/>
                      <a:pt x="17" y="19"/>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9" y="18"/>
                    </a:cubicBezTo>
                    <a:cubicBezTo>
                      <a:pt x="18" y="18"/>
                      <a:pt x="18" y="19"/>
                      <a:pt x="18"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6" y="19"/>
                      <a:pt x="16" y="19"/>
                    </a:cubicBezTo>
                    <a:cubicBezTo>
                      <a:pt x="16" y="19"/>
                      <a:pt x="16" y="19"/>
                      <a:pt x="16" y="19"/>
                    </a:cubicBezTo>
                    <a:cubicBezTo>
                      <a:pt x="16" y="19"/>
                      <a:pt x="16" y="19"/>
                      <a:pt x="16" y="19"/>
                    </a:cubicBezTo>
                    <a:cubicBezTo>
                      <a:pt x="16" y="19"/>
                      <a:pt x="15" y="18"/>
                      <a:pt x="15" y="18"/>
                    </a:cubicBezTo>
                    <a:cubicBezTo>
                      <a:pt x="16" y="18"/>
                      <a:pt x="16" y="18"/>
                      <a:pt x="16" y="19"/>
                    </a:cubicBezTo>
                    <a:cubicBezTo>
                      <a:pt x="18" y="18"/>
                      <a:pt x="15" y="19"/>
                      <a:pt x="18" y="18"/>
                    </a:cubicBezTo>
                    <a:close/>
                    <a:moveTo>
                      <a:pt x="17" y="24"/>
                    </a:moveTo>
                    <a:cubicBezTo>
                      <a:pt x="17" y="24"/>
                      <a:pt x="17" y="24"/>
                      <a:pt x="17" y="24"/>
                    </a:cubicBezTo>
                    <a:cubicBezTo>
                      <a:pt x="17" y="24"/>
                      <a:pt x="16" y="24"/>
                      <a:pt x="16" y="24"/>
                    </a:cubicBezTo>
                    <a:cubicBezTo>
                      <a:pt x="16" y="24"/>
                      <a:pt x="15" y="24"/>
                      <a:pt x="15" y="23"/>
                    </a:cubicBezTo>
                    <a:cubicBezTo>
                      <a:pt x="16" y="23"/>
                      <a:pt x="16" y="24"/>
                      <a:pt x="17" y="24"/>
                    </a:cubicBezTo>
                    <a:close/>
                    <a:moveTo>
                      <a:pt x="15" y="26"/>
                    </a:moveTo>
                    <a:cubicBezTo>
                      <a:pt x="15" y="26"/>
                      <a:pt x="15" y="26"/>
                      <a:pt x="15" y="26"/>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6"/>
                      <a:pt x="16" y="26"/>
                      <a:pt x="16" y="26"/>
                    </a:cubicBezTo>
                    <a:cubicBezTo>
                      <a:pt x="15" y="26"/>
                      <a:pt x="15" y="26"/>
                      <a:pt x="15" y="27"/>
                    </a:cubicBezTo>
                    <a:cubicBezTo>
                      <a:pt x="15" y="26"/>
                      <a:pt x="15" y="26"/>
                      <a:pt x="15" y="26"/>
                    </a:cubicBezTo>
                    <a:cubicBezTo>
                      <a:pt x="15" y="26"/>
                      <a:pt x="15" y="26"/>
                      <a:pt x="15" y="26"/>
                    </a:cubicBezTo>
                    <a:close/>
                    <a:moveTo>
                      <a:pt x="15" y="26"/>
                    </a:moveTo>
                    <a:cubicBezTo>
                      <a:pt x="14" y="27"/>
                      <a:pt x="15" y="26"/>
                      <a:pt x="14" y="27"/>
                    </a:cubicBezTo>
                    <a:cubicBezTo>
                      <a:pt x="14" y="27"/>
                      <a:pt x="14" y="27"/>
                      <a:pt x="14" y="26"/>
                    </a:cubicBezTo>
                    <a:cubicBezTo>
                      <a:pt x="14" y="26"/>
                      <a:pt x="15" y="26"/>
                      <a:pt x="15" y="26"/>
                    </a:cubicBezTo>
                    <a:close/>
                    <a:moveTo>
                      <a:pt x="15" y="29"/>
                    </a:moveTo>
                    <a:cubicBezTo>
                      <a:pt x="14" y="30"/>
                      <a:pt x="14" y="30"/>
                      <a:pt x="14" y="29"/>
                    </a:cubicBezTo>
                    <a:cubicBezTo>
                      <a:pt x="14" y="29"/>
                      <a:pt x="14" y="29"/>
                      <a:pt x="15" y="29"/>
                    </a:cubicBezTo>
                    <a:close/>
                    <a:moveTo>
                      <a:pt x="13" y="28"/>
                    </a:moveTo>
                    <a:cubicBezTo>
                      <a:pt x="13" y="28"/>
                      <a:pt x="13" y="27"/>
                      <a:pt x="13" y="27"/>
                    </a:cubicBezTo>
                    <a:cubicBezTo>
                      <a:pt x="13" y="27"/>
                      <a:pt x="13" y="28"/>
                      <a:pt x="13" y="28"/>
                    </a:cubicBezTo>
                    <a:cubicBezTo>
                      <a:pt x="13" y="28"/>
                      <a:pt x="13" y="28"/>
                      <a:pt x="13" y="28"/>
                    </a:cubicBezTo>
                    <a:cubicBezTo>
                      <a:pt x="13" y="28"/>
                      <a:pt x="12" y="28"/>
                      <a:pt x="12" y="29"/>
                    </a:cubicBezTo>
                    <a:lnTo>
                      <a:pt x="13"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26" name="Freeform 287"/>
              <p:cNvSpPr/>
              <p:nvPr/>
            </p:nvSpPr>
            <p:spPr bwMode="auto">
              <a:xfrm>
                <a:off x="6199" y="2068"/>
                <a:ext cx="4" cy="7"/>
              </a:xfrm>
              <a:custGeom>
                <a:avLst/>
                <a:gdLst>
                  <a:gd name="T0" fmla="*/ 1 w 2"/>
                  <a:gd name="T1" fmla="*/ 0 h 3"/>
                  <a:gd name="T2" fmla="*/ 0 w 2"/>
                  <a:gd name="T3" fmla="*/ 2 h 3"/>
                  <a:gd name="T4" fmla="*/ 1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1" y="0"/>
                      <a:pt x="0" y="1"/>
                      <a:pt x="0" y="2"/>
                    </a:cubicBezTo>
                    <a:cubicBezTo>
                      <a:pt x="1" y="2"/>
                      <a:pt x="1" y="2"/>
                      <a:pt x="1" y="3"/>
                    </a:cubicBezTo>
                    <a:cubicBezTo>
                      <a:pt x="2"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27" name="Freeform 288"/>
              <p:cNvSpPr/>
              <p:nvPr/>
            </p:nvSpPr>
            <p:spPr bwMode="auto">
              <a:xfrm>
                <a:off x="6763" y="1710"/>
                <a:ext cx="5" cy="4"/>
              </a:xfrm>
              <a:custGeom>
                <a:avLst/>
                <a:gdLst>
                  <a:gd name="T0" fmla="*/ 0 w 2"/>
                  <a:gd name="T1" fmla="*/ 2 h 2"/>
                  <a:gd name="T2" fmla="*/ 2 w 2"/>
                  <a:gd name="T3" fmla="*/ 2 h 2"/>
                  <a:gd name="T4" fmla="*/ 0 w 2"/>
                  <a:gd name="T5" fmla="*/ 2 h 2"/>
                </a:gdLst>
                <a:ahLst/>
                <a:cxnLst>
                  <a:cxn ang="0">
                    <a:pos x="T0" y="T1"/>
                  </a:cxn>
                  <a:cxn ang="0">
                    <a:pos x="T2" y="T3"/>
                  </a:cxn>
                  <a:cxn ang="0">
                    <a:pos x="T4" y="T5"/>
                  </a:cxn>
                </a:cxnLst>
                <a:rect l="0" t="0" r="r" b="b"/>
                <a:pathLst>
                  <a:path w="2" h="2">
                    <a:moveTo>
                      <a:pt x="0" y="2"/>
                    </a:moveTo>
                    <a:cubicBezTo>
                      <a:pt x="1" y="2"/>
                      <a:pt x="1" y="2"/>
                      <a:pt x="2" y="2"/>
                    </a:cubicBezTo>
                    <a:cubicBezTo>
                      <a:pt x="0" y="0"/>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28" name="Freeform 289"/>
              <p:cNvSpPr/>
              <p:nvPr/>
            </p:nvSpPr>
            <p:spPr bwMode="auto">
              <a:xfrm>
                <a:off x="6182" y="19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29" name="Freeform 290"/>
              <p:cNvSpPr/>
              <p:nvPr/>
            </p:nvSpPr>
            <p:spPr bwMode="auto">
              <a:xfrm>
                <a:off x="6917" y="1868"/>
                <a:ext cx="5" cy="5"/>
              </a:xfrm>
              <a:custGeom>
                <a:avLst/>
                <a:gdLst>
                  <a:gd name="T0" fmla="*/ 0 w 5"/>
                  <a:gd name="T1" fmla="*/ 3 h 5"/>
                  <a:gd name="T2" fmla="*/ 3 w 5"/>
                  <a:gd name="T3" fmla="*/ 5 h 5"/>
                  <a:gd name="T4" fmla="*/ 5 w 5"/>
                  <a:gd name="T5" fmla="*/ 0 h 5"/>
                  <a:gd name="T6" fmla="*/ 0 w 5"/>
                  <a:gd name="T7" fmla="*/ 3 h 5"/>
                </a:gdLst>
                <a:ahLst/>
                <a:cxnLst>
                  <a:cxn ang="0">
                    <a:pos x="T0" y="T1"/>
                  </a:cxn>
                  <a:cxn ang="0">
                    <a:pos x="T2" y="T3"/>
                  </a:cxn>
                  <a:cxn ang="0">
                    <a:pos x="T4" y="T5"/>
                  </a:cxn>
                  <a:cxn ang="0">
                    <a:pos x="T6" y="T7"/>
                  </a:cxn>
                </a:cxnLst>
                <a:rect l="0" t="0" r="r" b="b"/>
                <a:pathLst>
                  <a:path w="5" h="5">
                    <a:moveTo>
                      <a:pt x="0" y="3"/>
                    </a:moveTo>
                    <a:lnTo>
                      <a:pt x="3" y="5"/>
                    </a:lnTo>
                    <a:lnTo>
                      <a:pt x="5"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30" name="Freeform 291"/>
              <p:cNvSpPr/>
              <p:nvPr/>
            </p:nvSpPr>
            <p:spPr bwMode="auto">
              <a:xfrm>
                <a:off x="6614" y="265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31" name="Freeform 292"/>
              <p:cNvSpPr/>
              <p:nvPr/>
            </p:nvSpPr>
            <p:spPr bwMode="auto">
              <a:xfrm>
                <a:off x="6614" y="2670"/>
                <a:ext cx="4" cy="4"/>
              </a:xfrm>
              <a:custGeom>
                <a:avLst/>
                <a:gdLst>
                  <a:gd name="T0" fmla="*/ 1 w 2"/>
                  <a:gd name="T1" fmla="*/ 1 h 2"/>
                  <a:gd name="T2" fmla="*/ 1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32" name="Freeform 293"/>
              <p:cNvSpPr/>
              <p:nvPr/>
            </p:nvSpPr>
            <p:spPr bwMode="auto">
              <a:xfrm>
                <a:off x="6706" y="2454"/>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33" name="Freeform 294"/>
              <p:cNvSpPr/>
              <p:nvPr/>
            </p:nvSpPr>
            <p:spPr bwMode="auto">
              <a:xfrm>
                <a:off x="6818" y="2395"/>
                <a:ext cx="2" cy="4"/>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1" y="2"/>
                      <a:pt x="1" y="1"/>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34" name="Freeform 295"/>
              <p:cNvSpPr/>
              <p:nvPr/>
            </p:nvSpPr>
            <p:spPr bwMode="auto">
              <a:xfrm>
                <a:off x="6820" y="2326"/>
                <a:ext cx="5" cy="2"/>
              </a:xfrm>
              <a:custGeom>
                <a:avLst/>
                <a:gdLst>
                  <a:gd name="T0" fmla="*/ 5 w 5"/>
                  <a:gd name="T1" fmla="*/ 2 h 2"/>
                  <a:gd name="T2" fmla="*/ 5 w 5"/>
                  <a:gd name="T3" fmla="*/ 0 h 2"/>
                  <a:gd name="T4" fmla="*/ 0 w 5"/>
                  <a:gd name="T5" fmla="*/ 2 h 2"/>
                  <a:gd name="T6" fmla="*/ 5 w 5"/>
                  <a:gd name="T7" fmla="*/ 2 h 2"/>
                </a:gdLst>
                <a:ahLst/>
                <a:cxnLst>
                  <a:cxn ang="0">
                    <a:pos x="T0" y="T1"/>
                  </a:cxn>
                  <a:cxn ang="0">
                    <a:pos x="T2" y="T3"/>
                  </a:cxn>
                  <a:cxn ang="0">
                    <a:pos x="T4" y="T5"/>
                  </a:cxn>
                  <a:cxn ang="0">
                    <a:pos x="T6" y="T7"/>
                  </a:cxn>
                </a:cxnLst>
                <a:rect l="0" t="0" r="r" b="b"/>
                <a:pathLst>
                  <a:path w="5" h="2">
                    <a:moveTo>
                      <a:pt x="5" y="2"/>
                    </a:moveTo>
                    <a:lnTo>
                      <a:pt x="5" y="0"/>
                    </a:lnTo>
                    <a:lnTo>
                      <a:pt x="0" y="2"/>
                    </a:lnTo>
                    <a:lnTo>
                      <a:pt x="5"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35" name="Freeform 296"/>
              <p:cNvSpPr/>
              <p:nvPr/>
            </p:nvSpPr>
            <p:spPr bwMode="auto">
              <a:xfrm>
                <a:off x="6196" y="1968"/>
                <a:ext cx="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36" name="Oval 297"/>
              <p:cNvSpPr>
                <a:spLocks noChangeArrowheads="1"/>
              </p:cNvSpPr>
              <p:nvPr/>
            </p:nvSpPr>
            <p:spPr bwMode="auto">
              <a:xfrm>
                <a:off x="6187" y="1966"/>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37" name="Oval 298"/>
              <p:cNvSpPr>
                <a:spLocks noChangeArrowheads="1"/>
              </p:cNvSpPr>
              <p:nvPr/>
            </p:nvSpPr>
            <p:spPr bwMode="auto">
              <a:xfrm>
                <a:off x="6189" y="1966"/>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38" name="Freeform 299"/>
              <p:cNvSpPr/>
              <p:nvPr/>
            </p:nvSpPr>
            <p:spPr bwMode="auto">
              <a:xfrm>
                <a:off x="6187" y="1966"/>
                <a:ext cx="2" cy="0"/>
              </a:xfrm>
              <a:custGeom>
                <a:avLst/>
                <a:gdLst>
                  <a:gd name="T0" fmla="*/ 0 w 1"/>
                  <a:gd name="T1" fmla="*/ 0 w 1"/>
                  <a:gd name="T2" fmla="*/ 0 w 1"/>
                  <a:gd name="T3" fmla="*/ 0 w 1"/>
                  <a:gd name="T4" fmla="*/ 0 w 1"/>
                  <a:gd name="T5" fmla="*/ 1 w 1"/>
                  <a:gd name="T6" fmla="*/ 1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39" name="Oval 300"/>
              <p:cNvSpPr>
                <a:spLocks noChangeArrowheads="1"/>
              </p:cNvSpPr>
              <p:nvPr/>
            </p:nvSpPr>
            <p:spPr bwMode="auto">
              <a:xfrm>
                <a:off x="6192" y="1968"/>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40" name="Freeform 301"/>
              <p:cNvSpPr/>
              <p:nvPr/>
            </p:nvSpPr>
            <p:spPr bwMode="auto">
              <a:xfrm>
                <a:off x="6192" y="1966"/>
                <a:ext cx="0" cy="2"/>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41" name="Freeform 302"/>
              <p:cNvSpPr/>
              <p:nvPr/>
            </p:nvSpPr>
            <p:spPr bwMode="auto">
              <a:xfrm>
                <a:off x="6192" y="1966"/>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42" name="Oval 303"/>
              <p:cNvSpPr>
                <a:spLocks noChangeArrowheads="1"/>
              </p:cNvSpPr>
              <p:nvPr/>
            </p:nvSpPr>
            <p:spPr bwMode="auto">
              <a:xfrm>
                <a:off x="6182" y="1963"/>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43" name="Freeform 304"/>
              <p:cNvSpPr/>
              <p:nvPr/>
            </p:nvSpPr>
            <p:spPr bwMode="auto">
              <a:xfrm>
                <a:off x="6187" y="1963"/>
                <a:ext cx="0" cy="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44" name="Freeform 305"/>
              <p:cNvSpPr/>
              <p:nvPr/>
            </p:nvSpPr>
            <p:spPr bwMode="auto">
              <a:xfrm>
                <a:off x="6187" y="196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45" name="Oval 306"/>
              <p:cNvSpPr>
                <a:spLocks noChangeArrowheads="1"/>
              </p:cNvSpPr>
              <p:nvPr/>
            </p:nvSpPr>
            <p:spPr bwMode="auto">
              <a:xfrm>
                <a:off x="6203" y="1970"/>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46" name="Freeform 307"/>
              <p:cNvSpPr/>
              <p:nvPr/>
            </p:nvSpPr>
            <p:spPr bwMode="auto">
              <a:xfrm>
                <a:off x="6611" y="2705"/>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47" name="Freeform 308"/>
              <p:cNvSpPr/>
              <p:nvPr/>
            </p:nvSpPr>
            <p:spPr bwMode="auto">
              <a:xfrm>
                <a:off x="6184" y="1961"/>
                <a:ext cx="3"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48" name="Freeform 309"/>
              <p:cNvSpPr/>
              <p:nvPr/>
            </p:nvSpPr>
            <p:spPr bwMode="auto">
              <a:xfrm>
                <a:off x="6187" y="1963"/>
                <a:ext cx="0" cy="3"/>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49" name="Freeform 310"/>
              <p:cNvSpPr/>
              <p:nvPr/>
            </p:nvSpPr>
            <p:spPr bwMode="auto">
              <a:xfrm>
                <a:off x="6599" y="2719"/>
                <a:ext cx="5" cy="5"/>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50" name="Freeform 311"/>
              <p:cNvSpPr/>
              <p:nvPr/>
            </p:nvSpPr>
            <p:spPr bwMode="auto">
              <a:xfrm>
                <a:off x="6441" y="2470"/>
                <a:ext cx="2" cy="3"/>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1"/>
                      <a:pt x="1"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51" name="Freeform 312"/>
              <p:cNvSpPr/>
              <p:nvPr/>
            </p:nvSpPr>
            <p:spPr bwMode="auto">
              <a:xfrm>
                <a:off x="6424" y="2470"/>
                <a:ext cx="9" cy="3"/>
              </a:xfrm>
              <a:custGeom>
                <a:avLst/>
                <a:gdLst>
                  <a:gd name="T0" fmla="*/ 4 w 4"/>
                  <a:gd name="T1" fmla="*/ 0 h 1"/>
                  <a:gd name="T2" fmla="*/ 0 w 4"/>
                  <a:gd name="T3" fmla="*/ 0 h 1"/>
                  <a:gd name="T4" fmla="*/ 4 w 4"/>
                  <a:gd name="T5" fmla="*/ 0 h 1"/>
                </a:gdLst>
                <a:ahLst/>
                <a:cxnLst>
                  <a:cxn ang="0">
                    <a:pos x="T0" y="T1"/>
                  </a:cxn>
                  <a:cxn ang="0">
                    <a:pos x="T2" y="T3"/>
                  </a:cxn>
                  <a:cxn ang="0">
                    <a:pos x="T4" y="T5"/>
                  </a:cxn>
                </a:cxnLst>
                <a:rect l="0" t="0" r="r" b="b"/>
                <a:pathLst>
                  <a:path w="4" h="1">
                    <a:moveTo>
                      <a:pt x="4" y="0"/>
                    </a:moveTo>
                    <a:cubicBezTo>
                      <a:pt x="0" y="0"/>
                      <a:pt x="0" y="0"/>
                      <a:pt x="0" y="0"/>
                    </a:cubicBezTo>
                    <a:cubicBezTo>
                      <a:pt x="2" y="1"/>
                      <a:pt x="2"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52" name="Freeform 313"/>
              <p:cNvSpPr/>
              <p:nvPr/>
            </p:nvSpPr>
            <p:spPr bwMode="auto">
              <a:xfrm>
                <a:off x="6452" y="2478"/>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53" name="Freeform 314"/>
              <p:cNvSpPr/>
              <p:nvPr/>
            </p:nvSpPr>
            <p:spPr bwMode="auto">
              <a:xfrm>
                <a:off x="6450" y="2470"/>
                <a:ext cx="2" cy="5"/>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0"/>
                      <a:pt x="0" y="1"/>
                    </a:cubicBezTo>
                    <a:cubicBezTo>
                      <a:pt x="1" y="2"/>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54" name="Freeform 315"/>
              <p:cNvSpPr/>
              <p:nvPr/>
            </p:nvSpPr>
            <p:spPr bwMode="auto">
              <a:xfrm>
                <a:off x="6450" y="2537"/>
                <a:ext cx="10" cy="2"/>
              </a:xfrm>
              <a:custGeom>
                <a:avLst/>
                <a:gdLst>
                  <a:gd name="T0" fmla="*/ 0 w 4"/>
                  <a:gd name="T1" fmla="*/ 1 h 1"/>
                  <a:gd name="T2" fmla="*/ 4 w 4"/>
                  <a:gd name="T3" fmla="*/ 0 h 1"/>
                  <a:gd name="T4" fmla="*/ 4 w 4"/>
                  <a:gd name="T5" fmla="*/ 0 h 1"/>
                  <a:gd name="T6" fmla="*/ 3 w 4"/>
                  <a:gd name="T7" fmla="*/ 0 h 1"/>
                  <a:gd name="T8" fmla="*/ 2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1" y="1"/>
                      <a:pt x="3" y="0"/>
                      <a:pt x="4" y="0"/>
                    </a:cubicBezTo>
                    <a:cubicBezTo>
                      <a:pt x="4" y="0"/>
                      <a:pt x="4" y="0"/>
                      <a:pt x="4" y="0"/>
                    </a:cubicBezTo>
                    <a:cubicBezTo>
                      <a:pt x="4" y="0"/>
                      <a:pt x="3" y="0"/>
                      <a:pt x="3" y="0"/>
                    </a:cubicBezTo>
                    <a:cubicBezTo>
                      <a:pt x="2" y="0"/>
                      <a:pt x="1" y="0"/>
                      <a:pt x="2" y="0"/>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55" name="Freeform 316"/>
              <p:cNvSpPr/>
              <p:nvPr/>
            </p:nvSpPr>
            <p:spPr bwMode="auto">
              <a:xfrm>
                <a:off x="6455" y="2539"/>
                <a:ext cx="5" cy="3"/>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1"/>
                      <a:pt x="2"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56" name="Freeform 317"/>
              <p:cNvSpPr/>
              <p:nvPr/>
            </p:nvSpPr>
            <p:spPr bwMode="auto">
              <a:xfrm>
                <a:off x="6457" y="2537"/>
                <a:ext cx="5" cy="0"/>
              </a:xfrm>
              <a:custGeom>
                <a:avLst/>
                <a:gdLst>
                  <a:gd name="T0" fmla="*/ 1 w 2"/>
                  <a:gd name="T1" fmla="*/ 0 w 2"/>
                  <a:gd name="T2" fmla="*/ 1 w 2"/>
                  <a:gd name="T3" fmla="*/ 1 w 2"/>
                </a:gdLst>
                <a:ahLst/>
                <a:cxnLst>
                  <a:cxn ang="0">
                    <a:pos x="T0" y="0"/>
                  </a:cxn>
                  <a:cxn ang="0">
                    <a:pos x="T1" y="0"/>
                  </a:cxn>
                  <a:cxn ang="0">
                    <a:pos x="T2" y="0"/>
                  </a:cxn>
                  <a:cxn ang="0">
                    <a:pos x="T3" y="0"/>
                  </a:cxn>
                </a:cxnLst>
                <a:rect l="0" t="0" r="r" b="b"/>
                <a:pathLst>
                  <a:path w="2">
                    <a:moveTo>
                      <a:pt x="1" y="0"/>
                    </a:moveTo>
                    <a:cubicBezTo>
                      <a:pt x="1" y="0"/>
                      <a:pt x="0" y="0"/>
                      <a:pt x="0" y="0"/>
                    </a:cubicBezTo>
                    <a:cubicBezTo>
                      <a:pt x="0" y="0"/>
                      <a:pt x="1" y="0"/>
                      <a:pt x="1"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57" name="Freeform 318"/>
              <p:cNvSpPr/>
              <p:nvPr/>
            </p:nvSpPr>
            <p:spPr bwMode="auto">
              <a:xfrm>
                <a:off x="6443" y="2470"/>
                <a:ext cx="2" cy="5"/>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58" name="Freeform 319"/>
              <p:cNvSpPr/>
              <p:nvPr/>
            </p:nvSpPr>
            <p:spPr bwMode="auto">
              <a:xfrm>
                <a:off x="6334" y="3127"/>
                <a:ext cx="7" cy="5"/>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0" y="2"/>
                      <a:pt x="0" y="2"/>
                      <a:pt x="0" y="2"/>
                    </a:cubicBezTo>
                    <a:cubicBezTo>
                      <a:pt x="2" y="1"/>
                      <a:pt x="2"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59" name="Freeform 320"/>
              <p:cNvSpPr/>
              <p:nvPr/>
            </p:nvSpPr>
            <p:spPr bwMode="auto">
              <a:xfrm>
                <a:off x="6336" y="3125"/>
                <a:ext cx="3" cy="4"/>
              </a:xfrm>
              <a:custGeom>
                <a:avLst/>
                <a:gdLst>
                  <a:gd name="T0" fmla="*/ 0 w 1"/>
                  <a:gd name="T1" fmla="*/ 0 h 2"/>
                  <a:gd name="T2" fmla="*/ 1 w 1"/>
                  <a:gd name="T3" fmla="*/ 0 h 2"/>
                  <a:gd name="T4" fmla="*/ 0 w 1"/>
                  <a:gd name="T5" fmla="*/ 0 h 2"/>
                </a:gdLst>
                <a:ahLst/>
                <a:cxnLst>
                  <a:cxn ang="0">
                    <a:pos x="T0" y="T1"/>
                  </a:cxn>
                  <a:cxn ang="0">
                    <a:pos x="T2" y="T3"/>
                  </a:cxn>
                  <a:cxn ang="0">
                    <a:pos x="T4" y="T5"/>
                  </a:cxn>
                </a:cxnLst>
                <a:rect l="0" t="0" r="r" b="b"/>
                <a:pathLst>
                  <a:path w="1" h="2">
                    <a:moveTo>
                      <a:pt x="0" y="0"/>
                    </a:moveTo>
                    <a:cubicBezTo>
                      <a:pt x="0" y="2"/>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60" name="Freeform 321"/>
              <p:cNvSpPr/>
              <p:nvPr/>
            </p:nvSpPr>
            <p:spPr bwMode="auto">
              <a:xfrm>
                <a:off x="6521" y="3089"/>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61" name="Freeform 322"/>
              <p:cNvSpPr/>
              <p:nvPr/>
            </p:nvSpPr>
            <p:spPr bwMode="auto">
              <a:xfrm>
                <a:off x="6645" y="3053"/>
                <a:ext cx="2" cy="5"/>
              </a:xfrm>
              <a:custGeom>
                <a:avLst/>
                <a:gdLst>
                  <a:gd name="T0" fmla="*/ 2 w 2"/>
                  <a:gd name="T1" fmla="*/ 5 h 5"/>
                  <a:gd name="T2" fmla="*/ 2 w 2"/>
                  <a:gd name="T3" fmla="*/ 5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2" y="5"/>
                    </a:lnTo>
                    <a:lnTo>
                      <a:pt x="0" y="0"/>
                    </a:ln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62" name="Freeform 323"/>
              <p:cNvSpPr/>
              <p:nvPr/>
            </p:nvSpPr>
            <p:spPr bwMode="auto">
              <a:xfrm>
                <a:off x="6604" y="3080"/>
                <a:ext cx="3" cy="4"/>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1" y="0"/>
                      <a:pt x="0" y="2"/>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63" name="Freeform 324"/>
              <p:cNvSpPr/>
              <p:nvPr/>
            </p:nvSpPr>
            <p:spPr bwMode="auto">
              <a:xfrm>
                <a:off x="6602" y="2731"/>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64" name="Freeform 325"/>
              <p:cNvSpPr/>
              <p:nvPr/>
            </p:nvSpPr>
            <p:spPr bwMode="auto">
              <a:xfrm>
                <a:off x="6469" y="313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65" name="Freeform 326"/>
              <p:cNvSpPr/>
              <p:nvPr/>
            </p:nvSpPr>
            <p:spPr bwMode="auto">
              <a:xfrm>
                <a:off x="6265" y="2238"/>
                <a:ext cx="10" cy="19"/>
              </a:xfrm>
              <a:custGeom>
                <a:avLst/>
                <a:gdLst>
                  <a:gd name="T0" fmla="*/ 4 w 4"/>
                  <a:gd name="T1" fmla="*/ 0 h 8"/>
                  <a:gd name="T2" fmla="*/ 0 w 4"/>
                  <a:gd name="T3" fmla="*/ 6 h 8"/>
                  <a:gd name="T4" fmla="*/ 4 w 4"/>
                  <a:gd name="T5" fmla="*/ 0 h 8"/>
                </a:gdLst>
                <a:ahLst/>
                <a:cxnLst>
                  <a:cxn ang="0">
                    <a:pos x="T0" y="T1"/>
                  </a:cxn>
                  <a:cxn ang="0">
                    <a:pos x="T2" y="T3"/>
                  </a:cxn>
                  <a:cxn ang="0">
                    <a:pos x="T4" y="T5"/>
                  </a:cxn>
                </a:cxnLst>
                <a:rect l="0" t="0" r="r" b="b"/>
                <a:pathLst>
                  <a:path w="4" h="8">
                    <a:moveTo>
                      <a:pt x="4" y="0"/>
                    </a:moveTo>
                    <a:cubicBezTo>
                      <a:pt x="2" y="1"/>
                      <a:pt x="1" y="5"/>
                      <a:pt x="0" y="6"/>
                    </a:cubicBezTo>
                    <a:cubicBezTo>
                      <a:pt x="1" y="8"/>
                      <a:pt x="3"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66" name="Freeform 327"/>
              <p:cNvSpPr/>
              <p:nvPr/>
            </p:nvSpPr>
            <p:spPr bwMode="auto">
              <a:xfrm>
                <a:off x="6455" y="2537"/>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67" name="Freeform 328"/>
              <p:cNvSpPr/>
              <p:nvPr/>
            </p:nvSpPr>
            <p:spPr bwMode="auto">
              <a:xfrm>
                <a:off x="6597" y="2734"/>
                <a:ext cx="5" cy="2"/>
              </a:xfrm>
              <a:custGeom>
                <a:avLst/>
                <a:gdLst>
                  <a:gd name="T0" fmla="*/ 1 w 2"/>
                  <a:gd name="T1" fmla="*/ 0 h 1"/>
                  <a:gd name="T2" fmla="*/ 0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0" y="0"/>
                    </a:cubicBezTo>
                    <a:cubicBezTo>
                      <a:pt x="1" y="0"/>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68" name="Freeform 329"/>
              <p:cNvSpPr/>
              <p:nvPr/>
            </p:nvSpPr>
            <p:spPr bwMode="auto">
              <a:xfrm>
                <a:off x="6607" y="2703"/>
                <a:ext cx="2" cy="2"/>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1"/>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69" name="Freeform 330"/>
              <p:cNvSpPr/>
              <p:nvPr/>
            </p:nvSpPr>
            <p:spPr bwMode="auto">
              <a:xfrm>
                <a:off x="6597" y="2726"/>
                <a:ext cx="12" cy="5"/>
              </a:xfrm>
              <a:custGeom>
                <a:avLst/>
                <a:gdLst>
                  <a:gd name="T0" fmla="*/ 5 w 5"/>
                  <a:gd name="T1" fmla="*/ 1 h 2"/>
                  <a:gd name="T2" fmla="*/ 1 w 5"/>
                  <a:gd name="T3" fmla="*/ 2 h 2"/>
                  <a:gd name="T4" fmla="*/ 0 w 5"/>
                  <a:gd name="T5" fmla="*/ 2 h 2"/>
                  <a:gd name="T6" fmla="*/ 2 w 5"/>
                  <a:gd name="T7" fmla="*/ 2 h 2"/>
                  <a:gd name="T8" fmla="*/ 3 w 5"/>
                  <a:gd name="T9" fmla="*/ 1 h 2"/>
                  <a:gd name="T10" fmla="*/ 5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5" y="1"/>
                    </a:moveTo>
                    <a:cubicBezTo>
                      <a:pt x="4" y="0"/>
                      <a:pt x="2" y="1"/>
                      <a:pt x="1" y="2"/>
                    </a:cubicBezTo>
                    <a:cubicBezTo>
                      <a:pt x="1" y="2"/>
                      <a:pt x="1" y="2"/>
                      <a:pt x="0" y="2"/>
                    </a:cubicBezTo>
                    <a:cubicBezTo>
                      <a:pt x="1" y="2"/>
                      <a:pt x="2" y="2"/>
                      <a:pt x="2" y="2"/>
                    </a:cubicBezTo>
                    <a:cubicBezTo>
                      <a:pt x="2" y="2"/>
                      <a:pt x="4" y="2"/>
                      <a:pt x="3" y="1"/>
                    </a:cubicBezTo>
                    <a:cubicBezTo>
                      <a:pt x="4" y="1"/>
                      <a:pt x="5"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70" name="Freeform 331"/>
              <p:cNvSpPr/>
              <p:nvPr/>
            </p:nvSpPr>
            <p:spPr bwMode="auto">
              <a:xfrm>
                <a:off x="6452" y="2700"/>
                <a:ext cx="5" cy="0"/>
              </a:xfrm>
              <a:custGeom>
                <a:avLst/>
                <a:gdLst>
                  <a:gd name="T0" fmla="*/ 0 w 2"/>
                  <a:gd name="T1" fmla="*/ 1 w 2"/>
                  <a:gd name="T2" fmla="*/ 0 w 2"/>
                </a:gdLst>
                <a:ahLst/>
                <a:cxnLst>
                  <a:cxn ang="0">
                    <a:pos x="T0" y="0"/>
                  </a:cxn>
                  <a:cxn ang="0">
                    <a:pos x="T1" y="0"/>
                  </a:cxn>
                  <a:cxn ang="0">
                    <a:pos x="T2" y="0"/>
                  </a:cxn>
                </a:cxnLst>
                <a:rect l="0" t="0" r="r" b="b"/>
                <a:pathLst>
                  <a:path w="2">
                    <a:moveTo>
                      <a:pt x="0" y="0"/>
                    </a:moveTo>
                    <a:cubicBezTo>
                      <a:pt x="0" y="0"/>
                      <a:pt x="2"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71" name="Freeform 332"/>
              <p:cNvSpPr/>
              <p:nvPr/>
            </p:nvSpPr>
            <p:spPr bwMode="auto">
              <a:xfrm>
                <a:off x="6445" y="2556"/>
                <a:ext cx="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2"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72" name="Freeform 333"/>
              <p:cNvSpPr/>
              <p:nvPr/>
            </p:nvSpPr>
            <p:spPr bwMode="auto">
              <a:xfrm>
                <a:off x="6448" y="254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73" name="Freeform 334"/>
              <p:cNvSpPr/>
              <p:nvPr/>
            </p:nvSpPr>
            <p:spPr bwMode="auto">
              <a:xfrm>
                <a:off x="6469" y="2719"/>
                <a:ext cx="5" cy="3"/>
              </a:xfrm>
              <a:custGeom>
                <a:avLst/>
                <a:gdLst>
                  <a:gd name="T0" fmla="*/ 0 w 5"/>
                  <a:gd name="T1" fmla="*/ 3 h 3"/>
                  <a:gd name="T2" fmla="*/ 0 w 5"/>
                  <a:gd name="T3" fmla="*/ 3 h 3"/>
                  <a:gd name="T4" fmla="*/ 5 w 5"/>
                  <a:gd name="T5" fmla="*/ 0 h 3"/>
                  <a:gd name="T6" fmla="*/ 0 w 5"/>
                  <a:gd name="T7" fmla="*/ 3 h 3"/>
                </a:gdLst>
                <a:ahLst/>
                <a:cxnLst>
                  <a:cxn ang="0">
                    <a:pos x="T0" y="T1"/>
                  </a:cxn>
                  <a:cxn ang="0">
                    <a:pos x="T2" y="T3"/>
                  </a:cxn>
                  <a:cxn ang="0">
                    <a:pos x="T4" y="T5"/>
                  </a:cxn>
                  <a:cxn ang="0">
                    <a:pos x="T6" y="T7"/>
                  </a:cxn>
                </a:cxnLst>
                <a:rect l="0" t="0" r="r" b="b"/>
                <a:pathLst>
                  <a:path w="5" h="3">
                    <a:moveTo>
                      <a:pt x="0" y="3"/>
                    </a:moveTo>
                    <a:lnTo>
                      <a:pt x="0" y="3"/>
                    </a:lnTo>
                    <a:lnTo>
                      <a:pt x="5"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74" name="Freeform 335"/>
              <p:cNvSpPr/>
              <p:nvPr/>
            </p:nvSpPr>
            <p:spPr bwMode="auto">
              <a:xfrm>
                <a:off x="6452" y="254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75" name="Rectangle 336"/>
              <p:cNvSpPr>
                <a:spLocks noChangeArrowheads="1"/>
              </p:cNvSpPr>
              <p:nvPr/>
            </p:nvSpPr>
            <p:spPr bwMode="auto">
              <a:xfrm>
                <a:off x="6452" y="2655"/>
                <a:ext cx="3"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76" name="Freeform 337"/>
              <p:cNvSpPr/>
              <p:nvPr/>
            </p:nvSpPr>
            <p:spPr bwMode="auto">
              <a:xfrm>
                <a:off x="6448" y="2560"/>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1" y="0"/>
                      <a:pt x="2" y="0"/>
                      <a:pt x="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77" name="Freeform 338"/>
              <p:cNvSpPr/>
              <p:nvPr/>
            </p:nvSpPr>
            <p:spPr bwMode="auto">
              <a:xfrm>
                <a:off x="6192" y="1973"/>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78" name="Freeform 339"/>
              <p:cNvSpPr/>
              <p:nvPr/>
            </p:nvSpPr>
            <p:spPr bwMode="auto">
              <a:xfrm>
                <a:off x="6531" y="24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79" name="Freeform 340"/>
              <p:cNvSpPr/>
              <p:nvPr/>
            </p:nvSpPr>
            <p:spPr bwMode="auto">
              <a:xfrm>
                <a:off x="6388" y="3264"/>
                <a:ext cx="3"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80" name="Freeform 341"/>
              <p:cNvSpPr/>
              <p:nvPr/>
            </p:nvSpPr>
            <p:spPr bwMode="auto">
              <a:xfrm>
                <a:off x="6353" y="3094"/>
                <a:ext cx="446" cy="187"/>
              </a:xfrm>
              <a:custGeom>
                <a:avLst/>
                <a:gdLst>
                  <a:gd name="T0" fmla="*/ 154 w 188"/>
                  <a:gd name="T1" fmla="*/ 20 h 79"/>
                  <a:gd name="T2" fmla="*/ 145 w 188"/>
                  <a:gd name="T3" fmla="*/ 25 h 79"/>
                  <a:gd name="T4" fmla="*/ 108 w 188"/>
                  <a:gd name="T5" fmla="*/ 47 h 79"/>
                  <a:gd name="T6" fmla="*/ 94 w 188"/>
                  <a:gd name="T7" fmla="*/ 49 h 79"/>
                  <a:gd name="T8" fmla="*/ 84 w 188"/>
                  <a:gd name="T9" fmla="*/ 48 h 79"/>
                  <a:gd name="T10" fmla="*/ 64 w 188"/>
                  <a:gd name="T11" fmla="*/ 52 h 79"/>
                  <a:gd name="T12" fmla="*/ 52 w 188"/>
                  <a:gd name="T13" fmla="*/ 54 h 79"/>
                  <a:gd name="T14" fmla="*/ 33 w 188"/>
                  <a:gd name="T15" fmla="*/ 56 h 79"/>
                  <a:gd name="T16" fmla="*/ 23 w 188"/>
                  <a:gd name="T17" fmla="*/ 60 h 79"/>
                  <a:gd name="T18" fmla="*/ 12 w 188"/>
                  <a:gd name="T19" fmla="*/ 55 h 79"/>
                  <a:gd name="T20" fmla="*/ 5 w 188"/>
                  <a:gd name="T21" fmla="*/ 55 h 79"/>
                  <a:gd name="T22" fmla="*/ 5 w 188"/>
                  <a:gd name="T23" fmla="*/ 53 h 79"/>
                  <a:gd name="T24" fmla="*/ 4 w 188"/>
                  <a:gd name="T25" fmla="*/ 51 h 79"/>
                  <a:gd name="T26" fmla="*/ 3 w 188"/>
                  <a:gd name="T27" fmla="*/ 53 h 79"/>
                  <a:gd name="T28" fmla="*/ 3 w 188"/>
                  <a:gd name="T29" fmla="*/ 56 h 79"/>
                  <a:gd name="T30" fmla="*/ 0 w 188"/>
                  <a:gd name="T31" fmla="*/ 58 h 79"/>
                  <a:gd name="T32" fmla="*/ 2 w 188"/>
                  <a:gd name="T33" fmla="*/ 61 h 79"/>
                  <a:gd name="T34" fmla="*/ 13 w 188"/>
                  <a:gd name="T35" fmla="*/ 66 h 79"/>
                  <a:gd name="T36" fmla="*/ 15 w 188"/>
                  <a:gd name="T37" fmla="*/ 70 h 79"/>
                  <a:gd name="T38" fmla="*/ 16 w 188"/>
                  <a:gd name="T39" fmla="*/ 72 h 79"/>
                  <a:gd name="T40" fmla="*/ 18 w 188"/>
                  <a:gd name="T41" fmla="*/ 76 h 79"/>
                  <a:gd name="T42" fmla="*/ 21 w 188"/>
                  <a:gd name="T43" fmla="*/ 71 h 79"/>
                  <a:gd name="T44" fmla="*/ 26 w 188"/>
                  <a:gd name="T45" fmla="*/ 67 h 79"/>
                  <a:gd name="T46" fmla="*/ 27 w 188"/>
                  <a:gd name="T47" fmla="*/ 76 h 79"/>
                  <a:gd name="T48" fmla="*/ 30 w 188"/>
                  <a:gd name="T49" fmla="*/ 74 h 79"/>
                  <a:gd name="T50" fmla="*/ 31 w 188"/>
                  <a:gd name="T51" fmla="*/ 78 h 79"/>
                  <a:gd name="T52" fmla="*/ 35 w 188"/>
                  <a:gd name="T53" fmla="*/ 74 h 79"/>
                  <a:gd name="T54" fmla="*/ 38 w 188"/>
                  <a:gd name="T55" fmla="*/ 73 h 79"/>
                  <a:gd name="T56" fmla="*/ 42 w 188"/>
                  <a:gd name="T57" fmla="*/ 64 h 79"/>
                  <a:gd name="T58" fmla="*/ 43 w 188"/>
                  <a:gd name="T59" fmla="*/ 76 h 79"/>
                  <a:gd name="T60" fmla="*/ 51 w 188"/>
                  <a:gd name="T61" fmla="*/ 72 h 79"/>
                  <a:gd name="T62" fmla="*/ 57 w 188"/>
                  <a:gd name="T63" fmla="*/ 72 h 79"/>
                  <a:gd name="T64" fmla="*/ 61 w 188"/>
                  <a:gd name="T65" fmla="*/ 70 h 79"/>
                  <a:gd name="T66" fmla="*/ 70 w 188"/>
                  <a:gd name="T67" fmla="*/ 68 h 79"/>
                  <a:gd name="T68" fmla="*/ 75 w 188"/>
                  <a:gd name="T69" fmla="*/ 71 h 79"/>
                  <a:gd name="T70" fmla="*/ 77 w 188"/>
                  <a:gd name="T71" fmla="*/ 68 h 79"/>
                  <a:gd name="T72" fmla="*/ 80 w 188"/>
                  <a:gd name="T73" fmla="*/ 68 h 79"/>
                  <a:gd name="T74" fmla="*/ 81 w 188"/>
                  <a:gd name="T75" fmla="*/ 66 h 79"/>
                  <a:gd name="T76" fmla="*/ 86 w 188"/>
                  <a:gd name="T77" fmla="*/ 67 h 79"/>
                  <a:gd name="T78" fmla="*/ 92 w 188"/>
                  <a:gd name="T79" fmla="*/ 65 h 79"/>
                  <a:gd name="T80" fmla="*/ 98 w 188"/>
                  <a:gd name="T81" fmla="*/ 64 h 79"/>
                  <a:gd name="T82" fmla="*/ 104 w 188"/>
                  <a:gd name="T83" fmla="*/ 60 h 79"/>
                  <a:gd name="T84" fmla="*/ 107 w 188"/>
                  <a:gd name="T85" fmla="*/ 62 h 79"/>
                  <a:gd name="T86" fmla="*/ 108 w 188"/>
                  <a:gd name="T87" fmla="*/ 62 h 79"/>
                  <a:gd name="T88" fmla="*/ 114 w 188"/>
                  <a:gd name="T89" fmla="*/ 59 h 79"/>
                  <a:gd name="T90" fmla="*/ 119 w 188"/>
                  <a:gd name="T91" fmla="*/ 59 h 79"/>
                  <a:gd name="T92" fmla="*/ 122 w 188"/>
                  <a:gd name="T93" fmla="*/ 52 h 79"/>
                  <a:gd name="T94" fmla="*/ 126 w 188"/>
                  <a:gd name="T95" fmla="*/ 52 h 79"/>
                  <a:gd name="T96" fmla="*/ 132 w 188"/>
                  <a:gd name="T97" fmla="*/ 50 h 79"/>
                  <a:gd name="T98" fmla="*/ 139 w 188"/>
                  <a:gd name="T99" fmla="*/ 45 h 79"/>
                  <a:gd name="T100" fmla="*/ 143 w 188"/>
                  <a:gd name="T101" fmla="*/ 43 h 79"/>
                  <a:gd name="T102" fmla="*/ 156 w 188"/>
                  <a:gd name="T103" fmla="*/ 39 h 79"/>
                  <a:gd name="T104" fmla="*/ 160 w 188"/>
                  <a:gd name="T105" fmla="*/ 37 h 79"/>
                  <a:gd name="T106" fmla="*/ 167 w 188"/>
                  <a:gd name="T107" fmla="*/ 26 h 79"/>
                  <a:gd name="T108" fmla="*/ 172 w 188"/>
                  <a:gd name="T109" fmla="*/ 21 h 79"/>
                  <a:gd name="T110" fmla="*/ 180 w 188"/>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79">
                    <a:moveTo>
                      <a:pt x="180" y="0"/>
                    </a:moveTo>
                    <a:cubicBezTo>
                      <a:pt x="179" y="5"/>
                      <a:pt x="175" y="6"/>
                      <a:pt x="171" y="7"/>
                    </a:cubicBezTo>
                    <a:cubicBezTo>
                      <a:pt x="170" y="8"/>
                      <a:pt x="169" y="10"/>
                      <a:pt x="168" y="10"/>
                    </a:cubicBezTo>
                    <a:cubicBezTo>
                      <a:pt x="164" y="15"/>
                      <a:pt x="157" y="14"/>
                      <a:pt x="154" y="19"/>
                    </a:cubicBezTo>
                    <a:cubicBezTo>
                      <a:pt x="155" y="19"/>
                      <a:pt x="155" y="20"/>
                      <a:pt x="155" y="21"/>
                    </a:cubicBezTo>
                    <a:cubicBezTo>
                      <a:pt x="154" y="20"/>
                      <a:pt x="154" y="20"/>
                      <a:pt x="154" y="20"/>
                    </a:cubicBezTo>
                    <a:cubicBezTo>
                      <a:pt x="155" y="22"/>
                      <a:pt x="155" y="22"/>
                      <a:pt x="155" y="22"/>
                    </a:cubicBezTo>
                    <a:cubicBezTo>
                      <a:pt x="155" y="22"/>
                      <a:pt x="154" y="20"/>
                      <a:pt x="154" y="20"/>
                    </a:cubicBezTo>
                    <a:cubicBezTo>
                      <a:pt x="152" y="21"/>
                      <a:pt x="151" y="23"/>
                      <a:pt x="149" y="23"/>
                    </a:cubicBezTo>
                    <a:cubicBezTo>
                      <a:pt x="149" y="25"/>
                      <a:pt x="148" y="24"/>
                      <a:pt x="149" y="26"/>
                    </a:cubicBezTo>
                    <a:cubicBezTo>
                      <a:pt x="148" y="25"/>
                      <a:pt x="148" y="25"/>
                      <a:pt x="148" y="25"/>
                    </a:cubicBezTo>
                    <a:cubicBezTo>
                      <a:pt x="147" y="27"/>
                      <a:pt x="147" y="27"/>
                      <a:pt x="145" y="25"/>
                    </a:cubicBezTo>
                    <a:cubicBezTo>
                      <a:pt x="139" y="27"/>
                      <a:pt x="134" y="30"/>
                      <a:pt x="128" y="32"/>
                    </a:cubicBezTo>
                    <a:cubicBezTo>
                      <a:pt x="123" y="34"/>
                      <a:pt x="118" y="39"/>
                      <a:pt x="112" y="41"/>
                    </a:cubicBezTo>
                    <a:cubicBezTo>
                      <a:pt x="112" y="45"/>
                      <a:pt x="111" y="43"/>
                      <a:pt x="110" y="47"/>
                    </a:cubicBezTo>
                    <a:cubicBezTo>
                      <a:pt x="110" y="46"/>
                      <a:pt x="110" y="46"/>
                      <a:pt x="110" y="46"/>
                    </a:cubicBezTo>
                    <a:cubicBezTo>
                      <a:pt x="110" y="47"/>
                      <a:pt x="109" y="46"/>
                      <a:pt x="107" y="45"/>
                    </a:cubicBezTo>
                    <a:cubicBezTo>
                      <a:pt x="108" y="46"/>
                      <a:pt x="107" y="45"/>
                      <a:pt x="108" y="47"/>
                    </a:cubicBezTo>
                    <a:cubicBezTo>
                      <a:pt x="108" y="49"/>
                      <a:pt x="106" y="45"/>
                      <a:pt x="106" y="46"/>
                    </a:cubicBezTo>
                    <a:cubicBezTo>
                      <a:pt x="105" y="45"/>
                      <a:pt x="106" y="47"/>
                      <a:pt x="106" y="46"/>
                    </a:cubicBezTo>
                    <a:cubicBezTo>
                      <a:pt x="105" y="49"/>
                      <a:pt x="106" y="45"/>
                      <a:pt x="103" y="44"/>
                    </a:cubicBezTo>
                    <a:cubicBezTo>
                      <a:pt x="101" y="45"/>
                      <a:pt x="98" y="48"/>
                      <a:pt x="95" y="47"/>
                    </a:cubicBezTo>
                    <a:cubicBezTo>
                      <a:pt x="95" y="47"/>
                      <a:pt x="96" y="49"/>
                      <a:pt x="96" y="49"/>
                    </a:cubicBezTo>
                    <a:cubicBezTo>
                      <a:pt x="95" y="46"/>
                      <a:pt x="95" y="50"/>
                      <a:pt x="94" y="49"/>
                    </a:cubicBezTo>
                    <a:cubicBezTo>
                      <a:pt x="94" y="48"/>
                      <a:pt x="94" y="48"/>
                      <a:pt x="94" y="48"/>
                    </a:cubicBezTo>
                    <a:cubicBezTo>
                      <a:pt x="93" y="47"/>
                      <a:pt x="92" y="49"/>
                      <a:pt x="91" y="48"/>
                    </a:cubicBezTo>
                    <a:cubicBezTo>
                      <a:pt x="90" y="49"/>
                      <a:pt x="88" y="47"/>
                      <a:pt x="88" y="49"/>
                    </a:cubicBezTo>
                    <a:cubicBezTo>
                      <a:pt x="88" y="47"/>
                      <a:pt x="87" y="48"/>
                      <a:pt x="87" y="47"/>
                    </a:cubicBezTo>
                    <a:cubicBezTo>
                      <a:pt x="87" y="51"/>
                      <a:pt x="84" y="46"/>
                      <a:pt x="84" y="49"/>
                    </a:cubicBezTo>
                    <a:cubicBezTo>
                      <a:pt x="84" y="48"/>
                      <a:pt x="84" y="48"/>
                      <a:pt x="84" y="48"/>
                    </a:cubicBezTo>
                    <a:cubicBezTo>
                      <a:pt x="81" y="49"/>
                      <a:pt x="77" y="49"/>
                      <a:pt x="74" y="51"/>
                    </a:cubicBezTo>
                    <a:cubicBezTo>
                      <a:pt x="73" y="52"/>
                      <a:pt x="70" y="48"/>
                      <a:pt x="69" y="50"/>
                    </a:cubicBezTo>
                    <a:cubicBezTo>
                      <a:pt x="68" y="52"/>
                      <a:pt x="68" y="52"/>
                      <a:pt x="68" y="52"/>
                    </a:cubicBezTo>
                    <a:cubicBezTo>
                      <a:pt x="68" y="52"/>
                      <a:pt x="68" y="51"/>
                      <a:pt x="68" y="51"/>
                    </a:cubicBezTo>
                    <a:cubicBezTo>
                      <a:pt x="67" y="52"/>
                      <a:pt x="66" y="51"/>
                      <a:pt x="65" y="51"/>
                    </a:cubicBezTo>
                    <a:cubicBezTo>
                      <a:pt x="65" y="51"/>
                      <a:pt x="64" y="52"/>
                      <a:pt x="64" y="52"/>
                    </a:cubicBezTo>
                    <a:cubicBezTo>
                      <a:pt x="63" y="50"/>
                      <a:pt x="61" y="54"/>
                      <a:pt x="60" y="52"/>
                    </a:cubicBezTo>
                    <a:cubicBezTo>
                      <a:pt x="61" y="55"/>
                      <a:pt x="59" y="54"/>
                      <a:pt x="59" y="55"/>
                    </a:cubicBezTo>
                    <a:cubicBezTo>
                      <a:pt x="58" y="55"/>
                      <a:pt x="58" y="54"/>
                      <a:pt x="58" y="53"/>
                    </a:cubicBezTo>
                    <a:cubicBezTo>
                      <a:pt x="57" y="53"/>
                      <a:pt x="57" y="54"/>
                      <a:pt x="56" y="53"/>
                    </a:cubicBezTo>
                    <a:cubicBezTo>
                      <a:pt x="55" y="53"/>
                      <a:pt x="55" y="55"/>
                      <a:pt x="54" y="55"/>
                    </a:cubicBezTo>
                    <a:cubicBezTo>
                      <a:pt x="54" y="52"/>
                      <a:pt x="53" y="54"/>
                      <a:pt x="52" y="54"/>
                    </a:cubicBezTo>
                    <a:cubicBezTo>
                      <a:pt x="52" y="56"/>
                      <a:pt x="52" y="57"/>
                      <a:pt x="51" y="56"/>
                    </a:cubicBezTo>
                    <a:cubicBezTo>
                      <a:pt x="51" y="54"/>
                      <a:pt x="51" y="54"/>
                      <a:pt x="51" y="54"/>
                    </a:cubicBezTo>
                    <a:cubicBezTo>
                      <a:pt x="49" y="56"/>
                      <a:pt x="46" y="53"/>
                      <a:pt x="43" y="56"/>
                    </a:cubicBezTo>
                    <a:cubicBezTo>
                      <a:pt x="43" y="54"/>
                      <a:pt x="43" y="54"/>
                      <a:pt x="43" y="54"/>
                    </a:cubicBezTo>
                    <a:cubicBezTo>
                      <a:pt x="41" y="56"/>
                      <a:pt x="38" y="54"/>
                      <a:pt x="36" y="57"/>
                    </a:cubicBezTo>
                    <a:cubicBezTo>
                      <a:pt x="35" y="56"/>
                      <a:pt x="34" y="56"/>
                      <a:pt x="33" y="56"/>
                    </a:cubicBezTo>
                    <a:cubicBezTo>
                      <a:pt x="32" y="57"/>
                      <a:pt x="32" y="57"/>
                      <a:pt x="31" y="59"/>
                    </a:cubicBezTo>
                    <a:cubicBezTo>
                      <a:pt x="31" y="59"/>
                      <a:pt x="31" y="58"/>
                      <a:pt x="31" y="57"/>
                    </a:cubicBezTo>
                    <a:cubicBezTo>
                      <a:pt x="30" y="57"/>
                      <a:pt x="29" y="54"/>
                      <a:pt x="28" y="57"/>
                    </a:cubicBezTo>
                    <a:cubicBezTo>
                      <a:pt x="28" y="55"/>
                      <a:pt x="28" y="55"/>
                      <a:pt x="28" y="55"/>
                    </a:cubicBezTo>
                    <a:cubicBezTo>
                      <a:pt x="27" y="57"/>
                      <a:pt x="25" y="58"/>
                      <a:pt x="25" y="57"/>
                    </a:cubicBezTo>
                    <a:cubicBezTo>
                      <a:pt x="24" y="58"/>
                      <a:pt x="23" y="58"/>
                      <a:pt x="23" y="60"/>
                    </a:cubicBezTo>
                    <a:cubicBezTo>
                      <a:pt x="23" y="60"/>
                      <a:pt x="23" y="57"/>
                      <a:pt x="23" y="59"/>
                    </a:cubicBezTo>
                    <a:cubicBezTo>
                      <a:pt x="23" y="57"/>
                      <a:pt x="23" y="57"/>
                      <a:pt x="23" y="57"/>
                    </a:cubicBezTo>
                    <a:cubicBezTo>
                      <a:pt x="21" y="56"/>
                      <a:pt x="19" y="56"/>
                      <a:pt x="17" y="57"/>
                    </a:cubicBezTo>
                    <a:cubicBezTo>
                      <a:pt x="17" y="55"/>
                      <a:pt x="15" y="57"/>
                      <a:pt x="14" y="55"/>
                    </a:cubicBezTo>
                    <a:cubicBezTo>
                      <a:pt x="13" y="56"/>
                      <a:pt x="13" y="54"/>
                      <a:pt x="11" y="56"/>
                    </a:cubicBezTo>
                    <a:cubicBezTo>
                      <a:pt x="12" y="55"/>
                      <a:pt x="12" y="55"/>
                      <a:pt x="12" y="55"/>
                    </a:cubicBezTo>
                    <a:cubicBezTo>
                      <a:pt x="11" y="54"/>
                      <a:pt x="10" y="54"/>
                      <a:pt x="9" y="53"/>
                    </a:cubicBezTo>
                    <a:cubicBezTo>
                      <a:pt x="9" y="52"/>
                      <a:pt x="8" y="54"/>
                      <a:pt x="7" y="54"/>
                    </a:cubicBezTo>
                    <a:cubicBezTo>
                      <a:pt x="8" y="53"/>
                      <a:pt x="8" y="53"/>
                      <a:pt x="8" y="53"/>
                    </a:cubicBezTo>
                    <a:cubicBezTo>
                      <a:pt x="8" y="53"/>
                      <a:pt x="7" y="54"/>
                      <a:pt x="6" y="55"/>
                    </a:cubicBezTo>
                    <a:cubicBezTo>
                      <a:pt x="6" y="54"/>
                      <a:pt x="6" y="54"/>
                      <a:pt x="6" y="54"/>
                    </a:cubicBezTo>
                    <a:cubicBezTo>
                      <a:pt x="5" y="55"/>
                      <a:pt x="5" y="55"/>
                      <a:pt x="5" y="55"/>
                    </a:cubicBezTo>
                    <a:cubicBezTo>
                      <a:pt x="5" y="55"/>
                      <a:pt x="5" y="56"/>
                      <a:pt x="5" y="56"/>
                    </a:cubicBezTo>
                    <a:cubicBezTo>
                      <a:pt x="5" y="55"/>
                      <a:pt x="4" y="56"/>
                      <a:pt x="4" y="54"/>
                    </a:cubicBezTo>
                    <a:cubicBezTo>
                      <a:pt x="5" y="54"/>
                      <a:pt x="7" y="53"/>
                      <a:pt x="8" y="52"/>
                    </a:cubicBezTo>
                    <a:cubicBezTo>
                      <a:pt x="8" y="51"/>
                      <a:pt x="5" y="53"/>
                      <a:pt x="6" y="52"/>
                    </a:cubicBezTo>
                    <a:cubicBezTo>
                      <a:pt x="6" y="51"/>
                      <a:pt x="6" y="51"/>
                      <a:pt x="5" y="51"/>
                    </a:cubicBezTo>
                    <a:cubicBezTo>
                      <a:pt x="5" y="52"/>
                      <a:pt x="5" y="52"/>
                      <a:pt x="5" y="53"/>
                    </a:cubicBezTo>
                    <a:cubicBezTo>
                      <a:pt x="5" y="53"/>
                      <a:pt x="5" y="52"/>
                      <a:pt x="5" y="52"/>
                    </a:cubicBezTo>
                    <a:cubicBezTo>
                      <a:pt x="4" y="52"/>
                      <a:pt x="4" y="52"/>
                      <a:pt x="4" y="52"/>
                    </a:cubicBezTo>
                    <a:cubicBezTo>
                      <a:pt x="4" y="52"/>
                      <a:pt x="4" y="52"/>
                      <a:pt x="5" y="52"/>
                    </a:cubicBezTo>
                    <a:cubicBezTo>
                      <a:pt x="5" y="51"/>
                      <a:pt x="5" y="51"/>
                      <a:pt x="5" y="51"/>
                    </a:cubicBezTo>
                    <a:cubicBezTo>
                      <a:pt x="4" y="52"/>
                      <a:pt x="4" y="52"/>
                      <a:pt x="4" y="52"/>
                    </a:cubicBezTo>
                    <a:cubicBezTo>
                      <a:pt x="4" y="51"/>
                      <a:pt x="4" y="51"/>
                      <a:pt x="4" y="51"/>
                    </a:cubicBezTo>
                    <a:cubicBezTo>
                      <a:pt x="3" y="51"/>
                      <a:pt x="3" y="51"/>
                      <a:pt x="2" y="50"/>
                    </a:cubicBezTo>
                    <a:cubicBezTo>
                      <a:pt x="1" y="52"/>
                      <a:pt x="4" y="46"/>
                      <a:pt x="0" y="55"/>
                    </a:cubicBezTo>
                    <a:cubicBezTo>
                      <a:pt x="1" y="55"/>
                      <a:pt x="1" y="55"/>
                      <a:pt x="1" y="55"/>
                    </a:cubicBezTo>
                    <a:cubicBezTo>
                      <a:pt x="2" y="54"/>
                      <a:pt x="2" y="54"/>
                      <a:pt x="2" y="54"/>
                    </a:cubicBezTo>
                    <a:cubicBezTo>
                      <a:pt x="2" y="54"/>
                      <a:pt x="3" y="54"/>
                      <a:pt x="3" y="54"/>
                    </a:cubicBezTo>
                    <a:cubicBezTo>
                      <a:pt x="3" y="54"/>
                      <a:pt x="3" y="53"/>
                      <a:pt x="3" y="53"/>
                    </a:cubicBezTo>
                    <a:cubicBezTo>
                      <a:pt x="3" y="53"/>
                      <a:pt x="3" y="54"/>
                      <a:pt x="3" y="53"/>
                    </a:cubicBezTo>
                    <a:cubicBezTo>
                      <a:pt x="3" y="52"/>
                      <a:pt x="4" y="51"/>
                      <a:pt x="4" y="53"/>
                    </a:cubicBezTo>
                    <a:cubicBezTo>
                      <a:pt x="4" y="54"/>
                      <a:pt x="4" y="54"/>
                      <a:pt x="4" y="55"/>
                    </a:cubicBezTo>
                    <a:cubicBezTo>
                      <a:pt x="4" y="55"/>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5"/>
                      <a:pt x="3" y="55"/>
                    </a:cubicBezTo>
                    <a:cubicBezTo>
                      <a:pt x="2" y="55"/>
                      <a:pt x="2" y="56"/>
                      <a:pt x="1" y="56"/>
                    </a:cubicBezTo>
                    <a:cubicBezTo>
                      <a:pt x="2" y="56"/>
                      <a:pt x="2" y="56"/>
                      <a:pt x="2" y="56"/>
                    </a:cubicBezTo>
                    <a:cubicBezTo>
                      <a:pt x="0" y="58"/>
                      <a:pt x="0" y="58"/>
                      <a:pt x="0" y="58"/>
                    </a:cubicBezTo>
                    <a:cubicBezTo>
                      <a:pt x="2" y="57"/>
                      <a:pt x="2" y="57"/>
                      <a:pt x="3" y="58"/>
                    </a:cubicBezTo>
                    <a:cubicBezTo>
                      <a:pt x="3" y="58"/>
                      <a:pt x="3" y="58"/>
                      <a:pt x="3" y="58"/>
                    </a:cubicBezTo>
                    <a:cubicBezTo>
                      <a:pt x="3" y="58"/>
                      <a:pt x="3" y="58"/>
                      <a:pt x="3" y="58"/>
                    </a:cubicBezTo>
                    <a:cubicBezTo>
                      <a:pt x="3" y="58"/>
                      <a:pt x="3" y="58"/>
                      <a:pt x="3" y="58"/>
                    </a:cubicBezTo>
                    <a:cubicBezTo>
                      <a:pt x="3" y="60"/>
                      <a:pt x="4" y="57"/>
                      <a:pt x="4" y="58"/>
                    </a:cubicBezTo>
                    <a:cubicBezTo>
                      <a:pt x="4" y="58"/>
                      <a:pt x="2" y="60"/>
                      <a:pt x="2" y="61"/>
                    </a:cubicBezTo>
                    <a:cubicBezTo>
                      <a:pt x="3" y="62"/>
                      <a:pt x="6" y="61"/>
                      <a:pt x="6" y="63"/>
                    </a:cubicBezTo>
                    <a:cubicBezTo>
                      <a:pt x="7" y="63"/>
                      <a:pt x="8" y="63"/>
                      <a:pt x="9" y="62"/>
                    </a:cubicBezTo>
                    <a:cubicBezTo>
                      <a:pt x="10" y="62"/>
                      <a:pt x="8" y="65"/>
                      <a:pt x="9" y="64"/>
                    </a:cubicBezTo>
                    <a:cubicBezTo>
                      <a:pt x="9" y="65"/>
                      <a:pt x="9" y="66"/>
                      <a:pt x="8" y="66"/>
                    </a:cubicBezTo>
                    <a:cubicBezTo>
                      <a:pt x="9" y="66"/>
                      <a:pt x="10" y="67"/>
                      <a:pt x="10" y="65"/>
                    </a:cubicBezTo>
                    <a:cubicBezTo>
                      <a:pt x="11" y="66"/>
                      <a:pt x="12" y="67"/>
                      <a:pt x="13" y="66"/>
                    </a:cubicBezTo>
                    <a:cubicBezTo>
                      <a:pt x="13" y="66"/>
                      <a:pt x="12" y="68"/>
                      <a:pt x="12" y="69"/>
                    </a:cubicBezTo>
                    <a:cubicBezTo>
                      <a:pt x="13" y="67"/>
                      <a:pt x="15" y="67"/>
                      <a:pt x="15" y="67"/>
                    </a:cubicBezTo>
                    <a:cubicBezTo>
                      <a:pt x="16" y="66"/>
                      <a:pt x="16" y="66"/>
                      <a:pt x="16" y="64"/>
                    </a:cubicBezTo>
                    <a:cubicBezTo>
                      <a:pt x="16" y="64"/>
                      <a:pt x="17" y="63"/>
                      <a:pt x="17" y="63"/>
                    </a:cubicBezTo>
                    <a:cubicBezTo>
                      <a:pt x="17" y="65"/>
                      <a:pt x="16" y="68"/>
                      <a:pt x="17" y="68"/>
                    </a:cubicBezTo>
                    <a:cubicBezTo>
                      <a:pt x="16" y="71"/>
                      <a:pt x="15" y="67"/>
                      <a:pt x="15" y="70"/>
                    </a:cubicBezTo>
                    <a:cubicBezTo>
                      <a:pt x="14" y="72"/>
                      <a:pt x="12" y="72"/>
                      <a:pt x="12" y="70"/>
                    </a:cubicBezTo>
                    <a:cubicBezTo>
                      <a:pt x="11" y="73"/>
                      <a:pt x="13" y="71"/>
                      <a:pt x="12" y="73"/>
                    </a:cubicBezTo>
                    <a:cubicBezTo>
                      <a:pt x="13" y="73"/>
                      <a:pt x="14" y="72"/>
                      <a:pt x="15" y="72"/>
                    </a:cubicBezTo>
                    <a:cubicBezTo>
                      <a:pt x="15" y="71"/>
                      <a:pt x="15" y="70"/>
                      <a:pt x="16" y="70"/>
                    </a:cubicBezTo>
                    <a:cubicBezTo>
                      <a:pt x="17" y="67"/>
                      <a:pt x="16" y="72"/>
                      <a:pt x="17" y="72"/>
                    </a:cubicBezTo>
                    <a:cubicBezTo>
                      <a:pt x="16" y="72"/>
                      <a:pt x="16" y="72"/>
                      <a:pt x="16" y="72"/>
                    </a:cubicBezTo>
                    <a:cubicBezTo>
                      <a:pt x="16" y="73"/>
                      <a:pt x="17" y="72"/>
                      <a:pt x="18" y="72"/>
                    </a:cubicBezTo>
                    <a:cubicBezTo>
                      <a:pt x="17" y="75"/>
                      <a:pt x="17" y="72"/>
                      <a:pt x="16" y="74"/>
                    </a:cubicBezTo>
                    <a:cubicBezTo>
                      <a:pt x="16" y="76"/>
                      <a:pt x="16" y="76"/>
                      <a:pt x="16" y="76"/>
                    </a:cubicBezTo>
                    <a:cubicBezTo>
                      <a:pt x="17" y="77"/>
                      <a:pt x="17" y="74"/>
                      <a:pt x="18" y="75"/>
                    </a:cubicBezTo>
                    <a:cubicBezTo>
                      <a:pt x="17" y="76"/>
                      <a:pt x="17" y="76"/>
                      <a:pt x="17" y="76"/>
                    </a:cubicBezTo>
                    <a:cubicBezTo>
                      <a:pt x="18" y="76"/>
                      <a:pt x="18" y="76"/>
                      <a:pt x="18" y="76"/>
                    </a:cubicBezTo>
                    <a:cubicBezTo>
                      <a:pt x="18" y="74"/>
                      <a:pt x="19" y="73"/>
                      <a:pt x="18" y="73"/>
                    </a:cubicBezTo>
                    <a:cubicBezTo>
                      <a:pt x="19" y="70"/>
                      <a:pt x="19" y="72"/>
                      <a:pt x="20" y="72"/>
                    </a:cubicBezTo>
                    <a:cubicBezTo>
                      <a:pt x="20" y="70"/>
                      <a:pt x="19" y="72"/>
                      <a:pt x="20" y="70"/>
                    </a:cubicBezTo>
                    <a:cubicBezTo>
                      <a:pt x="20" y="69"/>
                      <a:pt x="20" y="69"/>
                      <a:pt x="21" y="69"/>
                    </a:cubicBezTo>
                    <a:cubicBezTo>
                      <a:pt x="22" y="69"/>
                      <a:pt x="21" y="71"/>
                      <a:pt x="21" y="72"/>
                    </a:cubicBezTo>
                    <a:cubicBezTo>
                      <a:pt x="21" y="72"/>
                      <a:pt x="20" y="72"/>
                      <a:pt x="21" y="71"/>
                    </a:cubicBezTo>
                    <a:cubicBezTo>
                      <a:pt x="19" y="73"/>
                      <a:pt x="20" y="75"/>
                      <a:pt x="19" y="76"/>
                    </a:cubicBezTo>
                    <a:cubicBezTo>
                      <a:pt x="20" y="77"/>
                      <a:pt x="20" y="75"/>
                      <a:pt x="21" y="75"/>
                    </a:cubicBezTo>
                    <a:cubicBezTo>
                      <a:pt x="21" y="74"/>
                      <a:pt x="21" y="73"/>
                      <a:pt x="21" y="72"/>
                    </a:cubicBezTo>
                    <a:cubicBezTo>
                      <a:pt x="23" y="68"/>
                      <a:pt x="21" y="76"/>
                      <a:pt x="23" y="75"/>
                    </a:cubicBezTo>
                    <a:cubicBezTo>
                      <a:pt x="23" y="72"/>
                      <a:pt x="25" y="71"/>
                      <a:pt x="25" y="68"/>
                    </a:cubicBezTo>
                    <a:cubicBezTo>
                      <a:pt x="25" y="67"/>
                      <a:pt x="25" y="66"/>
                      <a:pt x="26" y="67"/>
                    </a:cubicBezTo>
                    <a:cubicBezTo>
                      <a:pt x="25" y="69"/>
                      <a:pt x="26" y="68"/>
                      <a:pt x="25" y="70"/>
                    </a:cubicBezTo>
                    <a:cubicBezTo>
                      <a:pt x="25" y="70"/>
                      <a:pt x="25" y="70"/>
                      <a:pt x="25" y="70"/>
                    </a:cubicBezTo>
                    <a:cubicBezTo>
                      <a:pt x="24" y="73"/>
                      <a:pt x="24" y="73"/>
                      <a:pt x="24" y="73"/>
                    </a:cubicBezTo>
                    <a:cubicBezTo>
                      <a:pt x="25" y="74"/>
                      <a:pt x="25" y="76"/>
                      <a:pt x="26" y="77"/>
                    </a:cubicBezTo>
                    <a:cubicBezTo>
                      <a:pt x="26" y="76"/>
                      <a:pt x="26" y="75"/>
                      <a:pt x="26" y="74"/>
                    </a:cubicBezTo>
                    <a:cubicBezTo>
                      <a:pt x="26" y="75"/>
                      <a:pt x="26" y="76"/>
                      <a:pt x="27" y="76"/>
                    </a:cubicBezTo>
                    <a:cubicBezTo>
                      <a:pt x="26" y="76"/>
                      <a:pt x="27" y="74"/>
                      <a:pt x="27" y="73"/>
                    </a:cubicBezTo>
                    <a:cubicBezTo>
                      <a:pt x="28" y="73"/>
                      <a:pt x="28" y="75"/>
                      <a:pt x="28" y="76"/>
                    </a:cubicBezTo>
                    <a:cubicBezTo>
                      <a:pt x="27" y="77"/>
                      <a:pt x="27" y="77"/>
                      <a:pt x="27" y="77"/>
                    </a:cubicBezTo>
                    <a:cubicBezTo>
                      <a:pt x="28" y="76"/>
                      <a:pt x="28" y="78"/>
                      <a:pt x="28" y="78"/>
                    </a:cubicBezTo>
                    <a:cubicBezTo>
                      <a:pt x="28" y="76"/>
                      <a:pt x="29" y="75"/>
                      <a:pt x="29" y="73"/>
                    </a:cubicBezTo>
                    <a:cubicBezTo>
                      <a:pt x="30" y="73"/>
                      <a:pt x="30" y="74"/>
                      <a:pt x="30" y="74"/>
                    </a:cubicBezTo>
                    <a:cubicBezTo>
                      <a:pt x="29" y="75"/>
                      <a:pt x="29" y="75"/>
                      <a:pt x="29" y="75"/>
                    </a:cubicBezTo>
                    <a:cubicBezTo>
                      <a:pt x="30" y="75"/>
                      <a:pt x="29" y="78"/>
                      <a:pt x="30" y="78"/>
                    </a:cubicBezTo>
                    <a:cubicBezTo>
                      <a:pt x="30" y="76"/>
                      <a:pt x="30" y="76"/>
                      <a:pt x="30" y="76"/>
                    </a:cubicBezTo>
                    <a:cubicBezTo>
                      <a:pt x="30" y="78"/>
                      <a:pt x="30" y="78"/>
                      <a:pt x="30" y="78"/>
                    </a:cubicBezTo>
                    <a:cubicBezTo>
                      <a:pt x="31" y="77"/>
                      <a:pt x="31" y="77"/>
                      <a:pt x="31" y="76"/>
                    </a:cubicBezTo>
                    <a:cubicBezTo>
                      <a:pt x="31" y="78"/>
                      <a:pt x="31" y="78"/>
                      <a:pt x="31" y="78"/>
                    </a:cubicBezTo>
                    <a:cubicBezTo>
                      <a:pt x="32" y="77"/>
                      <a:pt x="32" y="75"/>
                      <a:pt x="33" y="77"/>
                    </a:cubicBezTo>
                    <a:cubicBezTo>
                      <a:pt x="32" y="74"/>
                      <a:pt x="32" y="77"/>
                      <a:pt x="32" y="75"/>
                    </a:cubicBezTo>
                    <a:cubicBezTo>
                      <a:pt x="31" y="73"/>
                      <a:pt x="32" y="74"/>
                      <a:pt x="33" y="73"/>
                    </a:cubicBezTo>
                    <a:cubicBezTo>
                      <a:pt x="32" y="76"/>
                      <a:pt x="33" y="74"/>
                      <a:pt x="34" y="74"/>
                    </a:cubicBezTo>
                    <a:cubicBezTo>
                      <a:pt x="34" y="75"/>
                      <a:pt x="34" y="75"/>
                      <a:pt x="34" y="76"/>
                    </a:cubicBezTo>
                    <a:cubicBezTo>
                      <a:pt x="35" y="74"/>
                      <a:pt x="35" y="74"/>
                      <a:pt x="35" y="74"/>
                    </a:cubicBezTo>
                    <a:cubicBezTo>
                      <a:pt x="35" y="78"/>
                      <a:pt x="36" y="73"/>
                      <a:pt x="36" y="74"/>
                    </a:cubicBezTo>
                    <a:cubicBezTo>
                      <a:pt x="36" y="75"/>
                      <a:pt x="36" y="77"/>
                      <a:pt x="36" y="77"/>
                    </a:cubicBezTo>
                    <a:cubicBezTo>
                      <a:pt x="36" y="75"/>
                      <a:pt x="37" y="74"/>
                      <a:pt x="37" y="72"/>
                    </a:cubicBezTo>
                    <a:cubicBezTo>
                      <a:pt x="38" y="73"/>
                      <a:pt x="36" y="76"/>
                      <a:pt x="37" y="78"/>
                    </a:cubicBezTo>
                    <a:cubicBezTo>
                      <a:pt x="37" y="75"/>
                      <a:pt x="38" y="79"/>
                      <a:pt x="38" y="76"/>
                    </a:cubicBezTo>
                    <a:cubicBezTo>
                      <a:pt x="37" y="75"/>
                      <a:pt x="38" y="75"/>
                      <a:pt x="38" y="73"/>
                    </a:cubicBezTo>
                    <a:cubicBezTo>
                      <a:pt x="39" y="74"/>
                      <a:pt x="38" y="75"/>
                      <a:pt x="39" y="75"/>
                    </a:cubicBezTo>
                    <a:cubicBezTo>
                      <a:pt x="39" y="75"/>
                      <a:pt x="39" y="73"/>
                      <a:pt x="39" y="72"/>
                    </a:cubicBezTo>
                    <a:cubicBezTo>
                      <a:pt x="39" y="73"/>
                      <a:pt x="40" y="70"/>
                      <a:pt x="40" y="72"/>
                    </a:cubicBezTo>
                    <a:cubicBezTo>
                      <a:pt x="41" y="74"/>
                      <a:pt x="39" y="73"/>
                      <a:pt x="40" y="74"/>
                    </a:cubicBezTo>
                    <a:cubicBezTo>
                      <a:pt x="41" y="74"/>
                      <a:pt x="40" y="70"/>
                      <a:pt x="41" y="69"/>
                    </a:cubicBezTo>
                    <a:cubicBezTo>
                      <a:pt x="41" y="68"/>
                      <a:pt x="41" y="65"/>
                      <a:pt x="42" y="64"/>
                    </a:cubicBezTo>
                    <a:cubicBezTo>
                      <a:pt x="43" y="65"/>
                      <a:pt x="41" y="65"/>
                      <a:pt x="42" y="68"/>
                    </a:cubicBezTo>
                    <a:cubicBezTo>
                      <a:pt x="42" y="67"/>
                      <a:pt x="42" y="67"/>
                      <a:pt x="42" y="67"/>
                    </a:cubicBezTo>
                    <a:cubicBezTo>
                      <a:pt x="43" y="70"/>
                      <a:pt x="41" y="72"/>
                      <a:pt x="41" y="74"/>
                    </a:cubicBezTo>
                    <a:cubicBezTo>
                      <a:pt x="42" y="73"/>
                      <a:pt x="42" y="73"/>
                      <a:pt x="42" y="73"/>
                    </a:cubicBezTo>
                    <a:cubicBezTo>
                      <a:pt x="42" y="77"/>
                      <a:pt x="42" y="77"/>
                      <a:pt x="42" y="77"/>
                    </a:cubicBezTo>
                    <a:cubicBezTo>
                      <a:pt x="42" y="75"/>
                      <a:pt x="43" y="76"/>
                      <a:pt x="43" y="76"/>
                    </a:cubicBezTo>
                    <a:cubicBezTo>
                      <a:pt x="43" y="74"/>
                      <a:pt x="43" y="76"/>
                      <a:pt x="43" y="75"/>
                    </a:cubicBezTo>
                    <a:cubicBezTo>
                      <a:pt x="43" y="74"/>
                      <a:pt x="43" y="71"/>
                      <a:pt x="44" y="73"/>
                    </a:cubicBezTo>
                    <a:cubicBezTo>
                      <a:pt x="44" y="74"/>
                      <a:pt x="44" y="75"/>
                      <a:pt x="44" y="76"/>
                    </a:cubicBezTo>
                    <a:cubicBezTo>
                      <a:pt x="45" y="77"/>
                      <a:pt x="44" y="74"/>
                      <a:pt x="45" y="75"/>
                    </a:cubicBezTo>
                    <a:cubicBezTo>
                      <a:pt x="45" y="76"/>
                      <a:pt x="45" y="76"/>
                      <a:pt x="45" y="76"/>
                    </a:cubicBezTo>
                    <a:cubicBezTo>
                      <a:pt x="47" y="76"/>
                      <a:pt x="50" y="76"/>
                      <a:pt x="51" y="72"/>
                    </a:cubicBezTo>
                    <a:cubicBezTo>
                      <a:pt x="52" y="73"/>
                      <a:pt x="52" y="73"/>
                      <a:pt x="53" y="74"/>
                    </a:cubicBezTo>
                    <a:cubicBezTo>
                      <a:pt x="53" y="74"/>
                      <a:pt x="53" y="73"/>
                      <a:pt x="53" y="72"/>
                    </a:cubicBezTo>
                    <a:cubicBezTo>
                      <a:pt x="54" y="74"/>
                      <a:pt x="54" y="74"/>
                      <a:pt x="54" y="74"/>
                    </a:cubicBezTo>
                    <a:cubicBezTo>
                      <a:pt x="55" y="76"/>
                      <a:pt x="55" y="74"/>
                      <a:pt x="56" y="72"/>
                    </a:cubicBezTo>
                    <a:cubicBezTo>
                      <a:pt x="56" y="74"/>
                      <a:pt x="56" y="74"/>
                      <a:pt x="56" y="74"/>
                    </a:cubicBezTo>
                    <a:cubicBezTo>
                      <a:pt x="57" y="75"/>
                      <a:pt x="56" y="73"/>
                      <a:pt x="57" y="72"/>
                    </a:cubicBezTo>
                    <a:cubicBezTo>
                      <a:pt x="57" y="74"/>
                      <a:pt x="57" y="74"/>
                      <a:pt x="57" y="74"/>
                    </a:cubicBezTo>
                    <a:cubicBezTo>
                      <a:pt x="57" y="72"/>
                      <a:pt x="57" y="72"/>
                      <a:pt x="57" y="72"/>
                    </a:cubicBezTo>
                    <a:cubicBezTo>
                      <a:pt x="58" y="72"/>
                      <a:pt x="58" y="72"/>
                      <a:pt x="58" y="74"/>
                    </a:cubicBezTo>
                    <a:cubicBezTo>
                      <a:pt x="59" y="74"/>
                      <a:pt x="59" y="73"/>
                      <a:pt x="58" y="73"/>
                    </a:cubicBezTo>
                    <a:cubicBezTo>
                      <a:pt x="59" y="74"/>
                      <a:pt x="60" y="74"/>
                      <a:pt x="61" y="73"/>
                    </a:cubicBezTo>
                    <a:cubicBezTo>
                      <a:pt x="61" y="72"/>
                      <a:pt x="61" y="72"/>
                      <a:pt x="61" y="70"/>
                    </a:cubicBezTo>
                    <a:cubicBezTo>
                      <a:pt x="61" y="68"/>
                      <a:pt x="61" y="71"/>
                      <a:pt x="61" y="69"/>
                    </a:cubicBezTo>
                    <a:cubicBezTo>
                      <a:pt x="61" y="70"/>
                      <a:pt x="62" y="71"/>
                      <a:pt x="61" y="72"/>
                    </a:cubicBezTo>
                    <a:cubicBezTo>
                      <a:pt x="63" y="75"/>
                      <a:pt x="64" y="72"/>
                      <a:pt x="66" y="72"/>
                    </a:cubicBezTo>
                    <a:cubicBezTo>
                      <a:pt x="66" y="71"/>
                      <a:pt x="66" y="71"/>
                      <a:pt x="66" y="71"/>
                    </a:cubicBezTo>
                    <a:cubicBezTo>
                      <a:pt x="68" y="73"/>
                      <a:pt x="68" y="71"/>
                      <a:pt x="70" y="72"/>
                    </a:cubicBezTo>
                    <a:cubicBezTo>
                      <a:pt x="69" y="71"/>
                      <a:pt x="69" y="68"/>
                      <a:pt x="70" y="68"/>
                    </a:cubicBezTo>
                    <a:cubicBezTo>
                      <a:pt x="70" y="66"/>
                      <a:pt x="70" y="70"/>
                      <a:pt x="71" y="71"/>
                    </a:cubicBezTo>
                    <a:cubicBezTo>
                      <a:pt x="71" y="71"/>
                      <a:pt x="72" y="70"/>
                      <a:pt x="72" y="70"/>
                    </a:cubicBezTo>
                    <a:cubicBezTo>
                      <a:pt x="72" y="71"/>
                      <a:pt x="72" y="71"/>
                      <a:pt x="72" y="71"/>
                    </a:cubicBezTo>
                    <a:cubicBezTo>
                      <a:pt x="72" y="70"/>
                      <a:pt x="73" y="69"/>
                      <a:pt x="73" y="70"/>
                    </a:cubicBezTo>
                    <a:cubicBezTo>
                      <a:pt x="73" y="70"/>
                      <a:pt x="73" y="70"/>
                      <a:pt x="73" y="70"/>
                    </a:cubicBezTo>
                    <a:cubicBezTo>
                      <a:pt x="74" y="70"/>
                      <a:pt x="74" y="71"/>
                      <a:pt x="75" y="71"/>
                    </a:cubicBezTo>
                    <a:cubicBezTo>
                      <a:pt x="75" y="69"/>
                      <a:pt x="76" y="70"/>
                      <a:pt x="76" y="69"/>
                    </a:cubicBezTo>
                    <a:cubicBezTo>
                      <a:pt x="76" y="69"/>
                      <a:pt x="76" y="69"/>
                      <a:pt x="76" y="69"/>
                    </a:cubicBezTo>
                    <a:cubicBezTo>
                      <a:pt x="76" y="68"/>
                      <a:pt x="76" y="68"/>
                      <a:pt x="76" y="68"/>
                    </a:cubicBezTo>
                    <a:cubicBezTo>
                      <a:pt x="76" y="68"/>
                      <a:pt x="76" y="68"/>
                      <a:pt x="76" y="68"/>
                    </a:cubicBezTo>
                    <a:cubicBezTo>
                      <a:pt x="76" y="70"/>
                      <a:pt x="76" y="70"/>
                      <a:pt x="76" y="70"/>
                    </a:cubicBezTo>
                    <a:cubicBezTo>
                      <a:pt x="77" y="71"/>
                      <a:pt x="76" y="69"/>
                      <a:pt x="77" y="68"/>
                    </a:cubicBezTo>
                    <a:cubicBezTo>
                      <a:pt x="77" y="67"/>
                      <a:pt x="77" y="68"/>
                      <a:pt x="77" y="69"/>
                    </a:cubicBezTo>
                    <a:cubicBezTo>
                      <a:pt x="77" y="70"/>
                      <a:pt x="77" y="68"/>
                      <a:pt x="77" y="69"/>
                    </a:cubicBezTo>
                    <a:cubicBezTo>
                      <a:pt x="77" y="70"/>
                      <a:pt x="77" y="69"/>
                      <a:pt x="77" y="70"/>
                    </a:cubicBezTo>
                    <a:cubicBezTo>
                      <a:pt x="78" y="70"/>
                      <a:pt x="77" y="68"/>
                      <a:pt x="78" y="69"/>
                    </a:cubicBezTo>
                    <a:cubicBezTo>
                      <a:pt x="78" y="69"/>
                      <a:pt x="79" y="68"/>
                      <a:pt x="79" y="70"/>
                    </a:cubicBezTo>
                    <a:cubicBezTo>
                      <a:pt x="79" y="69"/>
                      <a:pt x="80" y="69"/>
                      <a:pt x="80" y="68"/>
                    </a:cubicBezTo>
                    <a:cubicBezTo>
                      <a:pt x="79" y="68"/>
                      <a:pt x="79" y="68"/>
                      <a:pt x="79" y="66"/>
                    </a:cubicBezTo>
                    <a:cubicBezTo>
                      <a:pt x="79" y="66"/>
                      <a:pt x="79" y="66"/>
                      <a:pt x="79" y="66"/>
                    </a:cubicBezTo>
                    <a:cubicBezTo>
                      <a:pt x="79" y="67"/>
                      <a:pt x="79" y="67"/>
                      <a:pt x="79" y="67"/>
                    </a:cubicBezTo>
                    <a:cubicBezTo>
                      <a:pt x="79" y="66"/>
                      <a:pt x="80" y="67"/>
                      <a:pt x="80" y="65"/>
                    </a:cubicBezTo>
                    <a:cubicBezTo>
                      <a:pt x="80" y="67"/>
                      <a:pt x="80" y="67"/>
                      <a:pt x="80" y="67"/>
                    </a:cubicBezTo>
                    <a:cubicBezTo>
                      <a:pt x="80" y="66"/>
                      <a:pt x="81" y="66"/>
                      <a:pt x="81" y="66"/>
                    </a:cubicBezTo>
                    <a:cubicBezTo>
                      <a:pt x="82" y="67"/>
                      <a:pt x="82" y="69"/>
                      <a:pt x="82" y="70"/>
                    </a:cubicBezTo>
                    <a:cubicBezTo>
                      <a:pt x="83" y="68"/>
                      <a:pt x="83" y="68"/>
                      <a:pt x="83" y="68"/>
                    </a:cubicBezTo>
                    <a:cubicBezTo>
                      <a:pt x="83" y="68"/>
                      <a:pt x="83" y="68"/>
                      <a:pt x="83" y="69"/>
                    </a:cubicBezTo>
                    <a:cubicBezTo>
                      <a:pt x="85" y="70"/>
                      <a:pt x="84" y="64"/>
                      <a:pt x="85" y="65"/>
                    </a:cubicBezTo>
                    <a:cubicBezTo>
                      <a:pt x="85" y="67"/>
                      <a:pt x="85" y="68"/>
                      <a:pt x="86" y="68"/>
                    </a:cubicBezTo>
                    <a:cubicBezTo>
                      <a:pt x="86" y="68"/>
                      <a:pt x="86" y="67"/>
                      <a:pt x="86" y="67"/>
                    </a:cubicBezTo>
                    <a:cubicBezTo>
                      <a:pt x="86" y="66"/>
                      <a:pt x="86" y="68"/>
                      <a:pt x="85" y="67"/>
                    </a:cubicBezTo>
                    <a:cubicBezTo>
                      <a:pt x="85" y="66"/>
                      <a:pt x="86" y="66"/>
                      <a:pt x="86" y="66"/>
                    </a:cubicBezTo>
                    <a:cubicBezTo>
                      <a:pt x="87" y="70"/>
                      <a:pt x="89" y="66"/>
                      <a:pt x="91" y="68"/>
                    </a:cubicBezTo>
                    <a:cubicBezTo>
                      <a:pt x="90" y="66"/>
                      <a:pt x="91" y="67"/>
                      <a:pt x="91" y="66"/>
                    </a:cubicBezTo>
                    <a:cubicBezTo>
                      <a:pt x="92" y="69"/>
                      <a:pt x="92" y="66"/>
                      <a:pt x="93" y="67"/>
                    </a:cubicBezTo>
                    <a:cubicBezTo>
                      <a:pt x="92" y="65"/>
                      <a:pt x="92" y="65"/>
                      <a:pt x="92" y="65"/>
                    </a:cubicBezTo>
                    <a:cubicBezTo>
                      <a:pt x="93" y="66"/>
                      <a:pt x="92" y="61"/>
                      <a:pt x="94" y="63"/>
                    </a:cubicBezTo>
                    <a:cubicBezTo>
                      <a:pt x="94" y="64"/>
                      <a:pt x="94" y="65"/>
                      <a:pt x="94" y="66"/>
                    </a:cubicBezTo>
                    <a:cubicBezTo>
                      <a:pt x="95" y="68"/>
                      <a:pt x="95" y="63"/>
                      <a:pt x="96" y="66"/>
                    </a:cubicBezTo>
                    <a:cubicBezTo>
                      <a:pt x="96" y="65"/>
                      <a:pt x="95" y="63"/>
                      <a:pt x="96" y="62"/>
                    </a:cubicBezTo>
                    <a:cubicBezTo>
                      <a:pt x="96" y="63"/>
                      <a:pt x="98" y="64"/>
                      <a:pt x="98" y="65"/>
                    </a:cubicBezTo>
                    <a:cubicBezTo>
                      <a:pt x="98" y="64"/>
                      <a:pt x="98" y="64"/>
                      <a:pt x="98" y="64"/>
                    </a:cubicBezTo>
                    <a:cubicBezTo>
                      <a:pt x="99" y="65"/>
                      <a:pt x="98" y="65"/>
                      <a:pt x="98" y="65"/>
                    </a:cubicBezTo>
                    <a:cubicBezTo>
                      <a:pt x="99" y="66"/>
                      <a:pt x="99" y="65"/>
                      <a:pt x="100" y="64"/>
                    </a:cubicBezTo>
                    <a:cubicBezTo>
                      <a:pt x="101" y="65"/>
                      <a:pt x="101" y="64"/>
                      <a:pt x="102" y="65"/>
                    </a:cubicBezTo>
                    <a:cubicBezTo>
                      <a:pt x="102" y="63"/>
                      <a:pt x="104" y="66"/>
                      <a:pt x="103" y="63"/>
                    </a:cubicBezTo>
                    <a:cubicBezTo>
                      <a:pt x="104" y="64"/>
                      <a:pt x="104" y="64"/>
                      <a:pt x="104" y="64"/>
                    </a:cubicBezTo>
                    <a:cubicBezTo>
                      <a:pt x="104" y="63"/>
                      <a:pt x="103" y="61"/>
                      <a:pt x="104" y="60"/>
                    </a:cubicBezTo>
                    <a:cubicBezTo>
                      <a:pt x="104" y="62"/>
                      <a:pt x="104" y="62"/>
                      <a:pt x="104" y="62"/>
                    </a:cubicBezTo>
                    <a:cubicBezTo>
                      <a:pt x="105" y="65"/>
                      <a:pt x="105" y="63"/>
                      <a:pt x="106" y="64"/>
                    </a:cubicBezTo>
                    <a:cubicBezTo>
                      <a:pt x="105" y="62"/>
                      <a:pt x="106" y="64"/>
                      <a:pt x="106" y="62"/>
                    </a:cubicBezTo>
                    <a:cubicBezTo>
                      <a:pt x="106" y="62"/>
                      <a:pt x="106" y="62"/>
                      <a:pt x="106" y="62"/>
                    </a:cubicBezTo>
                    <a:cubicBezTo>
                      <a:pt x="106" y="61"/>
                      <a:pt x="106" y="61"/>
                      <a:pt x="106" y="60"/>
                    </a:cubicBezTo>
                    <a:cubicBezTo>
                      <a:pt x="107" y="60"/>
                      <a:pt x="107" y="62"/>
                      <a:pt x="107" y="62"/>
                    </a:cubicBezTo>
                    <a:cubicBezTo>
                      <a:pt x="108" y="63"/>
                      <a:pt x="108" y="62"/>
                      <a:pt x="108" y="62"/>
                    </a:cubicBezTo>
                    <a:cubicBezTo>
                      <a:pt x="108" y="62"/>
                      <a:pt x="108" y="62"/>
                      <a:pt x="108" y="61"/>
                    </a:cubicBezTo>
                    <a:cubicBezTo>
                      <a:pt x="108" y="62"/>
                      <a:pt x="108" y="62"/>
                      <a:pt x="108" y="62"/>
                    </a:cubicBezTo>
                    <a:cubicBezTo>
                      <a:pt x="108" y="62"/>
                      <a:pt x="108" y="61"/>
                      <a:pt x="109" y="61"/>
                    </a:cubicBezTo>
                    <a:cubicBezTo>
                      <a:pt x="109" y="61"/>
                      <a:pt x="109" y="61"/>
                      <a:pt x="109" y="61"/>
                    </a:cubicBezTo>
                    <a:cubicBezTo>
                      <a:pt x="108" y="62"/>
                      <a:pt x="108" y="62"/>
                      <a:pt x="108" y="62"/>
                    </a:cubicBezTo>
                    <a:cubicBezTo>
                      <a:pt x="108" y="62"/>
                      <a:pt x="109" y="62"/>
                      <a:pt x="109" y="62"/>
                    </a:cubicBezTo>
                    <a:cubicBezTo>
                      <a:pt x="109" y="62"/>
                      <a:pt x="109" y="62"/>
                      <a:pt x="109" y="62"/>
                    </a:cubicBezTo>
                    <a:cubicBezTo>
                      <a:pt x="109" y="62"/>
                      <a:pt x="109" y="62"/>
                      <a:pt x="109" y="62"/>
                    </a:cubicBezTo>
                    <a:cubicBezTo>
                      <a:pt x="110" y="64"/>
                      <a:pt x="110" y="64"/>
                      <a:pt x="110" y="64"/>
                    </a:cubicBezTo>
                    <a:cubicBezTo>
                      <a:pt x="110" y="64"/>
                      <a:pt x="110" y="62"/>
                      <a:pt x="110" y="61"/>
                    </a:cubicBezTo>
                    <a:cubicBezTo>
                      <a:pt x="112" y="62"/>
                      <a:pt x="113" y="60"/>
                      <a:pt x="114" y="59"/>
                    </a:cubicBezTo>
                    <a:cubicBezTo>
                      <a:pt x="113" y="59"/>
                      <a:pt x="114" y="60"/>
                      <a:pt x="114" y="60"/>
                    </a:cubicBezTo>
                    <a:cubicBezTo>
                      <a:pt x="114" y="59"/>
                      <a:pt x="114" y="58"/>
                      <a:pt x="114" y="59"/>
                    </a:cubicBezTo>
                    <a:cubicBezTo>
                      <a:pt x="114" y="58"/>
                      <a:pt x="115" y="60"/>
                      <a:pt x="116" y="60"/>
                    </a:cubicBezTo>
                    <a:cubicBezTo>
                      <a:pt x="116" y="60"/>
                      <a:pt x="115" y="58"/>
                      <a:pt x="115" y="58"/>
                    </a:cubicBezTo>
                    <a:cubicBezTo>
                      <a:pt x="117" y="60"/>
                      <a:pt x="117" y="56"/>
                      <a:pt x="118" y="57"/>
                    </a:cubicBezTo>
                    <a:cubicBezTo>
                      <a:pt x="118" y="58"/>
                      <a:pt x="118" y="58"/>
                      <a:pt x="119" y="59"/>
                    </a:cubicBezTo>
                    <a:cubicBezTo>
                      <a:pt x="119" y="58"/>
                      <a:pt x="120" y="57"/>
                      <a:pt x="120" y="55"/>
                    </a:cubicBezTo>
                    <a:cubicBezTo>
                      <a:pt x="120" y="57"/>
                      <a:pt x="120" y="57"/>
                      <a:pt x="120" y="57"/>
                    </a:cubicBezTo>
                    <a:cubicBezTo>
                      <a:pt x="121" y="57"/>
                      <a:pt x="121" y="56"/>
                      <a:pt x="121" y="55"/>
                    </a:cubicBezTo>
                    <a:cubicBezTo>
                      <a:pt x="120" y="54"/>
                      <a:pt x="121" y="52"/>
                      <a:pt x="121" y="53"/>
                    </a:cubicBezTo>
                    <a:cubicBezTo>
                      <a:pt x="121" y="53"/>
                      <a:pt x="121" y="53"/>
                      <a:pt x="121" y="53"/>
                    </a:cubicBezTo>
                    <a:cubicBezTo>
                      <a:pt x="122" y="52"/>
                      <a:pt x="122" y="52"/>
                      <a:pt x="122" y="52"/>
                    </a:cubicBezTo>
                    <a:cubicBezTo>
                      <a:pt x="123" y="52"/>
                      <a:pt x="122" y="52"/>
                      <a:pt x="122" y="53"/>
                    </a:cubicBezTo>
                    <a:cubicBezTo>
                      <a:pt x="123" y="55"/>
                      <a:pt x="124" y="54"/>
                      <a:pt x="125" y="54"/>
                    </a:cubicBezTo>
                    <a:cubicBezTo>
                      <a:pt x="124" y="53"/>
                      <a:pt x="124" y="53"/>
                      <a:pt x="124" y="53"/>
                    </a:cubicBezTo>
                    <a:cubicBezTo>
                      <a:pt x="125" y="52"/>
                      <a:pt x="125" y="54"/>
                      <a:pt x="125" y="54"/>
                    </a:cubicBezTo>
                    <a:cubicBezTo>
                      <a:pt x="125" y="49"/>
                      <a:pt x="125" y="49"/>
                      <a:pt x="125" y="49"/>
                    </a:cubicBezTo>
                    <a:cubicBezTo>
                      <a:pt x="125" y="49"/>
                      <a:pt x="126" y="51"/>
                      <a:pt x="126" y="52"/>
                    </a:cubicBezTo>
                    <a:cubicBezTo>
                      <a:pt x="127" y="51"/>
                      <a:pt x="126" y="48"/>
                      <a:pt x="126" y="46"/>
                    </a:cubicBezTo>
                    <a:cubicBezTo>
                      <a:pt x="127" y="47"/>
                      <a:pt x="127" y="45"/>
                      <a:pt x="128" y="45"/>
                    </a:cubicBezTo>
                    <a:cubicBezTo>
                      <a:pt x="128" y="46"/>
                      <a:pt x="127" y="45"/>
                      <a:pt x="128" y="46"/>
                    </a:cubicBezTo>
                    <a:cubicBezTo>
                      <a:pt x="129" y="47"/>
                      <a:pt x="129" y="47"/>
                      <a:pt x="129" y="47"/>
                    </a:cubicBezTo>
                    <a:cubicBezTo>
                      <a:pt x="128" y="48"/>
                      <a:pt x="130" y="50"/>
                      <a:pt x="130" y="51"/>
                    </a:cubicBezTo>
                    <a:cubicBezTo>
                      <a:pt x="130" y="50"/>
                      <a:pt x="132" y="50"/>
                      <a:pt x="132" y="50"/>
                    </a:cubicBezTo>
                    <a:cubicBezTo>
                      <a:pt x="131" y="48"/>
                      <a:pt x="133" y="49"/>
                      <a:pt x="132" y="46"/>
                    </a:cubicBezTo>
                    <a:cubicBezTo>
                      <a:pt x="133" y="45"/>
                      <a:pt x="133" y="48"/>
                      <a:pt x="134" y="48"/>
                    </a:cubicBezTo>
                    <a:cubicBezTo>
                      <a:pt x="134" y="47"/>
                      <a:pt x="135" y="47"/>
                      <a:pt x="136" y="47"/>
                    </a:cubicBezTo>
                    <a:cubicBezTo>
                      <a:pt x="136" y="47"/>
                      <a:pt x="136" y="47"/>
                      <a:pt x="136" y="47"/>
                    </a:cubicBezTo>
                    <a:cubicBezTo>
                      <a:pt x="137" y="46"/>
                      <a:pt x="138" y="46"/>
                      <a:pt x="138" y="44"/>
                    </a:cubicBezTo>
                    <a:cubicBezTo>
                      <a:pt x="139" y="45"/>
                      <a:pt x="139" y="45"/>
                      <a:pt x="139" y="45"/>
                    </a:cubicBezTo>
                    <a:cubicBezTo>
                      <a:pt x="140" y="46"/>
                      <a:pt x="137" y="42"/>
                      <a:pt x="139" y="43"/>
                    </a:cubicBezTo>
                    <a:cubicBezTo>
                      <a:pt x="139" y="44"/>
                      <a:pt x="139" y="44"/>
                      <a:pt x="139" y="44"/>
                    </a:cubicBezTo>
                    <a:cubicBezTo>
                      <a:pt x="139" y="43"/>
                      <a:pt x="141" y="45"/>
                      <a:pt x="141" y="43"/>
                    </a:cubicBezTo>
                    <a:cubicBezTo>
                      <a:pt x="141" y="44"/>
                      <a:pt x="141" y="44"/>
                      <a:pt x="141" y="44"/>
                    </a:cubicBezTo>
                    <a:cubicBezTo>
                      <a:pt x="141" y="43"/>
                      <a:pt x="142" y="43"/>
                      <a:pt x="142" y="41"/>
                    </a:cubicBezTo>
                    <a:cubicBezTo>
                      <a:pt x="143" y="43"/>
                      <a:pt x="143" y="43"/>
                      <a:pt x="143" y="43"/>
                    </a:cubicBezTo>
                    <a:cubicBezTo>
                      <a:pt x="144" y="44"/>
                      <a:pt x="142" y="41"/>
                      <a:pt x="143" y="42"/>
                    </a:cubicBezTo>
                    <a:cubicBezTo>
                      <a:pt x="143" y="42"/>
                      <a:pt x="144" y="42"/>
                      <a:pt x="144" y="43"/>
                    </a:cubicBezTo>
                    <a:cubicBezTo>
                      <a:pt x="144" y="41"/>
                      <a:pt x="145" y="41"/>
                      <a:pt x="145" y="40"/>
                    </a:cubicBezTo>
                    <a:cubicBezTo>
                      <a:pt x="146" y="42"/>
                      <a:pt x="146" y="42"/>
                      <a:pt x="146" y="42"/>
                    </a:cubicBezTo>
                    <a:cubicBezTo>
                      <a:pt x="149" y="41"/>
                      <a:pt x="153" y="39"/>
                      <a:pt x="154" y="36"/>
                    </a:cubicBezTo>
                    <a:cubicBezTo>
                      <a:pt x="156" y="38"/>
                      <a:pt x="154" y="37"/>
                      <a:pt x="156" y="39"/>
                    </a:cubicBezTo>
                    <a:cubicBezTo>
                      <a:pt x="154" y="37"/>
                      <a:pt x="156" y="38"/>
                      <a:pt x="156" y="37"/>
                    </a:cubicBezTo>
                    <a:cubicBezTo>
                      <a:pt x="156" y="37"/>
                      <a:pt x="156" y="37"/>
                      <a:pt x="156" y="37"/>
                    </a:cubicBezTo>
                    <a:cubicBezTo>
                      <a:pt x="157" y="36"/>
                      <a:pt x="158" y="38"/>
                      <a:pt x="158" y="37"/>
                    </a:cubicBezTo>
                    <a:cubicBezTo>
                      <a:pt x="157" y="36"/>
                      <a:pt x="157" y="36"/>
                      <a:pt x="157" y="36"/>
                    </a:cubicBezTo>
                    <a:cubicBezTo>
                      <a:pt x="157" y="35"/>
                      <a:pt x="160" y="38"/>
                      <a:pt x="158" y="36"/>
                    </a:cubicBezTo>
                    <a:cubicBezTo>
                      <a:pt x="160" y="37"/>
                      <a:pt x="160" y="37"/>
                      <a:pt x="160" y="37"/>
                    </a:cubicBezTo>
                    <a:cubicBezTo>
                      <a:pt x="159" y="34"/>
                      <a:pt x="161" y="37"/>
                      <a:pt x="160" y="35"/>
                    </a:cubicBezTo>
                    <a:cubicBezTo>
                      <a:pt x="160" y="35"/>
                      <a:pt x="160" y="35"/>
                      <a:pt x="160" y="35"/>
                    </a:cubicBezTo>
                    <a:cubicBezTo>
                      <a:pt x="162" y="36"/>
                      <a:pt x="160" y="32"/>
                      <a:pt x="162" y="34"/>
                    </a:cubicBezTo>
                    <a:cubicBezTo>
                      <a:pt x="162" y="33"/>
                      <a:pt x="162" y="32"/>
                      <a:pt x="161" y="30"/>
                    </a:cubicBezTo>
                    <a:cubicBezTo>
                      <a:pt x="163" y="33"/>
                      <a:pt x="163" y="33"/>
                      <a:pt x="163" y="33"/>
                    </a:cubicBezTo>
                    <a:cubicBezTo>
                      <a:pt x="164" y="30"/>
                      <a:pt x="167" y="29"/>
                      <a:pt x="167" y="26"/>
                    </a:cubicBezTo>
                    <a:cubicBezTo>
                      <a:pt x="168" y="27"/>
                      <a:pt x="168" y="27"/>
                      <a:pt x="168" y="27"/>
                    </a:cubicBezTo>
                    <a:cubicBezTo>
                      <a:pt x="168" y="24"/>
                      <a:pt x="172" y="27"/>
                      <a:pt x="170" y="23"/>
                    </a:cubicBezTo>
                    <a:cubicBezTo>
                      <a:pt x="169" y="21"/>
                      <a:pt x="169" y="21"/>
                      <a:pt x="169" y="21"/>
                    </a:cubicBezTo>
                    <a:cubicBezTo>
                      <a:pt x="171" y="23"/>
                      <a:pt x="171" y="23"/>
                      <a:pt x="171" y="23"/>
                    </a:cubicBezTo>
                    <a:cubicBezTo>
                      <a:pt x="170" y="22"/>
                      <a:pt x="172" y="22"/>
                      <a:pt x="171" y="20"/>
                    </a:cubicBezTo>
                    <a:cubicBezTo>
                      <a:pt x="171" y="21"/>
                      <a:pt x="171" y="21"/>
                      <a:pt x="172" y="21"/>
                    </a:cubicBezTo>
                    <a:cubicBezTo>
                      <a:pt x="172" y="21"/>
                      <a:pt x="171" y="19"/>
                      <a:pt x="172" y="19"/>
                    </a:cubicBezTo>
                    <a:cubicBezTo>
                      <a:pt x="172" y="20"/>
                      <a:pt x="172" y="20"/>
                      <a:pt x="172" y="20"/>
                    </a:cubicBezTo>
                    <a:cubicBezTo>
                      <a:pt x="177" y="20"/>
                      <a:pt x="182" y="19"/>
                      <a:pt x="180" y="14"/>
                    </a:cubicBezTo>
                    <a:cubicBezTo>
                      <a:pt x="180" y="13"/>
                      <a:pt x="182" y="15"/>
                      <a:pt x="182" y="15"/>
                    </a:cubicBezTo>
                    <a:cubicBezTo>
                      <a:pt x="181" y="11"/>
                      <a:pt x="188" y="11"/>
                      <a:pt x="185" y="6"/>
                    </a:cubicBezTo>
                    <a:cubicBezTo>
                      <a:pt x="185" y="4"/>
                      <a:pt x="180" y="0"/>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81" name="Freeform 342"/>
              <p:cNvSpPr/>
              <p:nvPr/>
            </p:nvSpPr>
            <p:spPr bwMode="auto">
              <a:xfrm>
                <a:off x="6365" y="3215"/>
                <a:ext cx="2" cy="2"/>
              </a:xfrm>
              <a:custGeom>
                <a:avLst/>
                <a:gdLst>
                  <a:gd name="T0" fmla="*/ 0 w 1"/>
                  <a:gd name="T1" fmla="*/ 0 h 1"/>
                  <a:gd name="T2" fmla="*/ 1 w 1"/>
                  <a:gd name="T3" fmla="*/ 0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1" y="0"/>
                    </a:cubicBezTo>
                    <a:cubicBezTo>
                      <a:pt x="0" y="0"/>
                      <a:pt x="0" y="0"/>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82" name="Freeform 343"/>
              <p:cNvSpPr/>
              <p:nvPr/>
            </p:nvSpPr>
            <p:spPr bwMode="auto">
              <a:xfrm>
                <a:off x="6889" y="2757"/>
                <a:ext cx="2" cy="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83" name="Freeform 344"/>
              <p:cNvSpPr/>
              <p:nvPr/>
            </p:nvSpPr>
            <p:spPr bwMode="auto">
              <a:xfrm>
                <a:off x="6360" y="3222"/>
                <a:ext cx="2" cy="2"/>
              </a:xfrm>
              <a:custGeom>
                <a:avLst/>
                <a:gdLst>
                  <a:gd name="T0" fmla="*/ 0 w 1"/>
                  <a:gd name="T1" fmla="*/ 0 h 1"/>
                  <a:gd name="T2" fmla="*/ 0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0" y="1"/>
                      <a:pt x="0" y="1"/>
                      <a:pt x="0"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84" name="Freeform 345"/>
              <p:cNvSpPr/>
              <p:nvPr/>
            </p:nvSpPr>
            <p:spPr bwMode="auto">
              <a:xfrm>
                <a:off x="6609" y="324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85" name="Freeform 346"/>
              <p:cNvSpPr/>
              <p:nvPr/>
            </p:nvSpPr>
            <p:spPr bwMode="auto">
              <a:xfrm>
                <a:off x="6531" y="247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86" name="Freeform 347"/>
              <p:cNvSpPr/>
              <p:nvPr/>
            </p:nvSpPr>
            <p:spPr bwMode="auto">
              <a:xfrm>
                <a:off x="6960" y="2793"/>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0"/>
                      <a:pt x="0"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87" name="Freeform 348"/>
              <p:cNvSpPr/>
              <p:nvPr/>
            </p:nvSpPr>
            <p:spPr bwMode="auto">
              <a:xfrm>
                <a:off x="6524" y="2463"/>
                <a:ext cx="2" cy="3"/>
              </a:xfrm>
              <a:custGeom>
                <a:avLst/>
                <a:gdLst>
                  <a:gd name="T0" fmla="*/ 2 w 2"/>
                  <a:gd name="T1" fmla="*/ 0 h 3"/>
                  <a:gd name="T2" fmla="*/ 0 w 2"/>
                  <a:gd name="T3" fmla="*/ 3 h 3"/>
                  <a:gd name="T4" fmla="*/ 0 w 2"/>
                  <a:gd name="T5" fmla="*/ 0 h 3"/>
                  <a:gd name="T6" fmla="*/ 2 w 2"/>
                  <a:gd name="T7" fmla="*/ 0 h 3"/>
                </a:gdLst>
                <a:ahLst/>
                <a:cxnLst>
                  <a:cxn ang="0">
                    <a:pos x="T0" y="T1"/>
                  </a:cxn>
                  <a:cxn ang="0">
                    <a:pos x="T2" y="T3"/>
                  </a:cxn>
                  <a:cxn ang="0">
                    <a:pos x="T4" y="T5"/>
                  </a:cxn>
                  <a:cxn ang="0">
                    <a:pos x="T6" y="T7"/>
                  </a:cxn>
                </a:cxnLst>
                <a:rect l="0" t="0" r="r" b="b"/>
                <a:pathLst>
                  <a:path w="2" h="3">
                    <a:moveTo>
                      <a:pt x="2" y="0"/>
                    </a:moveTo>
                    <a:lnTo>
                      <a:pt x="0" y="3"/>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88" name="Freeform 349"/>
              <p:cNvSpPr/>
              <p:nvPr/>
            </p:nvSpPr>
            <p:spPr bwMode="auto">
              <a:xfrm>
                <a:off x="6569" y="3205"/>
                <a:ext cx="0" cy="3"/>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89" name="Freeform 350"/>
              <p:cNvSpPr/>
              <p:nvPr/>
            </p:nvSpPr>
            <p:spPr bwMode="auto">
              <a:xfrm>
                <a:off x="6512" y="2485"/>
                <a:ext cx="2" cy="4"/>
              </a:xfrm>
              <a:custGeom>
                <a:avLst/>
                <a:gdLst>
                  <a:gd name="T0" fmla="*/ 2 w 2"/>
                  <a:gd name="T1" fmla="*/ 0 h 4"/>
                  <a:gd name="T2" fmla="*/ 2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2" y="0"/>
                    </a:lnTo>
                    <a:lnTo>
                      <a:pt x="0" y="4"/>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90" name="Freeform 351"/>
              <p:cNvSpPr/>
              <p:nvPr/>
            </p:nvSpPr>
            <p:spPr bwMode="auto">
              <a:xfrm>
                <a:off x="6460" y="2473"/>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2"/>
                      <a:pt x="0" y="0"/>
                      <a:pt x="1"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91" name="Freeform 352"/>
              <p:cNvSpPr/>
              <p:nvPr/>
            </p:nvSpPr>
            <p:spPr bwMode="auto">
              <a:xfrm>
                <a:off x="6462" y="2470"/>
                <a:ext cx="2" cy="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92" name="Freeform 353"/>
              <p:cNvSpPr/>
              <p:nvPr/>
            </p:nvSpPr>
            <p:spPr bwMode="auto">
              <a:xfrm>
                <a:off x="6524" y="2475"/>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2" y="0"/>
                      <a:pt x="2" y="0"/>
                      <a:pt x="2" y="0"/>
                    </a:cubicBezTo>
                    <a:cubicBezTo>
                      <a:pt x="2" y="0"/>
                      <a:pt x="2" y="0"/>
                      <a:pt x="2"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93" name="Freeform 354"/>
              <p:cNvSpPr/>
              <p:nvPr/>
            </p:nvSpPr>
            <p:spPr bwMode="auto">
              <a:xfrm>
                <a:off x="6386" y="3269"/>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94" name="Freeform 355"/>
              <p:cNvSpPr/>
              <p:nvPr/>
            </p:nvSpPr>
            <p:spPr bwMode="auto">
              <a:xfrm>
                <a:off x="6407" y="3272"/>
                <a:ext cx="3" cy="7"/>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0"/>
                      <a:pt x="0" y="1"/>
                      <a:pt x="0" y="1"/>
                    </a:cubicBezTo>
                    <a:cubicBezTo>
                      <a:pt x="0"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95" name="Freeform 356"/>
              <p:cNvSpPr/>
              <p:nvPr/>
            </p:nvSpPr>
            <p:spPr bwMode="auto">
              <a:xfrm>
                <a:off x="6374" y="3257"/>
                <a:ext cx="7" cy="3"/>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1" y="1"/>
                      <a:pt x="2" y="1"/>
                      <a:pt x="3"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96" name="Freeform 357"/>
              <p:cNvSpPr/>
              <p:nvPr/>
            </p:nvSpPr>
            <p:spPr bwMode="auto">
              <a:xfrm>
                <a:off x="6417" y="3272"/>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97" name="Freeform 358"/>
              <p:cNvSpPr/>
              <p:nvPr/>
            </p:nvSpPr>
            <p:spPr bwMode="auto">
              <a:xfrm>
                <a:off x="6054" y="22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98" name="Freeform 359"/>
              <p:cNvSpPr/>
              <p:nvPr/>
            </p:nvSpPr>
            <p:spPr bwMode="auto">
              <a:xfrm>
                <a:off x="6369" y="3250"/>
                <a:ext cx="3" cy="5"/>
              </a:xfrm>
              <a:custGeom>
                <a:avLst/>
                <a:gdLst>
                  <a:gd name="T0" fmla="*/ 1 w 1"/>
                  <a:gd name="T1" fmla="*/ 0 h 2"/>
                  <a:gd name="T2" fmla="*/ 0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2"/>
                      <a:pt x="0"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99" name="Freeform 360"/>
              <p:cNvSpPr/>
              <p:nvPr/>
            </p:nvSpPr>
            <p:spPr bwMode="auto">
              <a:xfrm>
                <a:off x="6573" y="3250"/>
                <a:ext cx="0" cy="3"/>
              </a:xfrm>
              <a:custGeom>
                <a:avLst/>
                <a:gdLst>
                  <a:gd name="T0" fmla="*/ 0 h 3"/>
                  <a:gd name="T1" fmla="*/ 3 h 3"/>
                  <a:gd name="T2" fmla="*/ 0 h 3"/>
                  <a:gd name="T3" fmla="*/ 0 h 3"/>
                </a:gdLst>
                <a:ahLst/>
                <a:cxnLst>
                  <a:cxn ang="0">
                    <a:pos x="0" y="T0"/>
                  </a:cxn>
                  <a:cxn ang="0">
                    <a:pos x="0" y="T1"/>
                  </a:cxn>
                  <a:cxn ang="0">
                    <a:pos x="0" y="T2"/>
                  </a:cxn>
                  <a:cxn ang="0">
                    <a:pos x="0" y="T3"/>
                  </a:cxn>
                </a:cxnLst>
                <a:rect l="0" t="0" r="r" b="b"/>
                <a:pathLst>
                  <a:path h="3">
                    <a:moveTo>
                      <a:pt x="0" y="0"/>
                    </a:moveTo>
                    <a:lnTo>
                      <a:pt x="0" y="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00" name="Freeform 361"/>
              <p:cNvSpPr/>
              <p:nvPr/>
            </p:nvSpPr>
            <p:spPr bwMode="auto">
              <a:xfrm>
                <a:off x="6640" y="3222"/>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01" name="Freeform 362"/>
              <p:cNvSpPr/>
              <p:nvPr/>
            </p:nvSpPr>
            <p:spPr bwMode="auto">
              <a:xfrm>
                <a:off x="6640" y="322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02" name="Freeform 363"/>
              <p:cNvSpPr/>
              <p:nvPr/>
            </p:nvSpPr>
            <p:spPr bwMode="auto">
              <a:xfrm>
                <a:off x="6633" y="3234"/>
                <a:ext cx="2"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03" name="Freeform 364"/>
              <p:cNvSpPr/>
              <p:nvPr/>
            </p:nvSpPr>
            <p:spPr bwMode="auto">
              <a:xfrm>
                <a:off x="6365" y="3314"/>
                <a:ext cx="4" cy="5"/>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2"/>
                      <a:pt x="2" y="1"/>
                      <a:pt x="1" y="2"/>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04" name="Freeform 365"/>
              <p:cNvSpPr/>
              <p:nvPr/>
            </p:nvSpPr>
            <p:spPr bwMode="auto">
              <a:xfrm>
                <a:off x="6640" y="3231"/>
                <a:ext cx="0" cy="5"/>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0"/>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05" name="Freeform 366"/>
              <p:cNvSpPr/>
              <p:nvPr/>
            </p:nvSpPr>
            <p:spPr bwMode="auto">
              <a:xfrm>
                <a:off x="6490" y="3219"/>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06" name="Freeform 367"/>
              <p:cNvSpPr/>
              <p:nvPr/>
            </p:nvSpPr>
            <p:spPr bwMode="auto">
              <a:xfrm>
                <a:off x="6666" y="3205"/>
                <a:ext cx="2" cy="5"/>
              </a:xfrm>
              <a:custGeom>
                <a:avLst/>
                <a:gdLst>
                  <a:gd name="T0" fmla="*/ 0 w 2"/>
                  <a:gd name="T1" fmla="*/ 0 h 5"/>
                  <a:gd name="T2" fmla="*/ 2 w 2"/>
                  <a:gd name="T3" fmla="*/ 5 h 5"/>
                  <a:gd name="T4" fmla="*/ 2 w 2"/>
                  <a:gd name="T5" fmla="*/ 5 h 5"/>
                  <a:gd name="T6" fmla="*/ 0 w 2"/>
                  <a:gd name="T7" fmla="*/ 0 h 5"/>
                </a:gdLst>
                <a:ahLst/>
                <a:cxnLst>
                  <a:cxn ang="0">
                    <a:pos x="T0" y="T1"/>
                  </a:cxn>
                  <a:cxn ang="0">
                    <a:pos x="T2" y="T3"/>
                  </a:cxn>
                  <a:cxn ang="0">
                    <a:pos x="T4" y="T5"/>
                  </a:cxn>
                  <a:cxn ang="0">
                    <a:pos x="T6" y="T7"/>
                  </a:cxn>
                </a:cxnLst>
                <a:rect l="0" t="0" r="r" b="b"/>
                <a:pathLst>
                  <a:path w="2" h="5">
                    <a:moveTo>
                      <a:pt x="0" y="0"/>
                    </a:moveTo>
                    <a:lnTo>
                      <a:pt x="2" y="5"/>
                    </a:lnTo>
                    <a:lnTo>
                      <a:pt x="2"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07" name="Rectangle 368"/>
              <p:cNvSpPr>
                <a:spLocks noChangeArrowheads="1"/>
              </p:cNvSpPr>
              <p:nvPr/>
            </p:nvSpPr>
            <p:spPr bwMode="auto">
              <a:xfrm>
                <a:off x="6943" y="2776"/>
                <a:ext cx="1" cy="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08" name="Oval 369"/>
              <p:cNvSpPr>
                <a:spLocks noChangeArrowheads="1"/>
              </p:cNvSpPr>
              <p:nvPr/>
            </p:nvSpPr>
            <p:spPr bwMode="auto">
              <a:xfrm>
                <a:off x="6047" y="225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09" name="Freeform 370"/>
              <p:cNvSpPr/>
              <p:nvPr/>
            </p:nvSpPr>
            <p:spPr bwMode="auto">
              <a:xfrm>
                <a:off x="6882" y="2750"/>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10" name="Freeform 371"/>
              <p:cNvSpPr/>
              <p:nvPr/>
            </p:nvSpPr>
            <p:spPr bwMode="auto">
              <a:xfrm>
                <a:off x="6894" y="2757"/>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11" name="Freeform 372"/>
              <p:cNvSpPr/>
              <p:nvPr/>
            </p:nvSpPr>
            <p:spPr bwMode="auto">
              <a:xfrm>
                <a:off x="6047" y="22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12" name="Freeform 373"/>
              <p:cNvSpPr/>
              <p:nvPr/>
            </p:nvSpPr>
            <p:spPr bwMode="auto">
              <a:xfrm>
                <a:off x="6879" y="2710"/>
                <a:ext cx="162" cy="130"/>
              </a:xfrm>
              <a:custGeom>
                <a:avLst/>
                <a:gdLst>
                  <a:gd name="T0" fmla="*/ 63 w 68"/>
                  <a:gd name="T1" fmla="*/ 35 h 55"/>
                  <a:gd name="T2" fmla="*/ 47 w 68"/>
                  <a:gd name="T3" fmla="*/ 21 h 55"/>
                  <a:gd name="T4" fmla="*/ 43 w 68"/>
                  <a:gd name="T5" fmla="*/ 21 h 55"/>
                  <a:gd name="T6" fmla="*/ 40 w 68"/>
                  <a:gd name="T7" fmla="*/ 15 h 55"/>
                  <a:gd name="T8" fmla="*/ 35 w 68"/>
                  <a:gd name="T9" fmla="*/ 11 h 55"/>
                  <a:gd name="T10" fmla="*/ 29 w 68"/>
                  <a:gd name="T11" fmla="*/ 6 h 55"/>
                  <a:gd name="T12" fmla="*/ 24 w 68"/>
                  <a:gd name="T13" fmla="*/ 7 h 55"/>
                  <a:gd name="T14" fmla="*/ 16 w 68"/>
                  <a:gd name="T15" fmla="*/ 6 h 55"/>
                  <a:gd name="T16" fmla="*/ 13 w 68"/>
                  <a:gd name="T17" fmla="*/ 5 h 55"/>
                  <a:gd name="T18" fmla="*/ 10 w 68"/>
                  <a:gd name="T19" fmla="*/ 1 h 55"/>
                  <a:gd name="T20" fmla="*/ 9 w 68"/>
                  <a:gd name="T21" fmla="*/ 1 h 55"/>
                  <a:gd name="T22" fmla="*/ 5 w 68"/>
                  <a:gd name="T23" fmla="*/ 2 h 55"/>
                  <a:gd name="T24" fmla="*/ 2 w 68"/>
                  <a:gd name="T25" fmla="*/ 3 h 55"/>
                  <a:gd name="T26" fmla="*/ 2 w 68"/>
                  <a:gd name="T27" fmla="*/ 6 h 55"/>
                  <a:gd name="T28" fmla="*/ 5 w 68"/>
                  <a:gd name="T29" fmla="*/ 8 h 55"/>
                  <a:gd name="T30" fmla="*/ 4 w 68"/>
                  <a:gd name="T31" fmla="*/ 10 h 55"/>
                  <a:gd name="T32" fmla="*/ 6 w 68"/>
                  <a:gd name="T33" fmla="*/ 13 h 55"/>
                  <a:gd name="T34" fmla="*/ 4 w 68"/>
                  <a:gd name="T35" fmla="*/ 16 h 55"/>
                  <a:gd name="T36" fmla="*/ 2 w 68"/>
                  <a:gd name="T37" fmla="*/ 19 h 55"/>
                  <a:gd name="T38" fmla="*/ 6 w 68"/>
                  <a:gd name="T39" fmla="*/ 16 h 55"/>
                  <a:gd name="T40" fmla="*/ 9 w 68"/>
                  <a:gd name="T41" fmla="*/ 13 h 55"/>
                  <a:gd name="T42" fmla="*/ 7 w 68"/>
                  <a:gd name="T43" fmla="*/ 19 h 55"/>
                  <a:gd name="T44" fmla="*/ 8 w 68"/>
                  <a:gd name="T45" fmla="*/ 18 h 55"/>
                  <a:gd name="T46" fmla="*/ 8 w 68"/>
                  <a:gd name="T47" fmla="*/ 21 h 55"/>
                  <a:gd name="T48" fmla="*/ 9 w 68"/>
                  <a:gd name="T49" fmla="*/ 21 h 55"/>
                  <a:gd name="T50" fmla="*/ 10 w 68"/>
                  <a:gd name="T51" fmla="*/ 22 h 55"/>
                  <a:gd name="T52" fmla="*/ 15 w 68"/>
                  <a:gd name="T53" fmla="*/ 17 h 55"/>
                  <a:gd name="T54" fmla="*/ 11 w 68"/>
                  <a:gd name="T55" fmla="*/ 23 h 55"/>
                  <a:gd name="T56" fmla="*/ 13 w 68"/>
                  <a:gd name="T57" fmla="*/ 23 h 55"/>
                  <a:gd name="T58" fmla="*/ 16 w 68"/>
                  <a:gd name="T59" fmla="*/ 23 h 55"/>
                  <a:gd name="T60" fmla="*/ 18 w 68"/>
                  <a:gd name="T61" fmla="*/ 24 h 55"/>
                  <a:gd name="T62" fmla="*/ 18 w 68"/>
                  <a:gd name="T63" fmla="*/ 24 h 55"/>
                  <a:gd name="T64" fmla="*/ 21 w 68"/>
                  <a:gd name="T65" fmla="*/ 24 h 55"/>
                  <a:gd name="T66" fmla="*/ 23 w 68"/>
                  <a:gd name="T67" fmla="*/ 23 h 55"/>
                  <a:gd name="T68" fmla="*/ 22 w 68"/>
                  <a:gd name="T69" fmla="*/ 26 h 55"/>
                  <a:gd name="T70" fmla="*/ 25 w 68"/>
                  <a:gd name="T71" fmla="*/ 24 h 55"/>
                  <a:gd name="T72" fmla="*/ 24 w 68"/>
                  <a:gd name="T73" fmla="*/ 27 h 55"/>
                  <a:gd name="T74" fmla="*/ 26 w 68"/>
                  <a:gd name="T75" fmla="*/ 29 h 55"/>
                  <a:gd name="T76" fmla="*/ 28 w 68"/>
                  <a:gd name="T77" fmla="*/ 30 h 55"/>
                  <a:gd name="T78" fmla="*/ 29 w 68"/>
                  <a:gd name="T79" fmla="*/ 32 h 55"/>
                  <a:gd name="T80" fmla="*/ 31 w 68"/>
                  <a:gd name="T81" fmla="*/ 31 h 55"/>
                  <a:gd name="T82" fmla="*/ 32 w 68"/>
                  <a:gd name="T83" fmla="*/ 32 h 55"/>
                  <a:gd name="T84" fmla="*/ 31 w 68"/>
                  <a:gd name="T85" fmla="*/ 33 h 55"/>
                  <a:gd name="T86" fmla="*/ 34 w 68"/>
                  <a:gd name="T87" fmla="*/ 34 h 55"/>
                  <a:gd name="T88" fmla="*/ 37 w 68"/>
                  <a:gd name="T89" fmla="*/ 34 h 55"/>
                  <a:gd name="T90" fmla="*/ 39 w 68"/>
                  <a:gd name="T91" fmla="*/ 34 h 55"/>
                  <a:gd name="T92" fmla="*/ 44 w 68"/>
                  <a:gd name="T93" fmla="*/ 32 h 55"/>
                  <a:gd name="T94" fmla="*/ 43 w 68"/>
                  <a:gd name="T95" fmla="*/ 36 h 55"/>
                  <a:gd name="T96" fmla="*/ 46 w 68"/>
                  <a:gd name="T97" fmla="*/ 36 h 55"/>
                  <a:gd name="T98" fmla="*/ 47 w 68"/>
                  <a:gd name="T99" fmla="*/ 38 h 55"/>
                  <a:gd name="T100" fmla="*/ 48 w 68"/>
                  <a:gd name="T101" fmla="*/ 43 h 55"/>
                  <a:gd name="T102" fmla="*/ 50 w 68"/>
                  <a:gd name="T103" fmla="*/ 44 h 55"/>
                  <a:gd name="T104" fmla="*/ 58 w 68"/>
                  <a:gd name="T105" fmla="*/ 45 h 55"/>
                  <a:gd name="T106" fmla="*/ 58 w 68"/>
                  <a:gd name="T10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55">
                    <a:moveTo>
                      <a:pt x="66" y="42"/>
                    </a:moveTo>
                    <a:cubicBezTo>
                      <a:pt x="65" y="40"/>
                      <a:pt x="67" y="35"/>
                      <a:pt x="64" y="34"/>
                    </a:cubicBezTo>
                    <a:cubicBezTo>
                      <a:pt x="63" y="35"/>
                      <a:pt x="62" y="35"/>
                      <a:pt x="62" y="36"/>
                    </a:cubicBezTo>
                    <a:cubicBezTo>
                      <a:pt x="62" y="35"/>
                      <a:pt x="62" y="35"/>
                      <a:pt x="62" y="35"/>
                    </a:cubicBezTo>
                    <a:cubicBezTo>
                      <a:pt x="61" y="36"/>
                      <a:pt x="61" y="36"/>
                      <a:pt x="61" y="36"/>
                    </a:cubicBezTo>
                    <a:cubicBezTo>
                      <a:pt x="61" y="36"/>
                      <a:pt x="62" y="35"/>
                      <a:pt x="63" y="35"/>
                    </a:cubicBezTo>
                    <a:cubicBezTo>
                      <a:pt x="62" y="34"/>
                      <a:pt x="61" y="34"/>
                      <a:pt x="61" y="33"/>
                    </a:cubicBezTo>
                    <a:cubicBezTo>
                      <a:pt x="59" y="34"/>
                      <a:pt x="60" y="32"/>
                      <a:pt x="58" y="34"/>
                    </a:cubicBezTo>
                    <a:cubicBezTo>
                      <a:pt x="59" y="33"/>
                      <a:pt x="59" y="33"/>
                      <a:pt x="59" y="33"/>
                    </a:cubicBezTo>
                    <a:cubicBezTo>
                      <a:pt x="58" y="33"/>
                      <a:pt x="58" y="33"/>
                      <a:pt x="59" y="31"/>
                    </a:cubicBezTo>
                    <a:cubicBezTo>
                      <a:pt x="59" y="28"/>
                      <a:pt x="56" y="27"/>
                      <a:pt x="55" y="24"/>
                    </a:cubicBezTo>
                    <a:cubicBezTo>
                      <a:pt x="53" y="22"/>
                      <a:pt x="50" y="22"/>
                      <a:pt x="47" y="21"/>
                    </a:cubicBezTo>
                    <a:cubicBezTo>
                      <a:pt x="45" y="23"/>
                      <a:pt x="45" y="22"/>
                      <a:pt x="43" y="23"/>
                    </a:cubicBezTo>
                    <a:cubicBezTo>
                      <a:pt x="44" y="23"/>
                      <a:pt x="44" y="23"/>
                      <a:pt x="44" y="23"/>
                    </a:cubicBezTo>
                    <a:cubicBezTo>
                      <a:pt x="42" y="23"/>
                      <a:pt x="43" y="22"/>
                      <a:pt x="44" y="21"/>
                    </a:cubicBezTo>
                    <a:cubicBezTo>
                      <a:pt x="43" y="22"/>
                      <a:pt x="44" y="21"/>
                      <a:pt x="42" y="22"/>
                    </a:cubicBezTo>
                    <a:cubicBezTo>
                      <a:pt x="41" y="24"/>
                      <a:pt x="44" y="20"/>
                      <a:pt x="43" y="21"/>
                    </a:cubicBezTo>
                    <a:cubicBezTo>
                      <a:pt x="44" y="20"/>
                      <a:pt x="42" y="22"/>
                      <a:pt x="43" y="21"/>
                    </a:cubicBezTo>
                    <a:cubicBezTo>
                      <a:pt x="41" y="22"/>
                      <a:pt x="44" y="20"/>
                      <a:pt x="44" y="18"/>
                    </a:cubicBezTo>
                    <a:cubicBezTo>
                      <a:pt x="43" y="18"/>
                      <a:pt x="41" y="19"/>
                      <a:pt x="41" y="17"/>
                    </a:cubicBezTo>
                    <a:cubicBezTo>
                      <a:pt x="41" y="17"/>
                      <a:pt x="40" y="18"/>
                      <a:pt x="40" y="18"/>
                    </a:cubicBezTo>
                    <a:cubicBezTo>
                      <a:pt x="42" y="16"/>
                      <a:pt x="39" y="19"/>
                      <a:pt x="40" y="17"/>
                    </a:cubicBezTo>
                    <a:cubicBezTo>
                      <a:pt x="40" y="17"/>
                      <a:pt x="40" y="17"/>
                      <a:pt x="40" y="17"/>
                    </a:cubicBezTo>
                    <a:cubicBezTo>
                      <a:pt x="41" y="15"/>
                      <a:pt x="39" y="17"/>
                      <a:pt x="40" y="15"/>
                    </a:cubicBezTo>
                    <a:cubicBezTo>
                      <a:pt x="40" y="15"/>
                      <a:pt x="40" y="15"/>
                      <a:pt x="40" y="15"/>
                    </a:cubicBezTo>
                    <a:cubicBezTo>
                      <a:pt x="38" y="16"/>
                      <a:pt x="40" y="13"/>
                      <a:pt x="39" y="15"/>
                    </a:cubicBezTo>
                    <a:cubicBezTo>
                      <a:pt x="40" y="14"/>
                      <a:pt x="39" y="14"/>
                      <a:pt x="40" y="13"/>
                    </a:cubicBezTo>
                    <a:cubicBezTo>
                      <a:pt x="37" y="16"/>
                      <a:pt x="40" y="12"/>
                      <a:pt x="38" y="13"/>
                    </a:cubicBezTo>
                    <a:cubicBezTo>
                      <a:pt x="38" y="13"/>
                      <a:pt x="38" y="13"/>
                      <a:pt x="38" y="13"/>
                    </a:cubicBezTo>
                    <a:cubicBezTo>
                      <a:pt x="37" y="12"/>
                      <a:pt x="37" y="11"/>
                      <a:pt x="35" y="11"/>
                    </a:cubicBezTo>
                    <a:cubicBezTo>
                      <a:pt x="34" y="11"/>
                      <a:pt x="36" y="8"/>
                      <a:pt x="34" y="9"/>
                    </a:cubicBezTo>
                    <a:cubicBezTo>
                      <a:pt x="33" y="10"/>
                      <a:pt x="33" y="10"/>
                      <a:pt x="33" y="10"/>
                    </a:cubicBezTo>
                    <a:cubicBezTo>
                      <a:pt x="32" y="10"/>
                      <a:pt x="33" y="9"/>
                      <a:pt x="34" y="9"/>
                    </a:cubicBezTo>
                    <a:cubicBezTo>
                      <a:pt x="32" y="10"/>
                      <a:pt x="33" y="8"/>
                      <a:pt x="33" y="7"/>
                    </a:cubicBezTo>
                    <a:cubicBezTo>
                      <a:pt x="32" y="8"/>
                      <a:pt x="32" y="8"/>
                      <a:pt x="32" y="8"/>
                    </a:cubicBezTo>
                    <a:cubicBezTo>
                      <a:pt x="32" y="7"/>
                      <a:pt x="29" y="7"/>
                      <a:pt x="29" y="6"/>
                    </a:cubicBezTo>
                    <a:cubicBezTo>
                      <a:pt x="28" y="9"/>
                      <a:pt x="28" y="7"/>
                      <a:pt x="28" y="8"/>
                    </a:cubicBezTo>
                    <a:cubicBezTo>
                      <a:pt x="28" y="8"/>
                      <a:pt x="28" y="7"/>
                      <a:pt x="28" y="6"/>
                    </a:cubicBezTo>
                    <a:cubicBezTo>
                      <a:pt x="28" y="6"/>
                      <a:pt x="28" y="6"/>
                      <a:pt x="28" y="5"/>
                    </a:cubicBezTo>
                    <a:cubicBezTo>
                      <a:pt x="27" y="6"/>
                      <a:pt x="26" y="7"/>
                      <a:pt x="26" y="7"/>
                    </a:cubicBezTo>
                    <a:cubicBezTo>
                      <a:pt x="27" y="4"/>
                      <a:pt x="26" y="6"/>
                      <a:pt x="26" y="5"/>
                    </a:cubicBezTo>
                    <a:cubicBezTo>
                      <a:pt x="25" y="7"/>
                      <a:pt x="24" y="8"/>
                      <a:pt x="24" y="7"/>
                    </a:cubicBezTo>
                    <a:cubicBezTo>
                      <a:pt x="26" y="5"/>
                      <a:pt x="26" y="5"/>
                      <a:pt x="26" y="5"/>
                    </a:cubicBezTo>
                    <a:cubicBezTo>
                      <a:pt x="24" y="6"/>
                      <a:pt x="24" y="3"/>
                      <a:pt x="22" y="5"/>
                    </a:cubicBezTo>
                    <a:cubicBezTo>
                      <a:pt x="22" y="4"/>
                      <a:pt x="22" y="4"/>
                      <a:pt x="22" y="4"/>
                    </a:cubicBezTo>
                    <a:cubicBezTo>
                      <a:pt x="21" y="5"/>
                      <a:pt x="21" y="3"/>
                      <a:pt x="19" y="5"/>
                    </a:cubicBezTo>
                    <a:cubicBezTo>
                      <a:pt x="19" y="4"/>
                      <a:pt x="19" y="4"/>
                      <a:pt x="19" y="3"/>
                    </a:cubicBezTo>
                    <a:cubicBezTo>
                      <a:pt x="18" y="4"/>
                      <a:pt x="18" y="4"/>
                      <a:pt x="16" y="6"/>
                    </a:cubicBezTo>
                    <a:cubicBezTo>
                      <a:pt x="16" y="6"/>
                      <a:pt x="17" y="5"/>
                      <a:pt x="17" y="4"/>
                    </a:cubicBezTo>
                    <a:cubicBezTo>
                      <a:pt x="17" y="4"/>
                      <a:pt x="18" y="2"/>
                      <a:pt x="16" y="4"/>
                    </a:cubicBezTo>
                    <a:cubicBezTo>
                      <a:pt x="17" y="3"/>
                      <a:pt x="17" y="3"/>
                      <a:pt x="17" y="3"/>
                    </a:cubicBezTo>
                    <a:cubicBezTo>
                      <a:pt x="16" y="4"/>
                      <a:pt x="14" y="5"/>
                      <a:pt x="15" y="3"/>
                    </a:cubicBezTo>
                    <a:cubicBezTo>
                      <a:pt x="14" y="4"/>
                      <a:pt x="14" y="5"/>
                      <a:pt x="13" y="6"/>
                    </a:cubicBezTo>
                    <a:cubicBezTo>
                      <a:pt x="13" y="6"/>
                      <a:pt x="14" y="4"/>
                      <a:pt x="13" y="5"/>
                    </a:cubicBezTo>
                    <a:cubicBezTo>
                      <a:pt x="14" y="4"/>
                      <a:pt x="14" y="4"/>
                      <a:pt x="14" y="4"/>
                    </a:cubicBezTo>
                    <a:cubicBezTo>
                      <a:pt x="14" y="3"/>
                      <a:pt x="13" y="3"/>
                      <a:pt x="12" y="4"/>
                    </a:cubicBezTo>
                    <a:cubicBezTo>
                      <a:pt x="13" y="2"/>
                      <a:pt x="11" y="3"/>
                      <a:pt x="12" y="2"/>
                    </a:cubicBezTo>
                    <a:cubicBezTo>
                      <a:pt x="11" y="3"/>
                      <a:pt x="12" y="1"/>
                      <a:pt x="9" y="3"/>
                    </a:cubicBezTo>
                    <a:cubicBezTo>
                      <a:pt x="10" y="2"/>
                      <a:pt x="10" y="2"/>
                      <a:pt x="10" y="2"/>
                    </a:cubicBezTo>
                    <a:cubicBezTo>
                      <a:pt x="10" y="2"/>
                      <a:pt x="10" y="2"/>
                      <a:pt x="10" y="1"/>
                    </a:cubicBezTo>
                    <a:cubicBezTo>
                      <a:pt x="11" y="1"/>
                      <a:pt x="9" y="2"/>
                      <a:pt x="8" y="2"/>
                    </a:cubicBezTo>
                    <a:cubicBezTo>
                      <a:pt x="9" y="1"/>
                      <a:pt x="9" y="1"/>
                      <a:pt x="9" y="1"/>
                    </a:cubicBezTo>
                    <a:cubicBezTo>
                      <a:pt x="9" y="2"/>
                      <a:pt x="7" y="3"/>
                      <a:pt x="6" y="4"/>
                    </a:cubicBezTo>
                    <a:cubicBezTo>
                      <a:pt x="6" y="3"/>
                      <a:pt x="5" y="4"/>
                      <a:pt x="6" y="3"/>
                    </a:cubicBezTo>
                    <a:cubicBezTo>
                      <a:pt x="7" y="3"/>
                      <a:pt x="8" y="2"/>
                      <a:pt x="10" y="1"/>
                    </a:cubicBezTo>
                    <a:cubicBezTo>
                      <a:pt x="10" y="0"/>
                      <a:pt x="7" y="2"/>
                      <a:pt x="9" y="1"/>
                    </a:cubicBezTo>
                    <a:cubicBezTo>
                      <a:pt x="9" y="0"/>
                      <a:pt x="9" y="1"/>
                      <a:pt x="7" y="2"/>
                    </a:cubicBezTo>
                    <a:cubicBezTo>
                      <a:pt x="9" y="1"/>
                      <a:pt x="9" y="1"/>
                      <a:pt x="9" y="1"/>
                    </a:cubicBezTo>
                    <a:cubicBezTo>
                      <a:pt x="9" y="1"/>
                      <a:pt x="8" y="1"/>
                      <a:pt x="8" y="1"/>
                    </a:cubicBezTo>
                    <a:cubicBezTo>
                      <a:pt x="8" y="1"/>
                      <a:pt x="8" y="1"/>
                      <a:pt x="8" y="1"/>
                    </a:cubicBezTo>
                    <a:cubicBezTo>
                      <a:pt x="6" y="2"/>
                      <a:pt x="6" y="1"/>
                      <a:pt x="4" y="2"/>
                    </a:cubicBezTo>
                    <a:cubicBezTo>
                      <a:pt x="5" y="2"/>
                      <a:pt x="5" y="2"/>
                      <a:pt x="5" y="2"/>
                    </a:cubicBezTo>
                    <a:cubicBezTo>
                      <a:pt x="4" y="3"/>
                      <a:pt x="3" y="3"/>
                      <a:pt x="4" y="2"/>
                    </a:cubicBezTo>
                    <a:cubicBezTo>
                      <a:pt x="6" y="1"/>
                      <a:pt x="7" y="1"/>
                      <a:pt x="7" y="1"/>
                    </a:cubicBezTo>
                    <a:cubicBezTo>
                      <a:pt x="4" y="2"/>
                      <a:pt x="4" y="2"/>
                      <a:pt x="4" y="2"/>
                    </a:cubicBezTo>
                    <a:cubicBezTo>
                      <a:pt x="5" y="1"/>
                      <a:pt x="4" y="2"/>
                      <a:pt x="3" y="3"/>
                    </a:cubicBezTo>
                    <a:cubicBezTo>
                      <a:pt x="4" y="2"/>
                      <a:pt x="4" y="2"/>
                      <a:pt x="4" y="2"/>
                    </a:cubicBezTo>
                    <a:cubicBezTo>
                      <a:pt x="2" y="3"/>
                      <a:pt x="2" y="3"/>
                      <a:pt x="2" y="3"/>
                    </a:cubicBezTo>
                    <a:cubicBezTo>
                      <a:pt x="3" y="3"/>
                      <a:pt x="2" y="4"/>
                      <a:pt x="3" y="4"/>
                    </a:cubicBezTo>
                    <a:cubicBezTo>
                      <a:pt x="4" y="3"/>
                      <a:pt x="4" y="3"/>
                      <a:pt x="4" y="3"/>
                    </a:cubicBezTo>
                    <a:cubicBezTo>
                      <a:pt x="5" y="3"/>
                      <a:pt x="7" y="2"/>
                      <a:pt x="5" y="3"/>
                    </a:cubicBezTo>
                    <a:cubicBezTo>
                      <a:pt x="3" y="5"/>
                      <a:pt x="3" y="5"/>
                      <a:pt x="3" y="5"/>
                    </a:cubicBezTo>
                    <a:cubicBezTo>
                      <a:pt x="3" y="4"/>
                      <a:pt x="4" y="4"/>
                      <a:pt x="4" y="4"/>
                    </a:cubicBezTo>
                    <a:cubicBezTo>
                      <a:pt x="2" y="6"/>
                      <a:pt x="2" y="6"/>
                      <a:pt x="2" y="6"/>
                    </a:cubicBezTo>
                    <a:cubicBezTo>
                      <a:pt x="5" y="4"/>
                      <a:pt x="3" y="6"/>
                      <a:pt x="4" y="5"/>
                    </a:cubicBezTo>
                    <a:cubicBezTo>
                      <a:pt x="3" y="6"/>
                      <a:pt x="3" y="6"/>
                      <a:pt x="3" y="6"/>
                    </a:cubicBezTo>
                    <a:cubicBezTo>
                      <a:pt x="2" y="7"/>
                      <a:pt x="4" y="5"/>
                      <a:pt x="5" y="5"/>
                    </a:cubicBezTo>
                    <a:cubicBezTo>
                      <a:pt x="4" y="5"/>
                      <a:pt x="2" y="7"/>
                      <a:pt x="2" y="8"/>
                    </a:cubicBezTo>
                    <a:cubicBezTo>
                      <a:pt x="2" y="8"/>
                      <a:pt x="4" y="7"/>
                      <a:pt x="3" y="9"/>
                    </a:cubicBezTo>
                    <a:cubicBezTo>
                      <a:pt x="3" y="9"/>
                      <a:pt x="4" y="9"/>
                      <a:pt x="5" y="8"/>
                    </a:cubicBezTo>
                    <a:cubicBezTo>
                      <a:pt x="5" y="8"/>
                      <a:pt x="3" y="10"/>
                      <a:pt x="4" y="9"/>
                    </a:cubicBezTo>
                    <a:cubicBezTo>
                      <a:pt x="3" y="10"/>
                      <a:pt x="2" y="12"/>
                      <a:pt x="1" y="13"/>
                    </a:cubicBezTo>
                    <a:cubicBezTo>
                      <a:pt x="1" y="13"/>
                      <a:pt x="0" y="14"/>
                      <a:pt x="1" y="14"/>
                    </a:cubicBezTo>
                    <a:cubicBezTo>
                      <a:pt x="0" y="14"/>
                      <a:pt x="0" y="15"/>
                      <a:pt x="0" y="15"/>
                    </a:cubicBezTo>
                    <a:cubicBezTo>
                      <a:pt x="1" y="14"/>
                      <a:pt x="2" y="13"/>
                      <a:pt x="2" y="12"/>
                    </a:cubicBezTo>
                    <a:cubicBezTo>
                      <a:pt x="3" y="10"/>
                      <a:pt x="3" y="12"/>
                      <a:pt x="4" y="10"/>
                    </a:cubicBezTo>
                    <a:cubicBezTo>
                      <a:pt x="4" y="11"/>
                      <a:pt x="5" y="11"/>
                      <a:pt x="5" y="11"/>
                    </a:cubicBezTo>
                    <a:cubicBezTo>
                      <a:pt x="5" y="11"/>
                      <a:pt x="4" y="12"/>
                      <a:pt x="3" y="13"/>
                    </a:cubicBezTo>
                    <a:cubicBezTo>
                      <a:pt x="5" y="12"/>
                      <a:pt x="6" y="11"/>
                      <a:pt x="6" y="12"/>
                    </a:cubicBezTo>
                    <a:cubicBezTo>
                      <a:pt x="7" y="11"/>
                      <a:pt x="7" y="11"/>
                      <a:pt x="8" y="9"/>
                    </a:cubicBezTo>
                    <a:cubicBezTo>
                      <a:pt x="8" y="9"/>
                      <a:pt x="8" y="8"/>
                      <a:pt x="8" y="9"/>
                    </a:cubicBezTo>
                    <a:cubicBezTo>
                      <a:pt x="7" y="10"/>
                      <a:pt x="6" y="12"/>
                      <a:pt x="6" y="13"/>
                    </a:cubicBezTo>
                    <a:cubicBezTo>
                      <a:pt x="4" y="15"/>
                      <a:pt x="6" y="12"/>
                      <a:pt x="4" y="14"/>
                    </a:cubicBezTo>
                    <a:cubicBezTo>
                      <a:pt x="2" y="16"/>
                      <a:pt x="2" y="15"/>
                      <a:pt x="3" y="14"/>
                    </a:cubicBezTo>
                    <a:cubicBezTo>
                      <a:pt x="1" y="16"/>
                      <a:pt x="3" y="15"/>
                      <a:pt x="1" y="16"/>
                    </a:cubicBezTo>
                    <a:cubicBezTo>
                      <a:pt x="1" y="17"/>
                      <a:pt x="2" y="16"/>
                      <a:pt x="3" y="16"/>
                    </a:cubicBezTo>
                    <a:cubicBezTo>
                      <a:pt x="4" y="15"/>
                      <a:pt x="4" y="15"/>
                      <a:pt x="4" y="14"/>
                    </a:cubicBezTo>
                    <a:cubicBezTo>
                      <a:pt x="6" y="12"/>
                      <a:pt x="4" y="16"/>
                      <a:pt x="4" y="16"/>
                    </a:cubicBezTo>
                    <a:cubicBezTo>
                      <a:pt x="3" y="16"/>
                      <a:pt x="3" y="16"/>
                      <a:pt x="3" y="16"/>
                    </a:cubicBezTo>
                    <a:cubicBezTo>
                      <a:pt x="3" y="17"/>
                      <a:pt x="4" y="16"/>
                      <a:pt x="4" y="16"/>
                    </a:cubicBezTo>
                    <a:cubicBezTo>
                      <a:pt x="2" y="19"/>
                      <a:pt x="4" y="16"/>
                      <a:pt x="2" y="18"/>
                    </a:cubicBezTo>
                    <a:cubicBezTo>
                      <a:pt x="1" y="20"/>
                      <a:pt x="1" y="20"/>
                      <a:pt x="1" y="20"/>
                    </a:cubicBezTo>
                    <a:cubicBezTo>
                      <a:pt x="1" y="20"/>
                      <a:pt x="3" y="18"/>
                      <a:pt x="3" y="18"/>
                    </a:cubicBezTo>
                    <a:cubicBezTo>
                      <a:pt x="2" y="19"/>
                      <a:pt x="2" y="19"/>
                      <a:pt x="2" y="19"/>
                    </a:cubicBezTo>
                    <a:cubicBezTo>
                      <a:pt x="3" y="19"/>
                      <a:pt x="3" y="19"/>
                      <a:pt x="3" y="19"/>
                    </a:cubicBezTo>
                    <a:cubicBezTo>
                      <a:pt x="3" y="18"/>
                      <a:pt x="4" y="17"/>
                      <a:pt x="4" y="17"/>
                    </a:cubicBezTo>
                    <a:cubicBezTo>
                      <a:pt x="6" y="14"/>
                      <a:pt x="4" y="16"/>
                      <a:pt x="5" y="16"/>
                    </a:cubicBezTo>
                    <a:cubicBezTo>
                      <a:pt x="6" y="15"/>
                      <a:pt x="5" y="16"/>
                      <a:pt x="6" y="15"/>
                    </a:cubicBezTo>
                    <a:cubicBezTo>
                      <a:pt x="7" y="13"/>
                      <a:pt x="7" y="13"/>
                      <a:pt x="7" y="13"/>
                    </a:cubicBezTo>
                    <a:cubicBezTo>
                      <a:pt x="8" y="14"/>
                      <a:pt x="6" y="15"/>
                      <a:pt x="6" y="16"/>
                    </a:cubicBezTo>
                    <a:cubicBezTo>
                      <a:pt x="6" y="16"/>
                      <a:pt x="5" y="16"/>
                      <a:pt x="6" y="15"/>
                    </a:cubicBezTo>
                    <a:cubicBezTo>
                      <a:pt x="5" y="17"/>
                      <a:pt x="4" y="19"/>
                      <a:pt x="3" y="19"/>
                    </a:cubicBezTo>
                    <a:cubicBezTo>
                      <a:pt x="3" y="21"/>
                      <a:pt x="4" y="18"/>
                      <a:pt x="5" y="18"/>
                    </a:cubicBezTo>
                    <a:cubicBezTo>
                      <a:pt x="4" y="19"/>
                      <a:pt x="5" y="17"/>
                      <a:pt x="6" y="16"/>
                    </a:cubicBezTo>
                    <a:cubicBezTo>
                      <a:pt x="9" y="13"/>
                      <a:pt x="4" y="20"/>
                      <a:pt x="5" y="19"/>
                    </a:cubicBezTo>
                    <a:cubicBezTo>
                      <a:pt x="7" y="17"/>
                      <a:pt x="8" y="16"/>
                      <a:pt x="9" y="13"/>
                    </a:cubicBezTo>
                    <a:cubicBezTo>
                      <a:pt x="10" y="13"/>
                      <a:pt x="10" y="12"/>
                      <a:pt x="10" y="12"/>
                    </a:cubicBezTo>
                    <a:cubicBezTo>
                      <a:pt x="9" y="14"/>
                      <a:pt x="9" y="14"/>
                      <a:pt x="8" y="15"/>
                    </a:cubicBezTo>
                    <a:cubicBezTo>
                      <a:pt x="8" y="16"/>
                      <a:pt x="8" y="16"/>
                      <a:pt x="8" y="16"/>
                    </a:cubicBezTo>
                    <a:cubicBezTo>
                      <a:pt x="7" y="17"/>
                      <a:pt x="7" y="17"/>
                      <a:pt x="7" y="17"/>
                    </a:cubicBezTo>
                    <a:cubicBezTo>
                      <a:pt x="6" y="19"/>
                      <a:pt x="6" y="20"/>
                      <a:pt x="5" y="21"/>
                    </a:cubicBezTo>
                    <a:cubicBezTo>
                      <a:pt x="6" y="20"/>
                      <a:pt x="6" y="19"/>
                      <a:pt x="7" y="19"/>
                    </a:cubicBezTo>
                    <a:cubicBezTo>
                      <a:pt x="6" y="20"/>
                      <a:pt x="6" y="21"/>
                      <a:pt x="6" y="21"/>
                    </a:cubicBezTo>
                    <a:cubicBezTo>
                      <a:pt x="6" y="20"/>
                      <a:pt x="7" y="18"/>
                      <a:pt x="8" y="18"/>
                    </a:cubicBezTo>
                    <a:cubicBezTo>
                      <a:pt x="8" y="18"/>
                      <a:pt x="7" y="20"/>
                      <a:pt x="7" y="20"/>
                    </a:cubicBezTo>
                    <a:cubicBezTo>
                      <a:pt x="6" y="22"/>
                      <a:pt x="6" y="22"/>
                      <a:pt x="6" y="22"/>
                    </a:cubicBezTo>
                    <a:cubicBezTo>
                      <a:pt x="7" y="20"/>
                      <a:pt x="5" y="22"/>
                      <a:pt x="6" y="22"/>
                    </a:cubicBezTo>
                    <a:cubicBezTo>
                      <a:pt x="8" y="18"/>
                      <a:pt x="8" y="18"/>
                      <a:pt x="8" y="18"/>
                    </a:cubicBezTo>
                    <a:cubicBezTo>
                      <a:pt x="9" y="18"/>
                      <a:pt x="8" y="19"/>
                      <a:pt x="8" y="19"/>
                    </a:cubicBezTo>
                    <a:cubicBezTo>
                      <a:pt x="7" y="20"/>
                      <a:pt x="7" y="20"/>
                      <a:pt x="7" y="20"/>
                    </a:cubicBezTo>
                    <a:cubicBezTo>
                      <a:pt x="8" y="20"/>
                      <a:pt x="6" y="23"/>
                      <a:pt x="7" y="22"/>
                    </a:cubicBezTo>
                    <a:cubicBezTo>
                      <a:pt x="7" y="21"/>
                      <a:pt x="7" y="21"/>
                      <a:pt x="7" y="21"/>
                    </a:cubicBezTo>
                    <a:cubicBezTo>
                      <a:pt x="7" y="22"/>
                      <a:pt x="7" y="22"/>
                      <a:pt x="7" y="22"/>
                    </a:cubicBezTo>
                    <a:cubicBezTo>
                      <a:pt x="7" y="21"/>
                      <a:pt x="7" y="22"/>
                      <a:pt x="8" y="21"/>
                    </a:cubicBezTo>
                    <a:cubicBezTo>
                      <a:pt x="7" y="22"/>
                      <a:pt x="7" y="22"/>
                      <a:pt x="7" y="22"/>
                    </a:cubicBezTo>
                    <a:cubicBezTo>
                      <a:pt x="8" y="22"/>
                      <a:pt x="9" y="20"/>
                      <a:pt x="8" y="22"/>
                    </a:cubicBezTo>
                    <a:cubicBezTo>
                      <a:pt x="9" y="19"/>
                      <a:pt x="8" y="21"/>
                      <a:pt x="8" y="20"/>
                    </a:cubicBezTo>
                    <a:cubicBezTo>
                      <a:pt x="9" y="19"/>
                      <a:pt x="9" y="19"/>
                      <a:pt x="10" y="19"/>
                    </a:cubicBezTo>
                    <a:cubicBezTo>
                      <a:pt x="8" y="21"/>
                      <a:pt x="10" y="19"/>
                      <a:pt x="10" y="19"/>
                    </a:cubicBezTo>
                    <a:cubicBezTo>
                      <a:pt x="9" y="21"/>
                      <a:pt x="9" y="21"/>
                      <a:pt x="9" y="21"/>
                    </a:cubicBezTo>
                    <a:cubicBezTo>
                      <a:pt x="10" y="19"/>
                      <a:pt x="10" y="19"/>
                      <a:pt x="10" y="19"/>
                    </a:cubicBezTo>
                    <a:cubicBezTo>
                      <a:pt x="8" y="23"/>
                      <a:pt x="11" y="19"/>
                      <a:pt x="10" y="20"/>
                    </a:cubicBezTo>
                    <a:cubicBezTo>
                      <a:pt x="10" y="21"/>
                      <a:pt x="9" y="22"/>
                      <a:pt x="9" y="23"/>
                    </a:cubicBezTo>
                    <a:cubicBezTo>
                      <a:pt x="10" y="20"/>
                      <a:pt x="11" y="20"/>
                      <a:pt x="12" y="18"/>
                    </a:cubicBezTo>
                    <a:cubicBezTo>
                      <a:pt x="11" y="19"/>
                      <a:pt x="10" y="21"/>
                      <a:pt x="9" y="23"/>
                    </a:cubicBezTo>
                    <a:cubicBezTo>
                      <a:pt x="10" y="21"/>
                      <a:pt x="9" y="24"/>
                      <a:pt x="10" y="22"/>
                    </a:cubicBezTo>
                    <a:cubicBezTo>
                      <a:pt x="10" y="21"/>
                      <a:pt x="11" y="21"/>
                      <a:pt x="12" y="20"/>
                    </a:cubicBezTo>
                    <a:cubicBezTo>
                      <a:pt x="12" y="20"/>
                      <a:pt x="11" y="21"/>
                      <a:pt x="11" y="21"/>
                    </a:cubicBezTo>
                    <a:cubicBezTo>
                      <a:pt x="11" y="21"/>
                      <a:pt x="12" y="19"/>
                      <a:pt x="12" y="19"/>
                    </a:cubicBezTo>
                    <a:cubicBezTo>
                      <a:pt x="12" y="19"/>
                      <a:pt x="14" y="17"/>
                      <a:pt x="13" y="19"/>
                    </a:cubicBezTo>
                    <a:cubicBezTo>
                      <a:pt x="12" y="20"/>
                      <a:pt x="12" y="19"/>
                      <a:pt x="12" y="20"/>
                    </a:cubicBezTo>
                    <a:cubicBezTo>
                      <a:pt x="12" y="21"/>
                      <a:pt x="14" y="17"/>
                      <a:pt x="15" y="17"/>
                    </a:cubicBezTo>
                    <a:cubicBezTo>
                      <a:pt x="15" y="16"/>
                      <a:pt x="16" y="13"/>
                      <a:pt x="17" y="12"/>
                    </a:cubicBezTo>
                    <a:cubicBezTo>
                      <a:pt x="17" y="13"/>
                      <a:pt x="16" y="13"/>
                      <a:pt x="16" y="15"/>
                    </a:cubicBezTo>
                    <a:cubicBezTo>
                      <a:pt x="16" y="15"/>
                      <a:pt x="16" y="15"/>
                      <a:pt x="16" y="15"/>
                    </a:cubicBezTo>
                    <a:cubicBezTo>
                      <a:pt x="15" y="18"/>
                      <a:pt x="13" y="19"/>
                      <a:pt x="12" y="21"/>
                    </a:cubicBezTo>
                    <a:cubicBezTo>
                      <a:pt x="13" y="20"/>
                      <a:pt x="13" y="20"/>
                      <a:pt x="13" y="20"/>
                    </a:cubicBezTo>
                    <a:cubicBezTo>
                      <a:pt x="11" y="23"/>
                      <a:pt x="11" y="23"/>
                      <a:pt x="11" y="23"/>
                    </a:cubicBezTo>
                    <a:cubicBezTo>
                      <a:pt x="12" y="21"/>
                      <a:pt x="12" y="23"/>
                      <a:pt x="12" y="22"/>
                    </a:cubicBezTo>
                    <a:cubicBezTo>
                      <a:pt x="13" y="21"/>
                      <a:pt x="12" y="23"/>
                      <a:pt x="12" y="22"/>
                    </a:cubicBezTo>
                    <a:cubicBezTo>
                      <a:pt x="13" y="21"/>
                      <a:pt x="14" y="19"/>
                      <a:pt x="14" y="20"/>
                    </a:cubicBezTo>
                    <a:cubicBezTo>
                      <a:pt x="12" y="23"/>
                      <a:pt x="12" y="23"/>
                      <a:pt x="12" y="23"/>
                    </a:cubicBezTo>
                    <a:cubicBezTo>
                      <a:pt x="12" y="23"/>
                      <a:pt x="13" y="21"/>
                      <a:pt x="13" y="22"/>
                    </a:cubicBezTo>
                    <a:cubicBezTo>
                      <a:pt x="13" y="23"/>
                      <a:pt x="13" y="23"/>
                      <a:pt x="13" y="23"/>
                    </a:cubicBezTo>
                    <a:cubicBezTo>
                      <a:pt x="13" y="23"/>
                      <a:pt x="14" y="24"/>
                      <a:pt x="16" y="20"/>
                    </a:cubicBezTo>
                    <a:cubicBezTo>
                      <a:pt x="16" y="22"/>
                      <a:pt x="16" y="22"/>
                      <a:pt x="15" y="23"/>
                    </a:cubicBezTo>
                    <a:cubicBezTo>
                      <a:pt x="16" y="23"/>
                      <a:pt x="16" y="22"/>
                      <a:pt x="16" y="22"/>
                    </a:cubicBezTo>
                    <a:cubicBezTo>
                      <a:pt x="16" y="23"/>
                      <a:pt x="16" y="23"/>
                      <a:pt x="16" y="23"/>
                    </a:cubicBezTo>
                    <a:cubicBezTo>
                      <a:pt x="15" y="25"/>
                      <a:pt x="16" y="23"/>
                      <a:pt x="17" y="22"/>
                    </a:cubicBezTo>
                    <a:cubicBezTo>
                      <a:pt x="16" y="23"/>
                      <a:pt x="16" y="23"/>
                      <a:pt x="16" y="23"/>
                    </a:cubicBezTo>
                    <a:cubicBezTo>
                      <a:pt x="16" y="25"/>
                      <a:pt x="17" y="23"/>
                      <a:pt x="17" y="22"/>
                    </a:cubicBezTo>
                    <a:cubicBezTo>
                      <a:pt x="17" y="23"/>
                      <a:pt x="17" y="23"/>
                      <a:pt x="17" y="23"/>
                    </a:cubicBezTo>
                    <a:cubicBezTo>
                      <a:pt x="18" y="22"/>
                      <a:pt x="18" y="22"/>
                      <a:pt x="18" y="22"/>
                    </a:cubicBezTo>
                    <a:cubicBezTo>
                      <a:pt x="18" y="22"/>
                      <a:pt x="18" y="22"/>
                      <a:pt x="17" y="24"/>
                    </a:cubicBezTo>
                    <a:cubicBezTo>
                      <a:pt x="18" y="23"/>
                      <a:pt x="18" y="23"/>
                      <a:pt x="18" y="23"/>
                    </a:cubicBezTo>
                    <a:cubicBezTo>
                      <a:pt x="17" y="24"/>
                      <a:pt x="18" y="24"/>
                      <a:pt x="18" y="24"/>
                    </a:cubicBezTo>
                    <a:cubicBezTo>
                      <a:pt x="18" y="24"/>
                      <a:pt x="18" y="23"/>
                      <a:pt x="18" y="24"/>
                    </a:cubicBezTo>
                    <a:cubicBezTo>
                      <a:pt x="18" y="23"/>
                      <a:pt x="19" y="23"/>
                      <a:pt x="20" y="21"/>
                    </a:cubicBezTo>
                    <a:cubicBezTo>
                      <a:pt x="21" y="19"/>
                      <a:pt x="19" y="22"/>
                      <a:pt x="20" y="21"/>
                    </a:cubicBezTo>
                    <a:cubicBezTo>
                      <a:pt x="19" y="23"/>
                      <a:pt x="19" y="23"/>
                      <a:pt x="19" y="23"/>
                    </a:cubicBezTo>
                    <a:cubicBezTo>
                      <a:pt x="19" y="23"/>
                      <a:pt x="19" y="24"/>
                      <a:pt x="18" y="24"/>
                    </a:cubicBezTo>
                    <a:cubicBezTo>
                      <a:pt x="18" y="24"/>
                      <a:pt x="18" y="24"/>
                      <a:pt x="18" y="24"/>
                    </a:cubicBezTo>
                    <a:cubicBezTo>
                      <a:pt x="19" y="23"/>
                      <a:pt x="19" y="23"/>
                      <a:pt x="19" y="23"/>
                    </a:cubicBezTo>
                    <a:cubicBezTo>
                      <a:pt x="18" y="25"/>
                      <a:pt x="20" y="23"/>
                      <a:pt x="20" y="24"/>
                    </a:cubicBezTo>
                    <a:cubicBezTo>
                      <a:pt x="20" y="24"/>
                      <a:pt x="22" y="22"/>
                      <a:pt x="22" y="22"/>
                    </a:cubicBezTo>
                    <a:cubicBezTo>
                      <a:pt x="24" y="20"/>
                      <a:pt x="21" y="24"/>
                      <a:pt x="20" y="25"/>
                    </a:cubicBezTo>
                    <a:cubicBezTo>
                      <a:pt x="21" y="24"/>
                      <a:pt x="21" y="24"/>
                      <a:pt x="21" y="24"/>
                    </a:cubicBezTo>
                    <a:cubicBezTo>
                      <a:pt x="21" y="24"/>
                      <a:pt x="21" y="24"/>
                      <a:pt x="21" y="24"/>
                    </a:cubicBezTo>
                    <a:cubicBezTo>
                      <a:pt x="22" y="24"/>
                      <a:pt x="22" y="23"/>
                      <a:pt x="22" y="24"/>
                    </a:cubicBezTo>
                    <a:cubicBezTo>
                      <a:pt x="22" y="24"/>
                      <a:pt x="22" y="24"/>
                      <a:pt x="22" y="24"/>
                    </a:cubicBezTo>
                    <a:cubicBezTo>
                      <a:pt x="22" y="25"/>
                      <a:pt x="21" y="26"/>
                      <a:pt x="21" y="26"/>
                    </a:cubicBezTo>
                    <a:cubicBezTo>
                      <a:pt x="22" y="24"/>
                      <a:pt x="22" y="25"/>
                      <a:pt x="23" y="24"/>
                    </a:cubicBezTo>
                    <a:cubicBezTo>
                      <a:pt x="22" y="25"/>
                      <a:pt x="22" y="25"/>
                      <a:pt x="22" y="25"/>
                    </a:cubicBezTo>
                    <a:cubicBezTo>
                      <a:pt x="23" y="23"/>
                      <a:pt x="23" y="23"/>
                      <a:pt x="23" y="23"/>
                    </a:cubicBezTo>
                    <a:cubicBezTo>
                      <a:pt x="23" y="24"/>
                      <a:pt x="23" y="24"/>
                      <a:pt x="23" y="24"/>
                    </a:cubicBezTo>
                    <a:cubicBezTo>
                      <a:pt x="22" y="26"/>
                      <a:pt x="22" y="26"/>
                      <a:pt x="22" y="26"/>
                    </a:cubicBezTo>
                    <a:cubicBezTo>
                      <a:pt x="21" y="26"/>
                      <a:pt x="23" y="24"/>
                      <a:pt x="24" y="24"/>
                    </a:cubicBezTo>
                    <a:cubicBezTo>
                      <a:pt x="24" y="23"/>
                      <a:pt x="23" y="24"/>
                      <a:pt x="23" y="25"/>
                    </a:cubicBezTo>
                    <a:cubicBezTo>
                      <a:pt x="22" y="25"/>
                      <a:pt x="23" y="25"/>
                      <a:pt x="23" y="25"/>
                    </a:cubicBezTo>
                    <a:cubicBezTo>
                      <a:pt x="22" y="26"/>
                      <a:pt x="23" y="25"/>
                      <a:pt x="22" y="26"/>
                    </a:cubicBezTo>
                    <a:cubicBezTo>
                      <a:pt x="22" y="26"/>
                      <a:pt x="23" y="25"/>
                      <a:pt x="23" y="25"/>
                    </a:cubicBezTo>
                    <a:cubicBezTo>
                      <a:pt x="23" y="25"/>
                      <a:pt x="24" y="25"/>
                      <a:pt x="23" y="26"/>
                    </a:cubicBezTo>
                    <a:cubicBezTo>
                      <a:pt x="23" y="26"/>
                      <a:pt x="23" y="26"/>
                      <a:pt x="24" y="25"/>
                    </a:cubicBezTo>
                    <a:cubicBezTo>
                      <a:pt x="24" y="25"/>
                      <a:pt x="24" y="24"/>
                      <a:pt x="25" y="24"/>
                    </a:cubicBezTo>
                    <a:cubicBezTo>
                      <a:pt x="25" y="24"/>
                      <a:pt x="25" y="23"/>
                      <a:pt x="25" y="24"/>
                    </a:cubicBezTo>
                    <a:cubicBezTo>
                      <a:pt x="25" y="24"/>
                      <a:pt x="25" y="24"/>
                      <a:pt x="25" y="24"/>
                    </a:cubicBezTo>
                    <a:cubicBezTo>
                      <a:pt x="25" y="24"/>
                      <a:pt x="25" y="24"/>
                      <a:pt x="26" y="23"/>
                    </a:cubicBezTo>
                    <a:cubicBezTo>
                      <a:pt x="24" y="25"/>
                      <a:pt x="24" y="25"/>
                      <a:pt x="24" y="25"/>
                    </a:cubicBezTo>
                    <a:cubicBezTo>
                      <a:pt x="25" y="24"/>
                      <a:pt x="25" y="24"/>
                      <a:pt x="26" y="24"/>
                    </a:cubicBezTo>
                    <a:cubicBezTo>
                      <a:pt x="25" y="25"/>
                      <a:pt x="23" y="27"/>
                      <a:pt x="23" y="27"/>
                    </a:cubicBezTo>
                    <a:cubicBezTo>
                      <a:pt x="25" y="26"/>
                      <a:pt x="25" y="26"/>
                      <a:pt x="25" y="26"/>
                    </a:cubicBezTo>
                    <a:cubicBezTo>
                      <a:pt x="25" y="26"/>
                      <a:pt x="25" y="26"/>
                      <a:pt x="24" y="27"/>
                    </a:cubicBezTo>
                    <a:cubicBezTo>
                      <a:pt x="24" y="28"/>
                      <a:pt x="27" y="24"/>
                      <a:pt x="27" y="25"/>
                    </a:cubicBezTo>
                    <a:cubicBezTo>
                      <a:pt x="25" y="27"/>
                      <a:pt x="25" y="27"/>
                      <a:pt x="25" y="27"/>
                    </a:cubicBezTo>
                    <a:cubicBezTo>
                      <a:pt x="26" y="27"/>
                      <a:pt x="26" y="27"/>
                      <a:pt x="26" y="27"/>
                    </a:cubicBezTo>
                    <a:cubicBezTo>
                      <a:pt x="26" y="26"/>
                      <a:pt x="25" y="28"/>
                      <a:pt x="25" y="27"/>
                    </a:cubicBezTo>
                    <a:cubicBezTo>
                      <a:pt x="26" y="26"/>
                      <a:pt x="26" y="26"/>
                      <a:pt x="26" y="26"/>
                    </a:cubicBezTo>
                    <a:cubicBezTo>
                      <a:pt x="24" y="29"/>
                      <a:pt x="27" y="27"/>
                      <a:pt x="26" y="29"/>
                    </a:cubicBezTo>
                    <a:cubicBezTo>
                      <a:pt x="27" y="27"/>
                      <a:pt x="26" y="29"/>
                      <a:pt x="27" y="28"/>
                    </a:cubicBezTo>
                    <a:cubicBezTo>
                      <a:pt x="25" y="30"/>
                      <a:pt x="27" y="28"/>
                      <a:pt x="26" y="29"/>
                    </a:cubicBezTo>
                    <a:cubicBezTo>
                      <a:pt x="28" y="27"/>
                      <a:pt x="28" y="27"/>
                      <a:pt x="28" y="27"/>
                    </a:cubicBezTo>
                    <a:cubicBezTo>
                      <a:pt x="27" y="29"/>
                      <a:pt x="31" y="25"/>
                      <a:pt x="29" y="27"/>
                    </a:cubicBezTo>
                    <a:cubicBezTo>
                      <a:pt x="27" y="29"/>
                      <a:pt x="27" y="29"/>
                      <a:pt x="27" y="29"/>
                    </a:cubicBezTo>
                    <a:cubicBezTo>
                      <a:pt x="26" y="31"/>
                      <a:pt x="29" y="27"/>
                      <a:pt x="28" y="30"/>
                    </a:cubicBezTo>
                    <a:cubicBezTo>
                      <a:pt x="28" y="29"/>
                      <a:pt x="29" y="28"/>
                      <a:pt x="30" y="27"/>
                    </a:cubicBezTo>
                    <a:cubicBezTo>
                      <a:pt x="30" y="28"/>
                      <a:pt x="29" y="29"/>
                      <a:pt x="29" y="30"/>
                    </a:cubicBezTo>
                    <a:cubicBezTo>
                      <a:pt x="29" y="29"/>
                      <a:pt x="30" y="29"/>
                      <a:pt x="29" y="30"/>
                    </a:cubicBezTo>
                    <a:cubicBezTo>
                      <a:pt x="28" y="30"/>
                      <a:pt x="28" y="30"/>
                      <a:pt x="28" y="30"/>
                    </a:cubicBezTo>
                    <a:cubicBezTo>
                      <a:pt x="28" y="31"/>
                      <a:pt x="29" y="30"/>
                      <a:pt x="30" y="30"/>
                    </a:cubicBezTo>
                    <a:cubicBezTo>
                      <a:pt x="28" y="31"/>
                      <a:pt x="29" y="31"/>
                      <a:pt x="29" y="32"/>
                    </a:cubicBezTo>
                    <a:cubicBezTo>
                      <a:pt x="31" y="30"/>
                      <a:pt x="29" y="33"/>
                      <a:pt x="31" y="31"/>
                    </a:cubicBezTo>
                    <a:cubicBezTo>
                      <a:pt x="30" y="31"/>
                      <a:pt x="30" y="31"/>
                      <a:pt x="30" y="31"/>
                    </a:cubicBezTo>
                    <a:cubicBezTo>
                      <a:pt x="31" y="31"/>
                      <a:pt x="32" y="29"/>
                      <a:pt x="32" y="29"/>
                    </a:cubicBezTo>
                    <a:cubicBezTo>
                      <a:pt x="31" y="31"/>
                      <a:pt x="31" y="31"/>
                      <a:pt x="31" y="31"/>
                    </a:cubicBezTo>
                    <a:cubicBezTo>
                      <a:pt x="29" y="33"/>
                      <a:pt x="31" y="31"/>
                      <a:pt x="30" y="32"/>
                    </a:cubicBezTo>
                    <a:cubicBezTo>
                      <a:pt x="31" y="31"/>
                      <a:pt x="30" y="32"/>
                      <a:pt x="31" y="31"/>
                    </a:cubicBezTo>
                    <a:cubicBezTo>
                      <a:pt x="32" y="31"/>
                      <a:pt x="32" y="31"/>
                      <a:pt x="32" y="31"/>
                    </a:cubicBezTo>
                    <a:cubicBezTo>
                      <a:pt x="33" y="30"/>
                      <a:pt x="33" y="30"/>
                      <a:pt x="33" y="30"/>
                    </a:cubicBezTo>
                    <a:cubicBezTo>
                      <a:pt x="33" y="30"/>
                      <a:pt x="31" y="32"/>
                      <a:pt x="31" y="32"/>
                    </a:cubicBezTo>
                    <a:cubicBezTo>
                      <a:pt x="31" y="33"/>
                      <a:pt x="31"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1" y="33"/>
                    </a:cubicBezTo>
                    <a:cubicBezTo>
                      <a:pt x="30" y="34"/>
                      <a:pt x="30" y="34"/>
                      <a:pt x="30" y="34"/>
                    </a:cubicBezTo>
                    <a:cubicBezTo>
                      <a:pt x="30" y="34"/>
                      <a:pt x="32" y="33"/>
                      <a:pt x="32" y="32"/>
                    </a:cubicBezTo>
                    <a:cubicBezTo>
                      <a:pt x="32" y="34"/>
                      <a:pt x="33" y="33"/>
                      <a:pt x="34" y="33"/>
                    </a:cubicBezTo>
                    <a:cubicBezTo>
                      <a:pt x="34" y="33"/>
                      <a:pt x="33" y="33"/>
                      <a:pt x="33" y="33"/>
                    </a:cubicBezTo>
                    <a:cubicBezTo>
                      <a:pt x="34" y="33"/>
                      <a:pt x="35" y="32"/>
                      <a:pt x="34" y="33"/>
                    </a:cubicBezTo>
                    <a:cubicBezTo>
                      <a:pt x="35" y="32"/>
                      <a:pt x="33" y="34"/>
                      <a:pt x="34" y="34"/>
                    </a:cubicBezTo>
                    <a:cubicBezTo>
                      <a:pt x="33" y="34"/>
                      <a:pt x="35" y="33"/>
                      <a:pt x="34" y="33"/>
                    </a:cubicBezTo>
                    <a:cubicBezTo>
                      <a:pt x="33" y="35"/>
                      <a:pt x="36" y="32"/>
                      <a:pt x="35" y="34"/>
                    </a:cubicBezTo>
                    <a:cubicBezTo>
                      <a:pt x="36" y="33"/>
                      <a:pt x="35" y="34"/>
                      <a:pt x="34" y="35"/>
                    </a:cubicBezTo>
                    <a:cubicBezTo>
                      <a:pt x="35" y="34"/>
                      <a:pt x="36" y="34"/>
                      <a:pt x="37" y="33"/>
                    </a:cubicBezTo>
                    <a:cubicBezTo>
                      <a:pt x="36" y="34"/>
                      <a:pt x="36" y="34"/>
                      <a:pt x="36" y="34"/>
                    </a:cubicBezTo>
                    <a:cubicBezTo>
                      <a:pt x="36" y="34"/>
                      <a:pt x="36" y="34"/>
                      <a:pt x="37" y="34"/>
                    </a:cubicBezTo>
                    <a:cubicBezTo>
                      <a:pt x="38" y="33"/>
                      <a:pt x="39" y="32"/>
                      <a:pt x="39" y="32"/>
                    </a:cubicBezTo>
                    <a:cubicBezTo>
                      <a:pt x="39" y="32"/>
                      <a:pt x="39" y="32"/>
                      <a:pt x="39" y="32"/>
                    </a:cubicBezTo>
                    <a:cubicBezTo>
                      <a:pt x="40" y="32"/>
                      <a:pt x="40" y="32"/>
                      <a:pt x="40" y="32"/>
                    </a:cubicBezTo>
                    <a:cubicBezTo>
                      <a:pt x="39" y="33"/>
                      <a:pt x="39" y="32"/>
                      <a:pt x="39" y="33"/>
                    </a:cubicBezTo>
                    <a:cubicBezTo>
                      <a:pt x="37" y="35"/>
                      <a:pt x="38" y="34"/>
                      <a:pt x="38" y="35"/>
                    </a:cubicBezTo>
                    <a:cubicBezTo>
                      <a:pt x="39" y="34"/>
                      <a:pt x="39" y="34"/>
                      <a:pt x="39" y="34"/>
                    </a:cubicBezTo>
                    <a:cubicBezTo>
                      <a:pt x="40" y="33"/>
                      <a:pt x="38" y="35"/>
                      <a:pt x="38" y="35"/>
                    </a:cubicBezTo>
                    <a:cubicBezTo>
                      <a:pt x="42" y="32"/>
                      <a:pt x="42" y="32"/>
                      <a:pt x="42" y="32"/>
                    </a:cubicBezTo>
                    <a:cubicBezTo>
                      <a:pt x="42" y="32"/>
                      <a:pt x="41" y="33"/>
                      <a:pt x="40" y="34"/>
                    </a:cubicBezTo>
                    <a:cubicBezTo>
                      <a:pt x="40" y="34"/>
                      <a:pt x="42" y="32"/>
                      <a:pt x="44" y="31"/>
                    </a:cubicBezTo>
                    <a:cubicBezTo>
                      <a:pt x="44" y="31"/>
                      <a:pt x="45" y="31"/>
                      <a:pt x="45" y="31"/>
                    </a:cubicBezTo>
                    <a:cubicBezTo>
                      <a:pt x="44" y="32"/>
                      <a:pt x="45" y="31"/>
                      <a:pt x="44" y="32"/>
                    </a:cubicBezTo>
                    <a:cubicBezTo>
                      <a:pt x="43" y="33"/>
                      <a:pt x="43" y="33"/>
                      <a:pt x="43" y="33"/>
                    </a:cubicBezTo>
                    <a:cubicBezTo>
                      <a:pt x="43" y="33"/>
                      <a:pt x="41" y="34"/>
                      <a:pt x="40" y="35"/>
                    </a:cubicBezTo>
                    <a:cubicBezTo>
                      <a:pt x="41" y="35"/>
                      <a:pt x="41" y="36"/>
                      <a:pt x="41" y="36"/>
                    </a:cubicBezTo>
                    <a:cubicBezTo>
                      <a:pt x="43" y="34"/>
                      <a:pt x="42" y="35"/>
                      <a:pt x="44" y="34"/>
                    </a:cubicBezTo>
                    <a:cubicBezTo>
                      <a:pt x="44" y="34"/>
                      <a:pt x="43" y="35"/>
                      <a:pt x="42" y="36"/>
                    </a:cubicBezTo>
                    <a:cubicBezTo>
                      <a:pt x="43" y="35"/>
                      <a:pt x="43" y="36"/>
                      <a:pt x="43" y="36"/>
                    </a:cubicBezTo>
                    <a:cubicBezTo>
                      <a:pt x="43" y="36"/>
                      <a:pt x="43" y="36"/>
                      <a:pt x="43" y="36"/>
                    </a:cubicBezTo>
                    <a:cubicBezTo>
                      <a:pt x="44" y="36"/>
                      <a:pt x="43" y="37"/>
                      <a:pt x="45" y="36"/>
                    </a:cubicBezTo>
                    <a:cubicBezTo>
                      <a:pt x="44" y="37"/>
                      <a:pt x="44" y="37"/>
                      <a:pt x="44" y="37"/>
                    </a:cubicBezTo>
                    <a:cubicBezTo>
                      <a:pt x="44" y="37"/>
                      <a:pt x="47" y="34"/>
                      <a:pt x="46" y="36"/>
                    </a:cubicBezTo>
                    <a:cubicBezTo>
                      <a:pt x="45" y="36"/>
                      <a:pt x="45" y="36"/>
                      <a:pt x="45" y="36"/>
                    </a:cubicBezTo>
                    <a:cubicBezTo>
                      <a:pt x="46" y="36"/>
                      <a:pt x="44" y="38"/>
                      <a:pt x="46" y="36"/>
                    </a:cubicBezTo>
                    <a:cubicBezTo>
                      <a:pt x="45" y="37"/>
                      <a:pt x="45" y="37"/>
                      <a:pt x="45" y="37"/>
                    </a:cubicBezTo>
                    <a:cubicBezTo>
                      <a:pt x="45" y="37"/>
                      <a:pt x="45" y="37"/>
                      <a:pt x="47" y="36"/>
                    </a:cubicBezTo>
                    <a:cubicBezTo>
                      <a:pt x="45" y="38"/>
                      <a:pt x="45" y="38"/>
                      <a:pt x="45" y="38"/>
                    </a:cubicBezTo>
                    <a:cubicBezTo>
                      <a:pt x="45" y="39"/>
                      <a:pt x="47" y="36"/>
                      <a:pt x="47" y="37"/>
                    </a:cubicBezTo>
                    <a:cubicBezTo>
                      <a:pt x="47" y="37"/>
                      <a:pt x="46" y="38"/>
                      <a:pt x="46" y="38"/>
                    </a:cubicBezTo>
                    <a:cubicBezTo>
                      <a:pt x="47" y="37"/>
                      <a:pt x="47" y="38"/>
                      <a:pt x="47" y="38"/>
                    </a:cubicBezTo>
                    <a:cubicBezTo>
                      <a:pt x="46" y="39"/>
                      <a:pt x="46" y="39"/>
                      <a:pt x="46" y="39"/>
                    </a:cubicBezTo>
                    <a:cubicBezTo>
                      <a:pt x="47" y="40"/>
                      <a:pt x="47" y="41"/>
                      <a:pt x="50" y="41"/>
                    </a:cubicBezTo>
                    <a:cubicBezTo>
                      <a:pt x="48" y="42"/>
                      <a:pt x="48" y="41"/>
                      <a:pt x="47" y="43"/>
                    </a:cubicBezTo>
                    <a:cubicBezTo>
                      <a:pt x="49" y="41"/>
                      <a:pt x="48" y="42"/>
                      <a:pt x="49" y="42"/>
                    </a:cubicBezTo>
                    <a:cubicBezTo>
                      <a:pt x="48" y="42"/>
                      <a:pt x="48" y="42"/>
                      <a:pt x="48" y="42"/>
                    </a:cubicBezTo>
                    <a:cubicBezTo>
                      <a:pt x="49" y="42"/>
                      <a:pt x="48" y="43"/>
                      <a:pt x="48" y="43"/>
                    </a:cubicBezTo>
                    <a:cubicBezTo>
                      <a:pt x="49" y="43"/>
                      <a:pt x="49" y="43"/>
                      <a:pt x="49" y="43"/>
                    </a:cubicBezTo>
                    <a:cubicBezTo>
                      <a:pt x="50" y="42"/>
                      <a:pt x="47" y="45"/>
                      <a:pt x="49" y="43"/>
                    </a:cubicBezTo>
                    <a:cubicBezTo>
                      <a:pt x="48" y="44"/>
                      <a:pt x="48" y="44"/>
                      <a:pt x="48" y="44"/>
                    </a:cubicBezTo>
                    <a:cubicBezTo>
                      <a:pt x="50" y="43"/>
                      <a:pt x="47" y="45"/>
                      <a:pt x="49" y="44"/>
                    </a:cubicBezTo>
                    <a:cubicBezTo>
                      <a:pt x="49" y="44"/>
                      <a:pt x="49" y="44"/>
                      <a:pt x="49" y="44"/>
                    </a:cubicBezTo>
                    <a:cubicBezTo>
                      <a:pt x="48" y="45"/>
                      <a:pt x="51" y="43"/>
                      <a:pt x="50" y="44"/>
                    </a:cubicBezTo>
                    <a:cubicBezTo>
                      <a:pt x="50" y="44"/>
                      <a:pt x="51" y="44"/>
                      <a:pt x="53" y="43"/>
                    </a:cubicBezTo>
                    <a:cubicBezTo>
                      <a:pt x="51" y="44"/>
                      <a:pt x="51" y="44"/>
                      <a:pt x="51" y="44"/>
                    </a:cubicBezTo>
                    <a:cubicBezTo>
                      <a:pt x="52" y="44"/>
                      <a:pt x="52" y="46"/>
                      <a:pt x="55" y="45"/>
                    </a:cubicBezTo>
                    <a:cubicBezTo>
                      <a:pt x="54" y="45"/>
                      <a:pt x="54" y="45"/>
                      <a:pt x="54" y="45"/>
                    </a:cubicBezTo>
                    <a:cubicBezTo>
                      <a:pt x="56" y="44"/>
                      <a:pt x="52" y="48"/>
                      <a:pt x="56" y="45"/>
                    </a:cubicBezTo>
                    <a:cubicBezTo>
                      <a:pt x="58" y="45"/>
                      <a:pt x="58" y="45"/>
                      <a:pt x="58" y="45"/>
                    </a:cubicBezTo>
                    <a:cubicBezTo>
                      <a:pt x="56" y="46"/>
                      <a:pt x="56" y="46"/>
                      <a:pt x="56" y="46"/>
                    </a:cubicBezTo>
                    <a:cubicBezTo>
                      <a:pt x="57" y="46"/>
                      <a:pt x="56" y="46"/>
                      <a:pt x="58" y="46"/>
                    </a:cubicBezTo>
                    <a:cubicBezTo>
                      <a:pt x="56" y="46"/>
                      <a:pt x="56" y="46"/>
                      <a:pt x="56" y="46"/>
                    </a:cubicBezTo>
                    <a:cubicBezTo>
                      <a:pt x="56" y="47"/>
                      <a:pt x="59" y="46"/>
                      <a:pt x="58" y="46"/>
                    </a:cubicBezTo>
                    <a:cubicBezTo>
                      <a:pt x="57" y="46"/>
                      <a:pt x="57" y="46"/>
                      <a:pt x="57" y="46"/>
                    </a:cubicBezTo>
                    <a:cubicBezTo>
                      <a:pt x="55" y="49"/>
                      <a:pt x="54" y="52"/>
                      <a:pt x="58" y="51"/>
                    </a:cubicBezTo>
                    <a:cubicBezTo>
                      <a:pt x="59" y="50"/>
                      <a:pt x="56" y="52"/>
                      <a:pt x="56" y="52"/>
                    </a:cubicBezTo>
                    <a:cubicBezTo>
                      <a:pt x="60" y="51"/>
                      <a:pt x="56" y="55"/>
                      <a:pt x="61" y="53"/>
                    </a:cubicBezTo>
                    <a:cubicBezTo>
                      <a:pt x="63" y="53"/>
                      <a:pt x="68" y="50"/>
                      <a:pt x="68" y="50"/>
                    </a:cubicBezTo>
                    <a:cubicBezTo>
                      <a:pt x="65" y="50"/>
                      <a:pt x="66" y="47"/>
                      <a:pt x="68" y="44"/>
                    </a:cubicBezTo>
                    <a:cubicBezTo>
                      <a:pt x="67" y="44"/>
                      <a:pt x="66" y="43"/>
                      <a:pt x="6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13" name="Freeform 374"/>
              <p:cNvSpPr/>
              <p:nvPr/>
            </p:nvSpPr>
            <p:spPr bwMode="auto">
              <a:xfrm>
                <a:off x="6047" y="2257"/>
                <a:ext cx="0" cy="2"/>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14" name="Freeform 375"/>
              <p:cNvSpPr/>
              <p:nvPr/>
            </p:nvSpPr>
            <p:spPr bwMode="auto">
              <a:xfrm>
                <a:off x="6882" y="2736"/>
                <a:ext cx="2" cy="5"/>
              </a:xfrm>
              <a:custGeom>
                <a:avLst/>
                <a:gdLst>
                  <a:gd name="T0" fmla="*/ 0 w 1"/>
                  <a:gd name="T1" fmla="*/ 1 h 2"/>
                  <a:gd name="T2" fmla="*/ 1 w 1"/>
                  <a:gd name="T3" fmla="*/ 1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1" y="1"/>
                      <a:pt x="1" y="1"/>
                    </a:cubicBezTo>
                    <a:cubicBezTo>
                      <a:pt x="1" y="1"/>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15" name="Freeform 376"/>
              <p:cNvSpPr/>
              <p:nvPr/>
            </p:nvSpPr>
            <p:spPr bwMode="auto">
              <a:xfrm>
                <a:off x="6891" y="2710"/>
                <a:ext cx="7"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16" name="Freeform 377"/>
              <p:cNvSpPr/>
              <p:nvPr/>
            </p:nvSpPr>
            <p:spPr bwMode="auto">
              <a:xfrm>
                <a:off x="6047" y="2252"/>
                <a:ext cx="0" cy="3"/>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0"/>
                      <a:pt x="0" y="0"/>
                      <a:pt x="0" y="1"/>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17" name="Freeform 378"/>
              <p:cNvSpPr/>
              <p:nvPr/>
            </p:nvSpPr>
            <p:spPr bwMode="auto">
              <a:xfrm>
                <a:off x="6047" y="225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18" name="Freeform 379"/>
              <p:cNvSpPr/>
              <p:nvPr/>
            </p:nvSpPr>
            <p:spPr bwMode="auto">
              <a:xfrm>
                <a:off x="6882" y="2741"/>
                <a:ext cx="4" cy="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1"/>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19" name="Freeform 380"/>
              <p:cNvSpPr/>
              <p:nvPr/>
            </p:nvSpPr>
            <p:spPr bwMode="auto">
              <a:xfrm>
                <a:off x="6884" y="2745"/>
                <a:ext cx="2" cy="5"/>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2"/>
                      <a:pt x="1" y="1"/>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20" name="Oval 381"/>
              <p:cNvSpPr>
                <a:spLocks noChangeArrowheads="1"/>
              </p:cNvSpPr>
              <p:nvPr/>
            </p:nvSpPr>
            <p:spPr bwMode="auto">
              <a:xfrm>
                <a:off x="6531" y="2478"/>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21" name="Freeform 382"/>
              <p:cNvSpPr/>
              <p:nvPr/>
            </p:nvSpPr>
            <p:spPr bwMode="auto">
              <a:xfrm>
                <a:off x="6879" y="2741"/>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22" name="Freeform 383"/>
              <p:cNvSpPr/>
              <p:nvPr/>
            </p:nvSpPr>
            <p:spPr bwMode="auto">
              <a:xfrm>
                <a:off x="6967" y="2788"/>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23" name="Freeform 384"/>
              <p:cNvSpPr/>
              <p:nvPr/>
            </p:nvSpPr>
            <p:spPr bwMode="auto">
              <a:xfrm>
                <a:off x="6960" y="279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24" name="Freeform 385"/>
              <p:cNvSpPr/>
              <p:nvPr/>
            </p:nvSpPr>
            <p:spPr bwMode="auto">
              <a:xfrm>
                <a:off x="6967" y="278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25" name="Freeform 386"/>
              <p:cNvSpPr/>
              <p:nvPr/>
            </p:nvSpPr>
            <p:spPr bwMode="auto">
              <a:xfrm>
                <a:off x="6979" y="2790"/>
                <a:ext cx="2" cy="5"/>
              </a:xfrm>
              <a:custGeom>
                <a:avLst/>
                <a:gdLst>
                  <a:gd name="T0" fmla="*/ 0 w 2"/>
                  <a:gd name="T1" fmla="*/ 5 h 5"/>
                  <a:gd name="T2" fmla="*/ 0 w 2"/>
                  <a:gd name="T3" fmla="*/ 5 h 5"/>
                  <a:gd name="T4" fmla="*/ 2 w 2"/>
                  <a:gd name="T5" fmla="*/ 0 h 5"/>
                  <a:gd name="T6" fmla="*/ 0 w 2"/>
                  <a:gd name="T7" fmla="*/ 5 h 5"/>
                </a:gdLst>
                <a:ahLst/>
                <a:cxnLst>
                  <a:cxn ang="0">
                    <a:pos x="T0" y="T1"/>
                  </a:cxn>
                  <a:cxn ang="0">
                    <a:pos x="T2" y="T3"/>
                  </a:cxn>
                  <a:cxn ang="0">
                    <a:pos x="T4" y="T5"/>
                  </a:cxn>
                  <a:cxn ang="0">
                    <a:pos x="T6" y="T7"/>
                  </a:cxn>
                </a:cxnLst>
                <a:rect l="0" t="0" r="r" b="b"/>
                <a:pathLst>
                  <a:path w="2" h="5">
                    <a:moveTo>
                      <a:pt x="0" y="5"/>
                    </a:moveTo>
                    <a:lnTo>
                      <a:pt x="0" y="5"/>
                    </a:lnTo>
                    <a:lnTo>
                      <a:pt x="2"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26" name="Freeform 387"/>
              <p:cNvSpPr/>
              <p:nvPr/>
            </p:nvSpPr>
            <p:spPr bwMode="auto">
              <a:xfrm>
                <a:off x="6528" y="2478"/>
                <a:ext cx="3"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27" name="Freeform 388"/>
              <p:cNvSpPr/>
              <p:nvPr/>
            </p:nvSpPr>
            <p:spPr bwMode="auto">
              <a:xfrm>
                <a:off x="6526" y="280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28" name="Freeform 389"/>
              <p:cNvSpPr/>
              <p:nvPr/>
            </p:nvSpPr>
            <p:spPr bwMode="auto">
              <a:xfrm>
                <a:off x="6955" y="278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29" name="Freeform 390"/>
              <p:cNvSpPr/>
              <p:nvPr/>
            </p:nvSpPr>
            <p:spPr bwMode="auto">
              <a:xfrm>
                <a:off x="6047" y="225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30" name="Rectangle 391"/>
              <p:cNvSpPr>
                <a:spLocks noChangeArrowheads="1"/>
              </p:cNvSpPr>
              <p:nvPr/>
            </p:nvSpPr>
            <p:spPr bwMode="auto">
              <a:xfrm>
                <a:off x="6047" y="225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31" name="Freeform 392"/>
              <p:cNvSpPr/>
              <p:nvPr/>
            </p:nvSpPr>
            <p:spPr bwMode="auto">
              <a:xfrm>
                <a:off x="6946" y="2724"/>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32" name="Freeform 393"/>
              <p:cNvSpPr/>
              <p:nvPr/>
            </p:nvSpPr>
            <p:spPr bwMode="auto">
              <a:xfrm>
                <a:off x="6047" y="22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33" name="Freeform 394"/>
              <p:cNvSpPr/>
              <p:nvPr/>
            </p:nvSpPr>
            <p:spPr bwMode="auto">
              <a:xfrm>
                <a:off x="6922" y="276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34" name="Freeform 395"/>
              <p:cNvSpPr/>
              <p:nvPr/>
            </p:nvSpPr>
            <p:spPr bwMode="auto">
              <a:xfrm>
                <a:off x="6277" y="2686"/>
                <a:ext cx="21" cy="14"/>
              </a:xfrm>
              <a:custGeom>
                <a:avLst/>
                <a:gdLst>
                  <a:gd name="T0" fmla="*/ 0 w 9"/>
                  <a:gd name="T1" fmla="*/ 0 h 6"/>
                  <a:gd name="T2" fmla="*/ 9 w 9"/>
                  <a:gd name="T3" fmla="*/ 6 h 6"/>
                  <a:gd name="T4" fmla="*/ 0 w 9"/>
                  <a:gd name="T5" fmla="*/ 0 h 6"/>
                </a:gdLst>
                <a:ahLst/>
                <a:cxnLst>
                  <a:cxn ang="0">
                    <a:pos x="T0" y="T1"/>
                  </a:cxn>
                  <a:cxn ang="0">
                    <a:pos x="T2" y="T3"/>
                  </a:cxn>
                  <a:cxn ang="0">
                    <a:pos x="T4" y="T5"/>
                  </a:cxn>
                </a:cxnLst>
                <a:rect l="0" t="0" r="r" b="b"/>
                <a:pathLst>
                  <a:path w="9" h="6">
                    <a:moveTo>
                      <a:pt x="0" y="0"/>
                    </a:moveTo>
                    <a:cubicBezTo>
                      <a:pt x="9" y="6"/>
                      <a:pt x="9" y="6"/>
                      <a:pt x="9" y="6"/>
                    </a:cubicBezTo>
                    <a:cubicBezTo>
                      <a:pt x="6" y="3"/>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35" name="Freeform 396"/>
              <p:cNvSpPr/>
              <p:nvPr/>
            </p:nvSpPr>
            <p:spPr bwMode="auto">
              <a:xfrm>
                <a:off x="6073" y="2527"/>
                <a:ext cx="5" cy="7"/>
              </a:xfrm>
              <a:custGeom>
                <a:avLst/>
                <a:gdLst>
                  <a:gd name="T0" fmla="*/ 1 w 2"/>
                  <a:gd name="T1" fmla="*/ 1 h 3"/>
                  <a:gd name="T2" fmla="*/ 2 w 2"/>
                  <a:gd name="T3" fmla="*/ 3 h 3"/>
                  <a:gd name="T4" fmla="*/ 2 w 2"/>
                  <a:gd name="T5" fmla="*/ 1 h 3"/>
                  <a:gd name="T6" fmla="*/ 1 w 2"/>
                  <a:gd name="T7" fmla="*/ 1 h 3"/>
                </a:gdLst>
                <a:ahLst/>
                <a:cxnLst>
                  <a:cxn ang="0">
                    <a:pos x="T0" y="T1"/>
                  </a:cxn>
                  <a:cxn ang="0">
                    <a:pos x="T2" y="T3"/>
                  </a:cxn>
                  <a:cxn ang="0">
                    <a:pos x="T4" y="T5"/>
                  </a:cxn>
                  <a:cxn ang="0">
                    <a:pos x="T6" y="T7"/>
                  </a:cxn>
                </a:cxnLst>
                <a:rect l="0" t="0" r="r" b="b"/>
                <a:pathLst>
                  <a:path w="2" h="3">
                    <a:moveTo>
                      <a:pt x="1" y="1"/>
                    </a:moveTo>
                    <a:cubicBezTo>
                      <a:pt x="2" y="2"/>
                      <a:pt x="2" y="2"/>
                      <a:pt x="2" y="3"/>
                    </a:cubicBezTo>
                    <a:cubicBezTo>
                      <a:pt x="2" y="1"/>
                      <a:pt x="2" y="1"/>
                      <a:pt x="2" y="1"/>
                    </a:cubicBezTo>
                    <a:cubicBezTo>
                      <a:pt x="2"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36" name="Freeform 397"/>
              <p:cNvSpPr/>
              <p:nvPr/>
            </p:nvSpPr>
            <p:spPr bwMode="auto">
              <a:xfrm>
                <a:off x="6059" y="2345"/>
                <a:ext cx="7" cy="5"/>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0" y="0"/>
                      <a:pt x="3" y="1"/>
                      <a:pt x="1" y="2"/>
                    </a:cubicBezTo>
                    <a:cubicBezTo>
                      <a:pt x="2" y="2"/>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37" name="Freeform 398"/>
              <p:cNvSpPr/>
              <p:nvPr/>
            </p:nvSpPr>
            <p:spPr bwMode="auto">
              <a:xfrm>
                <a:off x="6116" y="2558"/>
                <a:ext cx="14" cy="7"/>
              </a:xfrm>
              <a:custGeom>
                <a:avLst/>
                <a:gdLst>
                  <a:gd name="T0" fmla="*/ 0 w 6"/>
                  <a:gd name="T1" fmla="*/ 0 h 3"/>
                  <a:gd name="T2" fmla="*/ 4 w 6"/>
                  <a:gd name="T3" fmla="*/ 3 h 3"/>
                  <a:gd name="T4" fmla="*/ 0 w 6"/>
                  <a:gd name="T5" fmla="*/ 0 h 3"/>
                </a:gdLst>
                <a:ahLst/>
                <a:cxnLst>
                  <a:cxn ang="0">
                    <a:pos x="T0" y="T1"/>
                  </a:cxn>
                  <a:cxn ang="0">
                    <a:pos x="T2" y="T3"/>
                  </a:cxn>
                  <a:cxn ang="0">
                    <a:pos x="T4" y="T5"/>
                  </a:cxn>
                </a:cxnLst>
                <a:rect l="0" t="0" r="r" b="b"/>
                <a:pathLst>
                  <a:path w="6" h="3">
                    <a:moveTo>
                      <a:pt x="0" y="0"/>
                    </a:moveTo>
                    <a:cubicBezTo>
                      <a:pt x="0" y="2"/>
                      <a:pt x="3" y="3"/>
                      <a:pt x="4" y="3"/>
                    </a:cubicBezTo>
                    <a:cubicBezTo>
                      <a:pt x="6" y="3"/>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38" name="Freeform 399"/>
              <p:cNvSpPr/>
              <p:nvPr/>
            </p:nvSpPr>
            <p:spPr bwMode="auto">
              <a:xfrm>
                <a:off x="6040" y="2271"/>
                <a:ext cx="5" cy="5"/>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39" name="Freeform 400"/>
              <p:cNvSpPr/>
              <p:nvPr/>
            </p:nvSpPr>
            <p:spPr bwMode="auto">
              <a:xfrm>
                <a:off x="6040" y="2286"/>
                <a:ext cx="5" cy="0"/>
              </a:xfrm>
              <a:custGeom>
                <a:avLst/>
                <a:gdLst>
                  <a:gd name="T0" fmla="*/ 0 w 2"/>
                  <a:gd name="T1" fmla="*/ 1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40" name="Freeform 401"/>
              <p:cNvSpPr/>
              <p:nvPr/>
            </p:nvSpPr>
            <p:spPr bwMode="auto">
              <a:xfrm>
                <a:off x="6052" y="2340"/>
                <a:ext cx="4" cy="10"/>
              </a:xfrm>
              <a:custGeom>
                <a:avLst/>
                <a:gdLst>
                  <a:gd name="T0" fmla="*/ 2 w 2"/>
                  <a:gd name="T1" fmla="*/ 4 h 4"/>
                  <a:gd name="T2" fmla="*/ 1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1"/>
                      <a:pt x="1" y="0"/>
                    </a:cubicBezTo>
                    <a:cubicBezTo>
                      <a:pt x="0" y="2"/>
                      <a:pt x="1"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41" name="Freeform 402"/>
              <p:cNvSpPr/>
              <p:nvPr/>
            </p:nvSpPr>
            <p:spPr bwMode="auto">
              <a:xfrm>
                <a:off x="6040" y="2278"/>
                <a:ext cx="9" cy="5"/>
              </a:xfrm>
              <a:custGeom>
                <a:avLst/>
                <a:gdLst>
                  <a:gd name="T0" fmla="*/ 0 w 4"/>
                  <a:gd name="T1" fmla="*/ 2 h 2"/>
                  <a:gd name="T2" fmla="*/ 0 w 4"/>
                  <a:gd name="T3" fmla="*/ 2 h 2"/>
                  <a:gd name="T4" fmla="*/ 2 w 4"/>
                  <a:gd name="T5" fmla="*/ 2 h 2"/>
                  <a:gd name="T6" fmla="*/ 2 w 4"/>
                  <a:gd name="T7" fmla="*/ 1 h 2"/>
                  <a:gd name="T8" fmla="*/ 4 w 4"/>
                  <a:gd name="T9" fmla="*/ 0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cubicBezTo>
                      <a:pt x="0" y="2"/>
                      <a:pt x="0" y="2"/>
                      <a:pt x="0" y="2"/>
                    </a:cubicBezTo>
                    <a:cubicBezTo>
                      <a:pt x="1" y="2"/>
                      <a:pt x="1" y="2"/>
                      <a:pt x="2" y="2"/>
                    </a:cubicBezTo>
                    <a:cubicBezTo>
                      <a:pt x="2" y="2"/>
                      <a:pt x="3" y="1"/>
                      <a:pt x="2" y="1"/>
                    </a:cubicBezTo>
                    <a:cubicBezTo>
                      <a:pt x="3" y="0"/>
                      <a:pt x="4" y="1"/>
                      <a:pt x="4" y="0"/>
                    </a:cubicBezTo>
                    <a:cubicBezTo>
                      <a:pt x="3" y="0"/>
                      <a:pt x="1"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42" name="Freeform 403"/>
              <p:cNvSpPr/>
              <p:nvPr/>
            </p:nvSpPr>
            <p:spPr bwMode="auto">
              <a:xfrm>
                <a:off x="6045" y="2283"/>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43" name="Freeform 404"/>
              <p:cNvSpPr/>
              <p:nvPr/>
            </p:nvSpPr>
            <p:spPr bwMode="auto">
              <a:xfrm>
                <a:off x="6322" y="2731"/>
                <a:ext cx="5" cy="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1"/>
                      <a:pt x="2" y="2"/>
                    </a:cubicBezTo>
                    <a:cubicBezTo>
                      <a:pt x="2" y="1"/>
                      <a:pt x="1" y="1"/>
                      <a:pt x="0" y="0"/>
                    </a:cubicBezTo>
                    <a:cubicBezTo>
                      <a:pt x="0" y="0"/>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44" name="Freeform 405"/>
              <p:cNvSpPr/>
              <p:nvPr/>
            </p:nvSpPr>
            <p:spPr bwMode="auto">
              <a:xfrm>
                <a:off x="6222" y="2636"/>
                <a:ext cx="7" cy="7"/>
              </a:xfrm>
              <a:custGeom>
                <a:avLst/>
                <a:gdLst>
                  <a:gd name="T0" fmla="*/ 2 w 3"/>
                  <a:gd name="T1" fmla="*/ 3 h 3"/>
                  <a:gd name="T2" fmla="*/ 0 w 3"/>
                  <a:gd name="T3" fmla="*/ 0 h 3"/>
                  <a:gd name="T4" fmla="*/ 2 w 3"/>
                  <a:gd name="T5" fmla="*/ 3 h 3"/>
                </a:gdLst>
                <a:ahLst/>
                <a:cxnLst>
                  <a:cxn ang="0">
                    <a:pos x="T0" y="T1"/>
                  </a:cxn>
                  <a:cxn ang="0">
                    <a:pos x="T2" y="T3"/>
                  </a:cxn>
                  <a:cxn ang="0">
                    <a:pos x="T4" y="T5"/>
                  </a:cxn>
                </a:cxnLst>
                <a:rect l="0" t="0" r="r" b="b"/>
                <a:pathLst>
                  <a:path w="3" h="3">
                    <a:moveTo>
                      <a:pt x="2" y="3"/>
                    </a:moveTo>
                    <a:cubicBezTo>
                      <a:pt x="3" y="2"/>
                      <a:pt x="1" y="1"/>
                      <a:pt x="0" y="0"/>
                    </a:cubicBezTo>
                    <a:cubicBezTo>
                      <a:pt x="0" y="1"/>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grpSp>
        <p:sp>
          <p:nvSpPr>
            <p:cNvPr id="445" name="Freeform 407"/>
            <p:cNvSpPr/>
            <p:nvPr/>
          </p:nvSpPr>
          <p:spPr bwMode="auto">
            <a:xfrm>
              <a:off x="10033000" y="4324350"/>
              <a:ext cx="6350" cy="7938"/>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1" y="1"/>
                    <a:pt x="1"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46" name="Freeform 408"/>
            <p:cNvSpPr/>
            <p:nvPr/>
          </p:nvSpPr>
          <p:spPr bwMode="auto">
            <a:xfrm>
              <a:off x="10013950" y="4297363"/>
              <a:ext cx="19050" cy="26988"/>
            </a:xfrm>
            <a:custGeom>
              <a:avLst/>
              <a:gdLst>
                <a:gd name="T0" fmla="*/ 5 w 5"/>
                <a:gd name="T1" fmla="*/ 7 h 7"/>
                <a:gd name="T2" fmla="*/ 2 w 5"/>
                <a:gd name="T3" fmla="*/ 3 h 7"/>
                <a:gd name="T4" fmla="*/ 2 w 5"/>
                <a:gd name="T5" fmla="*/ 1 h 7"/>
                <a:gd name="T6" fmla="*/ 3 w 5"/>
                <a:gd name="T7" fmla="*/ 7 h 7"/>
                <a:gd name="T8" fmla="*/ 3 w 5"/>
                <a:gd name="T9" fmla="*/ 7 h 7"/>
                <a:gd name="T10" fmla="*/ 5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5" y="7"/>
                  </a:moveTo>
                  <a:cubicBezTo>
                    <a:pt x="4" y="5"/>
                    <a:pt x="4" y="3"/>
                    <a:pt x="2" y="3"/>
                  </a:cubicBezTo>
                  <a:cubicBezTo>
                    <a:pt x="1" y="1"/>
                    <a:pt x="4" y="3"/>
                    <a:pt x="2" y="1"/>
                  </a:cubicBezTo>
                  <a:cubicBezTo>
                    <a:pt x="0" y="0"/>
                    <a:pt x="1" y="4"/>
                    <a:pt x="3" y="7"/>
                  </a:cubicBezTo>
                  <a:cubicBezTo>
                    <a:pt x="3" y="7"/>
                    <a:pt x="3" y="7"/>
                    <a:pt x="3" y="7"/>
                  </a:cubicBezTo>
                  <a:cubicBezTo>
                    <a:pt x="4" y="7"/>
                    <a:pt x="4" y="7"/>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47" name="Freeform 409"/>
            <p:cNvSpPr/>
            <p:nvPr/>
          </p:nvSpPr>
          <p:spPr bwMode="auto">
            <a:xfrm>
              <a:off x="10148888" y="5287963"/>
              <a:ext cx="3175" cy="7938"/>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0" y="2"/>
                    <a:pt x="1" y="1"/>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48" name="Freeform 410"/>
            <p:cNvSpPr/>
            <p:nvPr/>
          </p:nvSpPr>
          <p:spPr bwMode="auto">
            <a:xfrm>
              <a:off x="9882188" y="3887788"/>
              <a:ext cx="3175" cy="3175"/>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49" name="Freeform 411"/>
            <p:cNvSpPr/>
            <p:nvPr/>
          </p:nvSpPr>
          <p:spPr bwMode="auto">
            <a:xfrm>
              <a:off x="10514013" y="5253038"/>
              <a:ext cx="0" cy="476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50" name="Freeform 412"/>
            <p:cNvSpPr/>
            <p:nvPr/>
          </p:nvSpPr>
          <p:spPr bwMode="auto">
            <a:xfrm>
              <a:off x="10280650" y="5222875"/>
              <a:ext cx="0" cy="476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51" name="Freeform 413"/>
            <p:cNvSpPr/>
            <p:nvPr/>
          </p:nvSpPr>
          <p:spPr bwMode="auto">
            <a:xfrm>
              <a:off x="10401300" y="5216525"/>
              <a:ext cx="3175"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52" name="Freeform 414"/>
            <p:cNvSpPr/>
            <p:nvPr/>
          </p:nvSpPr>
          <p:spPr bwMode="auto">
            <a:xfrm>
              <a:off x="9756775" y="3429000"/>
              <a:ext cx="4762" cy="14288"/>
            </a:xfrm>
            <a:custGeom>
              <a:avLst/>
              <a:gdLst>
                <a:gd name="T0" fmla="*/ 1 w 1"/>
                <a:gd name="T1" fmla="*/ 1 h 4"/>
                <a:gd name="T2" fmla="*/ 0 w 1"/>
                <a:gd name="T3" fmla="*/ 0 h 4"/>
                <a:gd name="T4" fmla="*/ 1 w 1"/>
                <a:gd name="T5" fmla="*/ 1 h 4"/>
              </a:gdLst>
              <a:ahLst/>
              <a:cxnLst>
                <a:cxn ang="0">
                  <a:pos x="T0" y="T1"/>
                </a:cxn>
                <a:cxn ang="0">
                  <a:pos x="T2" y="T3"/>
                </a:cxn>
                <a:cxn ang="0">
                  <a:pos x="T4" y="T5"/>
                </a:cxn>
              </a:cxnLst>
              <a:rect l="0" t="0" r="r" b="b"/>
              <a:pathLst>
                <a:path w="1" h="4">
                  <a:moveTo>
                    <a:pt x="1" y="1"/>
                  </a:moveTo>
                  <a:cubicBezTo>
                    <a:pt x="1" y="1"/>
                    <a:pt x="0" y="0"/>
                    <a:pt x="0" y="0"/>
                  </a:cubicBezTo>
                  <a:cubicBezTo>
                    <a:pt x="0" y="3"/>
                    <a:pt x="0" y="4"/>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53" name="Freeform 415"/>
            <p:cNvSpPr/>
            <p:nvPr/>
          </p:nvSpPr>
          <p:spPr bwMode="auto">
            <a:xfrm>
              <a:off x="10171113" y="5291138"/>
              <a:ext cx="4762" cy="4763"/>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0"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54" name="Freeform 416"/>
            <p:cNvSpPr/>
            <p:nvPr/>
          </p:nvSpPr>
          <p:spPr bwMode="auto">
            <a:xfrm>
              <a:off x="10461625" y="52768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55" name="Freeform 417"/>
            <p:cNvSpPr/>
            <p:nvPr/>
          </p:nvSpPr>
          <p:spPr bwMode="auto">
            <a:xfrm>
              <a:off x="10502900" y="5268913"/>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56" name="Freeform 418"/>
            <p:cNvSpPr/>
            <p:nvPr/>
          </p:nvSpPr>
          <p:spPr bwMode="auto">
            <a:xfrm>
              <a:off x="9817100" y="31353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57" name="Freeform 419"/>
            <p:cNvSpPr/>
            <p:nvPr/>
          </p:nvSpPr>
          <p:spPr bwMode="auto">
            <a:xfrm>
              <a:off x="10104438" y="5186363"/>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58" name="Freeform 420"/>
            <p:cNvSpPr/>
            <p:nvPr/>
          </p:nvSpPr>
          <p:spPr bwMode="auto">
            <a:xfrm>
              <a:off x="9874250" y="3071813"/>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59" name="Freeform 421"/>
            <p:cNvSpPr/>
            <p:nvPr/>
          </p:nvSpPr>
          <p:spPr bwMode="auto">
            <a:xfrm>
              <a:off x="9786938" y="30749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60" name="Rectangle 422"/>
            <p:cNvSpPr>
              <a:spLocks noChangeArrowheads="1"/>
            </p:cNvSpPr>
            <p:nvPr/>
          </p:nvSpPr>
          <p:spPr bwMode="auto">
            <a:xfrm>
              <a:off x="9813925" y="3135313"/>
              <a:ext cx="1587"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61" name="Freeform 423"/>
            <p:cNvSpPr/>
            <p:nvPr/>
          </p:nvSpPr>
          <p:spPr bwMode="auto">
            <a:xfrm>
              <a:off x="9813925" y="313531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62" name="Freeform 424"/>
            <p:cNvSpPr/>
            <p:nvPr/>
          </p:nvSpPr>
          <p:spPr bwMode="auto">
            <a:xfrm>
              <a:off x="9813925" y="3135313"/>
              <a:ext cx="0" cy="3175"/>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63" name="Freeform 425"/>
            <p:cNvSpPr/>
            <p:nvPr/>
          </p:nvSpPr>
          <p:spPr bwMode="auto">
            <a:xfrm>
              <a:off x="9893300" y="4184650"/>
              <a:ext cx="11112" cy="11113"/>
            </a:xfrm>
            <a:custGeom>
              <a:avLst/>
              <a:gdLst>
                <a:gd name="T0" fmla="*/ 1 w 3"/>
                <a:gd name="T1" fmla="*/ 2 h 3"/>
                <a:gd name="T2" fmla="*/ 3 w 3"/>
                <a:gd name="T3" fmla="*/ 2 h 3"/>
                <a:gd name="T4" fmla="*/ 1 w 3"/>
                <a:gd name="T5" fmla="*/ 2 h 3"/>
              </a:gdLst>
              <a:ahLst/>
              <a:cxnLst>
                <a:cxn ang="0">
                  <a:pos x="T0" y="T1"/>
                </a:cxn>
                <a:cxn ang="0">
                  <a:pos x="T2" y="T3"/>
                </a:cxn>
                <a:cxn ang="0">
                  <a:pos x="T4" y="T5"/>
                </a:cxn>
              </a:cxnLst>
              <a:rect l="0" t="0" r="r" b="b"/>
              <a:pathLst>
                <a:path w="3" h="3">
                  <a:moveTo>
                    <a:pt x="1" y="2"/>
                  </a:moveTo>
                  <a:cubicBezTo>
                    <a:pt x="2" y="2"/>
                    <a:pt x="3" y="3"/>
                    <a:pt x="3" y="2"/>
                  </a:cubicBezTo>
                  <a:cubicBezTo>
                    <a:pt x="0" y="0"/>
                    <a:pt x="0"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64" name="Freeform 426"/>
            <p:cNvSpPr/>
            <p:nvPr/>
          </p:nvSpPr>
          <p:spPr bwMode="auto">
            <a:xfrm>
              <a:off x="10017125" y="4764088"/>
              <a:ext cx="3175" cy="11113"/>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3"/>
                    <a:pt x="1" y="0"/>
                    <a:pt x="0" y="0"/>
                  </a:cubicBezTo>
                  <a:cubicBezTo>
                    <a:pt x="0" y="0"/>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65" name="Freeform 427"/>
            <p:cNvSpPr/>
            <p:nvPr/>
          </p:nvSpPr>
          <p:spPr bwMode="auto">
            <a:xfrm>
              <a:off x="10028238" y="4752975"/>
              <a:ext cx="7937" cy="4763"/>
            </a:xfrm>
            <a:custGeom>
              <a:avLst/>
              <a:gdLst>
                <a:gd name="T0" fmla="*/ 1 w 2"/>
                <a:gd name="T1" fmla="*/ 1 h 1"/>
                <a:gd name="T2" fmla="*/ 0 w 2"/>
                <a:gd name="T3" fmla="*/ 0 h 1"/>
                <a:gd name="T4" fmla="*/ 1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1" y="0"/>
                    <a:pt x="0" y="0"/>
                    <a:pt x="0" y="0"/>
                  </a:cubicBezTo>
                  <a:cubicBezTo>
                    <a:pt x="0" y="0"/>
                    <a:pt x="1" y="1"/>
                    <a:pt x="1" y="1"/>
                  </a:cubicBezTo>
                  <a:cubicBezTo>
                    <a:pt x="1"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66" name="Freeform 428"/>
            <p:cNvSpPr/>
            <p:nvPr/>
          </p:nvSpPr>
          <p:spPr bwMode="auto">
            <a:xfrm>
              <a:off x="10013950" y="4752975"/>
              <a:ext cx="19050" cy="7938"/>
            </a:xfrm>
            <a:custGeom>
              <a:avLst/>
              <a:gdLst>
                <a:gd name="T0" fmla="*/ 0 w 5"/>
                <a:gd name="T1" fmla="*/ 1 h 2"/>
                <a:gd name="T2" fmla="*/ 4 w 5"/>
                <a:gd name="T3" fmla="*/ 1 h 2"/>
                <a:gd name="T4" fmla="*/ 5 w 5"/>
                <a:gd name="T5" fmla="*/ 2 h 2"/>
                <a:gd name="T6" fmla="*/ 3 w 5"/>
                <a:gd name="T7" fmla="*/ 1 h 2"/>
                <a:gd name="T8" fmla="*/ 2 w 5"/>
                <a:gd name="T9" fmla="*/ 1 h 2"/>
                <a:gd name="T10" fmla="*/ 0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0" y="1"/>
                  </a:moveTo>
                  <a:cubicBezTo>
                    <a:pt x="1" y="2"/>
                    <a:pt x="3" y="2"/>
                    <a:pt x="4" y="1"/>
                  </a:cubicBezTo>
                  <a:cubicBezTo>
                    <a:pt x="4" y="1"/>
                    <a:pt x="5" y="2"/>
                    <a:pt x="5" y="2"/>
                  </a:cubicBezTo>
                  <a:cubicBezTo>
                    <a:pt x="4" y="1"/>
                    <a:pt x="4" y="1"/>
                    <a:pt x="3" y="1"/>
                  </a:cubicBezTo>
                  <a:cubicBezTo>
                    <a:pt x="3" y="1"/>
                    <a:pt x="1" y="0"/>
                    <a:pt x="2" y="1"/>
                  </a:cubicBezTo>
                  <a:cubicBezTo>
                    <a:pt x="2"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67" name="Freeform 429"/>
            <p:cNvSpPr/>
            <p:nvPr/>
          </p:nvSpPr>
          <p:spPr bwMode="auto">
            <a:xfrm>
              <a:off x="10099675" y="4719638"/>
              <a:ext cx="7937" cy="11113"/>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0"/>
                    <a:pt x="0" y="0"/>
                    <a:pt x="0" y="0"/>
                  </a:cubicBezTo>
                  <a:cubicBezTo>
                    <a:pt x="1" y="2"/>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68" name="Freeform 430"/>
            <p:cNvSpPr/>
            <p:nvPr/>
          </p:nvSpPr>
          <p:spPr bwMode="auto">
            <a:xfrm>
              <a:off x="10110788" y="4745038"/>
              <a:ext cx="7937" cy="30163"/>
            </a:xfrm>
            <a:custGeom>
              <a:avLst/>
              <a:gdLst>
                <a:gd name="T0" fmla="*/ 1 w 2"/>
                <a:gd name="T1" fmla="*/ 7 h 8"/>
                <a:gd name="T2" fmla="*/ 0 w 2"/>
                <a:gd name="T3" fmla="*/ 3 h 8"/>
                <a:gd name="T4" fmla="*/ 1 w 2"/>
                <a:gd name="T5" fmla="*/ 7 h 8"/>
              </a:gdLst>
              <a:ahLst/>
              <a:cxnLst>
                <a:cxn ang="0">
                  <a:pos x="T0" y="T1"/>
                </a:cxn>
                <a:cxn ang="0">
                  <a:pos x="T2" y="T3"/>
                </a:cxn>
                <a:cxn ang="0">
                  <a:pos x="T4" y="T5"/>
                </a:cxn>
              </a:cxnLst>
              <a:rect l="0" t="0" r="r" b="b"/>
              <a:pathLst>
                <a:path w="2" h="8">
                  <a:moveTo>
                    <a:pt x="1" y="7"/>
                  </a:moveTo>
                  <a:cubicBezTo>
                    <a:pt x="2" y="0"/>
                    <a:pt x="1" y="8"/>
                    <a:pt x="0" y="3"/>
                  </a:cubicBezTo>
                  <a:cubicBezTo>
                    <a:pt x="0" y="5"/>
                    <a:pt x="0" y="6"/>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69" name="Freeform 431"/>
            <p:cNvSpPr/>
            <p:nvPr/>
          </p:nvSpPr>
          <p:spPr bwMode="auto">
            <a:xfrm>
              <a:off x="10107613" y="4722813"/>
              <a:ext cx="3175" cy="4763"/>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70" name="Freeform 432"/>
            <p:cNvSpPr/>
            <p:nvPr/>
          </p:nvSpPr>
          <p:spPr bwMode="auto">
            <a:xfrm>
              <a:off x="10110788" y="4711700"/>
              <a:ext cx="12700" cy="22225"/>
            </a:xfrm>
            <a:custGeom>
              <a:avLst/>
              <a:gdLst>
                <a:gd name="T0" fmla="*/ 0 w 3"/>
                <a:gd name="T1" fmla="*/ 5 h 6"/>
                <a:gd name="T2" fmla="*/ 3 w 3"/>
                <a:gd name="T3" fmla="*/ 3 h 6"/>
                <a:gd name="T4" fmla="*/ 0 w 3"/>
                <a:gd name="T5" fmla="*/ 5 h 6"/>
              </a:gdLst>
              <a:ahLst/>
              <a:cxnLst>
                <a:cxn ang="0">
                  <a:pos x="T0" y="T1"/>
                </a:cxn>
                <a:cxn ang="0">
                  <a:pos x="T2" y="T3"/>
                </a:cxn>
                <a:cxn ang="0">
                  <a:pos x="T4" y="T5"/>
                </a:cxn>
              </a:cxnLst>
              <a:rect l="0" t="0" r="r" b="b"/>
              <a:pathLst>
                <a:path w="3" h="6">
                  <a:moveTo>
                    <a:pt x="0" y="5"/>
                  </a:moveTo>
                  <a:cubicBezTo>
                    <a:pt x="1" y="6"/>
                    <a:pt x="2" y="3"/>
                    <a:pt x="3" y="3"/>
                  </a:cubicBezTo>
                  <a:cubicBezTo>
                    <a:pt x="2" y="0"/>
                    <a:pt x="1" y="4"/>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71" name="Freeform 433"/>
            <p:cNvSpPr/>
            <p:nvPr/>
          </p:nvSpPr>
          <p:spPr bwMode="auto">
            <a:xfrm>
              <a:off x="10025063" y="4752975"/>
              <a:ext cx="0" cy="476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72" name="Freeform 434"/>
            <p:cNvSpPr>
              <a:spLocks noEditPoints="1"/>
            </p:cNvSpPr>
            <p:nvPr/>
          </p:nvSpPr>
          <p:spPr bwMode="auto">
            <a:xfrm>
              <a:off x="10077450" y="5054600"/>
              <a:ext cx="681037" cy="258763"/>
            </a:xfrm>
            <a:custGeom>
              <a:avLst/>
              <a:gdLst>
                <a:gd name="T0" fmla="*/ 150 w 181"/>
                <a:gd name="T1" fmla="*/ 21 h 69"/>
                <a:gd name="T2" fmla="*/ 144 w 181"/>
                <a:gd name="T3" fmla="*/ 25 h 69"/>
                <a:gd name="T4" fmla="*/ 103 w 181"/>
                <a:gd name="T5" fmla="*/ 42 h 69"/>
                <a:gd name="T6" fmla="*/ 91 w 181"/>
                <a:gd name="T7" fmla="*/ 45 h 69"/>
                <a:gd name="T8" fmla="*/ 79 w 181"/>
                <a:gd name="T9" fmla="*/ 44 h 69"/>
                <a:gd name="T10" fmla="*/ 60 w 181"/>
                <a:gd name="T11" fmla="*/ 44 h 69"/>
                <a:gd name="T12" fmla="*/ 50 w 181"/>
                <a:gd name="T13" fmla="*/ 47 h 69"/>
                <a:gd name="T14" fmla="*/ 32 w 181"/>
                <a:gd name="T15" fmla="*/ 47 h 69"/>
                <a:gd name="T16" fmla="*/ 22 w 181"/>
                <a:gd name="T17" fmla="*/ 44 h 69"/>
                <a:gd name="T18" fmla="*/ 10 w 181"/>
                <a:gd name="T19" fmla="*/ 39 h 69"/>
                <a:gd name="T20" fmla="*/ 10 w 181"/>
                <a:gd name="T21" fmla="*/ 37 h 69"/>
                <a:gd name="T22" fmla="*/ 10 w 181"/>
                <a:gd name="T23" fmla="*/ 35 h 69"/>
                <a:gd name="T24" fmla="*/ 10 w 181"/>
                <a:gd name="T25" fmla="*/ 34 h 69"/>
                <a:gd name="T26" fmla="*/ 10 w 181"/>
                <a:gd name="T27" fmla="*/ 30 h 69"/>
                <a:gd name="T28" fmla="*/ 2 w 181"/>
                <a:gd name="T29" fmla="*/ 32 h 69"/>
                <a:gd name="T30" fmla="*/ 6 w 181"/>
                <a:gd name="T31" fmla="*/ 44 h 69"/>
                <a:gd name="T32" fmla="*/ 10 w 181"/>
                <a:gd name="T33" fmla="*/ 51 h 69"/>
                <a:gd name="T34" fmla="*/ 4 w 181"/>
                <a:gd name="T35" fmla="*/ 55 h 69"/>
                <a:gd name="T36" fmla="*/ 8 w 181"/>
                <a:gd name="T37" fmla="*/ 58 h 69"/>
                <a:gd name="T38" fmla="*/ 13 w 181"/>
                <a:gd name="T39" fmla="*/ 57 h 69"/>
                <a:gd name="T40" fmla="*/ 13 w 181"/>
                <a:gd name="T41" fmla="*/ 60 h 69"/>
                <a:gd name="T42" fmla="*/ 19 w 181"/>
                <a:gd name="T43" fmla="*/ 57 h 69"/>
                <a:gd name="T44" fmla="*/ 20 w 181"/>
                <a:gd name="T45" fmla="*/ 63 h 69"/>
                <a:gd name="T46" fmla="*/ 22 w 181"/>
                <a:gd name="T47" fmla="*/ 66 h 69"/>
                <a:gd name="T48" fmla="*/ 24 w 181"/>
                <a:gd name="T49" fmla="*/ 64 h 69"/>
                <a:gd name="T50" fmla="*/ 28 w 181"/>
                <a:gd name="T51" fmla="*/ 64 h 69"/>
                <a:gd name="T52" fmla="*/ 31 w 181"/>
                <a:gd name="T53" fmla="*/ 66 h 69"/>
                <a:gd name="T54" fmla="*/ 36 w 181"/>
                <a:gd name="T55" fmla="*/ 58 h 69"/>
                <a:gd name="T56" fmla="*/ 36 w 181"/>
                <a:gd name="T57" fmla="*/ 65 h 69"/>
                <a:gd name="T58" fmla="*/ 46 w 181"/>
                <a:gd name="T59" fmla="*/ 67 h 69"/>
                <a:gd name="T60" fmla="*/ 50 w 181"/>
                <a:gd name="T61" fmla="*/ 66 h 69"/>
                <a:gd name="T62" fmla="*/ 55 w 181"/>
                <a:gd name="T63" fmla="*/ 62 h 69"/>
                <a:gd name="T64" fmla="*/ 65 w 181"/>
                <a:gd name="T65" fmla="*/ 66 h 69"/>
                <a:gd name="T66" fmla="*/ 69 w 181"/>
                <a:gd name="T67" fmla="*/ 63 h 69"/>
                <a:gd name="T68" fmla="*/ 71 w 181"/>
                <a:gd name="T69" fmla="*/ 63 h 69"/>
                <a:gd name="T70" fmla="*/ 72 w 181"/>
                <a:gd name="T71" fmla="*/ 61 h 69"/>
                <a:gd name="T72" fmla="*/ 76 w 181"/>
                <a:gd name="T73" fmla="*/ 65 h 69"/>
                <a:gd name="T74" fmla="*/ 79 w 181"/>
                <a:gd name="T75" fmla="*/ 63 h 69"/>
                <a:gd name="T76" fmla="*/ 88 w 181"/>
                <a:gd name="T77" fmla="*/ 60 h 69"/>
                <a:gd name="T78" fmla="*/ 92 w 181"/>
                <a:gd name="T79" fmla="*/ 62 h 69"/>
                <a:gd name="T80" fmla="*/ 98 w 181"/>
                <a:gd name="T81" fmla="*/ 60 h 69"/>
                <a:gd name="T82" fmla="*/ 102 w 181"/>
                <a:gd name="T83" fmla="*/ 59 h 69"/>
                <a:gd name="T84" fmla="*/ 103 w 181"/>
                <a:gd name="T85" fmla="*/ 59 h 69"/>
                <a:gd name="T86" fmla="*/ 108 w 181"/>
                <a:gd name="T87" fmla="*/ 58 h 69"/>
                <a:gd name="T88" fmla="*/ 115 w 181"/>
                <a:gd name="T89" fmla="*/ 53 h 69"/>
                <a:gd name="T90" fmla="*/ 117 w 181"/>
                <a:gd name="T91" fmla="*/ 52 h 69"/>
                <a:gd name="T92" fmla="*/ 122 w 181"/>
                <a:gd name="T93" fmla="*/ 45 h 69"/>
                <a:gd name="T94" fmla="*/ 127 w 181"/>
                <a:gd name="T95" fmla="*/ 45 h 69"/>
                <a:gd name="T96" fmla="*/ 134 w 181"/>
                <a:gd name="T97" fmla="*/ 43 h 69"/>
                <a:gd name="T98" fmla="*/ 139 w 181"/>
                <a:gd name="T99" fmla="*/ 41 h 69"/>
                <a:gd name="T100" fmla="*/ 152 w 181"/>
                <a:gd name="T101" fmla="*/ 37 h 69"/>
                <a:gd name="T102" fmla="*/ 156 w 181"/>
                <a:gd name="T103" fmla="*/ 35 h 69"/>
                <a:gd name="T104" fmla="*/ 163 w 181"/>
                <a:gd name="T105" fmla="*/ 27 h 69"/>
                <a:gd name="T106" fmla="*/ 167 w 181"/>
                <a:gd name="T107" fmla="*/ 19 h 69"/>
                <a:gd name="T108" fmla="*/ 10 w 181"/>
                <a:gd name="T109" fmla="*/ 31 h 69"/>
                <a:gd name="T110" fmla="*/ 10 w 181"/>
                <a:gd name="T111" fmla="*/ 35 h 69"/>
                <a:gd name="T112" fmla="*/ 9 w 181"/>
                <a:gd name="T113" fmla="*/ 34 h 69"/>
                <a:gd name="T114" fmla="*/ 7 w 181"/>
                <a:gd name="T115" fmla="*/ 35 h 69"/>
                <a:gd name="T116" fmla="*/ 8 w 181"/>
                <a:gd name="T117" fmla="*/ 36 h 69"/>
                <a:gd name="T118" fmla="*/ 10 w 181"/>
                <a:gd name="T11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69">
                  <a:moveTo>
                    <a:pt x="177" y="5"/>
                  </a:moveTo>
                  <a:cubicBezTo>
                    <a:pt x="177" y="2"/>
                    <a:pt x="172" y="0"/>
                    <a:pt x="172" y="0"/>
                  </a:cubicBezTo>
                  <a:cubicBezTo>
                    <a:pt x="172" y="4"/>
                    <a:pt x="169" y="7"/>
                    <a:pt x="164" y="8"/>
                  </a:cubicBezTo>
                  <a:cubicBezTo>
                    <a:pt x="163" y="9"/>
                    <a:pt x="163" y="11"/>
                    <a:pt x="162" y="11"/>
                  </a:cubicBezTo>
                  <a:cubicBezTo>
                    <a:pt x="159" y="15"/>
                    <a:pt x="152" y="15"/>
                    <a:pt x="149" y="19"/>
                  </a:cubicBezTo>
                  <a:cubicBezTo>
                    <a:pt x="150" y="19"/>
                    <a:pt x="150" y="20"/>
                    <a:pt x="150" y="21"/>
                  </a:cubicBezTo>
                  <a:cubicBezTo>
                    <a:pt x="150" y="20"/>
                    <a:pt x="150" y="20"/>
                    <a:pt x="150" y="20"/>
                  </a:cubicBezTo>
                  <a:cubicBezTo>
                    <a:pt x="150" y="22"/>
                    <a:pt x="150" y="22"/>
                    <a:pt x="150" y="22"/>
                  </a:cubicBezTo>
                  <a:cubicBezTo>
                    <a:pt x="150" y="22"/>
                    <a:pt x="149" y="21"/>
                    <a:pt x="149" y="20"/>
                  </a:cubicBezTo>
                  <a:cubicBezTo>
                    <a:pt x="147" y="21"/>
                    <a:pt x="146" y="23"/>
                    <a:pt x="144" y="24"/>
                  </a:cubicBezTo>
                  <a:cubicBezTo>
                    <a:pt x="145" y="26"/>
                    <a:pt x="143" y="24"/>
                    <a:pt x="144" y="26"/>
                  </a:cubicBezTo>
                  <a:cubicBezTo>
                    <a:pt x="144" y="25"/>
                    <a:pt x="144" y="25"/>
                    <a:pt x="144" y="25"/>
                  </a:cubicBezTo>
                  <a:cubicBezTo>
                    <a:pt x="143" y="27"/>
                    <a:pt x="143" y="27"/>
                    <a:pt x="141" y="25"/>
                  </a:cubicBezTo>
                  <a:cubicBezTo>
                    <a:pt x="135" y="26"/>
                    <a:pt x="130" y="30"/>
                    <a:pt x="125" y="31"/>
                  </a:cubicBezTo>
                  <a:cubicBezTo>
                    <a:pt x="119" y="33"/>
                    <a:pt x="114" y="37"/>
                    <a:pt x="108" y="39"/>
                  </a:cubicBezTo>
                  <a:cubicBezTo>
                    <a:pt x="108" y="42"/>
                    <a:pt x="106" y="41"/>
                    <a:pt x="106" y="44"/>
                  </a:cubicBezTo>
                  <a:cubicBezTo>
                    <a:pt x="106" y="43"/>
                    <a:pt x="106" y="43"/>
                    <a:pt x="106" y="43"/>
                  </a:cubicBezTo>
                  <a:cubicBezTo>
                    <a:pt x="105" y="45"/>
                    <a:pt x="104" y="43"/>
                    <a:pt x="103" y="42"/>
                  </a:cubicBezTo>
                  <a:cubicBezTo>
                    <a:pt x="103" y="44"/>
                    <a:pt x="102" y="43"/>
                    <a:pt x="103" y="45"/>
                  </a:cubicBezTo>
                  <a:cubicBezTo>
                    <a:pt x="103" y="46"/>
                    <a:pt x="102" y="42"/>
                    <a:pt x="101" y="43"/>
                  </a:cubicBezTo>
                  <a:cubicBezTo>
                    <a:pt x="101" y="42"/>
                    <a:pt x="101" y="44"/>
                    <a:pt x="101" y="44"/>
                  </a:cubicBezTo>
                  <a:cubicBezTo>
                    <a:pt x="100" y="46"/>
                    <a:pt x="101" y="42"/>
                    <a:pt x="99" y="41"/>
                  </a:cubicBezTo>
                  <a:cubicBezTo>
                    <a:pt x="96" y="42"/>
                    <a:pt x="94" y="45"/>
                    <a:pt x="91" y="44"/>
                  </a:cubicBezTo>
                  <a:cubicBezTo>
                    <a:pt x="91" y="44"/>
                    <a:pt x="91" y="45"/>
                    <a:pt x="91" y="45"/>
                  </a:cubicBezTo>
                  <a:cubicBezTo>
                    <a:pt x="90" y="42"/>
                    <a:pt x="90" y="46"/>
                    <a:pt x="90" y="45"/>
                  </a:cubicBezTo>
                  <a:cubicBezTo>
                    <a:pt x="90" y="44"/>
                    <a:pt x="90" y="44"/>
                    <a:pt x="90" y="44"/>
                  </a:cubicBezTo>
                  <a:cubicBezTo>
                    <a:pt x="88" y="43"/>
                    <a:pt x="88" y="45"/>
                    <a:pt x="86" y="44"/>
                  </a:cubicBezTo>
                  <a:cubicBezTo>
                    <a:pt x="85" y="45"/>
                    <a:pt x="84" y="42"/>
                    <a:pt x="83" y="44"/>
                  </a:cubicBezTo>
                  <a:cubicBezTo>
                    <a:pt x="83" y="43"/>
                    <a:pt x="83" y="43"/>
                    <a:pt x="82" y="43"/>
                  </a:cubicBezTo>
                  <a:cubicBezTo>
                    <a:pt x="82" y="47"/>
                    <a:pt x="80" y="42"/>
                    <a:pt x="79" y="44"/>
                  </a:cubicBezTo>
                  <a:cubicBezTo>
                    <a:pt x="79" y="44"/>
                    <a:pt x="79" y="44"/>
                    <a:pt x="79" y="44"/>
                  </a:cubicBezTo>
                  <a:cubicBezTo>
                    <a:pt x="76" y="44"/>
                    <a:pt x="73" y="43"/>
                    <a:pt x="70" y="46"/>
                  </a:cubicBezTo>
                  <a:cubicBezTo>
                    <a:pt x="68" y="46"/>
                    <a:pt x="66" y="43"/>
                    <a:pt x="64" y="44"/>
                  </a:cubicBezTo>
                  <a:cubicBezTo>
                    <a:pt x="64" y="46"/>
                    <a:pt x="64" y="46"/>
                    <a:pt x="64" y="46"/>
                  </a:cubicBezTo>
                  <a:cubicBezTo>
                    <a:pt x="63" y="46"/>
                    <a:pt x="64" y="45"/>
                    <a:pt x="64" y="44"/>
                  </a:cubicBezTo>
                  <a:cubicBezTo>
                    <a:pt x="63" y="46"/>
                    <a:pt x="61" y="44"/>
                    <a:pt x="60" y="44"/>
                  </a:cubicBezTo>
                  <a:cubicBezTo>
                    <a:pt x="60" y="45"/>
                    <a:pt x="60" y="45"/>
                    <a:pt x="60" y="46"/>
                  </a:cubicBezTo>
                  <a:cubicBezTo>
                    <a:pt x="59" y="43"/>
                    <a:pt x="57" y="47"/>
                    <a:pt x="55" y="45"/>
                  </a:cubicBezTo>
                  <a:cubicBezTo>
                    <a:pt x="56" y="48"/>
                    <a:pt x="55" y="47"/>
                    <a:pt x="54" y="48"/>
                  </a:cubicBezTo>
                  <a:cubicBezTo>
                    <a:pt x="54" y="47"/>
                    <a:pt x="54" y="46"/>
                    <a:pt x="54" y="46"/>
                  </a:cubicBezTo>
                  <a:cubicBezTo>
                    <a:pt x="53" y="46"/>
                    <a:pt x="52" y="46"/>
                    <a:pt x="51" y="45"/>
                  </a:cubicBezTo>
                  <a:cubicBezTo>
                    <a:pt x="51" y="46"/>
                    <a:pt x="50" y="48"/>
                    <a:pt x="50" y="47"/>
                  </a:cubicBezTo>
                  <a:cubicBezTo>
                    <a:pt x="49" y="45"/>
                    <a:pt x="48" y="47"/>
                    <a:pt x="48" y="46"/>
                  </a:cubicBezTo>
                  <a:cubicBezTo>
                    <a:pt x="48" y="48"/>
                    <a:pt x="47" y="49"/>
                    <a:pt x="46" y="49"/>
                  </a:cubicBezTo>
                  <a:cubicBezTo>
                    <a:pt x="47" y="46"/>
                    <a:pt x="47" y="46"/>
                    <a:pt x="47" y="46"/>
                  </a:cubicBezTo>
                  <a:cubicBezTo>
                    <a:pt x="44" y="47"/>
                    <a:pt x="42" y="44"/>
                    <a:pt x="39" y="47"/>
                  </a:cubicBezTo>
                  <a:cubicBezTo>
                    <a:pt x="39" y="45"/>
                    <a:pt x="39" y="45"/>
                    <a:pt x="39" y="45"/>
                  </a:cubicBezTo>
                  <a:cubicBezTo>
                    <a:pt x="36" y="47"/>
                    <a:pt x="35" y="45"/>
                    <a:pt x="32" y="47"/>
                  </a:cubicBezTo>
                  <a:cubicBezTo>
                    <a:pt x="33" y="46"/>
                    <a:pt x="30" y="45"/>
                    <a:pt x="30" y="45"/>
                  </a:cubicBezTo>
                  <a:cubicBezTo>
                    <a:pt x="29" y="46"/>
                    <a:pt x="28" y="46"/>
                    <a:pt x="27" y="48"/>
                  </a:cubicBezTo>
                  <a:cubicBezTo>
                    <a:pt x="27" y="48"/>
                    <a:pt x="27" y="46"/>
                    <a:pt x="27" y="46"/>
                  </a:cubicBezTo>
                  <a:cubicBezTo>
                    <a:pt x="26" y="45"/>
                    <a:pt x="26" y="43"/>
                    <a:pt x="25" y="45"/>
                  </a:cubicBezTo>
                  <a:cubicBezTo>
                    <a:pt x="25" y="43"/>
                    <a:pt x="25" y="43"/>
                    <a:pt x="25" y="43"/>
                  </a:cubicBezTo>
                  <a:cubicBezTo>
                    <a:pt x="24" y="44"/>
                    <a:pt x="22" y="46"/>
                    <a:pt x="22" y="44"/>
                  </a:cubicBezTo>
                  <a:cubicBezTo>
                    <a:pt x="21" y="45"/>
                    <a:pt x="20" y="45"/>
                    <a:pt x="20" y="46"/>
                  </a:cubicBezTo>
                  <a:cubicBezTo>
                    <a:pt x="19" y="46"/>
                    <a:pt x="20" y="44"/>
                    <a:pt x="19" y="45"/>
                  </a:cubicBezTo>
                  <a:cubicBezTo>
                    <a:pt x="21" y="44"/>
                    <a:pt x="21" y="44"/>
                    <a:pt x="21" y="44"/>
                  </a:cubicBezTo>
                  <a:cubicBezTo>
                    <a:pt x="19" y="42"/>
                    <a:pt x="17" y="42"/>
                    <a:pt x="15" y="42"/>
                  </a:cubicBezTo>
                  <a:cubicBezTo>
                    <a:pt x="16" y="40"/>
                    <a:pt x="13" y="41"/>
                    <a:pt x="13" y="39"/>
                  </a:cubicBezTo>
                  <a:cubicBezTo>
                    <a:pt x="12" y="40"/>
                    <a:pt x="13" y="38"/>
                    <a:pt x="10" y="39"/>
                  </a:cubicBezTo>
                  <a:cubicBezTo>
                    <a:pt x="11" y="39"/>
                    <a:pt x="11" y="39"/>
                    <a:pt x="11" y="39"/>
                  </a:cubicBezTo>
                  <a:cubicBezTo>
                    <a:pt x="11" y="38"/>
                    <a:pt x="11" y="37"/>
                    <a:pt x="12" y="37"/>
                  </a:cubicBezTo>
                  <a:cubicBezTo>
                    <a:pt x="12" y="37"/>
                    <a:pt x="11" y="37"/>
                    <a:pt x="11" y="37"/>
                  </a:cubicBezTo>
                  <a:cubicBezTo>
                    <a:pt x="11" y="36"/>
                    <a:pt x="11" y="36"/>
                    <a:pt x="11" y="36"/>
                  </a:cubicBezTo>
                  <a:cubicBezTo>
                    <a:pt x="11" y="36"/>
                    <a:pt x="11" y="36"/>
                    <a:pt x="11" y="37"/>
                  </a:cubicBezTo>
                  <a:cubicBezTo>
                    <a:pt x="10" y="37"/>
                    <a:pt x="10" y="37"/>
                    <a:pt x="10" y="37"/>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1" y="36"/>
                    <a:pt x="11" y="36"/>
                  </a:cubicBezTo>
                  <a:cubicBezTo>
                    <a:pt x="11" y="36"/>
                    <a:pt x="11" y="36"/>
                    <a:pt x="10" y="35"/>
                  </a:cubicBezTo>
                  <a:cubicBezTo>
                    <a:pt x="10" y="35"/>
                    <a:pt x="10" y="35"/>
                    <a:pt x="10" y="35"/>
                  </a:cubicBezTo>
                  <a:cubicBezTo>
                    <a:pt x="11" y="35"/>
                    <a:pt x="11" y="35"/>
                    <a:pt x="11" y="35"/>
                  </a:cubicBezTo>
                  <a:cubicBezTo>
                    <a:pt x="11" y="35"/>
                    <a:pt x="11" y="35"/>
                    <a:pt x="11" y="34"/>
                  </a:cubicBezTo>
                  <a:cubicBezTo>
                    <a:pt x="11" y="34"/>
                    <a:pt x="11" y="34"/>
                    <a:pt x="11" y="34"/>
                  </a:cubicBezTo>
                  <a:cubicBezTo>
                    <a:pt x="11" y="34"/>
                    <a:pt x="11" y="34"/>
                    <a:pt x="11" y="34"/>
                  </a:cubicBezTo>
                  <a:cubicBezTo>
                    <a:pt x="9" y="35"/>
                    <a:pt x="12" y="34"/>
                    <a:pt x="10" y="34"/>
                  </a:cubicBezTo>
                  <a:cubicBezTo>
                    <a:pt x="10" y="34"/>
                    <a:pt x="10" y="33"/>
                    <a:pt x="11" y="32"/>
                  </a:cubicBezTo>
                  <a:cubicBezTo>
                    <a:pt x="10" y="34"/>
                    <a:pt x="10" y="32"/>
                    <a:pt x="10" y="31"/>
                  </a:cubicBezTo>
                  <a:cubicBezTo>
                    <a:pt x="10" y="31"/>
                    <a:pt x="10" y="31"/>
                    <a:pt x="10" y="31"/>
                  </a:cubicBezTo>
                  <a:cubicBezTo>
                    <a:pt x="10" y="30"/>
                    <a:pt x="10" y="30"/>
                    <a:pt x="10" y="29"/>
                  </a:cubicBezTo>
                  <a:cubicBezTo>
                    <a:pt x="10" y="29"/>
                    <a:pt x="10" y="29"/>
                    <a:pt x="10" y="29"/>
                  </a:cubicBezTo>
                  <a:cubicBezTo>
                    <a:pt x="10" y="29"/>
                    <a:pt x="10" y="30"/>
                    <a:pt x="10" y="30"/>
                  </a:cubicBezTo>
                  <a:cubicBezTo>
                    <a:pt x="10" y="30"/>
                    <a:pt x="9" y="30"/>
                    <a:pt x="5" y="31"/>
                  </a:cubicBezTo>
                  <a:cubicBezTo>
                    <a:pt x="4" y="32"/>
                    <a:pt x="9" y="31"/>
                    <a:pt x="8" y="32"/>
                  </a:cubicBezTo>
                  <a:cubicBezTo>
                    <a:pt x="5" y="32"/>
                    <a:pt x="9" y="34"/>
                    <a:pt x="6" y="34"/>
                  </a:cubicBezTo>
                  <a:cubicBezTo>
                    <a:pt x="4" y="33"/>
                    <a:pt x="4" y="33"/>
                    <a:pt x="4" y="33"/>
                  </a:cubicBezTo>
                  <a:cubicBezTo>
                    <a:pt x="4" y="33"/>
                    <a:pt x="5" y="33"/>
                    <a:pt x="5" y="33"/>
                  </a:cubicBezTo>
                  <a:cubicBezTo>
                    <a:pt x="2" y="32"/>
                    <a:pt x="2" y="32"/>
                    <a:pt x="2" y="32"/>
                  </a:cubicBezTo>
                  <a:cubicBezTo>
                    <a:pt x="5" y="34"/>
                    <a:pt x="3" y="35"/>
                    <a:pt x="3" y="35"/>
                  </a:cubicBezTo>
                  <a:cubicBezTo>
                    <a:pt x="3" y="35"/>
                    <a:pt x="3" y="35"/>
                    <a:pt x="3" y="35"/>
                  </a:cubicBezTo>
                  <a:cubicBezTo>
                    <a:pt x="1" y="36"/>
                    <a:pt x="4" y="35"/>
                    <a:pt x="4" y="36"/>
                  </a:cubicBezTo>
                  <a:cubicBezTo>
                    <a:pt x="4" y="36"/>
                    <a:pt x="1" y="36"/>
                    <a:pt x="0" y="37"/>
                  </a:cubicBezTo>
                  <a:cubicBezTo>
                    <a:pt x="1" y="38"/>
                    <a:pt x="3" y="40"/>
                    <a:pt x="2" y="42"/>
                  </a:cubicBezTo>
                  <a:cubicBezTo>
                    <a:pt x="3" y="43"/>
                    <a:pt x="4" y="44"/>
                    <a:pt x="6" y="44"/>
                  </a:cubicBezTo>
                  <a:cubicBezTo>
                    <a:pt x="6" y="44"/>
                    <a:pt x="3" y="45"/>
                    <a:pt x="5" y="45"/>
                  </a:cubicBezTo>
                  <a:cubicBezTo>
                    <a:pt x="4" y="46"/>
                    <a:pt x="3" y="47"/>
                    <a:pt x="3" y="47"/>
                  </a:cubicBezTo>
                  <a:cubicBezTo>
                    <a:pt x="4" y="47"/>
                    <a:pt x="4" y="49"/>
                    <a:pt x="5" y="46"/>
                  </a:cubicBezTo>
                  <a:cubicBezTo>
                    <a:pt x="6" y="48"/>
                    <a:pt x="7" y="49"/>
                    <a:pt x="8" y="49"/>
                  </a:cubicBezTo>
                  <a:cubicBezTo>
                    <a:pt x="8" y="49"/>
                    <a:pt x="6" y="50"/>
                    <a:pt x="6" y="51"/>
                  </a:cubicBezTo>
                  <a:cubicBezTo>
                    <a:pt x="8" y="50"/>
                    <a:pt x="9" y="50"/>
                    <a:pt x="10" y="51"/>
                  </a:cubicBezTo>
                  <a:cubicBezTo>
                    <a:pt x="11" y="50"/>
                    <a:pt x="10" y="50"/>
                    <a:pt x="11" y="48"/>
                  </a:cubicBezTo>
                  <a:cubicBezTo>
                    <a:pt x="12" y="48"/>
                    <a:pt x="12" y="48"/>
                    <a:pt x="13" y="48"/>
                  </a:cubicBezTo>
                  <a:cubicBezTo>
                    <a:pt x="12" y="49"/>
                    <a:pt x="10" y="52"/>
                    <a:pt x="11" y="52"/>
                  </a:cubicBezTo>
                  <a:cubicBezTo>
                    <a:pt x="9" y="55"/>
                    <a:pt x="10" y="51"/>
                    <a:pt x="8" y="54"/>
                  </a:cubicBezTo>
                  <a:cubicBezTo>
                    <a:pt x="7" y="55"/>
                    <a:pt x="5" y="54"/>
                    <a:pt x="6" y="53"/>
                  </a:cubicBezTo>
                  <a:cubicBezTo>
                    <a:pt x="3" y="54"/>
                    <a:pt x="6" y="54"/>
                    <a:pt x="4" y="55"/>
                  </a:cubicBezTo>
                  <a:cubicBezTo>
                    <a:pt x="5" y="56"/>
                    <a:pt x="6" y="55"/>
                    <a:pt x="8" y="55"/>
                  </a:cubicBezTo>
                  <a:cubicBezTo>
                    <a:pt x="8" y="54"/>
                    <a:pt x="8" y="54"/>
                    <a:pt x="9" y="53"/>
                  </a:cubicBezTo>
                  <a:cubicBezTo>
                    <a:pt x="11" y="52"/>
                    <a:pt x="9" y="56"/>
                    <a:pt x="9" y="56"/>
                  </a:cubicBezTo>
                  <a:cubicBezTo>
                    <a:pt x="9" y="56"/>
                    <a:pt x="9" y="56"/>
                    <a:pt x="9" y="56"/>
                  </a:cubicBezTo>
                  <a:cubicBezTo>
                    <a:pt x="9" y="57"/>
                    <a:pt x="10" y="56"/>
                    <a:pt x="11" y="57"/>
                  </a:cubicBezTo>
                  <a:cubicBezTo>
                    <a:pt x="9" y="60"/>
                    <a:pt x="9" y="56"/>
                    <a:pt x="8" y="58"/>
                  </a:cubicBezTo>
                  <a:cubicBezTo>
                    <a:pt x="7" y="60"/>
                    <a:pt x="7" y="60"/>
                    <a:pt x="7" y="60"/>
                  </a:cubicBezTo>
                  <a:cubicBezTo>
                    <a:pt x="8" y="61"/>
                    <a:pt x="9" y="58"/>
                    <a:pt x="10" y="59"/>
                  </a:cubicBezTo>
                  <a:cubicBezTo>
                    <a:pt x="9" y="60"/>
                    <a:pt x="9" y="60"/>
                    <a:pt x="9" y="60"/>
                  </a:cubicBezTo>
                  <a:cubicBezTo>
                    <a:pt x="10" y="60"/>
                    <a:pt x="10" y="60"/>
                    <a:pt x="10" y="60"/>
                  </a:cubicBezTo>
                  <a:cubicBezTo>
                    <a:pt x="11" y="59"/>
                    <a:pt x="11" y="57"/>
                    <a:pt x="11" y="57"/>
                  </a:cubicBezTo>
                  <a:cubicBezTo>
                    <a:pt x="13" y="55"/>
                    <a:pt x="11" y="57"/>
                    <a:pt x="13" y="57"/>
                  </a:cubicBezTo>
                  <a:cubicBezTo>
                    <a:pt x="14" y="56"/>
                    <a:pt x="12" y="57"/>
                    <a:pt x="13" y="56"/>
                  </a:cubicBezTo>
                  <a:cubicBezTo>
                    <a:pt x="14" y="54"/>
                    <a:pt x="14" y="54"/>
                    <a:pt x="15" y="54"/>
                  </a:cubicBezTo>
                  <a:cubicBezTo>
                    <a:pt x="15" y="55"/>
                    <a:pt x="14" y="56"/>
                    <a:pt x="14" y="57"/>
                  </a:cubicBezTo>
                  <a:cubicBezTo>
                    <a:pt x="14" y="58"/>
                    <a:pt x="13" y="57"/>
                    <a:pt x="14" y="57"/>
                  </a:cubicBezTo>
                  <a:cubicBezTo>
                    <a:pt x="12" y="58"/>
                    <a:pt x="12" y="60"/>
                    <a:pt x="11" y="61"/>
                  </a:cubicBezTo>
                  <a:cubicBezTo>
                    <a:pt x="11" y="62"/>
                    <a:pt x="12" y="60"/>
                    <a:pt x="13" y="60"/>
                  </a:cubicBezTo>
                  <a:cubicBezTo>
                    <a:pt x="13" y="60"/>
                    <a:pt x="14" y="58"/>
                    <a:pt x="14" y="58"/>
                  </a:cubicBezTo>
                  <a:cubicBezTo>
                    <a:pt x="17" y="54"/>
                    <a:pt x="13" y="61"/>
                    <a:pt x="15" y="61"/>
                  </a:cubicBezTo>
                  <a:cubicBezTo>
                    <a:pt x="16" y="58"/>
                    <a:pt x="18" y="58"/>
                    <a:pt x="19" y="54"/>
                  </a:cubicBezTo>
                  <a:cubicBezTo>
                    <a:pt x="19" y="54"/>
                    <a:pt x="20" y="53"/>
                    <a:pt x="20" y="54"/>
                  </a:cubicBezTo>
                  <a:cubicBezTo>
                    <a:pt x="19" y="56"/>
                    <a:pt x="20" y="56"/>
                    <a:pt x="18" y="57"/>
                  </a:cubicBezTo>
                  <a:cubicBezTo>
                    <a:pt x="19" y="57"/>
                    <a:pt x="19" y="57"/>
                    <a:pt x="19" y="57"/>
                  </a:cubicBezTo>
                  <a:cubicBezTo>
                    <a:pt x="17" y="59"/>
                    <a:pt x="17" y="59"/>
                    <a:pt x="17" y="59"/>
                  </a:cubicBezTo>
                  <a:cubicBezTo>
                    <a:pt x="17" y="61"/>
                    <a:pt x="17" y="63"/>
                    <a:pt x="17" y="64"/>
                  </a:cubicBezTo>
                  <a:cubicBezTo>
                    <a:pt x="18" y="63"/>
                    <a:pt x="18" y="62"/>
                    <a:pt x="19" y="62"/>
                  </a:cubicBezTo>
                  <a:cubicBezTo>
                    <a:pt x="18" y="62"/>
                    <a:pt x="18" y="63"/>
                    <a:pt x="19" y="64"/>
                  </a:cubicBezTo>
                  <a:cubicBezTo>
                    <a:pt x="18" y="63"/>
                    <a:pt x="20" y="61"/>
                    <a:pt x="20" y="60"/>
                  </a:cubicBezTo>
                  <a:cubicBezTo>
                    <a:pt x="21" y="61"/>
                    <a:pt x="21" y="63"/>
                    <a:pt x="20" y="63"/>
                  </a:cubicBezTo>
                  <a:cubicBezTo>
                    <a:pt x="19" y="65"/>
                    <a:pt x="19" y="65"/>
                    <a:pt x="19" y="65"/>
                  </a:cubicBezTo>
                  <a:cubicBezTo>
                    <a:pt x="20" y="63"/>
                    <a:pt x="19" y="65"/>
                    <a:pt x="20" y="65"/>
                  </a:cubicBezTo>
                  <a:cubicBezTo>
                    <a:pt x="20" y="64"/>
                    <a:pt x="21" y="62"/>
                    <a:pt x="22" y="61"/>
                  </a:cubicBezTo>
                  <a:cubicBezTo>
                    <a:pt x="22" y="61"/>
                    <a:pt x="22" y="62"/>
                    <a:pt x="23" y="62"/>
                  </a:cubicBezTo>
                  <a:cubicBezTo>
                    <a:pt x="21" y="63"/>
                    <a:pt x="21" y="63"/>
                    <a:pt x="21" y="63"/>
                  </a:cubicBezTo>
                  <a:cubicBezTo>
                    <a:pt x="22" y="63"/>
                    <a:pt x="21" y="66"/>
                    <a:pt x="22" y="66"/>
                  </a:cubicBezTo>
                  <a:cubicBezTo>
                    <a:pt x="23" y="64"/>
                    <a:pt x="23" y="64"/>
                    <a:pt x="23" y="64"/>
                  </a:cubicBezTo>
                  <a:cubicBezTo>
                    <a:pt x="22" y="66"/>
                    <a:pt x="22" y="66"/>
                    <a:pt x="22" y="66"/>
                  </a:cubicBezTo>
                  <a:cubicBezTo>
                    <a:pt x="23" y="65"/>
                    <a:pt x="23" y="65"/>
                    <a:pt x="24" y="65"/>
                  </a:cubicBezTo>
                  <a:cubicBezTo>
                    <a:pt x="23" y="66"/>
                    <a:pt x="23" y="66"/>
                    <a:pt x="23" y="66"/>
                  </a:cubicBezTo>
                  <a:cubicBezTo>
                    <a:pt x="24" y="65"/>
                    <a:pt x="25" y="63"/>
                    <a:pt x="25" y="65"/>
                  </a:cubicBezTo>
                  <a:cubicBezTo>
                    <a:pt x="25" y="63"/>
                    <a:pt x="24" y="65"/>
                    <a:pt x="24" y="64"/>
                  </a:cubicBezTo>
                  <a:cubicBezTo>
                    <a:pt x="24" y="62"/>
                    <a:pt x="25" y="62"/>
                    <a:pt x="25" y="62"/>
                  </a:cubicBezTo>
                  <a:cubicBezTo>
                    <a:pt x="25" y="62"/>
                    <a:pt x="25" y="62"/>
                    <a:pt x="25" y="63"/>
                  </a:cubicBezTo>
                  <a:cubicBezTo>
                    <a:pt x="26" y="62"/>
                    <a:pt x="26" y="62"/>
                    <a:pt x="26" y="62"/>
                  </a:cubicBezTo>
                  <a:cubicBezTo>
                    <a:pt x="26" y="63"/>
                    <a:pt x="26" y="64"/>
                    <a:pt x="26" y="65"/>
                  </a:cubicBezTo>
                  <a:cubicBezTo>
                    <a:pt x="27" y="63"/>
                    <a:pt x="27" y="63"/>
                    <a:pt x="27" y="63"/>
                  </a:cubicBezTo>
                  <a:cubicBezTo>
                    <a:pt x="26" y="66"/>
                    <a:pt x="28" y="62"/>
                    <a:pt x="28" y="64"/>
                  </a:cubicBezTo>
                  <a:cubicBezTo>
                    <a:pt x="28" y="65"/>
                    <a:pt x="27" y="66"/>
                    <a:pt x="27" y="67"/>
                  </a:cubicBezTo>
                  <a:cubicBezTo>
                    <a:pt x="28" y="64"/>
                    <a:pt x="29" y="64"/>
                    <a:pt x="30" y="62"/>
                  </a:cubicBezTo>
                  <a:cubicBezTo>
                    <a:pt x="30" y="63"/>
                    <a:pt x="28" y="65"/>
                    <a:pt x="28" y="67"/>
                  </a:cubicBezTo>
                  <a:cubicBezTo>
                    <a:pt x="29" y="65"/>
                    <a:pt x="29" y="69"/>
                    <a:pt x="30" y="66"/>
                  </a:cubicBezTo>
                  <a:cubicBezTo>
                    <a:pt x="30" y="65"/>
                    <a:pt x="31" y="64"/>
                    <a:pt x="31" y="63"/>
                  </a:cubicBezTo>
                  <a:cubicBezTo>
                    <a:pt x="32" y="64"/>
                    <a:pt x="31" y="64"/>
                    <a:pt x="31" y="66"/>
                  </a:cubicBezTo>
                  <a:cubicBezTo>
                    <a:pt x="32" y="65"/>
                    <a:pt x="32" y="63"/>
                    <a:pt x="32" y="62"/>
                  </a:cubicBezTo>
                  <a:cubicBezTo>
                    <a:pt x="32" y="63"/>
                    <a:pt x="33" y="61"/>
                    <a:pt x="34" y="62"/>
                  </a:cubicBezTo>
                  <a:cubicBezTo>
                    <a:pt x="33" y="64"/>
                    <a:pt x="32" y="63"/>
                    <a:pt x="33" y="64"/>
                  </a:cubicBezTo>
                  <a:cubicBezTo>
                    <a:pt x="34" y="65"/>
                    <a:pt x="34" y="60"/>
                    <a:pt x="35" y="60"/>
                  </a:cubicBezTo>
                  <a:cubicBezTo>
                    <a:pt x="35" y="59"/>
                    <a:pt x="36" y="56"/>
                    <a:pt x="36" y="55"/>
                  </a:cubicBezTo>
                  <a:cubicBezTo>
                    <a:pt x="37" y="56"/>
                    <a:pt x="36" y="56"/>
                    <a:pt x="36" y="58"/>
                  </a:cubicBezTo>
                  <a:cubicBezTo>
                    <a:pt x="36" y="58"/>
                    <a:pt x="36" y="58"/>
                    <a:pt x="36" y="58"/>
                  </a:cubicBezTo>
                  <a:cubicBezTo>
                    <a:pt x="36" y="61"/>
                    <a:pt x="34" y="63"/>
                    <a:pt x="34" y="65"/>
                  </a:cubicBezTo>
                  <a:cubicBezTo>
                    <a:pt x="35" y="64"/>
                    <a:pt x="35" y="64"/>
                    <a:pt x="35" y="64"/>
                  </a:cubicBezTo>
                  <a:cubicBezTo>
                    <a:pt x="35" y="65"/>
                    <a:pt x="34" y="66"/>
                    <a:pt x="34" y="67"/>
                  </a:cubicBezTo>
                  <a:cubicBezTo>
                    <a:pt x="35" y="65"/>
                    <a:pt x="36" y="67"/>
                    <a:pt x="36" y="66"/>
                  </a:cubicBezTo>
                  <a:cubicBezTo>
                    <a:pt x="36" y="65"/>
                    <a:pt x="35" y="67"/>
                    <a:pt x="36" y="65"/>
                  </a:cubicBezTo>
                  <a:cubicBezTo>
                    <a:pt x="36" y="65"/>
                    <a:pt x="37" y="62"/>
                    <a:pt x="37" y="63"/>
                  </a:cubicBezTo>
                  <a:cubicBezTo>
                    <a:pt x="37" y="65"/>
                    <a:pt x="37" y="66"/>
                    <a:pt x="37" y="67"/>
                  </a:cubicBezTo>
                  <a:cubicBezTo>
                    <a:pt x="37" y="68"/>
                    <a:pt x="37" y="65"/>
                    <a:pt x="38" y="66"/>
                  </a:cubicBezTo>
                  <a:cubicBezTo>
                    <a:pt x="38" y="67"/>
                    <a:pt x="38" y="67"/>
                    <a:pt x="38" y="67"/>
                  </a:cubicBezTo>
                  <a:cubicBezTo>
                    <a:pt x="40" y="68"/>
                    <a:pt x="42" y="67"/>
                    <a:pt x="45" y="63"/>
                  </a:cubicBezTo>
                  <a:cubicBezTo>
                    <a:pt x="45" y="65"/>
                    <a:pt x="45" y="65"/>
                    <a:pt x="46" y="67"/>
                  </a:cubicBezTo>
                  <a:cubicBezTo>
                    <a:pt x="46" y="66"/>
                    <a:pt x="46" y="65"/>
                    <a:pt x="47" y="65"/>
                  </a:cubicBezTo>
                  <a:cubicBezTo>
                    <a:pt x="47" y="67"/>
                    <a:pt x="47" y="67"/>
                    <a:pt x="47" y="67"/>
                  </a:cubicBezTo>
                  <a:cubicBezTo>
                    <a:pt x="48" y="68"/>
                    <a:pt x="49" y="66"/>
                    <a:pt x="49" y="65"/>
                  </a:cubicBezTo>
                  <a:cubicBezTo>
                    <a:pt x="49" y="66"/>
                    <a:pt x="49" y="66"/>
                    <a:pt x="49" y="66"/>
                  </a:cubicBezTo>
                  <a:cubicBezTo>
                    <a:pt x="50" y="68"/>
                    <a:pt x="50" y="65"/>
                    <a:pt x="50" y="65"/>
                  </a:cubicBezTo>
                  <a:cubicBezTo>
                    <a:pt x="50" y="66"/>
                    <a:pt x="50" y="66"/>
                    <a:pt x="50" y="66"/>
                  </a:cubicBezTo>
                  <a:cubicBezTo>
                    <a:pt x="51" y="65"/>
                    <a:pt x="51" y="65"/>
                    <a:pt x="51" y="65"/>
                  </a:cubicBezTo>
                  <a:cubicBezTo>
                    <a:pt x="51" y="64"/>
                    <a:pt x="52" y="65"/>
                    <a:pt x="52" y="67"/>
                  </a:cubicBezTo>
                  <a:cubicBezTo>
                    <a:pt x="52" y="66"/>
                    <a:pt x="52" y="66"/>
                    <a:pt x="52" y="65"/>
                  </a:cubicBezTo>
                  <a:cubicBezTo>
                    <a:pt x="52" y="67"/>
                    <a:pt x="54" y="67"/>
                    <a:pt x="55" y="66"/>
                  </a:cubicBezTo>
                  <a:cubicBezTo>
                    <a:pt x="54" y="65"/>
                    <a:pt x="54" y="65"/>
                    <a:pt x="54" y="63"/>
                  </a:cubicBezTo>
                  <a:cubicBezTo>
                    <a:pt x="54" y="61"/>
                    <a:pt x="55" y="64"/>
                    <a:pt x="55" y="62"/>
                  </a:cubicBezTo>
                  <a:cubicBezTo>
                    <a:pt x="55" y="63"/>
                    <a:pt x="55" y="64"/>
                    <a:pt x="55" y="65"/>
                  </a:cubicBezTo>
                  <a:cubicBezTo>
                    <a:pt x="56" y="68"/>
                    <a:pt x="58" y="65"/>
                    <a:pt x="59" y="66"/>
                  </a:cubicBezTo>
                  <a:cubicBezTo>
                    <a:pt x="60" y="65"/>
                    <a:pt x="60" y="65"/>
                    <a:pt x="60" y="65"/>
                  </a:cubicBezTo>
                  <a:cubicBezTo>
                    <a:pt x="61" y="67"/>
                    <a:pt x="62" y="64"/>
                    <a:pt x="63" y="65"/>
                  </a:cubicBezTo>
                  <a:cubicBezTo>
                    <a:pt x="63" y="65"/>
                    <a:pt x="63" y="62"/>
                    <a:pt x="64" y="62"/>
                  </a:cubicBezTo>
                  <a:cubicBezTo>
                    <a:pt x="64" y="60"/>
                    <a:pt x="64" y="64"/>
                    <a:pt x="65" y="66"/>
                  </a:cubicBezTo>
                  <a:cubicBezTo>
                    <a:pt x="65" y="65"/>
                    <a:pt x="65" y="64"/>
                    <a:pt x="66" y="64"/>
                  </a:cubicBezTo>
                  <a:cubicBezTo>
                    <a:pt x="66" y="65"/>
                    <a:pt x="66" y="65"/>
                    <a:pt x="66" y="65"/>
                  </a:cubicBezTo>
                  <a:cubicBezTo>
                    <a:pt x="66" y="64"/>
                    <a:pt x="67" y="63"/>
                    <a:pt x="67" y="64"/>
                  </a:cubicBezTo>
                  <a:cubicBezTo>
                    <a:pt x="67" y="64"/>
                    <a:pt x="67" y="64"/>
                    <a:pt x="67" y="64"/>
                  </a:cubicBezTo>
                  <a:cubicBezTo>
                    <a:pt x="67" y="64"/>
                    <a:pt x="68" y="66"/>
                    <a:pt x="68" y="65"/>
                  </a:cubicBezTo>
                  <a:cubicBezTo>
                    <a:pt x="68" y="64"/>
                    <a:pt x="69" y="65"/>
                    <a:pt x="69" y="63"/>
                  </a:cubicBezTo>
                  <a:cubicBezTo>
                    <a:pt x="69" y="64"/>
                    <a:pt x="69" y="64"/>
                    <a:pt x="69" y="64"/>
                  </a:cubicBezTo>
                  <a:cubicBezTo>
                    <a:pt x="69" y="62"/>
                    <a:pt x="69" y="62"/>
                    <a:pt x="69" y="62"/>
                  </a:cubicBezTo>
                  <a:cubicBezTo>
                    <a:pt x="70" y="63"/>
                    <a:pt x="70" y="63"/>
                    <a:pt x="70" y="63"/>
                  </a:cubicBezTo>
                  <a:cubicBezTo>
                    <a:pt x="70" y="65"/>
                    <a:pt x="70" y="65"/>
                    <a:pt x="70" y="65"/>
                  </a:cubicBezTo>
                  <a:cubicBezTo>
                    <a:pt x="71" y="66"/>
                    <a:pt x="70" y="63"/>
                    <a:pt x="70" y="62"/>
                  </a:cubicBezTo>
                  <a:cubicBezTo>
                    <a:pt x="71" y="61"/>
                    <a:pt x="71" y="63"/>
                    <a:pt x="71" y="63"/>
                  </a:cubicBezTo>
                  <a:cubicBezTo>
                    <a:pt x="71" y="64"/>
                    <a:pt x="71" y="63"/>
                    <a:pt x="71" y="63"/>
                  </a:cubicBezTo>
                  <a:cubicBezTo>
                    <a:pt x="70" y="65"/>
                    <a:pt x="71" y="64"/>
                    <a:pt x="71" y="65"/>
                  </a:cubicBezTo>
                  <a:cubicBezTo>
                    <a:pt x="71" y="65"/>
                    <a:pt x="71" y="63"/>
                    <a:pt x="72" y="63"/>
                  </a:cubicBezTo>
                  <a:cubicBezTo>
                    <a:pt x="72" y="63"/>
                    <a:pt x="73" y="63"/>
                    <a:pt x="73" y="65"/>
                  </a:cubicBezTo>
                  <a:cubicBezTo>
                    <a:pt x="73" y="64"/>
                    <a:pt x="73" y="64"/>
                    <a:pt x="73" y="63"/>
                  </a:cubicBezTo>
                  <a:cubicBezTo>
                    <a:pt x="73" y="63"/>
                    <a:pt x="73" y="62"/>
                    <a:pt x="72" y="61"/>
                  </a:cubicBezTo>
                  <a:cubicBezTo>
                    <a:pt x="73" y="61"/>
                    <a:pt x="73" y="61"/>
                    <a:pt x="73" y="61"/>
                  </a:cubicBezTo>
                  <a:cubicBezTo>
                    <a:pt x="73" y="62"/>
                    <a:pt x="73" y="62"/>
                    <a:pt x="73" y="62"/>
                  </a:cubicBezTo>
                  <a:cubicBezTo>
                    <a:pt x="73" y="61"/>
                    <a:pt x="74" y="62"/>
                    <a:pt x="74" y="60"/>
                  </a:cubicBezTo>
                  <a:cubicBezTo>
                    <a:pt x="74" y="62"/>
                    <a:pt x="74" y="62"/>
                    <a:pt x="74" y="62"/>
                  </a:cubicBezTo>
                  <a:cubicBezTo>
                    <a:pt x="74" y="61"/>
                    <a:pt x="75" y="61"/>
                    <a:pt x="75" y="61"/>
                  </a:cubicBezTo>
                  <a:cubicBezTo>
                    <a:pt x="75" y="62"/>
                    <a:pt x="75" y="64"/>
                    <a:pt x="76" y="65"/>
                  </a:cubicBezTo>
                  <a:cubicBezTo>
                    <a:pt x="77" y="63"/>
                    <a:pt x="77" y="63"/>
                    <a:pt x="77" y="63"/>
                  </a:cubicBezTo>
                  <a:cubicBezTo>
                    <a:pt x="77" y="63"/>
                    <a:pt x="77" y="63"/>
                    <a:pt x="77" y="64"/>
                  </a:cubicBezTo>
                  <a:cubicBezTo>
                    <a:pt x="78" y="65"/>
                    <a:pt x="78" y="59"/>
                    <a:pt x="79" y="61"/>
                  </a:cubicBezTo>
                  <a:cubicBezTo>
                    <a:pt x="79" y="63"/>
                    <a:pt x="79" y="63"/>
                    <a:pt x="80" y="64"/>
                  </a:cubicBezTo>
                  <a:cubicBezTo>
                    <a:pt x="80" y="63"/>
                    <a:pt x="80" y="63"/>
                    <a:pt x="80" y="62"/>
                  </a:cubicBezTo>
                  <a:cubicBezTo>
                    <a:pt x="80" y="61"/>
                    <a:pt x="80" y="64"/>
                    <a:pt x="79" y="63"/>
                  </a:cubicBezTo>
                  <a:cubicBezTo>
                    <a:pt x="79" y="61"/>
                    <a:pt x="80" y="62"/>
                    <a:pt x="80" y="61"/>
                  </a:cubicBezTo>
                  <a:cubicBezTo>
                    <a:pt x="81" y="66"/>
                    <a:pt x="83" y="62"/>
                    <a:pt x="84" y="64"/>
                  </a:cubicBezTo>
                  <a:cubicBezTo>
                    <a:pt x="84" y="61"/>
                    <a:pt x="85" y="63"/>
                    <a:pt x="85" y="62"/>
                  </a:cubicBezTo>
                  <a:cubicBezTo>
                    <a:pt x="85" y="65"/>
                    <a:pt x="86" y="62"/>
                    <a:pt x="86" y="63"/>
                  </a:cubicBezTo>
                  <a:cubicBezTo>
                    <a:pt x="86" y="61"/>
                    <a:pt x="86" y="61"/>
                    <a:pt x="86" y="61"/>
                  </a:cubicBezTo>
                  <a:cubicBezTo>
                    <a:pt x="87" y="62"/>
                    <a:pt x="87" y="57"/>
                    <a:pt x="88" y="60"/>
                  </a:cubicBezTo>
                  <a:cubicBezTo>
                    <a:pt x="88" y="60"/>
                    <a:pt x="88" y="61"/>
                    <a:pt x="88" y="62"/>
                  </a:cubicBezTo>
                  <a:cubicBezTo>
                    <a:pt x="89" y="65"/>
                    <a:pt x="89" y="59"/>
                    <a:pt x="90" y="62"/>
                  </a:cubicBezTo>
                  <a:cubicBezTo>
                    <a:pt x="90" y="61"/>
                    <a:pt x="89" y="60"/>
                    <a:pt x="90" y="59"/>
                  </a:cubicBezTo>
                  <a:cubicBezTo>
                    <a:pt x="91" y="60"/>
                    <a:pt x="92" y="61"/>
                    <a:pt x="92" y="62"/>
                  </a:cubicBezTo>
                  <a:cubicBezTo>
                    <a:pt x="92" y="61"/>
                    <a:pt x="92" y="60"/>
                    <a:pt x="92" y="61"/>
                  </a:cubicBezTo>
                  <a:cubicBezTo>
                    <a:pt x="93" y="62"/>
                    <a:pt x="92" y="62"/>
                    <a:pt x="92" y="62"/>
                  </a:cubicBezTo>
                  <a:cubicBezTo>
                    <a:pt x="93" y="63"/>
                    <a:pt x="93" y="61"/>
                    <a:pt x="94" y="60"/>
                  </a:cubicBezTo>
                  <a:cubicBezTo>
                    <a:pt x="94" y="62"/>
                    <a:pt x="95" y="61"/>
                    <a:pt x="96" y="62"/>
                  </a:cubicBezTo>
                  <a:cubicBezTo>
                    <a:pt x="96" y="60"/>
                    <a:pt x="98" y="63"/>
                    <a:pt x="97" y="60"/>
                  </a:cubicBezTo>
                  <a:cubicBezTo>
                    <a:pt x="98" y="61"/>
                    <a:pt x="98" y="61"/>
                    <a:pt x="98" y="61"/>
                  </a:cubicBezTo>
                  <a:cubicBezTo>
                    <a:pt x="98" y="60"/>
                    <a:pt x="98" y="58"/>
                    <a:pt x="98" y="58"/>
                  </a:cubicBezTo>
                  <a:cubicBezTo>
                    <a:pt x="98" y="60"/>
                    <a:pt x="98" y="60"/>
                    <a:pt x="98" y="60"/>
                  </a:cubicBezTo>
                  <a:cubicBezTo>
                    <a:pt x="99" y="62"/>
                    <a:pt x="99" y="60"/>
                    <a:pt x="100" y="61"/>
                  </a:cubicBezTo>
                  <a:cubicBezTo>
                    <a:pt x="99" y="59"/>
                    <a:pt x="100" y="61"/>
                    <a:pt x="100" y="60"/>
                  </a:cubicBezTo>
                  <a:cubicBezTo>
                    <a:pt x="100" y="59"/>
                    <a:pt x="100" y="59"/>
                    <a:pt x="100" y="59"/>
                  </a:cubicBezTo>
                  <a:cubicBezTo>
                    <a:pt x="101" y="58"/>
                    <a:pt x="100" y="58"/>
                    <a:pt x="101" y="57"/>
                  </a:cubicBezTo>
                  <a:cubicBezTo>
                    <a:pt x="101" y="57"/>
                    <a:pt x="101" y="60"/>
                    <a:pt x="101" y="59"/>
                  </a:cubicBezTo>
                  <a:cubicBezTo>
                    <a:pt x="102" y="60"/>
                    <a:pt x="102" y="60"/>
                    <a:pt x="102" y="59"/>
                  </a:cubicBezTo>
                  <a:cubicBezTo>
                    <a:pt x="102" y="59"/>
                    <a:pt x="102" y="59"/>
                    <a:pt x="102" y="59"/>
                  </a:cubicBezTo>
                  <a:cubicBezTo>
                    <a:pt x="102" y="59"/>
                    <a:pt x="102" y="59"/>
                    <a:pt x="102" y="59"/>
                  </a:cubicBezTo>
                  <a:cubicBezTo>
                    <a:pt x="103" y="59"/>
                    <a:pt x="103" y="59"/>
                    <a:pt x="103" y="59"/>
                  </a:cubicBezTo>
                  <a:cubicBezTo>
                    <a:pt x="103" y="59"/>
                    <a:pt x="103" y="59"/>
                    <a:pt x="103" y="59"/>
                  </a:cubicBezTo>
                  <a:cubicBezTo>
                    <a:pt x="103" y="59"/>
                    <a:pt x="103" y="59"/>
                    <a:pt x="102" y="59"/>
                  </a:cubicBezTo>
                  <a:cubicBezTo>
                    <a:pt x="103" y="59"/>
                    <a:pt x="103" y="59"/>
                    <a:pt x="103" y="59"/>
                  </a:cubicBezTo>
                  <a:cubicBezTo>
                    <a:pt x="103" y="59"/>
                    <a:pt x="103" y="59"/>
                    <a:pt x="103" y="59"/>
                  </a:cubicBezTo>
                  <a:cubicBezTo>
                    <a:pt x="103" y="59"/>
                    <a:pt x="103" y="59"/>
                    <a:pt x="103" y="60"/>
                  </a:cubicBezTo>
                  <a:cubicBezTo>
                    <a:pt x="104" y="61"/>
                    <a:pt x="104" y="61"/>
                    <a:pt x="104" y="61"/>
                  </a:cubicBezTo>
                  <a:cubicBezTo>
                    <a:pt x="104" y="61"/>
                    <a:pt x="104" y="59"/>
                    <a:pt x="104" y="59"/>
                  </a:cubicBezTo>
                  <a:cubicBezTo>
                    <a:pt x="106" y="60"/>
                    <a:pt x="108" y="58"/>
                    <a:pt x="108" y="57"/>
                  </a:cubicBezTo>
                  <a:cubicBezTo>
                    <a:pt x="108" y="57"/>
                    <a:pt x="108" y="58"/>
                    <a:pt x="108" y="58"/>
                  </a:cubicBezTo>
                  <a:cubicBezTo>
                    <a:pt x="108" y="57"/>
                    <a:pt x="108" y="56"/>
                    <a:pt x="109" y="57"/>
                  </a:cubicBezTo>
                  <a:cubicBezTo>
                    <a:pt x="109" y="56"/>
                    <a:pt x="109" y="58"/>
                    <a:pt x="110" y="58"/>
                  </a:cubicBezTo>
                  <a:cubicBezTo>
                    <a:pt x="110" y="58"/>
                    <a:pt x="110" y="56"/>
                    <a:pt x="109" y="56"/>
                  </a:cubicBezTo>
                  <a:cubicBezTo>
                    <a:pt x="111" y="59"/>
                    <a:pt x="111" y="55"/>
                    <a:pt x="113" y="56"/>
                  </a:cubicBezTo>
                  <a:cubicBezTo>
                    <a:pt x="113" y="56"/>
                    <a:pt x="113" y="57"/>
                    <a:pt x="113" y="57"/>
                  </a:cubicBezTo>
                  <a:cubicBezTo>
                    <a:pt x="114" y="56"/>
                    <a:pt x="114" y="55"/>
                    <a:pt x="115" y="53"/>
                  </a:cubicBezTo>
                  <a:cubicBezTo>
                    <a:pt x="115" y="55"/>
                    <a:pt x="115" y="55"/>
                    <a:pt x="115" y="55"/>
                  </a:cubicBezTo>
                  <a:cubicBezTo>
                    <a:pt x="115" y="55"/>
                    <a:pt x="116" y="55"/>
                    <a:pt x="116" y="54"/>
                  </a:cubicBezTo>
                  <a:cubicBezTo>
                    <a:pt x="115" y="52"/>
                    <a:pt x="116" y="51"/>
                    <a:pt x="116" y="51"/>
                  </a:cubicBezTo>
                  <a:cubicBezTo>
                    <a:pt x="116" y="51"/>
                    <a:pt x="116" y="51"/>
                    <a:pt x="116" y="51"/>
                  </a:cubicBezTo>
                  <a:cubicBezTo>
                    <a:pt x="117" y="50"/>
                    <a:pt x="117" y="50"/>
                    <a:pt x="117" y="50"/>
                  </a:cubicBezTo>
                  <a:cubicBezTo>
                    <a:pt x="118" y="51"/>
                    <a:pt x="117" y="51"/>
                    <a:pt x="117" y="52"/>
                  </a:cubicBezTo>
                  <a:cubicBezTo>
                    <a:pt x="118" y="54"/>
                    <a:pt x="119" y="53"/>
                    <a:pt x="119" y="53"/>
                  </a:cubicBezTo>
                  <a:cubicBezTo>
                    <a:pt x="119" y="51"/>
                    <a:pt x="119" y="51"/>
                    <a:pt x="119" y="51"/>
                  </a:cubicBezTo>
                  <a:cubicBezTo>
                    <a:pt x="120" y="51"/>
                    <a:pt x="120" y="53"/>
                    <a:pt x="120" y="53"/>
                  </a:cubicBezTo>
                  <a:cubicBezTo>
                    <a:pt x="120" y="47"/>
                    <a:pt x="120" y="47"/>
                    <a:pt x="120" y="47"/>
                  </a:cubicBezTo>
                  <a:cubicBezTo>
                    <a:pt x="120" y="48"/>
                    <a:pt x="121" y="50"/>
                    <a:pt x="121" y="51"/>
                  </a:cubicBezTo>
                  <a:cubicBezTo>
                    <a:pt x="122" y="50"/>
                    <a:pt x="122" y="47"/>
                    <a:pt x="122" y="45"/>
                  </a:cubicBezTo>
                  <a:cubicBezTo>
                    <a:pt x="122" y="46"/>
                    <a:pt x="123" y="44"/>
                    <a:pt x="123" y="44"/>
                  </a:cubicBezTo>
                  <a:cubicBezTo>
                    <a:pt x="124" y="45"/>
                    <a:pt x="123" y="44"/>
                    <a:pt x="123" y="45"/>
                  </a:cubicBezTo>
                  <a:cubicBezTo>
                    <a:pt x="124" y="47"/>
                    <a:pt x="124" y="47"/>
                    <a:pt x="124" y="47"/>
                  </a:cubicBezTo>
                  <a:cubicBezTo>
                    <a:pt x="123" y="47"/>
                    <a:pt x="125" y="49"/>
                    <a:pt x="125" y="50"/>
                  </a:cubicBezTo>
                  <a:cubicBezTo>
                    <a:pt x="125" y="49"/>
                    <a:pt x="126" y="49"/>
                    <a:pt x="127" y="50"/>
                  </a:cubicBezTo>
                  <a:cubicBezTo>
                    <a:pt x="126" y="47"/>
                    <a:pt x="128" y="48"/>
                    <a:pt x="127" y="45"/>
                  </a:cubicBezTo>
                  <a:cubicBezTo>
                    <a:pt x="128" y="45"/>
                    <a:pt x="128" y="47"/>
                    <a:pt x="129" y="48"/>
                  </a:cubicBezTo>
                  <a:cubicBezTo>
                    <a:pt x="129" y="46"/>
                    <a:pt x="131" y="47"/>
                    <a:pt x="131" y="46"/>
                  </a:cubicBezTo>
                  <a:cubicBezTo>
                    <a:pt x="131" y="47"/>
                    <a:pt x="131" y="47"/>
                    <a:pt x="131" y="47"/>
                  </a:cubicBezTo>
                  <a:cubicBezTo>
                    <a:pt x="132" y="46"/>
                    <a:pt x="134" y="46"/>
                    <a:pt x="133" y="43"/>
                  </a:cubicBezTo>
                  <a:cubicBezTo>
                    <a:pt x="134" y="45"/>
                    <a:pt x="134" y="45"/>
                    <a:pt x="134" y="45"/>
                  </a:cubicBezTo>
                  <a:cubicBezTo>
                    <a:pt x="135" y="45"/>
                    <a:pt x="133" y="42"/>
                    <a:pt x="134" y="43"/>
                  </a:cubicBezTo>
                  <a:cubicBezTo>
                    <a:pt x="135" y="44"/>
                    <a:pt x="135" y="44"/>
                    <a:pt x="135" y="44"/>
                  </a:cubicBezTo>
                  <a:cubicBezTo>
                    <a:pt x="135" y="43"/>
                    <a:pt x="136" y="45"/>
                    <a:pt x="136" y="43"/>
                  </a:cubicBezTo>
                  <a:cubicBezTo>
                    <a:pt x="136" y="44"/>
                    <a:pt x="136" y="44"/>
                    <a:pt x="136" y="44"/>
                  </a:cubicBezTo>
                  <a:cubicBezTo>
                    <a:pt x="137" y="43"/>
                    <a:pt x="138" y="43"/>
                    <a:pt x="137" y="41"/>
                  </a:cubicBezTo>
                  <a:cubicBezTo>
                    <a:pt x="138" y="43"/>
                    <a:pt x="138" y="43"/>
                    <a:pt x="138" y="43"/>
                  </a:cubicBezTo>
                  <a:cubicBezTo>
                    <a:pt x="139" y="44"/>
                    <a:pt x="138" y="41"/>
                    <a:pt x="139" y="41"/>
                  </a:cubicBezTo>
                  <a:cubicBezTo>
                    <a:pt x="139" y="42"/>
                    <a:pt x="140" y="42"/>
                    <a:pt x="139" y="42"/>
                  </a:cubicBezTo>
                  <a:cubicBezTo>
                    <a:pt x="139" y="41"/>
                    <a:pt x="140" y="41"/>
                    <a:pt x="140" y="40"/>
                  </a:cubicBezTo>
                  <a:cubicBezTo>
                    <a:pt x="142" y="42"/>
                    <a:pt x="142" y="42"/>
                    <a:pt x="142" y="42"/>
                  </a:cubicBezTo>
                  <a:cubicBezTo>
                    <a:pt x="145" y="41"/>
                    <a:pt x="148" y="39"/>
                    <a:pt x="150" y="36"/>
                  </a:cubicBezTo>
                  <a:cubicBezTo>
                    <a:pt x="152" y="38"/>
                    <a:pt x="150" y="38"/>
                    <a:pt x="151" y="39"/>
                  </a:cubicBezTo>
                  <a:cubicBezTo>
                    <a:pt x="150" y="37"/>
                    <a:pt x="151" y="38"/>
                    <a:pt x="152" y="37"/>
                  </a:cubicBezTo>
                  <a:cubicBezTo>
                    <a:pt x="152" y="37"/>
                    <a:pt x="152" y="37"/>
                    <a:pt x="152" y="37"/>
                  </a:cubicBezTo>
                  <a:cubicBezTo>
                    <a:pt x="152" y="37"/>
                    <a:pt x="153" y="38"/>
                    <a:pt x="153" y="37"/>
                  </a:cubicBezTo>
                  <a:cubicBezTo>
                    <a:pt x="153" y="37"/>
                    <a:pt x="153" y="37"/>
                    <a:pt x="153" y="37"/>
                  </a:cubicBezTo>
                  <a:cubicBezTo>
                    <a:pt x="153" y="35"/>
                    <a:pt x="155" y="38"/>
                    <a:pt x="154" y="36"/>
                  </a:cubicBezTo>
                  <a:cubicBezTo>
                    <a:pt x="155" y="37"/>
                    <a:pt x="155" y="37"/>
                    <a:pt x="155" y="37"/>
                  </a:cubicBezTo>
                  <a:cubicBezTo>
                    <a:pt x="154" y="35"/>
                    <a:pt x="156" y="37"/>
                    <a:pt x="156" y="35"/>
                  </a:cubicBezTo>
                  <a:cubicBezTo>
                    <a:pt x="156" y="36"/>
                    <a:pt x="156" y="36"/>
                    <a:pt x="156" y="36"/>
                  </a:cubicBezTo>
                  <a:cubicBezTo>
                    <a:pt x="157" y="36"/>
                    <a:pt x="156" y="32"/>
                    <a:pt x="157" y="34"/>
                  </a:cubicBezTo>
                  <a:cubicBezTo>
                    <a:pt x="157" y="33"/>
                    <a:pt x="158" y="32"/>
                    <a:pt x="157" y="31"/>
                  </a:cubicBezTo>
                  <a:cubicBezTo>
                    <a:pt x="158" y="33"/>
                    <a:pt x="158" y="33"/>
                    <a:pt x="158" y="33"/>
                  </a:cubicBezTo>
                  <a:cubicBezTo>
                    <a:pt x="160" y="30"/>
                    <a:pt x="163" y="29"/>
                    <a:pt x="162" y="26"/>
                  </a:cubicBezTo>
                  <a:cubicBezTo>
                    <a:pt x="163" y="27"/>
                    <a:pt x="163" y="27"/>
                    <a:pt x="163" y="27"/>
                  </a:cubicBezTo>
                  <a:cubicBezTo>
                    <a:pt x="163" y="24"/>
                    <a:pt x="167" y="27"/>
                    <a:pt x="165" y="23"/>
                  </a:cubicBezTo>
                  <a:cubicBezTo>
                    <a:pt x="164" y="21"/>
                    <a:pt x="164" y="21"/>
                    <a:pt x="164" y="21"/>
                  </a:cubicBezTo>
                  <a:cubicBezTo>
                    <a:pt x="166" y="23"/>
                    <a:pt x="166" y="23"/>
                    <a:pt x="166" y="23"/>
                  </a:cubicBezTo>
                  <a:cubicBezTo>
                    <a:pt x="165" y="21"/>
                    <a:pt x="167" y="21"/>
                    <a:pt x="166" y="20"/>
                  </a:cubicBezTo>
                  <a:cubicBezTo>
                    <a:pt x="166" y="21"/>
                    <a:pt x="166" y="21"/>
                    <a:pt x="167" y="21"/>
                  </a:cubicBezTo>
                  <a:cubicBezTo>
                    <a:pt x="167" y="21"/>
                    <a:pt x="166" y="19"/>
                    <a:pt x="167" y="19"/>
                  </a:cubicBezTo>
                  <a:cubicBezTo>
                    <a:pt x="167" y="20"/>
                    <a:pt x="167" y="20"/>
                    <a:pt x="167" y="20"/>
                  </a:cubicBezTo>
                  <a:cubicBezTo>
                    <a:pt x="171" y="20"/>
                    <a:pt x="176" y="17"/>
                    <a:pt x="174" y="13"/>
                  </a:cubicBezTo>
                  <a:cubicBezTo>
                    <a:pt x="174" y="12"/>
                    <a:pt x="177" y="14"/>
                    <a:pt x="177" y="14"/>
                  </a:cubicBezTo>
                  <a:cubicBezTo>
                    <a:pt x="175" y="10"/>
                    <a:pt x="181" y="9"/>
                    <a:pt x="177" y="5"/>
                  </a:cubicBezTo>
                  <a:close/>
                  <a:moveTo>
                    <a:pt x="10" y="32"/>
                  </a:moveTo>
                  <a:cubicBezTo>
                    <a:pt x="10" y="32"/>
                    <a:pt x="10" y="32"/>
                    <a:pt x="10" y="31"/>
                  </a:cubicBezTo>
                  <a:cubicBezTo>
                    <a:pt x="10" y="32"/>
                    <a:pt x="10" y="32"/>
                    <a:pt x="10" y="32"/>
                  </a:cubicBezTo>
                  <a:close/>
                  <a:moveTo>
                    <a:pt x="6" y="35"/>
                  </a:moveTo>
                  <a:cubicBezTo>
                    <a:pt x="6" y="35"/>
                    <a:pt x="6" y="35"/>
                    <a:pt x="5" y="35"/>
                  </a:cubicBezTo>
                  <a:cubicBezTo>
                    <a:pt x="6" y="34"/>
                    <a:pt x="6" y="34"/>
                    <a:pt x="6" y="34"/>
                  </a:cubicBezTo>
                  <a:cubicBezTo>
                    <a:pt x="6" y="34"/>
                    <a:pt x="6" y="35"/>
                    <a:pt x="6" y="35"/>
                  </a:cubicBezTo>
                  <a:close/>
                  <a:moveTo>
                    <a:pt x="10" y="35"/>
                  </a:moveTo>
                  <a:cubicBezTo>
                    <a:pt x="10" y="35"/>
                    <a:pt x="10" y="35"/>
                    <a:pt x="10" y="35"/>
                  </a:cubicBezTo>
                  <a:cubicBezTo>
                    <a:pt x="10" y="35"/>
                    <a:pt x="10" y="35"/>
                    <a:pt x="10" y="35"/>
                  </a:cubicBezTo>
                  <a:close/>
                  <a:moveTo>
                    <a:pt x="9" y="32"/>
                  </a:moveTo>
                  <a:cubicBezTo>
                    <a:pt x="9" y="33"/>
                    <a:pt x="8" y="33"/>
                    <a:pt x="8" y="33"/>
                  </a:cubicBezTo>
                  <a:cubicBezTo>
                    <a:pt x="9" y="31"/>
                    <a:pt x="10" y="31"/>
                    <a:pt x="10" y="32"/>
                  </a:cubicBezTo>
                  <a:cubicBezTo>
                    <a:pt x="9" y="33"/>
                    <a:pt x="9" y="34"/>
                    <a:pt x="9" y="34"/>
                  </a:cubicBezTo>
                  <a:cubicBezTo>
                    <a:pt x="8" y="34"/>
                    <a:pt x="8" y="34"/>
                    <a:pt x="8" y="34"/>
                  </a:cubicBezTo>
                  <a:cubicBezTo>
                    <a:pt x="8" y="34"/>
                    <a:pt x="9" y="34"/>
                    <a:pt x="9" y="32"/>
                  </a:cubicBezTo>
                  <a:close/>
                  <a:moveTo>
                    <a:pt x="7" y="35"/>
                  </a:moveTo>
                  <a:cubicBezTo>
                    <a:pt x="7" y="35"/>
                    <a:pt x="7" y="34"/>
                    <a:pt x="7" y="34"/>
                  </a:cubicBezTo>
                  <a:cubicBezTo>
                    <a:pt x="7" y="34"/>
                    <a:pt x="7" y="34"/>
                    <a:pt x="7" y="35"/>
                  </a:cubicBezTo>
                  <a:cubicBezTo>
                    <a:pt x="7" y="35"/>
                    <a:pt x="7" y="35"/>
                    <a:pt x="7" y="35"/>
                  </a:cubicBezTo>
                  <a:close/>
                  <a:moveTo>
                    <a:pt x="7" y="35"/>
                  </a:moveTo>
                  <a:cubicBezTo>
                    <a:pt x="7" y="35"/>
                    <a:pt x="7" y="35"/>
                    <a:pt x="7" y="35"/>
                  </a:cubicBezTo>
                  <a:cubicBezTo>
                    <a:pt x="7" y="35"/>
                    <a:pt x="7" y="35"/>
                    <a:pt x="7" y="35"/>
                  </a:cubicBezTo>
                  <a:cubicBezTo>
                    <a:pt x="7" y="35"/>
                    <a:pt x="7" y="35"/>
                    <a:pt x="7" y="35"/>
                  </a:cubicBezTo>
                  <a:cubicBezTo>
                    <a:pt x="8" y="35"/>
                    <a:pt x="8" y="35"/>
                    <a:pt x="8" y="35"/>
                  </a:cubicBezTo>
                  <a:cubicBezTo>
                    <a:pt x="8" y="35"/>
                    <a:pt x="8" y="35"/>
                    <a:pt x="8" y="36"/>
                  </a:cubicBezTo>
                  <a:cubicBezTo>
                    <a:pt x="8" y="36"/>
                    <a:pt x="9" y="35"/>
                    <a:pt x="9" y="35"/>
                  </a:cubicBezTo>
                  <a:cubicBezTo>
                    <a:pt x="9" y="35"/>
                    <a:pt x="10" y="36"/>
                    <a:pt x="10" y="36"/>
                  </a:cubicBezTo>
                  <a:cubicBezTo>
                    <a:pt x="10" y="36"/>
                    <a:pt x="10" y="36"/>
                    <a:pt x="10" y="36"/>
                  </a:cubicBezTo>
                  <a:cubicBezTo>
                    <a:pt x="9" y="36"/>
                    <a:pt x="8" y="36"/>
                    <a:pt x="7" y="35"/>
                  </a:cubicBezTo>
                  <a:close/>
                  <a:moveTo>
                    <a:pt x="9" y="36"/>
                  </a:moveTo>
                  <a:cubicBezTo>
                    <a:pt x="10" y="36"/>
                    <a:pt x="10" y="36"/>
                    <a:pt x="10" y="36"/>
                  </a:cubicBezTo>
                  <a:cubicBezTo>
                    <a:pt x="10" y="36"/>
                    <a:pt x="10" y="36"/>
                    <a:pt x="10" y="37"/>
                  </a:cubicBezTo>
                  <a:cubicBezTo>
                    <a:pt x="10" y="36"/>
                    <a:pt x="9" y="36"/>
                    <a:pt x="9"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73" name="Freeform 435"/>
            <p:cNvSpPr/>
            <p:nvPr/>
          </p:nvSpPr>
          <p:spPr bwMode="auto">
            <a:xfrm>
              <a:off x="10025063" y="4881563"/>
              <a:ext cx="7937" cy="3175"/>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74" name="Freeform 436"/>
            <p:cNvSpPr>
              <a:spLocks noEditPoints="1"/>
            </p:cNvSpPr>
            <p:nvPr/>
          </p:nvSpPr>
          <p:spPr bwMode="auto">
            <a:xfrm>
              <a:off x="9531350" y="2778125"/>
              <a:ext cx="1528762" cy="2152650"/>
            </a:xfrm>
            <a:custGeom>
              <a:avLst/>
              <a:gdLst>
                <a:gd name="T0" fmla="*/ 172 w 406"/>
                <a:gd name="T1" fmla="*/ 570 h 572"/>
                <a:gd name="T2" fmla="*/ 205 w 406"/>
                <a:gd name="T3" fmla="*/ 568 h 572"/>
                <a:gd name="T4" fmla="*/ 239 w 406"/>
                <a:gd name="T5" fmla="*/ 564 h 572"/>
                <a:gd name="T6" fmla="*/ 281 w 406"/>
                <a:gd name="T7" fmla="*/ 547 h 572"/>
                <a:gd name="T8" fmla="*/ 300 w 406"/>
                <a:gd name="T9" fmla="*/ 522 h 572"/>
                <a:gd name="T10" fmla="*/ 204 w 406"/>
                <a:gd name="T11" fmla="*/ 395 h 572"/>
                <a:gd name="T12" fmla="*/ 207 w 406"/>
                <a:gd name="T13" fmla="*/ 339 h 572"/>
                <a:gd name="T14" fmla="*/ 214 w 406"/>
                <a:gd name="T15" fmla="*/ 279 h 572"/>
                <a:gd name="T16" fmla="*/ 177 w 406"/>
                <a:gd name="T17" fmla="*/ 304 h 572"/>
                <a:gd name="T18" fmla="*/ 184 w 406"/>
                <a:gd name="T19" fmla="*/ 298 h 572"/>
                <a:gd name="T20" fmla="*/ 197 w 406"/>
                <a:gd name="T21" fmla="*/ 321 h 572"/>
                <a:gd name="T22" fmla="*/ 186 w 406"/>
                <a:gd name="T23" fmla="*/ 337 h 572"/>
                <a:gd name="T24" fmla="*/ 190 w 406"/>
                <a:gd name="T25" fmla="*/ 347 h 572"/>
                <a:gd name="T26" fmla="*/ 189 w 406"/>
                <a:gd name="T27" fmla="*/ 365 h 572"/>
                <a:gd name="T28" fmla="*/ 189 w 406"/>
                <a:gd name="T29" fmla="*/ 382 h 572"/>
                <a:gd name="T30" fmla="*/ 194 w 406"/>
                <a:gd name="T31" fmla="*/ 401 h 572"/>
                <a:gd name="T32" fmla="*/ 198 w 406"/>
                <a:gd name="T33" fmla="*/ 426 h 572"/>
                <a:gd name="T34" fmla="*/ 92 w 406"/>
                <a:gd name="T35" fmla="*/ 277 h 572"/>
                <a:gd name="T36" fmla="*/ 68 w 406"/>
                <a:gd name="T37" fmla="*/ 218 h 572"/>
                <a:gd name="T38" fmla="*/ 189 w 406"/>
                <a:gd name="T39" fmla="*/ 198 h 572"/>
                <a:gd name="T40" fmla="*/ 299 w 406"/>
                <a:gd name="T41" fmla="*/ 279 h 572"/>
                <a:gd name="T42" fmla="*/ 240 w 406"/>
                <a:gd name="T43" fmla="*/ 425 h 572"/>
                <a:gd name="T44" fmla="*/ 250 w 406"/>
                <a:gd name="T45" fmla="*/ 401 h 572"/>
                <a:gd name="T46" fmla="*/ 257 w 406"/>
                <a:gd name="T47" fmla="*/ 380 h 572"/>
                <a:gd name="T48" fmla="*/ 262 w 406"/>
                <a:gd name="T49" fmla="*/ 342 h 572"/>
                <a:gd name="T50" fmla="*/ 279 w 406"/>
                <a:gd name="T51" fmla="*/ 305 h 572"/>
                <a:gd name="T52" fmla="*/ 323 w 406"/>
                <a:gd name="T53" fmla="*/ 287 h 572"/>
                <a:gd name="T54" fmla="*/ 345 w 406"/>
                <a:gd name="T55" fmla="*/ 231 h 572"/>
                <a:gd name="T56" fmla="*/ 313 w 406"/>
                <a:gd name="T57" fmla="*/ 163 h 572"/>
                <a:gd name="T58" fmla="*/ 199 w 406"/>
                <a:gd name="T59" fmla="*/ 120 h 572"/>
                <a:gd name="T60" fmla="*/ 99 w 406"/>
                <a:gd name="T61" fmla="*/ 189 h 572"/>
                <a:gd name="T62" fmla="*/ 67 w 406"/>
                <a:gd name="T63" fmla="*/ 156 h 572"/>
                <a:gd name="T64" fmla="*/ 18 w 406"/>
                <a:gd name="T65" fmla="*/ 247 h 572"/>
                <a:gd name="T66" fmla="*/ 17 w 406"/>
                <a:gd name="T67" fmla="*/ 216 h 572"/>
                <a:gd name="T68" fmla="*/ 18 w 406"/>
                <a:gd name="T69" fmla="*/ 212 h 572"/>
                <a:gd name="T70" fmla="*/ 18 w 406"/>
                <a:gd name="T71" fmla="*/ 213 h 572"/>
                <a:gd name="T72" fmla="*/ 20 w 406"/>
                <a:gd name="T73" fmla="*/ 216 h 572"/>
                <a:gd name="T74" fmla="*/ 36 w 406"/>
                <a:gd name="T75" fmla="*/ 256 h 572"/>
                <a:gd name="T76" fmla="*/ 80 w 406"/>
                <a:gd name="T77" fmla="*/ 293 h 572"/>
                <a:gd name="T78" fmla="*/ 143 w 406"/>
                <a:gd name="T79" fmla="*/ 304 h 572"/>
                <a:gd name="T80" fmla="*/ 162 w 406"/>
                <a:gd name="T81" fmla="*/ 375 h 572"/>
                <a:gd name="T82" fmla="*/ 177 w 406"/>
                <a:gd name="T83" fmla="*/ 504 h 572"/>
                <a:gd name="T84" fmla="*/ 192 w 406"/>
                <a:gd name="T85" fmla="*/ 530 h 572"/>
                <a:gd name="T86" fmla="*/ 191 w 406"/>
                <a:gd name="T87" fmla="*/ 504 h 572"/>
                <a:gd name="T88" fmla="*/ 192 w 406"/>
                <a:gd name="T89" fmla="*/ 486 h 572"/>
                <a:gd name="T90" fmla="*/ 194 w 406"/>
                <a:gd name="T91" fmla="*/ 451 h 572"/>
                <a:gd name="T92" fmla="*/ 220 w 406"/>
                <a:gd name="T93" fmla="*/ 447 h 572"/>
                <a:gd name="T94" fmla="*/ 240 w 406"/>
                <a:gd name="T95" fmla="*/ 469 h 572"/>
                <a:gd name="T96" fmla="*/ 247 w 406"/>
                <a:gd name="T97" fmla="*/ 543 h 572"/>
                <a:gd name="T98" fmla="*/ 146 w 406"/>
                <a:gd name="T99" fmla="*/ 545 h 572"/>
                <a:gd name="T100" fmla="*/ 137 w 406"/>
                <a:gd name="T101" fmla="*/ 524 h 572"/>
                <a:gd name="T102" fmla="*/ 130 w 406"/>
                <a:gd name="T103" fmla="*/ 553 h 572"/>
                <a:gd name="T104" fmla="*/ 193 w 406"/>
                <a:gd name="T105" fmla="*/ 309 h 572"/>
                <a:gd name="T106" fmla="*/ 196 w 406"/>
                <a:gd name="T107" fmla="*/ 303 h 572"/>
                <a:gd name="T108" fmla="*/ 209 w 406"/>
                <a:gd name="T109" fmla="*/ 295 h 572"/>
                <a:gd name="T110" fmla="*/ 218 w 406"/>
                <a:gd name="T111" fmla="*/ 301 h 572"/>
                <a:gd name="T112" fmla="*/ 221 w 406"/>
                <a:gd name="T113" fmla="*/ 307 h 572"/>
                <a:gd name="T114" fmla="*/ 211 w 406"/>
                <a:gd name="T115" fmla="*/ 310 h 572"/>
                <a:gd name="T116" fmla="*/ 222 w 406"/>
                <a:gd name="T117" fmla="*/ 307 h 572"/>
                <a:gd name="T118" fmla="*/ 191 w 406"/>
                <a:gd name="T119" fmla="*/ 185 h 572"/>
                <a:gd name="T120" fmla="*/ 63 w 406"/>
                <a:gd name="T121" fmla="*/ 186 h 572"/>
                <a:gd name="T122" fmla="*/ 22 w 406"/>
                <a:gd name="T123" fmla="*/ 214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 h="572">
                  <a:moveTo>
                    <a:pt x="135" y="564"/>
                  </a:moveTo>
                  <a:cubicBezTo>
                    <a:pt x="136" y="564"/>
                    <a:pt x="137" y="565"/>
                    <a:pt x="137" y="564"/>
                  </a:cubicBezTo>
                  <a:cubicBezTo>
                    <a:pt x="137" y="565"/>
                    <a:pt x="137" y="565"/>
                    <a:pt x="137" y="565"/>
                  </a:cubicBezTo>
                  <a:cubicBezTo>
                    <a:pt x="138" y="565"/>
                    <a:pt x="140" y="563"/>
                    <a:pt x="139" y="566"/>
                  </a:cubicBezTo>
                  <a:cubicBezTo>
                    <a:pt x="140" y="563"/>
                    <a:pt x="139" y="565"/>
                    <a:pt x="138" y="564"/>
                  </a:cubicBezTo>
                  <a:cubicBezTo>
                    <a:pt x="139" y="562"/>
                    <a:pt x="140" y="563"/>
                    <a:pt x="141" y="562"/>
                  </a:cubicBezTo>
                  <a:cubicBezTo>
                    <a:pt x="139" y="565"/>
                    <a:pt x="142" y="563"/>
                    <a:pt x="142" y="564"/>
                  </a:cubicBezTo>
                  <a:cubicBezTo>
                    <a:pt x="142" y="565"/>
                    <a:pt x="142" y="565"/>
                    <a:pt x="142" y="566"/>
                  </a:cubicBezTo>
                  <a:cubicBezTo>
                    <a:pt x="143" y="564"/>
                    <a:pt x="143" y="564"/>
                    <a:pt x="143" y="564"/>
                  </a:cubicBezTo>
                  <a:cubicBezTo>
                    <a:pt x="142" y="568"/>
                    <a:pt x="145" y="564"/>
                    <a:pt x="145" y="566"/>
                  </a:cubicBezTo>
                  <a:cubicBezTo>
                    <a:pt x="144" y="566"/>
                    <a:pt x="144" y="568"/>
                    <a:pt x="144" y="569"/>
                  </a:cubicBezTo>
                  <a:cubicBezTo>
                    <a:pt x="144" y="566"/>
                    <a:pt x="146" y="566"/>
                    <a:pt x="147" y="564"/>
                  </a:cubicBezTo>
                  <a:cubicBezTo>
                    <a:pt x="148" y="565"/>
                    <a:pt x="145" y="567"/>
                    <a:pt x="145" y="569"/>
                  </a:cubicBezTo>
                  <a:cubicBezTo>
                    <a:pt x="146" y="567"/>
                    <a:pt x="146" y="571"/>
                    <a:pt x="147" y="568"/>
                  </a:cubicBezTo>
                  <a:cubicBezTo>
                    <a:pt x="147" y="567"/>
                    <a:pt x="148" y="567"/>
                    <a:pt x="149" y="566"/>
                  </a:cubicBezTo>
                  <a:cubicBezTo>
                    <a:pt x="150" y="566"/>
                    <a:pt x="148" y="567"/>
                    <a:pt x="148" y="568"/>
                  </a:cubicBezTo>
                  <a:cubicBezTo>
                    <a:pt x="149" y="568"/>
                    <a:pt x="150" y="566"/>
                    <a:pt x="150" y="565"/>
                  </a:cubicBezTo>
                  <a:cubicBezTo>
                    <a:pt x="150" y="566"/>
                    <a:pt x="152" y="564"/>
                    <a:pt x="152" y="565"/>
                  </a:cubicBezTo>
                  <a:cubicBezTo>
                    <a:pt x="152" y="567"/>
                    <a:pt x="150" y="566"/>
                    <a:pt x="150" y="567"/>
                  </a:cubicBezTo>
                  <a:cubicBezTo>
                    <a:pt x="152" y="568"/>
                    <a:pt x="152" y="563"/>
                    <a:pt x="154" y="563"/>
                  </a:cubicBezTo>
                  <a:cubicBezTo>
                    <a:pt x="153" y="562"/>
                    <a:pt x="155" y="559"/>
                    <a:pt x="155" y="558"/>
                  </a:cubicBezTo>
                  <a:cubicBezTo>
                    <a:pt x="157" y="560"/>
                    <a:pt x="155" y="559"/>
                    <a:pt x="155" y="561"/>
                  </a:cubicBezTo>
                  <a:cubicBezTo>
                    <a:pt x="155" y="561"/>
                    <a:pt x="155" y="561"/>
                    <a:pt x="155" y="561"/>
                  </a:cubicBezTo>
                  <a:cubicBezTo>
                    <a:pt x="155" y="564"/>
                    <a:pt x="152" y="566"/>
                    <a:pt x="153" y="568"/>
                  </a:cubicBezTo>
                  <a:cubicBezTo>
                    <a:pt x="154" y="567"/>
                    <a:pt x="154" y="567"/>
                    <a:pt x="154" y="567"/>
                  </a:cubicBezTo>
                  <a:cubicBezTo>
                    <a:pt x="153" y="568"/>
                    <a:pt x="153" y="569"/>
                    <a:pt x="153" y="570"/>
                  </a:cubicBezTo>
                  <a:cubicBezTo>
                    <a:pt x="153" y="568"/>
                    <a:pt x="154" y="570"/>
                    <a:pt x="155" y="570"/>
                  </a:cubicBezTo>
                  <a:cubicBezTo>
                    <a:pt x="155" y="568"/>
                    <a:pt x="154" y="570"/>
                    <a:pt x="154" y="569"/>
                  </a:cubicBezTo>
                  <a:cubicBezTo>
                    <a:pt x="155" y="568"/>
                    <a:pt x="156" y="566"/>
                    <a:pt x="157" y="567"/>
                  </a:cubicBezTo>
                  <a:cubicBezTo>
                    <a:pt x="156" y="568"/>
                    <a:pt x="157" y="569"/>
                    <a:pt x="156" y="570"/>
                  </a:cubicBezTo>
                  <a:cubicBezTo>
                    <a:pt x="157" y="571"/>
                    <a:pt x="157" y="568"/>
                    <a:pt x="157" y="569"/>
                  </a:cubicBezTo>
                  <a:cubicBezTo>
                    <a:pt x="157" y="570"/>
                    <a:pt x="157" y="570"/>
                    <a:pt x="157" y="570"/>
                  </a:cubicBezTo>
                  <a:cubicBezTo>
                    <a:pt x="160" y="571"/>
                    <a:pt x="164" y="571"/>
                    <a:pt x="166" y="567"/>
                  </a:cubicBezTo>
                  <a:cubicBezTo>
                    <a:pt x="166" y="569"/>
                    <a:pt x="167" y="569"/>
                    <a:pt x="169" y="570"/>
                  </a:cubicBezTo>
                  <a:cubicBezTo>
                    <a:pt x="168" y="570"/>
                    <a:pt x="169" y="569"/>
                    <a:pt x="169" y="568"/>
                  </a:cubicBezTo>
                  <a:cubicBezTo>
                    <a:pt x="170" y="570"/>
                    <a:pt x="170" y="570"/>
                    <a:pt x="170" y="570"/>
                  </a:cubicBezTo>
                  <a:cubicBezTo>
                    <a:pt x="170" y="572"/>
                    <a:pt x="172" y="570"/>
                    <a:pt x="172" y="569"/>
                  </a:cubicBezTo>
                  <a:cubicBezTo>
                    <a:pt x="172" y="570"/>
                    <a:pt x="172" y="570"/>
                    <a:pt x="172" y="570"/>
                  </a:cubicBezTo>
                  <a:cubicBezTo>
                    <a:pt x="173" y="571"/>
                    <a:pt x="173" y="569"/>
                    <a:pt x="173" y="568"/>
                  </a:cubicBezTo>
                  <a:cubicBezTo>
                    <a:pt x="174" y="570"/>
                    <a:pt x="174" y="570"/>
                    <a:pt x="174" y="570"/>
                  </a:cubicBezTo>
                  <a:cubicBezTo>
                    <a:pt x="174" y="569"/>
                    <a:pt x="174" y="569"/>
                    <a:pt x="174" y="569"/>
                  </a:cubicBezTo>
                  <a:cubicBezTo>
                    <a:pt x="174" y="568"/>
                    <a:pt x="175" y="568"/>
                    <a:pt x="175" y="570"/>
                  </a:cubicBezTo>
                  <a:cubicBezTo>
                    <a:pt x="175" y="570"/>
                    <a:pt x="176" y="569"/>
                    <a:pt x="175" y="569"/>
                  </a:cubicBezTo>
                  <a:cubicBezTo>
                    <a:pt x="176" y="570"/>
                    <a:pt x="178" y="570"/>
                    <a:pt x="179" y="569"/>
                  </a:cubicBezTo>
                  <a:cubicBezTo>
                    <a:pt x="178" y="569"/>
                    <a:pt x="178" y="568"/>
                    <a:pt x="178" y="567"/>
                  </a:cubicBezTo>
                  <a:cubicBezTo>
                    <a:pt x="178" y="564"/>
                    <a:pt x="179" y="567"/>
                    <a:pt x="179" y="566"/>
                  </a:cubicBezTo>
                  <a:cubicBezTo>
                    <a:pt x="179" y="567"/>
                    <a:pt x="180" y="567"/>
                    <a:pt x="179" y="568"/>
                  </a:cubicBezTo>
                  <a:cubicBezTo>
                    <a:pt x="181" y="571"/>
                    <a:pt x="183" y="569"/>
                    <a:pt x="184" y="569"/>
                  </a:cubicBezTo>
                  <a:cubicBezTo>
                    <a:pt x="185" y="568"/>
                    <a:pt x="185" y="568"/>
                    <a:pt x="185" y="568"/>
                  </a:cubicBezTo>
                  <a:cubicBezTo>
                    <a:pt x="186" y="570"/>
                    <a:pt x="188" y="568"/>
                    <a:pt x="189" y="569"/>
                  </a:cubicBezTo>
                  <a:cubicBezTo>
                    <a:pt x="189" y="568"/>
                    <a:pt x="189" y="565"/>
                    <a:pt x="190" y="565"/>
                  </a:cubicBezTo>
                  <a:cubicBezTo>
                    <a:pt x="190" y="563"/>
                    <a:pt x="190" y="567"/>
                    <a:pt x="191" y="569"/>
                  </a:cubicBezTo>
                  <a:cubicBezTo>
                    <a:pt x="191" y="568"/>
                    <a:pt x="192" y="567"/>
                    <a:pt x="192" y="567"/>
                  </a:cubicBezTo>
                  <a:cubicBezTo>
                    <a:pt x="192" y="568"/>
                    <a:pt x="192" y="568"/>
                    <a:pt x="192" y="568"/>
                  </a:cubicBezTo>
                  <a:cubicBezTo>
                    <a:pt x="192" y="567"/>
                    <a:pt x="193" y="566"/>
                    <a:pt x="194" y="567"/>
                  </a:cubicBezTo>
                  <a:cubicBezTo>
                    <a:pt x="194" y="567"/>
                    <a:pt x="194" y="567"/>
                    <a:pt x="194" y="567"/>
                  </a:cubicBezTo>
                  <a:cubicBezTo>
                    <a:pt x="194" y="567"/>
                    <a:pt x="195" y="569"/>
                    <a:pt x="195" y="568"/>
                  </a:cubicBezTo>
                  <a:cubicBezTo>
                    <a:pt x="195" y="567"/>
                    <a:pt x="196" y="568"/>
                    <a:pt x="196" y="566"/>
                  </a:cubicBezTo>
                  <a:cubicBezTo>
                    <a:pt x="197" y="567"/>
                    <a:pt x="197" y="567"/>
                    <a:pt x="197" y="567"/>
                  </a:cubicBezTo>
                  <a:cubicBezTo>
                    <a:pt x="197" y="565"/>
                    <a:pt x="197" y="565"/>
                    <a:pt x="197" y="565"/>
                  </a:cubicBezTo>
                  <a:cubicBezTo>
                    <a:pt x="197" y="566"/>
                    <a:pt x="197" y="566"/>
                    <a:pt x="197" y="566"/>
                  </a:cubicBezTo>
                  <a:cubicBezTo>
                    <a:pt x="197" y="568"/>
                    <a:pt x="197" y="568"/>
                    <a:pt x="197" y="568"/>
                  </a:cubicBezTo>
                  <a:cubicBezTo>
                    <a:pt x="198" y="569"/>
                    <a:pt x="197" y="566"/>
                    <a:pt x="198" y="565"/>
                  </a:cubicBezTo>
                  <a:cubicBezTo>
                    <a:pt x="198" y="564"/>
                    <a:pt x="198" y="566"/>
                    <a:pt x="199" y="566"/>
                  </a:cubicBezTo>
                  <a:cubicBezTo>
                    <a:pt x="198" y="567"/>
                    <a:pt x="198" y="566"/>
                    <a:pt x="198" y="566"/>
                  </a:cubicBezTo>
                  <a:cubicBezTo>
                    <a:pt x="198" y="568"/>
                    <a:pt x="198" y="567"/>
                    <a:pt x="199" y="568"/>
                  </a:cubicBezTo>
                  <a:cubicBezTo>
                    <a:pt x="199" y="568"/>
                    <a:pt x="199" y="566"/>
                    <a:pt x="199" y="566"/>
                  </a:cubicBezTo>
                  <a:cubicBezTo>
                    <a:pt x="200" y="566"/>
                    <a:pt x="201" y="566"/>
                    <a:pt x="200" y="568"/>
                  </a:cubicBezTo>
                  <a:cubicBezTo>
                    <a:pt x="201" y="567"/>
                    <a:pt x="201" y="567"/>
                    <a:pt x="201" y="566"/>
                  </a:cubicBezTo>
                  <a:cubicBezTo>
                    <a:pt x="201" y="566"/>
                    <a:pt x="200" y="565"/>
                    <a:pt x="200" y="564"/>
                  </a:cubicBezTo>
                  <a:cubicBezTo>
                    <a:pt x="201" y="564"/>
                    <a:pt x="201" y="564"/>
                    <a:pt x="201" y="564"/>
                  </a:cubicBezTo>
                  <a:cubicBezTo>
                    <a:pt x="201" y="565"/>
                    <a:pt x="201" y="565"/>
                    <a:pt x="201" y="565"/>
                  </a:cubicBezTo>
                  <a:cubicBezTo>
                    <a:pt x="201" y="564"/>
                    <a:pt x="202" y="565"/>
                    <a:pt x="202" y="563"/>
                  </a:cubicBezTo>
                  <a:cubicBezTo>
                    <a:pt x="202" y="565"/>
                    <a:pt x="202" y="565"/>
                    <a:pt x="202" y="565"/>
                  </a:cubicBezTo>
                  <a:cubicBezTo>
                    <a:pt x="203" y="564"/>
                    <a:pt x="203" y="564"/>
                    <a:pt x="204" y="564"/>
                  </a:cubicBezTo>
                  <a:cubicBezTo>
                    <a:pt x="204" y="566"/>
                    <a:pt x="204" y="568"/>
                    <a:pt x="205" y="568"/>
                  </a:cubicBezTo>
                  <a:cubicBezTo>
                    <a:pt x="205" y="566"/>
                    <a:pt x="205" y="566"/>
                    <a:pt x="205" y="566"/>
                  </a:cubicBezTo>
                  <a:cubicBezTo>
                    <a:pt x="206" y="566"/>
                    <a:pt x="206" y="566"/>
                    <a:pt x="206" y="567"/>
                  </a:cubicBezTo>
                  <a:cubicBezTo>
                    <a:pt x="207" y="568"/>
                    <a:pt x="207" y="562"/>
                    <a:pt x="209" y="564"/>
                  </a:cubicBezTo>
                  <a:cubicBezTo>
                    <a:pt x="208" y="566"/>
                    <a:pt x="209" y="566"/>
                    <a:pt x="209" y="567"/>
                  </a:cubicBezTo>
                  <a:cubicBezTo>
                    <a:pt x="209" y="566"/>
                    <a:pt x="209" y="566"/>
                    <a:pt x="209" y="566"/>
                  </a:cubicBezTo>
                  <a:cubicBezTo>
                    <a:pt x="209" y="565"/>
                    <a:pt x="209" y="567"/>
                    <a:pt x="209" y="566"/>
                  </a:cubicBezTo>
                  <a:cubicBezTo>
                    <a:pt x="208" y="564"/>
                    <a:pt x="209" y="565"/>
                    <a:pt x="209" y="564"/>
                  </a:cubicBezTo>
                  <a:cubicBezTo>
                    <a:pt x="211" y="569"/>
                    <a:pt x="213" y="565"/>
                    <a:pt x="215" y="567"/>
                  </a:cubicBezTo>
                  <a:cubicBezTo>
                    <a:pt x="215" y="565"/>
                    <a:pt x="216" y="567"/>
                    <a:pt x="216" y="566"/>
                  </a:cubicBezTo>
                  <a:cubicBezTo>
                    <a:pt x="216" y="568"/>
                    <a:pt x="217" y="565"/>
                    <a:pt x="217" y="567"/>
                  </a:cubicBezTo>
                  <a:cubicBezTo>
                    <a:pt x="217" y="564"/>
                    <a:pt x="217" y="564"/>
                    <a:pt x="217" y="564"/>
                  </a:cubicBezTo>
                  <a:cubicBezTo>
                    <a:pt x="218" y="566"/>
                    <a:pt x="218" y="560"/>
                    <a:pt x="219" y="563"/>
                  </a:cubicBezTo>
                  <a:cubicBezTo>
                    <a:pt x="220" y="564"/>
                    <a:pt x="219" y="565"/>
                    <a:pt x="219" y="565"/>
                  </a:cubicBezTo>
                  <a:cubicBezTo>
                    <a:pt x="220" y="568"/>
                    <a:pt x="221" y="563"/>
                    <a:pt x="222" y="566"/>
                  </a:cubicBezTo>
                  <a:cubicBezTo>
                    <a:pt x="222" y="565"/>
                    <a:pt x="221" y="563"/>
                    <a:pt x="222" y="562"/>
                  </a:cubicBezTo>
                  <a:cubicBezTo>
                    <a:pt x="223" y="563"/>
                    <a:pt x="224" y="565"/>
                    <a:pt x="224" y="565"/>
                  </a:cubicBezTo>
                  <a:cubicBezTo>
                    <a:pt x="224" y="565"/>
                    <a:pt x="224" y="564"/>
                    <a:pt x="225" y="565"/>
                  </a:cubicBezTo>
                  <a:cubicBezTo>
                    <a:pt x="225" y="565"/>
                    <a:pt x="225" y="565"/>
                    <a:pt x="225" y="566"/>
                  </a:cubicBezTo>
                  <a:cubicBezTo>
                    <a:pt x="226" y="566"/>
                    <a:pt x="226" y="565"/>
                    <a:pt x="227" y="564"/>
                  </a:cubicBezTo>
                  <a:cubicBezTo>
                    <a:pt x="227" y="566"/>
                    <a:pt x="229" y="565"/>
                    <a:pt x="230" y="566"/>
                  </a:cubicBezTo>
                  <a:cubicBezTo>
                    <a:pt x="230" y="563"/>
                    <a:pt x="231" y="567"/>
                    <a:pt x="231" y="564"/>
                  </a:cubicBezTo>
                  <a:cubicBezTo>
                    <a:pt x="231" y="564"/>
                    <a:pt x="231" y="564"/>
                    <a:pt x="231" y="564"/>
                  </a:cubicBezTo>
                  <a:cubicBezTo>
                    <a:pt x="232" y="564"/>
                    <a:pt x="232" y="562"/>
                    <a:pt x="232" y="561"/>
                  </a:cubicBezTo>
                  <a:cubicBezTo>
                    <a:pt x="232" y="563"/>
                    <a:pt x="232" y="563"/>
                    <a:pt x="232" y="563"/>
                  </a:cubicBezTo>
                  <a:cubicBezTo>
                    <a:pt x="232" y="566"/>
                    <a:pt x="234" y="564"/>
                    <a:pt x="234" y="565"/>
                  </a:cubicBezTo>
                  <a:cubicBezTo>
                    <a:pt x="233" y="563"/>
                    <a:pt x="234" y="565"/>
                    <a:pt x="234" y="563"/>
                  </a:cubicBezTo>
                  <a:cubicBezTo>
                    <a:pt x="235" y="563"/>
                    <a:pt x="235" y="563"/>
                    <a:pt x="235" y="563"/>
                  </a:cubicBezTo>
                  <a:cubicBezTo>
                    <a:pt x="235" y="562"/>
                    <a:pt x="235" y="562"/>
                    <a:pt x="236" y="561"/>
                  </a:cubicBezTo>
                  <a:cubicBezTo>
                    <a:pt x="236" y="561"/>
                    <a:pt x="236" y="564"/>
                    <a:pt x="236" y="563"/>
                  </a:cubicBezTo>
                  <a:cubicBezTo>
                    <a:pt x="237" y="564"/>
                    <a:pt x="237" y="564"/>
                    <a:pt x="237" y="563"/>
                  </a:cubicBezTo>
                  <a:cubicBezTo>
                    <a:pt x="237" y="563"/>
                    <a:pt x="237" y="563"/>
                    <a:pt x="237" y="563"/>
                  </a:cubicBezTo>
                  <a:cubicBezTo>
                    <a:pt x="237" y="563"/>
                    <a:pt x="237" y="563"/>
                    <a:pt x="238" y="563"/>
                  </a:cubicBezTo>
                  <a:cubicBezTo>
                    <a:pt x="238" y="563"/>
                    <a:pt x="238" y="563"/>
                    <a:pt x="238" y="563"/>
                  </a:cubicBezTo>
                  <a:cubicBezTo>
                    <a:pt x="238" y="563"/>
                    <a:pt x="238" y="563"/>
                    <a:pt x="238" y="563"/>
                  </a:cubicBezTo>
                  <a:cubicBezTo>
                    <a:pt x="238" y="563"/>
                    <a:pt x="238" y="563"/>
                    <a:pt x="238" y="563"/>
                  </a:cubicBezTo>
                  <a:cubicBezTo>
                    <a:pt x="238" y="563"/>
                    <a:pt x="238" y="563"/>
                    <a:pt x="238" y="563"/>
                  </a:cubicBezTo>
                  <a:cubicBezTo>
                    <a:pt x="238" y="564"/>
                    <a:pt x="238" y="563"/>
                    <a:pt x="238" y="563"/>
                  </a:cubicBezTo>
                  <a:cubicBezTo>
                    <a:pt x="238" y="563"/>
                    <a:pt x="239" y="563"/>
                    <a:pt x="239" y="564"/>
                  </a:cubicBezTo>
                  <a:cubicBezTo>
                    <a:pt x="239" y="565"/>
                    <a:pt x="239" y="565"/>
                    <a:pt x="239" y="565"/>
                  </a:cubicBezTo>
                  <a:cubicBezTo>
                    <a:pt x="239" y="565"/>
                    <a:pt x="240" y="563"/>
                    <a:pt x="240" y="563"/>
                  </a:cubicBezTo>
                  <a:cubicBezTo>
                    <a:pt x="242" y="564"/>
                    <a:pt x="244" y="562"/>
                    <a:pt x="245" y="561"/>
                  </a:cubicBezTo>
                  <a:cubicBezTo>
                    <a:pt x="244" y="561"/>
                    <a:pt x="244" y="562"/>
                    <a:pt x="244" y="562"/>
                  </a:cubicBezTo>
                  <a:cubicBezTo>
                    <a:pt x="245" y="561"/>
                    <a:pt x="245" y="560"/>
                    <a:pt x="245" y="561"/>
                  </a:cubicBezTo>
                  <a:cubicBezTo>
                    <a:pt x="246" y="560"/>
                    <a:pt x="246" y="562"/>
                    <a:pt x="247" y="562"/>
                  </a:cubicBezTo>
                  <a:cubicBezTo>
                    <a:pt x="247" y="562"/>
                    <a:pt x="247" y="560"/>
                    <a:pt x="247" y="561"/>
                  </a:cubicBezTo>
                  <a:cubicBezTo>
                    <a:pt x="248" y="563"/>
                    <a:pt x="249" y="559"/>
                    <a:pt x="251" y="560"/>
                  </a:cubicBezTo>
                  <a:cubicBezTo>
                    <a:pt x="251" y="560"/>
                    <a:pt x="251" y="561"/>
                    <a:pt x="251" y="561"/>
                  </a:cubicBezTo>
                  <a:cubicBezTo>
                    <a:pt x="252" y="560"/>
                    <a:pt x="253" y="560"/>
                    <a:pt x="253" y="558"/>
                  </a:cubicBezTo>
                  <a:cubicBezTo>
                    <a:pt x="253" y="559"/>
                    <a:pt x="253" y="559"/>
                    <a:pt x="253" y="559"/>
                  </a:cubicBezTo>
                  <a:cubicBezTo>
                    <a:pt x="254" y="559"/>
                    <a:pt x="255" y="559"/>
                    <a:pt x="255" y="557"/>
                  </a:cubicBezTo>
                  <a:cubicBezTo>
                    <a:pt x="254" y="557"/>
                    <a:pt x="255" y="558"/>
                    <a:pt x="255" y="558"/>
                  </a:cubicBezTo>
                  <a:cubicBezTo>
                    <a:pt x="254" y="557"/>
                    <a:pt x="255" y="555"/>
                    <a:pt x="255" y="555"/>
                  </a:cubicBezTo>
                  <a:cubicBezTo>
                    <a:pt x="255" y="556"/>
                    <a:pt x="255" y="556"/>
                    <a:pt x="255" y="556"/>
                  </a:cubicBezTo>
                  <a:cubicBezTo>
                    <a:pt x="256" y="555"/>
                    <a:pt x="256" y="555"/>
                    <a:pt x="257" y="554"/>
                  </a:cubicBezTo>
                  <a:cubicBezTo>
                    <a:pt x="257" y="555"/>
                    <a:pt x="256" y="555"/>
                    <a:pt x="257" y="556"/>
                  </a:cubicBezTo>
                  <a:cubicBezTo>
                    <a:pt x="257" y="558"/>
                    <a:pt x="259" y="557"/>
                    <a:pt x="259" y="557"/>
                  </a:cubicBezTo>
                  <a:cubicBezTo>
                    <a:pt x="259" y="555"/>
                    <a:pt x="259" y="555"/>
                    <a:pt x="259" y="555"/>
                  </a:cubicBezTo>
                  <a:cubicBezTo>
                    <a:pt x="260" y="555"/>
                    <a:pt x="260" y="557"/>
                    <a:pt x="260" y="557"/>
                  </a:cubicBezTo>
                  <a:cubicBezTo>
                    <a:pt x="261" y="551"/>
                    <a:pt x="261" y="551"/>
                    <a:pt x="261" y="551"/>
                  </a:cubicBezTo>
                  <a:cubicBezTo>
                    <a:pt x="260" y="552"/>
                    <a:pt x="262" y="553"/>
                    <a:pt x="261" y="555"/>
                  </a:cubicBezTo>
                  <a:cubicBezTo>
                    <a:pt x="263" y="554"/>
                    <a:pt x="263" y="551"/>
                    <a:pt x="263" y="549"/>
                  </a:cubicBezTo>
                  <a:cubicBezTo>
                    <a:pt x="263" y="550"/>
                    <a:pt x="264" y="548"/>
                    <a:pt x="265" y="548"/>
                  </a:cubicBezTo>
                  <a:cubicBezTo>
                    <a:pt x="265" y="549"/>
                    <a:pt x="264" y="548"/>
                    <a:pt x="264" y="549"/>
                  </a:cubicBezTo>
                  <a:cubicBezTo>
                    <a:pt x="266" y="550"/>
                    <a:pt x="266" y="550"/>
                    <a:pt x="266" y="550"/>
                  </a:cubicBezTo>
                  <a:cubicBezTo>
                    <a:pt x="265" y="551"/>
                    <a:pt x="266" y="553"/>
                    <a:pt x="266" y="554"/>
                  </a:cubicBezTo>
                  <a:cubicBezTo>
                    <a:pt x="266" y="553"/>
                    <a:pt x="268" y="553"/>
                    <a:pt x="269" y="553"/>
                  </a:cubicBezTo>
                  <a:cubicBezTo>
                    <a:pt x="268" y="551"/>
                    <a:pt x="270" y="552"/>
                    <a:pt x="270" y="549"/>
                  </a:cubicBezTo>
                  <a:cubicBezTo>
                    <a:pt x="271" y="549"/>
                    <a:pt x="271" y="551"/>
                    <a:pt x="271" y="552"/>
                  </a:cubicBezTo>
                  <a:cubicBezTo>
                    <a:pt x="272" y="550"/>
                    <a:pt x="274" y="550"/>
                    <a:pt x="275" y="550"/>
                  </a:cubicBezTo>
                  <a:cubicBezTo>
                    <a:pt x="275" y="550"/>
                    <a:pt x="275" y="550"/>
                    <a:pt x="275" y="550"/>
                  </a:cubicBezTo>
                  <a:cubicBezTo>
                    <a:pt x="275" y="549"/>
                    <a:pt x="277" y="549"/>
                    <a:pt x="277" y="547"/>
                  </a:cubicBezTo>
                  <a:cubicBezTo>
                    <a:pt x="278" y="548"/>
                    <a:pt x="278" y="548"/>
                    <a:pt x="278" y="548"/>
                  </a:cubicBezTo>
                  <a:cubicBezTo>
                    <a:pt x="279" y="549"/>
                    <a:pt x="277" y="545"/>
                    <a:pt x="278" y="546"/>
                  </a:cubicBezTo>
                  <a:cubicBezTo>
                    <a:pt x="279" y="547"/>
                    <a:pt x="279" y="547"/>
                    <a:pt x="279" y="547"/>
                  </a:cubicBezTo>
                  <a:cubicBezTo>
                    <a:pt x="279" y="546"/>
                    <a:pt x="281" y="548"/>
                    <a:pt x="281" y="546"/>
                  </a:cubicBezTo>
                  <a:cubicBezTo>
                    <a:pt x="281" y="547"/>
                    <a:pt x="281" y="547"/>
                    <a:pt x="281" y="547"/>
                  </a:cubicBezTo>
                  <a:cubicBezTo>
                    <a:pt x="281" y="546"/>
                    <a:pt x="282" y="546"/>
                    <a:pt x="282" y="544"/>
                  </a:cubicBezTo>
                  <a:cubicBezTo>
                    <a:pt x="283" y="546"/>
                    <a:pt x="283" y="546"/>
                    <a:pt x="283" y="546"/>
                  </a:cubicBezTo>
                  <a:cubicBezTo>
                    <a:pt x="284" y="547"/>
                    <a:pt x="283" y="544"/>
                    <a:pt x="284" y="544"/>
                  </a:cubicBezTo>
                  <a:cubicBezTo>
                    <a:pt x="284" y="544"/>
                    <a:pt x="285" y="545"/>
                    <a:pt x="285" y="545"/>
                  </a:cubicBezTo>
                  <a:cubicBezTo>
                    <a:pt x="285" y="544"/>
                    <a:pt x="286" y="544"/>
                    <a:pt x="286" y="543"/>
                  </a:cubicBezTo>
                  <a:cubicBezTo>
                    <a:pt x="288" y="545"/>
                    <a:pt x="288" y="545"/>
                    <a:pt x="288" y="545"/>
                  </a:cubicBezTo>
                  <a:cubicBezTo>
                    <a:pt x="291" y="543"/>
                    <a:pt x="295" y="541"/>
                    <a:pt x="298" y="537"/>
                  </a:cubicBezTo>
                  <a:cubicBezTo>
                    <a:pt x="300" y="539"/>
                    <a:pt x="298" y="539"/>
                    <a:pt x="299" y="540"/>
                  </a:cubicBezTo>
                  <a:cubicBezTo>
                    <a:pt x="298" y="538"/>
                    <a:pt x="299" y="539"/>
                    <a:pt x="300" y="538"/>
                  </a:cubicBezTo>
                  <a:cubicBezTo>
                    <a:pt x="300" y="538"/>
                    <a:pt x="300" y="538"/>
                    <a:pt x="300" y="538"/>
                  </a:cubicBezTo>
                  <a:cubicBezTo>
                    <a:pt x="300" y="538"/>
                    <a:pt x="301" y="539"/>
                    <a:pt x="302" y="538"/>
                  </a:cubicBezTo>
                  <a:cubicBezTo>
                    <a:pt x="301" y="537"/>
                    <a:pt x="301" y="537"/>
                    <a:pt x="301" y="537"/>
                  </a:cubicBezTo>
                  <a:cubicBezTo>
                    <a:pt x="301" y="536"/>
                    <a:pt x="304" y="539"/>
                    <a:pt x="303" y="536"/>
                  </a:cubicBezTo>
                  <a:cubicBezTo>
                    <a:pt x="304" y="537"/>
                    <a:pt x="304" y="537"/>
                    <a:pt x="304" y="537"/>
                  </a:cubicBezTo>
                  <a:cubicBezTo>
                    <a:pt x="303" y="535"/>
                    <a:pt x="305" y="538"/>
                    <a:pt x="305" y="535"/>
                  </a:cubicBezTo>
                  <a:cubicBezTo>
                    <a:pt x="305" y="536"/>
                    <a:pt x="305" y="536"/>
                    <a:pt x="305" y="536"/>
                  </a:cubicBezTo>
                  <a:cubicBezTo>
                    <a:pt x="306" y="536"/>
                    <a:pt x="305" y="532"/>
                    <a:pt x="306" y="534"/>
                  </a:cubicBezTo>
                  <a:cubicBezTo>
                    <a:pt x="307" y="533"/>
                    <a:pt x="307" y="532"/>
                    <a:pt x="306" y="530"/>
                  </a:cubicBezTo>
                  <a:cubicBezTo>
                    <a:pt x="308" y="533"/>
                    <a:pt x="308" y="533"/>
                    <a:pt x="308" y="533"/>
                  </a:cubicBezTo>
                  <a:cubicBezTo>
                    <a:pt x="310" y="530"/>
                    <a:pt x="313" y="528"/>
                    <a:pt x="314" y="524"/>
                  </a:cubicBezTo>
                  <a:cubicBezTo>
                    <a:pt x="314" y="525"/>
                    <a:pt x="314" y="525"/>
                    <a:pt x="314" y="525"/>
                  </a:cubicBezTo>
                  <a:cubicBezTo>
                    <a:pt x="314" y="522"/>
                    <a:pt x="319" y="525"/>
                    <a:pt x="317" y="521"/>
                  </a:cubicBezTo>
                  <a:cubicBezTo>
                    <a:pt x="316" y="519"/>
                    <a:pt x="316" y="519"/>
                    <a:pt x="316" y="519"/>
                  </a:cubicBezTo>
                  <a:cubicBezTo>
                    <a:pt x="318" y="520"/>
                    <a:pt x="318" y="520"/>
                    <a:pt x="318" y="520"/>
                  </a:cubicBezTo>
                  <a:cubicBezTo>
                    <a:pt x="317" y="519"/>
                    <a:pt x="319" y="519"/>
                    <a:pt x="318" y="518"/>
                  </a:cubicBezTo>
                  <a:cubicBezTo>
                    <a:pt x="318" y="518"/>
                    <a:pt x="318" y="519"/>
                    <a:pt x="319" y="519"/>
                  </a:cubicBezTo>
                  <a:cubicBezTo>
                    <a:pt x="320" y="519"/>
                    <a:pt x="318" y="516"/>
                    <a:pt x="319" y="516"/>
                  </a:cubicBezTo>
                  <a:cubicBezTo>
                    <a:pt x="320" y="517"/>
                    <a:pt x="320" y="517"/>
                    <a:pt x="320" y="517"/>
                  </a:cubicBezTo>
                  <a:cubicBezTo>
                    <a:pt x="324" y="517"/>
                    <a:pt x="329" y="511"/>
                    <a:pt x="325" y="508"/>
                  </a:cubicBezTo>
                  <a:cubicBezTo>
                    <a:pt x="324" y="507"/>
                    <a:pt x="327" y="507"/>
                    <a:pt x="327" y="507"/>
                  </a:cubicBezTo>
                  <a:cubicBezTo>
                    <a:pt x="323" y="505"/>
                    <a:pt x="324" y="499"/>
                    <a:pt x="317" y="501"/>
                  </a:cubicBezTo>
                  <a:cubicBezTo>
                    <a:pt x="315" y="501"/>
                    <a:pt x="312" y="506"/>
                    <a:pt x="312" y="506"/>
                  </a:cubicBezTo>
                  <a:cubicBezTo>
                    <a:pt x="318" y="506"/>
                    <a:pt x="315" y="512"/>
                    <a:pt x="315" y="509"/>
                  </a:cubicBezTo>
                  <a:cubicBezTo>
                    <a:pt x="313" y="508"/>
                    <a:pt x="315" y="509"/>
                    <a:pt x="313" y="509"/>
                  </a:cubicBezTo>
                  <a:cubicBezTo>
                    <a:pt x="312" y="512"/>
                    <a:pt x="303" y="513"/>
                    <a:pt x="299" y="519"/>
                  </a:cubicBezTo>
                  <a:cubicBezTo>
                    <a:pt x="300" y="519"/>
                    <a:pt x="300" y="520"/>
                    <a:pt x="300" y="521"/>
                  </a:cubicBezTo>
                  <a:cubicBezTo>
                    <a:pt x="299" y="520"/>
                    <a:pt x="299" y="520"/>
                    <a:pt x="299" y="520"/>
                  </a:cubicBezTo>
                  <a:cubicBezTo>
                    <a:pt x="300" y="522"/>
                    <a:pt x="300" y="522"/>
                    <a:pt x="300" y="522"/>
                  </a:cubicBezTo>
                  <a:cubicBezTo>
                    <a:pt x="299" y="522"/>
                    <a:pt x="298" y="521"/>
                    <a:pt x="299" y="520"/>
                  </a:cubicBezTo>
                  <a:cubicBezTo>
                    <a:pt x="296" y="522"/>
                    <a:pt x="294" y="524"/>
                    <a:pt x="292" y="525"/>
                  </a:cubicBezTo>
                  <a:cubicBezTo>
                    <a:pt x="293" y="527"/>
                    <a:pt x="291" y="526"/>
                    <a:pt x="292" y="528"/>
                  </a:cubicBezTo>
                  <a:cubicBezTo>
                    <a:pt x="291" y="527"/>
                    <a:pt x="291" y="527"/>
                    <a:pt x="291" y="527"/>
                  </a:cubicBezTo>
                  <a:cubicBezTo>
                    <a:pt x="290" y="529"/>
                    <a:pt x="290" y="529"/>
                    <a:pt x="287" y="527"/>
                  </a:cubicBezTo>
                  <a:cubicBezTo>
                    <a:pt x="280" y="529"/>
                    <a:pt x="275" y="533"/>
                    <a:pt x="268" y="535"/>
                  </a:cubicBezTo>
                  <a:cubicBezTo>
                    <a:pt x="263" y="536"/>
                    <a:pt x="259" y="538"/>
                    <a:pt x="255" y="540"/>
                  </a:cubicBezTo>
                  <a:cubicBezTo>
                    <a:pt x="255" y="537"/>
                    <a:pt x="256" y="534"/>
                    <a:pt x="257" y="531"/>
                  </a:cubicBezTo>
                  <a:cubicBezTo>
                    <a:pt x="257" y="529"/>
                    <a:pt x="255" y="527"/>
                    <a:pt x="256" y="525"/>
                  </a:cubicBezTo>
                  <a:cubicBezTo>
                    <a:pt x="255" y="519"/>
                    <a:pt x="260" y="512"/>
                    <a:pt x="257" y="505"/>
                  </a:cubicBezTo>
                  <a:cubicBezTo>
                    <a:pt x="257" y="505"/>
                    <a:pt x="256" y="505"/>
                    <a:pt x="255" y="504"/>
                  </a:cubicBezTo>
                  <a:cubicBezTo>
                    <a:pt x="256" y="504"/>
                    <a:pt x="256" y="504"/>
                    <a:pt x="256" y="504"/>
                  </a:cubicBezTo>
                  <a:cubicBezTo>
                    <a:pt x="254" y="504"/>
                    <a:pt x="254" y="504"/>
                    <a:pt x="254" y="504"/>
                  </a:cubicBezTo>
                  <a:cubicBezTo>
                    <a:pt x="254" y="503"/>
                    <a:pt x="256" y="504"/>
                    <a:pt x="256" y="504"/>
                  </a:cubicBezTo>
                  <a:cubicBezTo>
                    <a:pt x="256" y="501"/>
                    <a:pt x="256" y="499"/>
                    <a:pt x="256" y="496"/>
                  </a:cubicBezTo>
                  <a:cubicBezTo>
                    <a:pt x="254" y="496"/>
                    <a:pt x="256" y="494"/>
                    <a:pt x="254" y="494"/>
                  </a:cubicBezTo>
                  <a:cubicBezTo>
                    <a:pt x="255" y="494"/>
                    <a:pt x="255" y="494"/>
                    <a:pt x="255" y="494"/>
                  </a:cubicBezTo>
                  <a:cubicBezTo>
                    <a:pt x="254" y="492"/>
                    <a:pt x="254" y="492"/>
                    <a:pt x="257" y="491"/>
                  </a:cubicBezTo>
                  <a:cubicBezTo>
                    <a:pt x="259" y="481"/>
                    <a:pt x="257" y="475"/>
                    <a:pt x="256" y="465"/>
                  </a:cubicBezTo>
                  <a:cubicBezTo>
                    <a:pt x="254" y="457"/>
                    <a:pt x="250" y="447"/>
                    <a:pt x="242" y="440"/>
                  </a:cubicBezTo>
                  <a:cubicBezTo>
                    <a:pt x="242" y="440"/>
                    <a:pt x="242" y="440"/>
                    <a:pt x="242" y="440"/>
                  </a:cubicBezTo>
                  <a:cubicBezTo>
                    <a:pt x="242" y="440"/>
                    <a:pt x="242" y="440"/>
                    <a:pt x="242" y="440"/>
                  </a:cubicBezTo>
                  <a:cubicBezTo>
                    <a:pt x="241" y="439"/>
                    <a:pt x="241" y="439"/>
                    <a:pt x="240" y="438"/>
                  </a:cubicBezTo>
                  <a:cubicBezTo>
                    <a:pt x="237" y="440"/>
                    <a:pt x="236" y="437"/>
                    <a:pt x="233" y="438"/>
                  </a:cubicBezTo>
                  <a:cubicBezTo>
                    <a:pt x="234" y="437"/>
                    <a:pt x="234" y="437"/>
                    <a:pt x="234" y="437"/>
                  </a:cubicBezTo>
                  <a:cubicBezTo>
                    <a:pt x="232" y="438"/>
                    <a:pt x="232" y="436"/>
                    <a:pt x="232" y="434"/>
                  </a:cubicBezTo>
                  <a:cubicBezTo>
                    <a:pt x="231" y="435"/>
                    <a:pt x="231" y="434"/>
                    <a:pt x="230" y="436"/>
                  </a:cubicBezTo>
                  <a:cubicBezTo>
                    <a:pt x="228" y="437"/>
                    <a:pt x="230" y="433"/>
                    <a:pt x="229" y="433"/>
                  </a:cubicBezTo>
                  <a:cubicBezTo>
                    <a:pt x="229" y="432"/>
                    <a:pt x="228" y="434"/>
                    <a:pt x="228" y="433"/>
                  </a:cubicBezTo>
                  <a:cubicBezTo>
                    <a:pt x="225" y="435"/>
                    <a:pt x="229" y="433"/>
                    <a:pt x="227" y="429"/>
                  </a:cubicBezTo>
                  <a:cubicBezTo>
                    <a:pt x="223" y="428"/>
                    <a:pt x="219" y="429"/>
                    <a:pt x="215" y="428"/>
                  </a:cubicBezTo>
                  <a:cubicBezTo>
                    <a:pt x="214" y="427"/>
                    <a:pt x="214" y="425"/>
                    <a:pt x="214" y="424"/>
                  </a:cubicBezTo>
                  <a:cubicBezTo>
                    <a:pt x="212" y="424"/>
                    <a:pt x="214" y="423"/>
                    <a:pt x="212" y="424"/>
                  </a:cubicBezTo>
                  <a:cubicBezTo>
                    <a:pt x="213" y="424"/>
                    <a:pt x="213" y="424"/>
                    <a:pt x="213" y="424"/>
                  </a:cubicBezTo>
                  <a:cubicBezTo>
                    <a:pt x="212" y="423"/>
                    <a:pt x="211" y="423"/>
                    <a:pt x="214" y="421"/>
                  </a:cubicBezTo>
                  <a:cubicBezTo>
                    <a:pt x="216" y="417"/>
                    <a:pt x="214" y="413"/>
                    <a:pt x="214" y="409"/>
                  </a:cubicBezTo>
                  <a:cubicBezTo>
                    <a:pt x="213" y="405"/>
                    <a:pt x="211" y="401"/>
                    <a:pt x="210" y="397"/>
                  </a:cubicBezTo>
                  <a:cubicBezTo>
                    <a:pt x="206" y="397"/>
                    <a:pt x="207" y="396"/>
                    <a:pt x="204" y="395"/>
                  </a:cubicBezTo>
                  <a:cubicBezTo>
                    <a:pt x="206" y="395"/>
                    <a:pt x="206" y="395"/>
                    <a:pt x="206" y="395"/>
                  </a:cubicBezTo>
                  <a:cubicBezTo>
                    <a:pt x="204" y="395"/>
                    <a:pt x="206" y="394"/>
                    <a:pt x="207" y="394"/>
                  </a:cubicBezTo>
                  <a:cubicBezTo>
                    <a:pt x="206" y="394"/>
                    <a:pt x="207" y="393"/>
                    <a:pt x="205" y="394"/>
                  </a:cubicBezTo>
                  <a:cubicBezTo>
                    <a:pt x="203" y="393"/>
                    <a:pt x="207" y="393"/>
                    <a:pt x="206" y="393"/>
                  </a:cubicBezTo>
                  <a:cubicBezTo>
                    <a:pt x="207" y="392"/>
                    <a:pt x="205" y="393"/>
                    <a:pt x="206" y="393"/>
                  </a:cubicBezTo>
                  <a:cubicBezTo>
                    <a:pt x="203" y="392"/>
                    <a:pt x="207" y="393"/>
                    <a:pt x="209" y="391"/>
                  </a:cubicBezTo>
                  <a:cubicBezTo>
                    <a:pt x="208" y="390"/>
                    <a:pt x="206" y="388"/>
                    <a:pt x="207" y="387"/>
                  </a:cubicBezTo>
                  <a:cubicBezTo>
                    <a:pt x="207" y="387"/>
                    <a:pt x="206" y="387"/>
                    <a:pt x="206" y="387"/>
                  </a:cubicBezTo>
                  <a:cubicBezTo>
                    <a:pt x="209" y="386"/>
                    <a:pt x="205" y="386"/>
                    <a:pt x="206" y="386"/>
                  </a:cubicBezTo>
                  <a:cubicBezTo>
                    <a:pt x="207" y="386"/>
                    <a:pt x="207" y="386"/>
                    <a:pt x="207" y="386"/>
                  </a:cubicBezTo>
                  <a:cubicBezTo>
                    <a:pt x="209" y="385"/>
                    <a:pt x="207" y="385"/>
                    <a:pt x="208" y="384"/>
                  </a:cubicBezTo>
                  <a:cubicBezTo>
                    <a:pt x="207" y="383"/>
                    <a:pt x="210" y="382"/>
                    <a:pt x="208" y="382"/>
                  </a:cubicBezTo>
                  <a:cubicBezTo>
                    <a:pt x="209" y="382"/>
                    <a:pt x="209" y="382"/>
                    <a:pt x="210" y="382"/>
                  </a:cubicBezTo>
                  <a:cubicBezTo>
                    <a:pt x="206" y="381"/>
                    <a:pt x="211" y="380"/>
                    <a:pt x="209" y="379"/>
                  </a:cubicBezTo>
                  <a:cubicBezTo>
                    <a:pt x="209" y="380"/>
                    <a:pt x="209" y="380"/>
                    <a:pt x="209" y="380"/>
                  </a:cubicBezTo>
                  <a:cubicBezTo>
                    <a:pt x="209" y="378"/>
                    <a:pt x="210" y="376"/>
                    <a:pt x="208" y="374"/>
                  </a:cubicBezTo>
                  <a:cubicBezTo>
                    <a:pt x="208" y="372"/>
                    <a:pt x="212" y="371"/>
                    <a:pt x="210" y="370"/>
                  </a:cubicBezTo>
                  <a:cubicBezTo>
                    <a:pt x="208" y="370"/>
                    <a:pt x="208" y="370"/>
                    <a:pt x="208" y="370"/>
                  </a:cubicBezTo>
                  <a:cubicBezTo>
                    <a:pt x="209" y="369"/>
                    <a:pt x="210" y="370"/>
                    <a:pt x="210" y="370"/>
                  </a:cubicBezTo>
                  <a:cubicBezTo>
                    <a:pt x="209" y="369"/>
                    <a:pt x="211" y="368"/>
                    <a:pt x="211" y="367"/>
                  </a:cubicBezTo>
                  <a:cubicBezTo>
                    <a:pt x="210" y="367"/>
                    <a:pt x="210" y="367"/>
                    <a:pt x="209" y="367"/>
                  </a:cubicBezTo>
                  <a:cubicBezTo>
                    <a:pt x="212" y="366"/>
                    <a:pt x="208" y="365"/>
                    <a:pt x="210" y="364"/>
                  </a:cubicBezTo>
                  <a:cubicBezTo>
                    <a:pt x="207" y="364"/>
                    <a:pt x="209" y="363"/>
                    <a:pt x="208" y="363"/>
                  </a:cubicBezTo>
                  <a:cubicBezTo>
                    <a:pt x="208" y="363"/>
                    <a:pt x="209" y="363"/>
                    <a:pt x="209" y="363"/>
                  </a:cubicBezTo>
                  <a:cubicBezTo>
                    <a:pt x="209" y="362"/>
                    <a:pt x="209" y="362"/>
                    <a:pt x="210" y="361"/>
                  </a:cubicBezTo>
                  <a:cubicBezTo>
                    <a:pt x="210" y="361"/>
                    <a:pt x="208" y="360"/>
                    <a:pt x="209" y="360"/>
                  </a:cubicBezTo>
                  <a:cubicBezTo>
                    <a:pt x="211" y="360"/>
                    <a:pt x="209" y="359"/>
                    <a:pt x="210" y="359"/>
                  </a:cubicBezTo>
                  <a:cubicBezTo>
                    <a:pt x="208" y="359"/>
                    <a:pt x="206" y="358"/>
                    <a:pt x="207" y="358"/>
                  </a:cubicBezTo>
                  <a:cubicBezTo>
                    <a:pt x="210" y="358"/>
                    <a:pt x="210" y="358"/>
                    <a:pt x="210" y="358"/>
                  </a:cubicBezTo>
                  <a:cubicBezTo>
                    <a:pt x="208" y="357"/>
                    <a:pt x="212" y="355"/>
                    <a:pt x="208" y="353"/>
                  </a:cubicBezTo>
                  <a:cubicBezTo>
                    <a:pt x="210" y="353"/>
                    <a:pt x="210" y="353"/>
                    <a:pt x="210" y="353"/>
                  </a:cubicBezTo>
                  <a:cubicBezTo>
                    <a:pt x="208" y="351"/>
                    <a:pt x="210" y="349"/>
                    <a:pt x="207" y="347"/>
                  </a:cubicBezTo>
                  <a:cubicBezTo>
                    <a:pt x="208" y="347"/>
                    <a:pt x="209" y="346"/>
                    <a:pt x="209" y="346"/>
                  </a:cubicBezTo>
                  <a:cubicBezTo>
                    <a:pt x="207" y="345"/>
                    <a:pt x="207" y="345"/>
                    <a:pt x="205" y="344"/>
                  </a:cubicBezTo>
                  <a:cubicBezTo>
                    <a:pt x="205" y="344"/>
                    <a:pt x="206" y="344"/>
                    <a:pt x="207" y="344"/>
                  </a:cubicBezTo>
                  <a:cubicBezTo>
                    <a:pt x="207" y="343"/>
                    <a:pt x="210" y="342"/>
                    <a:pt x="207" y="342"/>
                  </a:cubicBezTo>
                  <a:cubicBezTo>
                    <a:pt x="209" y="342"/>
                    <a:pt x="209" y="342"/>
                    <a:pt x="209" y="342"/>
                  </a:cubicBezTo>
                  <a:cubicBezTo>
                    <a:pt x="207" y="341"/>
                    <a:pt x="205" y="340"/>
                    <a:pt x="207" y="339"/>
                  </a:cubicBezTo>
                  <a:cubicBezTo>
                    <a:pt x="206" y="339"/>
                    <a:pt x="205" y="339"/>
                    <a:pt x="204" y="339"/>
                  </a:cubicBezTo>
                  <a:cubicBezTo>
                    <a:pt x="203" y="339"/>
                    <a:pt x="206" y="339"/>
                    <a:pt x="205" y="338"/>
                  </a:cubicBezTo>
                  <a:cubicBezTo>
                    <a:pt x="207" y="339"/>
                    <a:pt x="207" y="339"/>
                    <a:pt x="207" y="339"/>
                  </a:cubicBezTo>
                  <a:cubicBezTo>
                    <a:pt x="207" y="337"/>
                    <a:pt x="206" y="336"/>
                    <a:pt x="205" y="334"/>
                  </a:cubicBezTo>
                  <a:cubicBezTo>
                    <a:pt x="207" y="334"/>
                    <a:pt x="204" y="333"/>
                    <a:pt x="206" y="332"/>
                  </a:cubicBezTo>
                  <a:cubicBezTo>
                    <a:pt x="204" y="331"/>
                    <a:pt x="206" y="330"/>
                    <a:pt x="203" y="330"/>
                  </a:cubicBezTo>
                  <a:cubicBezTo>
                    <a:pt x="204" y="330"/>
                    <a:pt x="204" y="330"/>
                    <a:pt x="204" y="330"/>
                  </a:cubicBezTo>
                  <a:cubicBezTo>
                    <a:pt x="205" y="329"/>
                    <a:pt x="205" y="329"/>
                    <a:pt x="205" y="328"/>
                  </a:cubicBezTo>
                  <a:cubicBezTo>
                    <a:pt x="205" y="327"/>
                    <a:pt x="203" y="327"/>
                    <a:pt x="203" y="327"/>
                  </a:cubicBezTo>
                  <a:cubicBezTo>
                    <a:pt x="204" y="327"/>
                    <a:pt x="204" y="327"/>
                    <a:pt x="204" y="327"/>
                  </a:cubicBezTo>
                  <a:cubicBezTo>
                    <a:pt x="203" y="326"/>
                    <a:pt x="201" y="327"/>
                    <a:pt x="200" y="327"/>
                  </a:cubicBezTo>
                  <a:cubicBezTo>
                    <a:pt x="200" y="326"/>
                    <a:pt x="199" y="326"/>
                    <a:pt x="200" y="326"/>
                  </a:cubicBezTo>
                  <a:cubicBezTo>
                    <a:pt x="201" y="326"/>
                    <a:pt x="203" y="326"/>
                    <a:pt x="205" y="326"/>
                  </a:cubicBezTo>
                  <a:cubicBezTo>
                    <a:pt x="205" y="325"/>
                    <a:pt x="202" y="325"/>
                    <a:pt x="203" y="325"/>
                  </a:cubicBezTo>
                  <a:cubicBezTo>
                    <a:pt x="206" y="325"/>
                    <a:pt x="208" y="326"/>
                    <a:pt x="209" y="326"/>
                  </a:cubicBezTo>
                  <a:cubicBezTo>
                    <a:pt x="214" y="327"/>
                    <a:pt x="220" y="328"/>
                    <a:pt x="231" y="322"/>
                  </a:cubicBezTo>
                  <a:cubicBezTo>
                    <a:pt x="231" y="319"/>
                    <a:pt x="234" y="318"/>
                    <a:pt x="233" y="315"/>
                  </a:cubicBezTo>
                  <a:cubicBezTo>
                    <a:pt x="233" y="316"/>
                    <a:pt x="233" y="316"/>
                    <a:pt x="233" y="316"/>
                  </a:cubicBezTo>
                  <a:cubicBezTo>
                    <a:pt x="233" y="314"/>
                    <a:pt x="234" y="314"/>
                    <a:pt x="236" y="313"/>
                  </a:cubicBezTo>
                  <a:cubicBezTo>
                    <a:pt x="235" y="313"/>
                    <a:pt x="236" y="312"/>
                    <a:pt x="234" y="312"/>
                  </a:cubicBezTo>
                  <a:cubicBezTo>
                    <a:pt x="233" y="311"/>
                    <a:pt x="238" y="312"/>
                    <a:pt x="237" y="310"/>
                  </a:cubicBezTo>
                  <a:cubicBezTo>
                    <a:pt x="238" y="311"/>
                    <a:pt x="236" y="310"/>
                    <a:pt x="236" y="310"/>
                  </a:cubicBezTo>
                  <a:cubicBezTo>
                    <a:pt x="235" y="308"/>
                    <a:pt x="238" y="311"/>
                    <a:pt x="240" y="308"/>
                  </a:cubicBezTo>
                  <a:cubicBezTo>
                    <a:pt x="239" y="305"/>
                    <a:pt x="237" y="302"/>
                    <a:pt x="238" y="299"/>
                  </a:cubicBezTo>
                  <a:cubicBezTo>
                    <a:pt x="238" y="299"/>
                    <a:pt x="236" y="300"/>
                    <a:pt x="236" y="299"/>
                  </a:cubicBezTo>
                  <a:cubicBezTo>
                    <a:pt x="239" y="298"/>
                    <a:pt x="235" y="299"/>
                    <a:pt x="236" y="298"/>
                  </a:cubicBezTo>
                  <a:cubicBezTo>
                    <a:pt x="237" y="298"/>
                    <a:pt x="237" y="298"/>
                    <a:pt x="237" y="298"/>
                  </a:cubicBezTo>
                  <a:cubicBezTo>
                    <a:pt x="238" y="296"/>
                    <a:pt x="236" y="296"/>
                    <a:pt x="236" y="294"/>
                  </a:cubicBezTo>
                  <a:cubicBezTo>
                    <a:pt x="235" y="293"/>
                    <a:pt x="236" y="291"/>
                    <a:pt x="234" y="291"/>
                  </a:cubicBezTo>
                  <a:cubicBezTo>
                    <a:pt x="236" y="290"/>
                    <a:pt x="235" y="290"/>
                    <a:pt x="235" y="289"/>
                  </a:cubicBezTo>
                  <a:cubicBezTo>
                    <a:pt x="232" y="291"/>
                    <a:pt x="235" y="286"/>
                    <a:pt x="232" y="287"/>
                  </a:cubicBezTo>
                  <a:cubicBezTo>
                    <a:pt x="233" y="286"/>
                    <a:pt x="233" y="286"/>
                    <a:pt x="233" y="286"/>
                  </a:cubicBezTo>
                  <a:cubicBezTo>
                    <a:pt x="230" y="284"/>
                    <a:pt x="227" y="281"/>
                    <a:pt x="223" y="281"/>
                  </a:cubicBezTo>
                  <a:cubicBezTo>
                    <a:pt x="221" y="281"/>
                    <a:pt x="220" y="277"/>
                    <a:pt x="218" y="278"/>
                  </a:cubicBezTo>
                  <a:cubicBezTo>
                    <a:pt x="217" y="280"/>
                    <a:pt x="217" y="280"/>
                    <a:pt x="217" y="280"/>
                  </a:cubicBezTo>
                  <a:cubicBezTo>
                    <a:pt x="217" y="280"/>
                    <a:pt x="218" y="279"/>
                    <a:pt x="218" y="278"/>
                  </a:cubicBezTo>
                  <a:cubicBezTo>
                    <a:pt x="216" y="280"/>
                    <a:pt x="216" y="277"/>
                    <a:pt x="214" y="277"/>
                  </a:cubicBezTo>
                  <a:cubicBezTo>
                    <a:pt x="214" y="278"/>
                    <a:pt x="214" y="278"/>
                    <a:pt x="214" y="279"/>
                  </a:cubicBezTo>
                  <a:cubicBezTo>
                    <a:pt x="213" y="276"/>
                    <a:pt x="211" y="280"/>
                    <a:pt x="210" y="277"/>
                  </a:cubicBezTo>
                  <a:cubicBezTo>
                    <a:pt x="210" y="281"/>
                    <a:pt x="209" y="279"/>
                    <a:pt x="209" y="280"/>
                  </a:cubicBezTo>
                  <a:cubicBezTo>
                    <a:pt x="208" y="280"/>
                    <a:pt x="208" y="279"/>
                    <a:pt x="208" y="278"/>
                  </a:cubicBezTo>
                  <a:cubicBezTo>
                    <a:pt x="208" y="279"/>
                    <a:pt x="207" y="279"/>
                    <a:pt x="206" y="278"/>
                  </a:cubicBezTo>
                  <a:cubicBezTo>
                    <a:pt x="206" y="278"/>
                    <a:pt x="206" y="280"/>
                    <a:pt x="205" y="280"/>
                  </a:cubicBezTo>
                  <a:cubicBezTo>
                    <a:pt x="205" y="277"/>
                    <a:pt x="204" y="280"/>
                    <a:pt x="203" y="279"/>
                  </a:cubicBezTo>
                  <a:cubicBezTo>
                    <a:pt x="204" y="281"/>
                    <a:pt x="203" y="283"/>
                    <a:pt x="202" y="282"/>
                  </a:cubicBezTo>
                  <a:cubicBezTo>
                    <a:pt x="202" y="279"/>
                    <a:pt x="202" y="279"/>
                    <a:pt x="202" y="279"/>
                  </a:cubicBezTo>
                  <a:cubicBezTo>
                    <a:pt x="201" y="281"/>
                    <a:pt x="198" y="278"/>
                    <a:pt x="197" y="282"/>
                  </a:cubicBezTo>
                  <a:cubicBezTo>
                    <a:pt x="196" y="280"/>
                    <a:pt x="196" y="280"/>
                    <a:pt x="196" y="280"/>
                  </a:cubicBezTo>
                  <a:cubicBezTo>
                    <a:pt x="195" y="283"/>
                    <a:pt x="192" y="281"/>
                    <a:pt x="191" y="285"/>
                  </a:cubicBezTo>
                  <a:cubicBezTo>
                    <a:pt x="191" y="284"/>
                    <a:pt x="190" y="284"/>
                    <a:pt x="189" y="284"/>
                  </a:cubicBezTo>
                  <a:cubicBezTo>
                    <a:pt x="189" y="286"/>
                    <a:pt x="189" y="285"/>
                    <a:pt x="189" y="288"/>
                  </a:cubicBezTo>
                  <a:cubicBezTo>
                    <a:pt x="189" y="288"/>
                    <a:pt x="188" y="287"/>
                    <a:pt x="188" y="286"/>
                  </a:cubicBezTo>
                  <a:cubicBezTo>
                    <a:pt x="187" y="286"/>
                    <a:pt x="185" y="284"/>
                    <a:pt x="186" y="287"/>
                  </a:cubicBezTo>
                  <a:cubicBezTo>
                    <a:pt x="185" y="286"/>
                    <a:pt x="185" y="286"/>
                    <a:pt x="185" y="286"/>
                  </a:cubicBezTo>
                  <a:cubicBezTo>
                    <a:pt x="185" y="287"/>
                    <a:pt x="185" y="289"/>
                    <a:pt x="183" y="288"/>
                  </a:cubicBezTo>
                  <a:cubicBezTo>
                    <a:pt x="184" y="289"/>
                    <a:pt x="183" y="290"/>
                    <a:pt x="184" y="291"/>
                  </a:cubicBezTo>
                  <a:cubicBezTo>
                    <a:pt x="184" y="292"/>
                    <a:pt x="183" y="289"/>
                    <a:pt x="183" y="291"/>
                  </a:cubicBezTo>
                  <a:cubicBezTo>
                    <a:pt x="183" y="289"/>
                    <a:pt x="183" y="289"/>
                    <a:pt x="183" y="289"/>
                  </a:cubicBezTo>
                  <a:cubicBezTo>
                    <a:pt x="181" y="289"/>
                    <a:pt x="180" y="291"/>
                    <a:pt x="179" y="293"/>
                  </a:cubicBezTo>
                  <a:cubicBezTo>
                    <a:pt x="178" y="291"/>
                    <a:pt x="178" y="294"/>
                    <a:pt x="176" y="293"/>
                  </a:cubicBezTo>
                  <a:cubicBezTo>
                    <a:pt x="177" y="295"/>
                    <a:pt x="175" y="294"/>
                    <a:pt x="176" y="297"/>
                  </a:cubicBezTo>
                  <a:cubicBezTo>
                    <a:pt x="175" y="296"/>
                    <a:pt x="175" y="296"/>
                    <a:pt x="175" y="296"/>
                  </a:cubicBezTo>
                  <a:cubicBezTo>
                    <a:pt x="175" y="296"/>
                    <a:pt x="174" y="297"/>
                    <a:pt x="172" y="297"/>
                  </a:cubicBezTo>
                  <a:cubicBezTo>
                    <a:pt x="172" y="298"/>
                    <a:pt x="173" y="299"/>
                    <a:pt x="174" y="300"/>
                  </a:cubicBezTo>
                  <a:cubicBezTo>
                    <a:pt x="172" y="299"/>
                    <a:pt x="172" y="299"/>
                    <a:pt x="172" y="299"/>
                  </a:cubicBezTo>
                  <a:cubicBezTo>
                    <a:pt x="173" y="300"/>
                    <a:pt x="175" y="301"/>
                    <a:pt x="176" y="302"/>
                  </a:cubicBezTo>
                  <a:cubicBezTo>
                    <a:pt x="175" y="302"/>
                    <a:pt x="176" y="302"/>
                    <a:pt x="175" y="302"/>
                  </a:cubicBezTo>
                  <a:cubicBezTo>
                    <a:pt x="175" y="302"/>
                    <a:pt x="173" y="301"/>
                    <a:pt x="172" y="300"/>
                  </a:cubicBezTo>
                  <a:cubicBezTo>
                    <a:pt x="171" y="301"/>
                    <a:pt x="174" y="303"/>
                    <a:pt x="172" y="303"/>
                  </a:cubicBezTo>
                  <a:cubicBezTo>
                    <a:pt x="172" y="304"/>
                    <a:pt x="172" y="305"/>
                    <a:pt x="174" y="305"/>
                  </a:cubicBezTo>
                  <a:cubicBezTo>
                    <a:pt x="173" y="305"/>
                    <a:pt x="173" y="305"/>
                    <a:pt x="172" y="305"/>
                  </a:cubicBezTo>
                  <a:cubicBezTo>
                    <a:pt x="172" y="306"/>
                    <a:pt x="173" y="306"/>
                    <a:pt x="173" y="306"/>
                  </a:cubicBezTo>
                  <a:cubicBezTo>
                    <a:pt x="173" y="306"/>
                    <a:pt x="174" y="306"/>
                    <a:pt x="174" y="306"/>
                  </a:cubicBezTo>
                  <a:cubicBezTo>
                    <a:pt x="175" y="305"/>
                    <a:pt x="175" y="306"/>
                    <a:pt x="176" y="305"/>
                  </a:cubicBezTo>
                  <a:cubicBezTo>
                    <a:pt x="177" y="305"/>
                    <a:pt x="178" y="306"/>
                    <a:pt x="179" y="306"/>
                  </a:cubicBezTo>
                  <a:cubicBezTo>
                    <a:pt x="178" y="306"/>
                    <a:pt x="177" y="305"/>
                    <a:pt x="177" y="304"/>
                  </a:cubicBezTo>
                  <a:cubicBezTo>
                    <a:pt x="178" y="304"/>
                    <a:pt x="177" y="304"/>
                    <a:pt x="176" y="304"/>
                  </a:cubicBezTo>
                  <a:cubicBezTo>
                    <a:pt x="176" y="304"/>
                    <a:pt x="176" y="304"/>
                    <a:pt x="176" y="304"/>
                  </a:cubicBezTo>
                  <a:cubicBezTo>
                    <a:pt x="176" y="304"/>
                    <a:pt x="175" y="304"/>
                    <a:pt x="174" y="303"/>
                  </a:cubicBezTo>
                  <a:cubicBezTo>
                    <a:pt x="175" y="304"/>
                    <a:pt x="175" y="304"/>
                    <a:pt x="175" y="304"/>
                  </a:cubicBezTo>
                  <a:cubicBezTo>
                    <a:pt x="174" y="303"/>
                    <a:pt x="174" y="303"/>
                    <a:pt x="174" y="303"/>
                  </a:cubicBezTo>
                  <a:cubicBezTo>
                    <a:pt x="175" y="303"/>
                    <a:pt x="176" y="303"/>
                    <a:pt x="176" y="303"/>
                  </a:cubicBezTo>
                  <a:cubicBezTo>
                    <a:pt x="176" y="303"/>
                    <a:pt x="175" y="303"/>
                    <a:pt x="177" y="303"/>
                  </a:cubicBezTo>
                  <a:cubicBezTo>
                    <a:pt x="179" y="303"/>
                    <a:pt x="179" y="303"/>
                    <a:pt x="179" y="303"/>
                  </a:cubicBezTo>
                  <a:cubicBezTo>
                    <a:pt x="179" y="303"/>
                    <a:pt x="178" y="303"/>
                    <a:pt x="178"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8" y="302"/>
                    <a:pt x="178" y="302"/>
                    <a:pt x="178" y="302"/>
                  </a:cubicBezTo>
                  <a:cubicBezTo>
                    <a:pt x="178" y="302"/>
                    <a:pt x="179" y="302"/>
                    <a:pt x="179" y="303"/>
                  </a:cubicBezTo>
                  <a:cubicBezTo>
                    <a:pt x="180" y="303"/>
                    <a:pt x="180" y="303"/>
                    <a:pt x="180" y="303"/>
                  </a:cubicBezTo>
                  <a:cubicBezTo>
                    <a:pt x="180" y="303"/>
                    <a:pt x="180" y="303"/>
                    <a:pt x="180" y="303"/>
                  </a:cubicBezTo>
                  <a:cubicBezTo>
                    <a:pt x="180" y="303"/>
                    <a:pt x="180"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80" y="303"/>
                    <a:pt x="181" y="304"/>
                    <a:pt x="181" y="304"/>
                  </a:cubicBezTo>
                  <a:cubicBezTo>
                    <a:pt x="181" y="304"/>
                    <a:pt x="180" y="302"/>
                    <a:pt x="182" y="303"/>
                  </a:cubicBezTo>
                  <a:cubicBezTo>
                    <a:pt x="182" y="303"/>
                    <a:pt x="182" y="302"/>
                    <a:pt x="181" y="301"/>
                  </a:cubicBezTo>
                  <a:cubicBezTo>
                    <a:pt x="181" y="300"/>
                    <a:pt x="183" y="303"/>
                    <a:pt x="182" y="302"/>
                  </a:cubicBezTo>
                  <a:cubicBezTo>
                    <a:pt x="183" y="303"/>
                    <a:pt x="185" y="304"/>
                    <a:pt x="186" y="305"/>
                  </a:cubicBezTo>
                  <a:cubicBezTo>
                    <a:pt x="186" y="305"/>
                    <a:pt x="187" y="306"/>
                    <a:pt x="186" y="306"/>
                  </a:cubicBezTo>
                  <a:cubicBezTo>
                    <a:pt x="187" y="306"/>
                    <a:pt x="187" y="307"/>
                    <a:pt x="187" y="307"/>
                  </a:cubicBezTo>
                  <a:cubicBezTo>
                    <a:pt x="187" y="306"/>
                    <a:pt x="185" y="305"/>
                    <a:pt x="185" y="304"/>
                  </a:cubicBezTo>
                  <a:cubicBezTo>
                    <a:pt x="183" y="303"/>
                    <a:pt x="185" y="304"/>
                    <a:pt x="183" y="302"/>
                  </a:cubicBezTo>
                  <a:cubicBezTo>
                    <a:pt x="184" y="302"/>
                    <a:pt x="184" y="302"/>
                    <a:pt x="184" y="301"/>
                  </a:cubicBezTo>
                  <a:cubicBezTo>
                    <a:pt x="184" y="301"/>
                    <a:pt x="185" y="303"/>
                    <a:pt x="186" y="303"/>
                  </a:cubicBezTo>
                  <a:cubicBezTo>
                    <a:pt x="185" y="302"/>
                    <a:pt x="185" y="301"/>
                    <a:pt x="185" y="301"/>
                  </a:cubicBezTo>
                  <a:cubicBezTo>
                    <a:pt x="185" y="300"/>
                    <a:pt x="184" y="300"/>
                    <a:pt x="184" y="298"/>
                  </a:cubicBezTo>
                  <a:cubicBezTo>
                    <a:pt x="183" y="298"/>
                    <a:pt x="183" y="297"/>
                    <a:pt x="183" y="297"/>
                  </a:cubicBezTo>
                  <a:cubicBezTo>
                    <a:pt x="184" y="299"/>
                    <a:pt x="186" y="301"/>
                    <a:pt x="186" y="301"/>
                  </a:cubicBezTo>
                  <a:cubicBezTo>
                    <a:pt x="188" y="304"/>
                    <a:pt x="185" y="301"/>
                    <a:pt x="187" y="303"/>
                  </a:cubicBezTo>
                  <a:cubicBezTo>
                    <a:pt x="188" y="305"/>
                    <a:pt x="187" y="306"/>
                    <a:pt x="187" y="305"/>
                  </a:cubicBezTo>
                  <a:cubicBezTo>
                    <a:pt x="188" y="307"/>
                    <a:pt x="187" y="305"/>
                    <a:pt x="188" y="307"/>
                  </a:cubicBezTo>
                  <a:cubicBezTo>
                    <a:pt x="188" y="307"/>
                    <a:pt x="188" y="305"/>
                    <a:pt x="188" y="305"/>
                  </a:cubicBezTo>
                  <a:cubicBezTo>
                    <a:pt x="187" y="304"/>
                    <a:pt x="187" y="304"/>
                    <a:pt x="187" y="303"/>
                  </a:cubicBezTo>
                  <a:cubicBezTo>
                    <a:pt x="186" y="300"/>
                    <a:pt x="188" y="304"/>
                    <a:pt x="188" y="304"/>
                  </a:cubicBezTo>
                  <a:cubicBezTo>
                    <a:pt x="189" y="305"/>
                    <a:pt x="189" y="305"/>
                    <a:pt x="189" y="305"/>
                  </a:cubicBezTo>
                  <a:cubicBezTo>
                    <a:pt x="189" y="306"/>
                    <a:pt x="188" y="304"/>
                    <a:pt x="189" y="304"/>
                  </a:cubicBezTo>
                  <a:cubicBezTo>
                    <a:pt x="190" y="307"/>
                    <a:pt x="189" y="305"/>
                    <a:pt x="189" y="306"/>
                  </a:cubicBezTo>
                  <a:cubicBezTo>
                    <a:pt x="190" y="308"/>
                    <a:pt x="190" y="308"/>
                    <a:pt x="190" y="308"/>
                  </a:cubicBezTo>
                  <a:cubicBezTo>
                    <a:pt x="190" y="308"/>
                    <a:pt x="189" y="309"/>
                    <a:pt x="188" y="310"/>
                  </a:cubicBezTo>
                  <a:cubicBezTo>
                    <a:pt x="188" y="309"/>
                    <a:pt x="188" y="309"/>
                    <a:pt x="188" y="309"/>
                  </a:cubicBezTo>
                  <a:cubicBezTo>
                    <a:pt x="187" y="311"/>
                    <a:pt x="186" y="306"/>
                    <a:pt x="186" y="311"/>
                  </a:cubicBezTo>
                  <a:cubicBezTo>
                    <a:pt x="186" y="312"/>
                    <a:pt x="186" y="312"/>
                    <a:pt x="186" y="312"/>
                  </a:cubicBezTo>
                  <a:cubicBezTo>
                    <a:pt x="185" y="310"/>
                    <a:pt x="185" y="310"/>
                    <a:pt x="185" y="310"/>
                  </a:cubicBezTo>
                  <a:cubicBezTo>
                    <a:pt x="185" y="311"/>
                    <a:pt x="184" y="310"/>
                    <a:pt x="184" y="312"/>
                  </a:cubicBezTo>
                  <a:cubicBezTo>
                    <a:pt x="184" y="310"/>
                    <a:pt x="184" y="310"/>
                    <a:pt x="184" y="310"/>
                  </a:cubicBezTo>
                  <a:cubicBezTo>
                    <a:pt x="184" y="310"/>
                    <a:pt x="184" y="313"/>
                    <a:pt x="183" y="312"/>
                  </a:cubicBezTo>
                  <a:cubicBezTo>
                    <a:pt x="183" y="311"/>
                    <a:pt x="183" y="311"/>
                    <a:pt x="183" y="311"/>
                  </a:cubicBezTo>
                  <a:cubicBezTo>
                    <a:pt x="183" y="311"/>
                    <a:pt x="183" y="311"/>
                    <a:pt x="183" y="311"/>
                  </a:cubicBezTo>
                  <a:cubicBezTo>
                    <a:pt x="182" y="311"/>
                    <a:pt x="182" y="312"/>
                    <a:pt x="181" y="312"/>
                  </a:cubicBezTo>
                  <a:cubicBezTo>
                    <a:pt x="182" y="311"/>
                    <a:pt x="182" y="311"/>
                    <a:pt x="183" y="310"/>
                  </a:cubicBezTo>
                  <a:cubicBezTo>
                    <a:pt x="181" y="308"/>
                    <a:pt x="177" y="307"/>
                    <a:pt x="178" y="311"/>
                  </a:cubicBezTo>
                  <a:cubicBezTo>
                    <a:pt x="178" y="312"/>
                    <a:pt x="176" y="309"/>
                    <a:pt x="176" y="309"/>
                  </a:cubicBezTo>
                  <a:cubicBezTo>
                    <a:pt x="177" y="312"/>
                    <a:pt x="172" y="313"/>
                    <a:pt x="178" y="313"/>
                  </a:cubicBezTo>
                  <a:cubicBezTo>
                    <a:pt x="178" y="313"/>
                    <a:pt x="179" y="313"/>
                    <a:pt x="179" y="313"/>
                  </a:cubicBezTo>
                  <a:cubicBezTo>
                    <a:pt x="179" y="314"/>
                    <a:pt x="180" y="316"/>
                    <a:pt x="183" y="321"/>
                  </a:cubicBezTo>
                  <a:cubicBezTo>
                    <a:pt x="183" y="321"/>
                    <a:pt x="183" y="321"/>
                    <a:pt x="183" y="321"/>
                  </a:cubicBezTo>
                  <a:cubicBezTo>
                    <a:pt x="185" y="320"/>
                    <a:pt x="189" y="325"/>
                    <a:pt x="192" y="323"/>
                  </a:cubicBezTo>
                  <a:cubicBezTo>
                    <a:pt x="192" y="322"/>
                    <a:pt x="192" y="321"/>
                    <a:pt x="192" y="321"/>
                  </a:cubicBezTo>
                  <a:cubicBezTo>
                    <a:pt x="192" y="322"/>
                    <a:pt x="192" y="322"/>
                    <a:pt x="192" y="322"/>
                  </a:cubicBezTo>
                  <a:cubicBezTo>
                    <a:pt x="193" y="320"/>
                    <a:pt x="193" y="320"/>
                    <a:pt x="193" y="320"/>
                  </a:cubicBezTo>
                  <a:cubicBezTo>
                    <a:pt x="193" y="320"/>
                    <a:pt x="193" y="322"/>
                    <a:pt x="192" y="322"/>
                  </a:cubicBezTo>
                  <a:cubicBezTo>
                    <a:pt x="194" y="322"/>
                    <a:pt x="195" y="322"/>
                    <a:pt x="196" y="322"/>
                  </a:cubicBezTo>
                  <a:cubicBezTo>
                    <a:pt x="197" y="320"/>
                    <a:pt x="197" y="322"/>
                    <a:pt x="197" y="320"/>
                  </a:cubicBezTo>
                  <a:cubicBezTo>
                    <a:pt x="197" y="321"/>
                    <a:pt x="197" y="321"/>
                    <a:pt x="197" y="321"/>
                  </a:cubicBezTo>
                  <a:cubicBezTo>
                    <a:pt x="198" y="320"/>
                    <a:pt x="198" y="320"/>
                    <a:pt x="199" y="322"/>
                  </a:cubicBezTo>
                  <a:cubicBezTo>
                    <a:pt x="199" y="323"/>
                    <a:pt x="199" y="323"/>
                    <a:pt x="199" y="323"/>
                  </a:cubicBezTo>
                  <a:cubicBezTo>
                    <a:pt x="198" y="323"/>
                    <a:pt x="198" y="323"/>
                    <a:pt x="197" y="323"/>
                  </a:cubicBezTo>
                  <a:cubicBezTo>
                    <a:pt x="198" y="323"/>
                    <a:pt x="198" y="323"/>
                    <a:pt x="198" y="323"/>
                  </a:cubicBezTo>
                  <a:cubicBezTo>
                    <a:pt x="197" y="324"/>
                    <a:pt x="197" y="324"/>
                    <a:pt x="197" y="324"/>
                  </a:cubicBezTo>
                  <a:cubicBezTo>
                    <a:pt x="197" y="324"/>
                    <a:pt x="196" y="325"/>
                    <a:pt x="197" y="325"/>
                  </a:cubicBezTo>
                  <a:cubicBezTo>
                    <a:pt x="199" y="325"/>
                    <a:pt x="199" y="325"/>
                    <a:pt x="199" y="325"/>
                  </a:cubicBezTo>
                  <a:cubicBezTo>
                    <a:pt x="199" y="325"/>
                    <a:pt x="201" y="325"/>
                    <a:pt x="199" y="326"/>
                  </a:cubicBezTo>
                  <a:cubicBezTo>
                    <a:pt x="197" y="326"/>
                    <a:pt x="197" y="326"/>
                    <a:pt x="197" y="326"/>
                  </a:cubicBezTo>
                  <a:cubicBezTo>
                    <a:pt x="197" y="326"/>
                    <a:pt x="198" y="326"/>
                    <a:pt x="198" y="326"/>
                  </a:cubicBezTo>
                  <a:cubicBezTo>
                    <a:pt x="195" y="326"/>
                    <a:pt x="195" y="326"/>
                    <a:pt x="195" y="326"/>
                  </a:cubicBezTo>
                  <a:cubicBezTo>
                    <a:pt x="199" y="326"/>
                    <a:pt x="196" y="327"/>
                    <a:pt x="197" y="327"/>
                  </a:cubicBezTo>
                  <a:cubicBezTo>
                    <a:pt x="196" y="327"/>
                    <a:pt x="196" y="327"/>
                    <a:pt x="196" y="327"/>
                  </a:cubicBezTo>
                  <a:cubicBezTo>
                    <a:pt x="195" y="328"/>
                    <a:pt x="198" y="327"/>
                    <a:pt x="198" y="327"/>
                  </a:cubicBezTo>
                  <a:cubicBezTo>
                    <a:pt x="198" y="328"/>
                    <a:pt x="195" y="328"/>
                    <a:pt x="194" y="328"/>
                  </a:cubicBezTo>
                  <a:cubicBezTo>
                    <a:pt x="194" y="329"/>
                    <a:pt x="196" y="329"/>
                    <a:pt x="194" y="330"/>
                  </a:cubicBezTo>
                  <a:cubicBezTo>
                    <a:pt x="195" y="330"/>
                    <a:pt x="196" y="331"/>
                    <a:pt x="197" y="331"/>
                  </a:cubicBezTo>
                  <a:cubicBezTo>
                    <a:pt x="197" y="332"/>
                    <a:pt x="194" y="331"/>
                    <a:pt x="195" y="332"/>
                  </a:cubicBezTo>
                  <a:cubicBezTo>
                    <a:pt x="195" y="332"/>
                    <a:pt x="194" y="332"/>
                    <a:pt x="193" y="332"/>
                  </a:cubicBezTo>
                  <a:cubicBezTo>
                    <a:pt x="194" y="332"/>
                    <a:pt x="193" y="333"/>
                    <a:pt x="195" y="332"/>
                  </a:cubicBezTo>
                  <a:cubicBezTo>
                    <a:pt x="194" y="333"/>
                    <a:pt x="194" y="334"/>
                    <a:pt x="195" y="334"/>
                  </a:cubicBezTo>
                  <a:cubicBezTo>
                    <a:pt x="195" y="334"/>
                    <a:pt x="193" y="334"/>
                    <a:pt x="192" y="334"/>
                  </a:cubicBezTo>
                  <a:cubicBezTo>
                    <a:pt x="194" y="334"/>
                    <a:pt x="195" y="335"/>
                    <a:pt x="194" y="335"/>
                  </a:cubicBezTo>
                  <a:cubicBezTo>
                    <a:pt x="196" y="335"/>
                    <a:pt x="196" y="335"/>
                    <a:pt x="198" y="335"/>
                  </a:cubicBezTo>
                  <a:cubicBezTo>
                    <a:pt x="198" y="335"/>
                    <a:pt x="199" y="335"/>
                    <a:pt x="199" y="335"/>
                  </a:cubicBezTo>
                  <a:cubicBezTo>
                    <a:pt x="197" y="336"/>
                    <a:pt x="194" y="336"/>
                    <a:pt x="194" y="336"/>
                  </a:cubicBezTo>
                  <a:cubicBezTo>
                    <a:pt x="191" y="336"/>
                    <a:pt x="194" y="335"/>
                    <a:pt x="192" y="336"/>
                  </a:cubicBezTo>
                  <a:cubicBezTo>
                    <a:pt x="189" y="335"/>
                    <a:pt x="189" y="335"/>
                    <a:pt x="191" y="334"/>
                  </a:cubicBezTo>
                  <a:cubicBezTo>
                    <a:pt x="188" y="334"/>
                    <a:pt x="190" y="335"/>
                    <a:pt x="188" y="335"/>
                  </a:cubicBezTo>
                  <a:cubicBezTo>
                    <a:pt x="188" y="335"/>
                    <a:pt x="189" y="335"/>
                    <a:pt x="190" y="336"/>
                  </a:cubicBezTo>
                  <a:cubicBezTo>
                    <a:pt x="191" y="336"/>
                    <a:pt x="191" y="336"/>
                    <a:pt x="192" y="336"/>
                  </a:cubicBezTo>
                  <a:cubicBezTo>
                    <a:pt x="195" y="336"/>
                    <a:pt x="190" y="336"/>
                    <a:pt x="190" y="337"/>
                  </a:cubicBezTo>
                  <a:cubicBezTo>
                    <a:pt x="190" y="336"/>
                    <a:pt x="190" y="336"/>
                    <a:pt x="190" y="336"/>
                  </a:cubicBezTo>
                  <a:cubicBezTo>
                    <a:pt x="189" y="337"/>
                    <a:pt x="191" y="337"/>
                    <a:pt x="190" y="337"/>
                  </a:cubicBezTo>
                  <a:cubicBezTo>
                    <a:pt x="187" y="337"/>
                    <a:pt x="190" y="337"/>
                    <a:pt x="188" y="336"/>
                  </a:cubicBezTo>
                  <a:cubicBezTo>
                    <a:pt x="186" y="337"/>
                    <a:pt x="186" y="337"/>
                    <a:pt x="186" y="337"/>
                  </a:cubicBezTo>
                  <a:cubicBezTo>
                    <a:pt x="185" y="337"/>
                    <a:pt x="188" y="337"/>
                    <a:pt x="188" y="337"/>
                  </a:cubicBezTo>
                  <a:cubicBezTo>
                    <a:pt x="186" y="337"/>
                    <a:pt x="186" y="337"/>
                    <a:pt x="186" y="337"/>
                  </a:cubicBezTo>
                  <a:cubicBezTo>
                    <a:pt x="187" y="338"/>
                    <a:pt x="187" y="338"/>
                    <a:pt x="187" y="338"/>
                  </a:cubicBezTo>
                  <a:cubicBezTo>
                    <a:pt x="188" y="338"/>
                    <a:pt x="190" y="338"/>
                    <a:pt x="190" y="337"/>
                  </a:cubicBezTo>
                  <a:cubicBezTo>
                    <a:pt x="193" y="337"/>
                    <a:pt x="190" y="338"/>
                    <a:pt x="191" y="338"/>
                  </a:cubicBezTo>
                  <a:cubicBezTo>
                    <a:pt x="193" y="338"/>
                    <a:pt x="191" y="338"/>
                    <a:pt x="193" y="338"/>
                  </a:cubicBezTo>
                  <a:cubicBezTo>
                    <a:pt x="194" y="338"/>
                    <a:pt x="194" y="338"/>
                    <a:pt x="195" y="338"/>
                  </a:cubicBezTo>
                  <a:cubicBezTo>
                    <a:pt x="195" y="339"/>
                    <a:pt x="193" y="339"/>
                    <a:pt x="191" y="339"/>
                  </a:cubicBezTo>
                  <a:cubicBezTo>
                    <a:pt x="191" y="339"/>
                    <a:pt x="191" y="338"/>
                    <a:pt x="192" y="338"/>
                  </a:cubicBezTo>
                  <a:cubicBezTo>
                    <a:pt x="190" y="338"/>
                    <a:pt x="188" y="339"/>
                    <a:pt x="187" y="338"/>
                  </a:cubicBezTo>
                  <a:cubicBezTo>
                    <a:pt x="186" y="339"/>
                    <a:pt x="188" y="339"/>
                    <a:pt x="189" y="339"/>
                  </a:cubicBezTo>
                  <a:cubicBezTo>
                    <a:pt x="189" y="339"/>
                    <a:pt x="190" y="339"/>
                    <a:pt x="191" y="339"/>
                  </a:cubicBezTo>
                  <a:cubicBezTo>
                    <a:pt x="196" y="340"/>
                    <a:pt x="187" y="339"/>
                    <a:pt x="188" y="340"/>
                  </a:cubicBezTo>
                  <a:cubicBezTo>
                    <a:pt x="191" y="340"/>
                    <a:pt x="193" y="341"/>
                    <a:pt x="196" y="340"/>
                  </a:cubicBezTo>
                  <a:cubicBezTo>
                    <a:pt x="197" y="341"/>
                    <a:pt x="197" y="341"/>
                    <a:pt x="197" y="341"/>
                  </a:cubicBezTo>
                  <a:cubicBezTo>
                    <a:pt x="195" y="341"/>
                    <a:pt x="195" y="341"/>
                    <a:pt x="193" y="341"/>
                  </a:cubicBezTo>
                  <a:cubicBezTo>
                    <a:pt x="193" y="341"/>
                    <a:pt x="193" y="341"/>
                    <a:pt x="193" y="341"/>
                  </a:cubicBezTo>
                  <a:cubicBezTo>
                    <a:pt x="191" y="341"/>
                    <a:pt x="191" y="341"/>
                    <a:pt x="191" y="341"/>
                  </a:cubicBezTo>
                  <a:cubicBezTo>
                    <a:pt x="189" y="341"/>
                    <a:pt x="188" y="341"/>
                    <a:pt x="187" y="341"/>
                  </a:cubicBezTo>
                  <a:cubicBezTo>
                    <a:pt x="188" y="342"/>
                    <a:pt x="189" y="341"/>
                    <a:pt x="189" y="342"/>
                  </a:cubicBezTo>
                  <a:cubicBezTo>
                    <a:pt x="188" y="342"/>
                    <a:pt x="187" y="342"/>
                    <a:pt x="187" y="342"/>
                  </a:cubicBezTo>
                  <a:cubicBezTo>
                    <a:pt x="188" y="342"/>
                    <a:pt x="190" y="342"/>
                    <a:pt x="191" y="342"/>
                  </a:cubicBezTo>
                  <a:cubicBezTo>
                    <a:pt x="191" y="343"/>
                    <a:pt x="189" y="343"/>
                    <a:pt x="188" y="343"/>
                  </a:cubicBezTo>
                  <a:cubicBezTo>
                    <a:pt x="187" y="342"/>
                    <a:pt x="187" y="342"/>
                    <a:pt x="187" y="342"/>
                  </a:cubicBezTo>
                  <a:cubicBezTo>
                    <a:pt x="188" y="343"/>
                    <a:pt x="186" y="342"/>
                    <a:pt x="186" y="343"/>
                  </a:cubicBezTo>
                  <a:cubicBezTo>
                    <a:pt x="188" y="343"/>
                    <a:pt x="189" y="343"/>
                    <a:pt x="191" y="343"/>
                  </a:cubicBezTo>
                  <a:cubicBezTo>
                    <a:pt x="191" y="343"/>
                    <a:pt x="190" y="344"/>
                    <a:pt x="190" y="344"/>
                  </a:cubicBezTo>
                  <a:cubicBezTo>
                    <a:pt x="189" y="343"/>
                    <a:pt x="189" y="343"/>
                    <a:pt x="189" y="343"/>
                  </a:cubicBezTo>
                  <a:cubicBezTo>
                    <a:pt x="189" y="344"/>
                    <a:pt x="186" y="343"/>
                    <a:pt x="186" y="344"/>
                  </a:cubicBezTo>
                  <a:cubicBezTo>
                    <a:pt x="188" y="344"/>
                    <a:pt x="188" y="344"/>
                    <a:pt x="188" y="344"/>
                  </a:cubicBezTo>
                  <a:cubicBezTo>
                    <a:pt x="186" y="344"/>
                    <a:pt x="186" y="344"/>
                    <a:pt x="186" y="344"/>
                  </a:cubicBezTo>
                  <a:cubicBezTo>
                    <a:pt x="188" y="344"/>
                    <a:pt x="187" y="344"/>
                    <a:pt x="188" y="344"/>
                  </a:cubicBezTo>
                  <a:cubicBezTo>
                    <a:pt x="187" y="344"/>
                    <a:pt x="187" y="344"/>
                    <a:pt x="187" y="344"/>
                  </a:cubicBezTo>
                  <a:cubicBezTo>
                    <a:pt x="187" y="345"/>
                    <a:pt x="190" y="345"/>
                    <a:pt x="188" y="345"/>
                  </a:cubicBezTo>
                  <a:cubicBezTo>
                    <a:pt x="190" y="345"/>
                    <a:pt x="188" y="345"/>
                    <a:pt x="189" y="345"/>
                  </a:cubicBezTo>
                  <a:cubicBezTo>
                    <a:pt x="191" y="344"/>
                    <a:pt x="191" y="345"/>
                    <a:pt x="191" y="345"/>
                  </a:cubicBezTo>
                  <a:cubicBezTo>
                    <a:pt x="188" y="345"/>
                    <a:pt x="191" y="346"/>
                    <a:pt x="191" y="346"/>
                  </a:cubicBezTo>
                  <a:cubicBezTo>
                    <a:pt x="190" y="346"/>
                    <a:pt x="189" y="346"/>
                    <a:pt x="188" y="346"/>
                  </a:cubicBezTo>
                  <a:cubicBezTo>
                    <a:pt x="190" y="346"/>
                    <a:pt x="190" y="346"/>
                    <a:pt x="190" y="346"/>
                  </a:cubicBezTo>
                  <a:cubicBezTo>
                    <a:pt x="187" y="346"/>
                    <a:pt x="191" y="347"/>
                    <a:pt x="190" y="347"/>
                  </a:cubicBezTo>
                  <a:cubicBezTo>
                    <a:pt x="189" y="347"/>
                    <a:pt x="187" y="347"/>
                    <a:pt x="187" y="347"/>
                  </a:cubicBezTo>
                  <a:cubicBezTo>
                    <a:pt x="190" y="347"/>
                    <a:pt x="190" y="347"/>
                    <a:pt x="192" y="347"/>
                  </a:cubicBezTo>
                  <a:cubicBezTo>
                    <a:pt x="191" y="348"/>
                    <a:pt x="189" y="347"/>
                    <a:pt x="187" y="347"/>
                  </a:cubicBezTo>
                  <a:cubicBezTo>
                    <a:pt x="189" y="348"/>
                    <a:pt x="185" y="348"/>
                    <a:pt x="188" y="348"/>
                  </a:cubicBezTo>
                  <a:cubicBezTo>
                    <a:pt x="189" y="348"/>
                    <a:pt x="190" y="348"/>
                    <a:pt x="191" y="348"/>
                  </a:cubicBezTo>
                  <a:cubicBezTo>
                    <a:pt x="191" y="349"/>
                    <a:pt x="190" y="348"/>
                    <a:pt x="189" y="348"/>
                  </a:cubicBezTo>
                  <a:cubicBezTo>
                    <a:pt x="189" y="349"/>
                    <a:pt x="191" y="349"/>
                    <a:pt x="192" y="349"/>
                  </a:cubicBezTo>
                  <a:cubicBezTo>
                    <a:pt x="191" y="349"/>
                    <a:pt x="194" y="349"/>
                    <a:pt x="192" y="350"/>
                  </a:cubicBezTo>
                  <a:cubicBezTo>
                    <a:pt x="191" y="350"/>
                    <a:pt x="191" y="349"/>
                    <a:pt x="190" y="349"/>
                  </a:cubicBezTo>
                  <a:cubicBezTo>
                    <a:pt x="190" y="350"/>
                    <a:pt x="194" y="350"/>
                    <a:pt x="195" y="350"/>
                  </a:cubicBezTo>
                  <a:cubicBezTo>
                    <a:pt x="196" y="350"/>
                    <a:pt x="199" y="351"/>
                    <a:pt x="200" y="351"/>
                  </a:cubicBezTo>
                  <a:cubicBezTo>
                    <a:pt x="199" y="352"/>
                    <a:pt x="199" y="351"/>
                    <a:pt x="197" y="351"/>
                  </a:cubicBezTo>
                  <a:cubicBezTo>
                    <a:pt x="197" y="351"/>
                    <a:pt x="197" y="351"/>
                    <a:pt x="197" y="351"/>
                  </a:cubicBezTo>
                  <a:cubicBezTo>
                    <a:pt x="194" y="351"/>
                    <a:pt x="192" y="350"/>
                    <a:pt x="190" y="350"/>
                  </a:cubicBezTo>
                  <a:cubicBezTo>
                    <a:pt x="191" y="350"/>
                    <a:pt x="191" y="350"/>
                    <a:pt x="191" y="350"/>
                  </a:cubicBezTo>
                  <a:cubicBezTo>
                    <a:pt x="188" y="350"/>
                    <a:pt x="188" y="350"/>
                    <a:pt x="188" y="350"/>
                  </a:cubicBezTo>
                  <a:cubicBezTo>
                    <a:pt x="190" y="350"/>
                    <a:pt x="188" y="351"/>
                    <a:pt x="189" y="351"/>
                  </a:cubicBezTo>
                  <a:cubicBezTo>
                    <a:pt x="190" y="351"/>
                    <a:pt x="188" y="351"/>
                    <a:pt x="189" y="351"/>
                  </a:cubicBezTo>
                  <a:cubicBezTo>
                    <a:pt x="190" y="351"/>
                    <a:pt x="193" y="351"/>
                    <a:pt x="192" y="352"/>
                  </a:cubicBezTo>
                  <a:cubicBezTo>
                    <a:pt x="188" y="351"/>
                    <a:pt x="188" y="351"/>
                    <a:pt x="188" y="351"/>
                  </a:cubicBezTo>
                  <a:cubicBezTo>
                    <a:pt x="188" y="352"/>
                    <a:pt x="190" y="352"/>
                    <a:pt x="189" y="352"/>
                  </a:cubicBezTo>
                  <a:cubicBezTo>
                    <a:pt x="188" y="352"/>
                    <a:pt x="188" y="352"/>
                    <a:pt x="188" y="352"/>
                  </a:cubicBezTo>
                  <a:cubicBezTo>
                    <a:pt x="188" y="353"/>
                    <a:pt x="188" y="354"/>
                    <a:pt x="192" y="356"/>
                  </a:cubicBezTo>
                  <a:cubicBezTo>
                    <a:pt x="190" y="356"/>
                    <a:pt x="190" y="356"/>
                    <a:pt x="189" y="357"/>
                  </a:cubicBezTo>
                  <a:cubicBezTo>
                    <a:pt x="189" y="357"/>
                    <a:pt x="191" y="357"/>
                    <a:pt x="191" y="357"/>
                  </a:cubicBezTo>
                  <a:cubicBezTo>
                    <a:pt x="189" y="357"/>
                    <a:pt x="189" y="357"/>
                    <a:pt x="189" y="357"/>
                  </a:cubicBezTo>
                  <a:cubicBezTo>
                    <a:pt x="188" y="357"/>
                    <a:pt x="189" y="358"/>
                    <a:pt x="191" y="359"/>
                  </a:cubicBezTo>
                  <a:cubicBezTo>
                    <a:pt x="189" y="358"/>
                    <a:pt x="189" y="358"/>
                    <a:pt x="189" y="358"/>
                  </a:cubicBezTo>
                  <a:cubicBezTo>
                    <a:pt x="188" y="359"/>
                    <a:pt x="190" y="359"/>
                    <a:pt x="191" y="359"/>
                  </a:cubicBezTo>
                  <a:cubicBezTo>
                    <a:pt x="189" y="359"/>
                    <a:pt x="189" y="359"/>
                    <a:pt x="189" y="359"/>
                  </a:cubicBezTo>
                  <a:cubicBezTo>
                    <a:pt x="191" y="359"/>
                    <a:pt x="191" y="359"/>
                    <a:pt x="191" y="359"/>
                  </a:cubicBezTo>
                  <a:cubicBezTo>
                    <a:pt x="191" y="360"/>
                    <a:pt x="191" y="360"/>
                    <a:pt x="189" y="360"/>
                  </a:cubicBezTo>
                  <a:cubicBezTo>
                    <a:pt x="190" y="360"/>
                    <a:pt x="190" y="360"/>
                    <a:pt x="190" y="360"/>
                  </a:cubicBezTo>
                  <a:cubicBezTo>
                    <a:pt x="189" y="360"/>
                    <a:pt x="189" y="361"/>
                    <a:pt x="189" y="362"/>
                  </a:cubicBezTo>
                  <a:cubicBezTo>
                    <a:pt x="190" y="362"/>
                    <a:pt x="191" y="362"/>
                    <a:pt x="192" y="362"/>
                  </a:cubicBezTo>
                  <a:cubicBezTo>
                    <a:pt x="194" y="362"/>
                    <a:pt x="192" y="362"/>
                    <a:pt x="193" y="362"/>
                  </a:cubicBezTo>
                  <a:cubicBezTo>
                    <a:pt x="191" y="362"/>
                    <a:pt x="191" y="362"/>
                    <a:pt x="191" y="362"/>
                  </a:cubicBezTo>
                  <a:cubicBezTo>
                    <a:pt x="187" y="362"/>
                    <a:pt x="190" y="364"/>
                    <a:pt x="189" y="365"/>
                  </a:cubicBezTo>
                  <a:cubicBezTo>
                    <a:pt x="190" y="365"/>
                    <a:pt x="190" y="365"/>
                    <a:pt x="190" y="365"/>
                  </a:cubicBezTo>
                  <a:cubicBezTo>
                    <a:pt x="188" y="365"/>
                    <a:pt x="190" y="366"/>
                    <a:pt x="189" y="367"/>
                  </a:cubicBezTo>
                  <a:cubicBezTo>
                    <a:pt x="190" y="367"/>
                    <a:pt x="193" y="367"/>
                    <a:pt x="193" y="368"/>
                  </a:cubicBezTo>
                  <a:cubicBezTo>
                    <a:pt x="195" y="368"/>
                    <a:pt x="190" y="368"/>
                    <a:pt x="189" y="368"/>
                  </a:cubicBezTo>
                  <a:cubicBezTo>
                    <a:pt x="190" y="368"/>
                    <a:pt x="190" y="368"/>
                    <a:pt x="190" y="369"/>
                  </a:cubicBezTo>
                  <a:cubicBezTo>
                    <a:pt x="190" y="369"/>
                    <a:pt x="190" y="369"/>
                    <a:pt x="190" y="369"/>
                  </a:cubicBezTo>
                  <a:cubicBezTo>
                    <a:pt x="191" y="369"/>
                    <a:pt x="191" y="369"/>
                    <a:pt x="190" y="369"/>
                  </a:cubicBezTo>
                  <a:cubicBezTo>
                    <a:pt x="190" y="369"/>
                    <a:pt x="190" y="369"/>
                    <a:pt x="190" y="369"/>
                  </a:cubicBezTo>
                  <a:cubicBezTo>
                    <a:pt x="190" y="370"/>
                    <a:pt x="189" y="370"/>
                    <a:pt x="189" y="370"/>
                  </a:cubicBezTo>
                  <a:cubicBezTo>
                    <a:pt x="191" y="370"/>
                    <a:pt x="190" y="371"/>
                    <a:pt x="191" y="371"/>
                  </a:cubicBezTo>
                  <a:cubicBezTo>
                    <a:pt x="190" y="371"/>
                    <a:pt x="190" y="371"/>
                    <a:pt x="190" y="371"/>
                  </a:cubicBezTo>
                  <a:cubicBezTo>
                    <a:pt x="192" y="371"/>
                    <a:pt x="192" y="371"/>
                    <a:pt x="192" y="371"/>
                  </a:cubicBezTo>
                  <a:cubicBezTo>
                    <a:pt x="191" y="371"/>
                    <a:pt x="191" y="371"/>
                    <a:pt x="191" y="371"/>
                  </a:cubicBezTo>
                  <a:cubicBezTo>
                    <a:pt x="189" y="371"/>
                    <a:pt x="189" y="371"/>
                    <a:pt x="189" y="371"/>
                  </a:cubicBezTo>
                  <a:cubicBezTo>
                    <a:pt x="188" y="371"/>
                    <a:pt x="191" y="371"/>
                    <a:pt x="192" y="372"/>
                  </a:cubicBezTo>
                  <a:cubicBezTo>
                    <a:pt x="193" y="372"/>
                    <a:pt x="191" y="372"/>
                    <a:pt x="191" y="372"/>
                  </a:cubicBezTo>
                  <a:cubicBezTo>
                    <a:pt x="190" y="372"/>
                    <a:pt x="191" y="372"/>
                    <a:pt x="191" y="372"/>
                  </a:cubicBezTo>
                  <a:cubicBezTo>
                    <a:pt x="189" y="371"/>
                    <a:pt x="190" y="372"/>
                    <a:pt x="189" y="372"/>
                  </a:cubicBezTo>
                  <a:cubicBezTo>
                    <a:pt x="189" y="372"/>
                    <a:pt x="191" y="372"/>
                    <a:pt x="191" y="372"/>
                  </a:cubicBezTo>
                  <a:cubicBezTo>
                    <a:pt x="190" y="373"/>
                    <a:pt x="191" y="373"/>
                    <a:pt x="189" y="373"/>
                  </a:cubicBezTo>
                  <a:cubicBezTo>
                    <a:pt x="190" y="373"/>
                    <a:pt x="190" y="373"/>
                    <a:pt x="191" y="374"/>
                  </a:cubicBezTo>
                  <a:cubicBezTo>
                    <a:pt x="191" y="373"/>
                    <a:pt x="191" y="373"/>
                    <a:pt x="193" y="373"/>
                  </a:cubicBezTo>
                  <a:cubicBezTo>
                    <a:pt x="193" y="373"/>
                    <a:pt x="193" y="374"/>
                    <a:pt x="192" y="374"/>
                  </a:cubicBezTo>
                  <a:cubicBezTo>
                    <a:pt x="192" y="374"/>
                    <a:pt x="192" y="374"/>
                    <a:pt x="192" y="374"/>
                  </a:cubicBezTo>
                  <a:cubicBezTo>
                    <a:pt x="192" y="374"/>
                    <a:pt x="192" y="374"/>
                    <a:pt x="193" y="374"/>
                  </a:cubicBezTo>
                  <a:cubicBezTo>
                    <a:pt x="191" y="374"/>
                    <a:pt x="191" y="374"/>
                    <a:pt x="191" y="374"/>
                  </a:cubicBezTo>
                  <a:cubicBezTo>
                    <a:pt x="193" y="374"/>
                    <a:pt x="192" y="375"/>
                    <a:pt x="193" y="375"/>
                  </a:cubicBezTo>
                  <a:cubicBezTo>
                    <a:pt x="191" y="375"/>
                    <a:pt x="189" y="375"/>
                    <a:pt x="189" y="375"/>
                  </a:cubicBezTo>
                  <a:cubicBezTo>
                    <a:pt x="190" y="376"/>
                    <a:pt x="190" y="376"/>
                    <a:pt x="190" y="376"/>
                  </a:cubicBezTo>
                  <a:cubicBezTo>
                    <a:pt x="191" y="376"/>
                    <a:pt x="190" y="376"/>
                    <a:pt x="189" y="376"/>
                  </a:cubicBezTo>
                  <a:cubicBezTo>
                    <a:pt x="188" y="376"/>
                    <a:pt x="194" y="377"/>
                    <a:pt x="192" y="377"/>
                  </a:cubicBezTo>
                  <a:cubicBezTo>
                    <a:pt x="190" y="377"/>
                    <a:pt x="190" y="377"/>
                    <a:pt x="189" y="377"/>
                  </a:cubicBezTo>
                  <a:cubicBezTo>
                    <a:pt x="190" y="378"/>
                    <a:pt x="191" y="378"/>
                    <a:pt x="191" y="378"/>
                  </a:cubicBezTo>
                  <a:cubicBezTo>
                    <a:pt x="192" y="378"/>
                    <a:pt x="189" y="377"/>
                    <a:pt x="191" y="377"/>
                  </a:cubicBezTo>
                  <a:cubicBezTo>
                    <a:pt x="192" y="377"/>
                    <a:pt x="191" y="378"/>
                    <a:pt x="192" y="378"/>
                  </a:cubicBezTo>
                  <a:cubicBezTo>
                    <a:pt x="187" y="378"/>
                    <a:pt x="191" y="380"/>
                    <a:pt x="188" y="380"/>
                  </a:cubicBezTo>
                  <a:cubicBezTo>
                    <a:pt x="191" y="380"/>
                    <a:pt x="189" y="381"/>
                    <a:pt x="190" y="381"/>
                  </a:cubicBezTo>
                  <a:cubicBezTo>
                    <a:pt x="187" y="381"/>
                    <a:pt x="190" y="382"/>
                    <a:pt x="189" y="382"/>
                  </a:cubicBezTo>
                  <a:cubicBezTo>
                    <a:pt x="191" y="382"/>
                    <a:pt x="191" y="382"/>
                    <a:pt x="191" y="382"/>
                  </a:cubicBezTo>
                  <a:cubicBezTo>
                    <a:pt x="190" y="382"/>
                    <a:pt x="195" y="383"/>
                    <a:pt x="192" y="383"/>
                  </a:cubicBezTo>
                  <a:cubicBezTo>
                    <a:pt x="191" y="383"/>
                    <a:pt x="190" y="383"/>
                    <a:pt x="190" y="383"/>
                  </a:cubicBezTo>
                  <a:cubicBezTo>
                    <a:pt x="187" y="383"/>
                    <a:pt x="192" y="384"/>
                    <a:pt x="189" y="384"/>
                  </a:cubicBezTo>
                  <a:cubicBezTo>
                    <a:pt x="190" y="384"/>
                    <a:pt x="192" y="384"/>
                    <a:pt x="193" y="385"/>
                  </a:cubicBezTo>
                  <a:cubicBezTo>
                    <a:pt x="192" y="385"/>
                    <a:pt x="190" y="385"/>
                    <a:pt x="190" y="385"/>
                  </a:cubicBezTo>
                  <a:cubicBezTo>
                    <a:pt x="190" y="386"/>
                    <a:pt x="191" y="386"/>
                    <a:pt x="190" y="386"/>
                  </a:cubicBezTo>
                  <a:cubicBezTo>
                    <a:pt x="189" y="386"/>
                    <a:pt x="189" y="386"/>
                    <a:pt x="189" y="386"/>
                  </a:cubicBezTo>
                  <a:cubicBezTo>
                    <a:pt x="188" y="386"/>
                    <a:pt x="189" y="386"/>
                    <a:pt x="190" y="387"/>
                  </a:cubicBezTo>
                  <a:cubicBezTo>
                    <a:pt x="188" y="387"/>
                    <a:pt x="189" y="388"/>
                    <a:pt x="188" y="388"/>
                  </a:cubicBezTo>
                  <a:cubicBezTo>
                    <a:pt x="191" y="389"/>
                    <a:pt x="187" y="389"/>
                    <a:pt x="190" y="389"/>
                  </a:cubicBezTo>
                  <a:cubicBezTo>
                    <a:pt x="189" y="389"/>
                    <a:pt x="189" y="389"/>
                    <a:pt x="189" y="389"/>
                  </a:cubicBezTo>
                  <a:cubicBezTo>
                    <a:pt x="190" y="389"/>
                    <a:pt x="192" y="390"/>
                    <a:pt x="192" y="390"/>
                  </a:cubicBezTo>
                  <a:cubicBezTo>
                    <a:pt x="190" y="390"/>
                    <a:pt x="190" y="390"/>
                    <a:pt x="190" y="390"/>
                  </a:cubicBezTo>
                  <a:cubicBezTo>
                    <a:pt x="188" y="390"/>
                    <a:pt x="190" y="390"/>
                    <a:pt x="189" y="391"/>
                  </a:cubicBezTo>
                  <a:cubicBezTo>
                    <a:pt x="190" y="390"/>
                    <a:pt x="189" y="391"/>
                    <a:pt x="190" y="391"/>
                  </a:cubicBezTo>
                  <a:cubicBezTo>
                    <a:pt x="191" y="391"/>
                    <a:pt x="191" y="391"/>
                    <a:pt x="191" y="391"/>
                  </a:cubicBezTo>
                  <a:cubicBezTo>
                    <a:pt x="192" y="392"/>
                    <a:pt x="192" y="391"/>
                    <a:pt x="192" y="392"/>
                  </a:cubicBezTo>
                  <a:cubicBezTo>
                    <a:pt x="192" y="392"/>
                    <a:pt x="190" y="392"/>
                    <a:pt x="190" y="392"/>
                  </a:cubicBezTo>
                  <a:cubicBezTo>
                    <a:pt x="189" y="392"/>
                    <a:pt x="190" y="392"/>
                    <a:pt x="190" y="393"/>
                  </a:cubicBezTo>
                  <a:cubicBezTo>
                    <a:pt x="190" y="393"/>
                    <a:pt x="190" y="392"/>
                    <a:pt x="191" y="393"/>
                  </a:cubicBezTo>
                  <a:cubicBezTo>
                    <a:pt x="191" y="393"/>
                    <a:pt x="190" y="393"/>
                    <a:pt x="190" y="393"/>
                  </a:cubicBezTo>
                  <a:cubicBezTo>
                    <a:pt x="190" y="393"/>
                    <a:pt x="191" y="393"/>
                    <a:pt x="191" y="393"/>
                  </a:cubicBezTo>
                  <a:cubicBezTo>
                    <a:pt x="191" y="393"/>
                    <a:pt x="191" y="393"/>
                    <a:pt x="191" y="393"/>
                  </a:cubicBezTo>
                  <a:cubicBezTo>
                    <a:pt x="190" y="393"/>
                    <a:pt x="190" y="393"/>
                    <a:pt x="190" y="393"/>
                  </a:cubicBezTo>
                  <a:cubicBezTo>
                    <a:pt x="190" y="393"/>
                    <a:pt x="190" y="393"/>
                    <a:pt x="190" y="393"/>
                  </a:cubicBezTo>
                  <a:cubicBezTo>
                    <a:pt x="190" y="393"/>
                    <a:pt x="190" y="393"/>
                    <a:pt x="190" y="393"/>
                  </a:cubicBezTo>
                  <a:cubicBezTo>
                    <a:pt x="190" y="393"/>
                    <a:pt x="190" y="393"/>
                    <a:pt x="190" y="393"/>
                  </a:cubicBezTo>
                  <a:cubicBezTo>
                    <a:pt x="188" y="393"/>
                    <a:pt x="188" y="393"/>
                    <a:pt x="188" y="393"/>
                  </a:cubicBezTo>
                  <a:cubicBezTo>
                    <a:pt x="188" y="394"/>
                    <a:pt x="190" y="394"/>
                    <a:pt x="191" y="394"/>
                  </a:cubicBezTo>
                  <a:cubicBezTo>
                    <a:pt x="189" y="395"/>
                    <a:pt x="191" y="396"/>
                    <a:pt x="192" y="396"/>
                  </a:cubicBezTo>
                  <a:cubicBezTo>
                    <a:pt x="192" y="396"/>
                    <a:pt x="190" y="396"/>
                    <a:pt x="191" y="396"/>
                  </a:cubicBezTo>
                  <a:cubicBezTo>
                    <a:pt x="191" y="397"/>
                    <a:pt x="193" y="397"/>
                    <a:pt x="192" y="397"/>
                  </a:cubicBezTo>
                  <a:cubicBezTo>
                    <a:pt x="192" y="397"/>
                    <a:pt x="191" y="397"/>
                    <a:pt x="191" y="398"/>
                  </a:cubicBezTo>
                  <a:cubicBezTo>
                    <a:pt x="190" y="398"/>
                    <a:pt x="192" y="397"/>
                    <a:pt x="192" y="397"/>
                  </a:cubicBezTo>
                  <a:cubicBezTo>
                    <a:pt x="190" y="398"/>
                    <a:pt x="194" y="399"/>
                    <a:pt x="192" y="400"/>
                  </a:cubicBezTo>
                  <a:cubicBezTo>
                    <a:pt x="192" y="399"/>
                    <a:pt x="191" y="399"/>
                    <a:pt x="191" y="399"/>
                  </a:cubicBezTo>
                  <a:cubicBezTo>
                    <a:pt x="191" y="400"/>
                    <a:pt x="192" y="400"/>
                    <a:pt x="194" y="401"/>
                  </a:cubicBezTo>
                  <a:cubicBezTo>
                    <a:pt x="192" y="401"/>
                    <a:pt x="192" y="401"/>
                    <a:pt x="192" y="401"/>
                  </a:cubicBezTo>
                  <a:cubicBezTo>
                    <a:pt x="192" y="401"/>
                    <a:pt x="193" y="401"/>
                    <a:pt x="194" y="401"/>
                  </a:cubicBezTo>
                  <a:cubicBezTo>
                    <a:pt x="195" y="401"/>
                    <a:pt x="196" y="401"/>
                    <a:pt x="196" y="402"/>
                  </a:cubicBezTo>
                  <a:cubicBezTo>
                    <a:pt x="196" y="402"/>
                    <a:pt x="196" y="402"/>
                    <a:pt x="196" y="402"/>
                  </a:cubicBezTo>
                  <a:cubicBezTo>
                    <a:pt x="196" y="402"/>
                    <a:pt x="197" y="402"/>
                    <a:pt x="197" y="402"/>
                  </a:cubicBezTo>
                  <a:cubicBezTo>
                    <a:pt x="196" y="403"/>
                    <a:pt x="196" y="402"/>
                    <a:pt x="195" y="402"/>
                  </a:cubicBezTo>
                  <a:cubicBezTo>
                    <a:pt x="193" y="403"/>
                    <a:pt x="194" y="404"/>
                    <a:pt x="194" y="404"/>
                  </a:cubicBezTo>
                  <a:cubicBezTo>
                    <a:pt x="195" y="404"/>
                    <a:pt x="195" y="404"/>
                    <a:pt x="195" y="404"/>
                  </a:cubicBezTo>
                  <a:cubicBezTo>
                    <a:pt x="196" y="404"/>
                    <a:pt x="194" y="404"/>
                    <a:pt x="194" y="404"/>
                  </a:cubicBezTo>
                  <a:cubicBezTo>
                    <a:pt x="199" y="405"/>
                    <a:pt x="199" y="405"/>
                    <a:pt x="199" y="405"/>
                  </a:cubicBezTo>
                  <a:cubicBezTo>
                    <a:pt x="198" y="404"/>
                    <a:pt x="197" y="405"/>
                    <a:pt x="196" y="405"/>
                  </a:cubicBezTo>
                  <a:cubicBezTo>
                    <a:pt x="196" y="405"/>
                    <a:pt x="199" y="406"/>
                    <a:pt x="201" y="406"/>
                  </a:cubicBezTo>
                  <a:cubicBezTo>
                    <a:pt x="200" y="406"/>
                    <a:pt x="201" y="406"/>
                    <a:pt x="201" y="407"/>
                  </a:cubicBezTo>
                  <a:cubicBezTo>
                    <a:pt x="200" y="407"/>
                    <a:pt x="202" y="407"/>
                    <a:pt x="200" y="407"/>
                  </a:cubicBezTo>
                  <a:cubicBezTo>
                    <a:pt x="199" y="407"/>
                    <a:pt x="199" y="407"/>
                    <a:pt x="199" y="407"/>
                  </a:cubicBezTo>
                  <a:cubicBezTo>
                    <a:pt x="199" y="407"/>
                    <a:pt x="197" y="407"/>
                    <a:pt x="196" y="407"/>
                  </a:cubicBezTo>
                  <a:cubicBezTo>
                    <a:pt x="196" y="407"/>
                    <a:pt x="196" y="408"/>
                    <a:pt x="195" y="409"/>
                  </a:cubicBezTo>
                  <a:cubicBezTo>
                    <a:pt x="198" y="408"/>
                    <a:pt x="197" y="410"/>
                    <a:pt x="199" y="409"/>
                  </a:cubicBezTo>
                  <a:cubicBezTo>
                    <a:pt x="200" y="410"/>
                    <a:pt x="197" y="410"/>
                    <a:pt x="197" y="410"/>
                  </a:cubicBezTo>
                  <a:cubicBezTo>
                    <a:pt x="198" y="411"/>
                    <a:pt x="197" y="411"/>
                    <a:pt x="197" y="412"/>
                  </a:cubicBezTo>
                  <a:cubicBezTo>
                    <a:pt x="197" y="412"/>
                    <a:pt x="197" y="412"/>
                    <a:pt x="197" y="412"/>
                  </a:cubicBezTo>
                  <a:cubicBezTo>
                    <a:pt x="198" y="412"/>
                    <a:pt x="197" y="413"/>
                    <a:pt x="199" y="413"/>
                  </a:cubicBezTo>
                  <a:cubicBezTo>
                    <a:pt x="198" y="413"/>
                    <a:pt x="198" y="413"/>
                    <a:pt x="198" y="413"/>
                  </a:cubicBezTo>
                  <a:cubicBezTo>
                    <a:pt x="197" y="414"/>
                    <a:pt x="201" y="413"/>
                    <a:pt x="200" y="414"/>
                  </a:cubicBezTo>
                  <a:cubicBezTo>
                    <a:pt x="199" y="414"/>
                    <a:pt x="199" y="414"/>
                    <a:pt x="199" y="414"/>
                  </a:cubicBezTo>
                  <a:cubicBezTo>
                    <a:pt x="200" y="414"/>
                    <a:pt x="198" y="415"/>
                    <a:pt x="200" y="415"/>
                  </a:cubicBezTo>
                  <a:cubicBezTo>
                    <a:pt x="199" y="415"/>
                    <a:pt x="199" y="415"/>
                    <a:pt x="198" y="415"/>
                  </a:cubicBezTo>
                  <a:cubicBezTo>
                    <a:pt x="199" y="415"/>
                    <a:pt x="199" y="416"/>
                    <a:pt x="200" y="416"/>
                  </a:cubicBezTo>
                  <a:cubicBezTo>
                    <a:pt x="198" y="416"/>
                    <a:pt x="198" y="416"/>
                    <a:pt x="198" y="416"/>
                  </a:cubicBezTo>
                  <a:cubicBezTo>
                    <a:pt x="197" y="417"/>
                    <a:pt x="201" y="416"/>
                    <a:pt x="200" y="417"/>
                  </a:cubicBezTo>
                  <a:cubicBezTo>
                    <a:pt x="200" y="417"/>
                    <a:pt x="199" y="417"/>
                    <a:pt x="199" y="417"/>
                  </a:cubicBezTo>
                  <a:cubicBezTo>
                    <a:pt x="200" y="417"/>
                    <a:pt x="200" y="418"/>
                    <a:pt x="200" y="418"/>
                  </a:cubicBezTo>
                  <a:cubicBezTo>
                    <a:pt x="198" y="419"/>
                    <a:pt x="198" y="419"/>
                    <a:pt x="198" y="419"/>
                  </a:cubicBezTo>
                  <a:cubicBezTo>
                    <a:pt x="198" y="421"/>
                    <a:pt x="198" y="423"/>
                    <a:pt x="201" y="425"/>
                  </a:cubicBezTo>
                  <a:cubicBezTo>
                    <a:pt x="198" y="425"/>
                    <a:pt x="199" y="424"/>
                    <a:pt x="197" y="425"/>
                  </a:cubicBezTo>
                  <a:cubicBezTo>
                    <a:pt x="200" y="425"/>
                    <a:pt x="198" y="425"/>
                    <a:pt x="199" y="426"/>
                  </a:cubicBezTo>
                  <a:cubicBezTo>
                    <a:pt x="198" y="426"/>
                    <a:pt x="198" y="426"/>
                    <a:pt x="198" y="426"/>
                  </a:cubicBezTo>
                  <a:cubicBezTo>
                    <a:pt x="199" y="426"/>
                    <a:pt x="198" y="426"/>
                    <a:pt x="198" y="426"/>
                  </a:cubicBezTo>
                  <a:cubicBezTo>
                    <a:pt x="199" y="426"/>
                    <a:pt x="199" y="426"/>
                    <a:pt x="199" y="426"/>
                  </a:cubicBezTo>
                  <a:cubicBezTo>
                    <a:pt x="199" y="426"/>
                    <a:pt x="199" y="427"/>
                    <a:pt x="199" y="427"/>
                  </a:cubicBezTo>
                  <a:cubicBezTo>
                    <a:pt x="199" y="427"/>
                    <a:pt x="199" y="427"/>
                    <a:pt x="199" y="427"/>
                  </a:cubicBezTo>
                  <a:cubicBezTo>
                    <a:pt x="199" y="427"/>
                    <a:pt x="199" y="427"/>
                    <a:pt x="199" y="427"/>
                  </a:cubicBezTo>
                  <a:cubicBezTo>
                    <a:pt x="198" y="427"/>
                    <a:pt x="197" y="427"/>
                    <a:pt x="199" y="427"/>
                  </a:cubicBezTo>
                  <a:cubicBezTo>
                    <a:pt x="199" y="427"/>
                    <a:pt x="199" y="427"/>
                    <a:pt x="199" y="427"/>
                  </a:cubicBezTo>
                  <a:cubicBezTo>
                    <a:pt x="197" y="428"/>
                    <a:pt x="197" y="428"/>
                    <a:pt x="197" y="428"/>
                  </a:cubicBezTo>
                  <a:cubicBezTo>
                    <a:pt x="200" y="428"/>
                    <a:pt x="198" y="428"/>
                    <a:pt x="198" y="428"/>
                  </a:cubicBezTo>
                  <a:cubicBezTo>
                    <a:pt x="197" y="429"/>
                    <a:pt x="194" y="427"/>
                    <a:pt x="194" y="429"/>
                  </a:cubicBezTo>
                  <a:cubicBezTo>
                    <a:pt x="194" y="429"/>
                    <a:pt x="194" y="429"/>
                    <a:pt x="194" y="429"/>
                  </a:cubicBezTo>
                  <a:cubicBezTo>
                    <a:pt x="189" y="432"/>
                    <a:pt x="183" y="435"/>
                    <a:pt x="180" y="441"/>
                  </a:cubicBezTo>
                  <a:cubicBezTo>
                    <a:pt x="180" y="442"/>
                    <a:pt x="179" y="443"/>
                    <a:pt x="178" y="444"/>
                  </a:cubicBezTo>
                  <a:cubicBezTo>
                    <a:pt x="178" y="441"/>
                    <a:pt x="178" y="437"/>
                    <a:pt x="180" y="434"/>
                  </a:cubicBezTo>
                  <a:cubicBezTo>
                    <a:pt x="179" y="431"/>
                    <a:pt x="178" y="427"/>
                    <a:pt x="179" y="425"/>
                  </a:cubicBezTo>
                  <a:cubicBezTo>
                    <a:pt x="178" y="412"/>
                    <a:pt x="182" y="402"/>
                    <a:pt x="179" y="389"/>
                  </a:cubicBezTo>
                  <a:cubicBezTo>
                    <a:pt x="179" y="390"/>
                    <a:pt x="178" y="389"/>
                    <a:pt x="177" y="389"/>
                  </a:cubicBezTo>
                  <a:cubicBezTo>
                    <a:pt x="178" y="389"/>
                    <a:pt x="178" y="389"/>
                    <a:pt x="178" y="389"/>
                  </a:cubicBezTo>
                  <a:cubicBezTo>
                    <a:pt x="176" y="388"/>
                    <a:pt x="176" y="388"/>
                    <a:pt x="176" y="388"/>
                  </a:cubicBezTo>
                  <a:cubicBezTo>
                    <a:pt x="176" y="387"/>
                    <a:pt x="178" y="387"/>
                    <a:pt x="178" y="388"/>
                  </a:cubicBezTo>
                  <a:cubicBezTo>
                    <a:pt x="178" y="383"/>
                    <a:pt x="177" y="379"/>
                    <a:pt x="178" y="374"/>
                  </a:cubicBezTo>
                  <a:cubicBezTo>
                    <a:pt x="175" y="374"/>
                    <a:pt x="177" y="371"/>
                    <a:pt x="175" y="371"/>
                  </a:cubicBezTo>
                  <a:cubicBezTo>
                    <a:pt x="176" y="371"/>
                    <a:pt x="176" y="371"/>
                    <a:pt x="176" y="371"/>
                  </a:cubicBezTo>
                  <a:cubicBezTo>
                    <a:pt x="175" y="368"/>
                    <a:pt x="175" y="368"/>
                    <a:pt x="177" y="365"/>
                  </a:cubicBezTo>
                  <a:cubicBezTo>
                    <a:pt x="178" y="353"/>
                    <a:pt x="176" y="340"/>
                    <a:pt x="174" y="326"/>
                  </a:cubicBezTo>
                  <a:cubicBezTo>
                    <a:pt x="170" y="313"/>
                    <a:pt x="162" y="297"/>
                    <a:pt x="148" y="288"/>
                  </a:cubicBezTo>
                  <a:cubicBezTo>
                    <a:pt x="143" y="290"/>
                    <a:pt x="142" y="286"/>
                    <a:pt x="138" y="288"/>
                  </a:cubicBezTo>
                  <a:cubicBezTo>
                    <a:pt x="138" y="287"/>
                    <a:pt x="138" y="287"/>
                    <a:pt x="138" y="287"/>
                  </a:cubicBezTo>
                  <a:cubicBezTo>
                    <a:pt x="136" y="288"/>
                    <a:pt x="136" y="286"/>
                    <a:pt x="133" y="284"/>
                  </a:cubicBezTo>
                  <a:cubicBezTo>
                    <a:pt x="133" y="285"/>
                    <a:pt x="132" y="284"/>
                    <a:pt x="132" y="286"/>
                  </a:cubicBezTo>
                  <a:cubicBezTo>
                    <a:pt x="131" y="287"/>
                    <a:pt x="131" y="282"/>
                    <a:pt x="129" y="283"/>
                  </a:cubicBezTo>
                  <a:cubicBezTo>
                    <a:pt x="129" y="282"/>
                    <a:pt x="129" y="284"/>
                    <a:pt x="129" y="283"/>
                  </a:cubicBezTo>
                  <a:cubicBezTo>
                    <a:pt x="125" y="285"/>
                    <a:pt x="129" y="282"/>
                    <a:pt x="127" y="279"/>
                  </a:cubicBezTo>
                  <a:cubicBezTo>
                    <a:pt x="120" y="278"/>
                    <a:pt x="113" y="280"/>
                    <a:pt x="107" y="278"/>
                  </a:cubicBezTo>
                  <a:cubicBezTo>
                    <a:pt x="108" y="278"/>
                    <a:pt x="108" y="280"/>
                    <a:pt x="107" y="280"/>
                  </a:cubicBezTo>
                  <a:cubicBezTo>
                    <a:pt x="107" y="276"/>
                    <a:pt x="105" y="280"/>
                    <a:pt x="104" y="279"/>
                  </a:cubicBezTo>
                  <a:cubicBezTo>
                    <a:pt x="104" y="278"/>
                    <a:pt x="105" y="278"/>
                    <a:pt x="105" y="278"/>
                  </a:cubicBezTo>
                  <a:cubicBezTo>
                    <a:pt x="103" y="276"/>
                    <a:pt x="101" y="278"/>
                    <a:pt x="98" y="277"/>
                  </a:cubicBezTo>
                  <a:cubicBezTo>
                    <a:pt x="96" y="278"/>
                    <a:pt x="94" y="275"/>
                    <a:pt x="92" y="277"/>
                  </a:cubicBezTo>
                  <a:cubicBezTo>
                    <a:pt x="93" y="275"/>
                    <a:pt x="91" y="276"/>
                    <a:pt x="91" y="275"/>
                  </a:cubicBezTo>
                  <a:cubicBezTo>
                    <a:pt x="89" y="279"/>
                    <a:pt x="88" y="273"/>
                    <a:pt x="85" y="275"/>
                  </a:cubicBezTo>
                  <a:cubicBezTo>
                    <a:pt x="86" y="275"/>
                    <a:pt x="86" y="275"/>
                    <a:pt x="86" y="275"/>
                  </a:cubicBezTo>
                  <a:cubicBezTo>
                    <a:pt x="80" y="274"/>
                    <a:pt x="77" y="272"/>
                    <a:pt x="72" y="271"/>
                  </a:cubicBezTo>
                  <a:cubicBezTo>
                    <a:pt x="69" y="270"/>
                    <a:pt x="69" y="264"/>
                    <a:pt x="66" y="264"/>
                  </a:cubicBezTo>
                  <a:cubicBezTo>
                    <a:pt x="65" y="265"/>
                    <a:pt x="65" y="265"/>
                    <a:pt x="64" y="265"/>
                  </a:cubicBezTo>
                  <a:cubicBezTo>
                    <a:pt x="64" y="264"/>
                    <a:pt x="65" y="264"/>
                    <a:pt x="65" y="264"/>
                  </a:cubicBezTo>
                  <a:cubicBezTo>
                    <a:pt x="63" y="263"/>
                    <a:pt x="63" y="260"/>
                    <a:pt x="62" y="259"/>
                  </a:cubicBezTo>
                  <a:cubicBezTo>
                    <a:pt x="62" y="259"/>
                    <a:pt x="61" y="258"/>
                    <a:pt x="60" y="259"/>
                  </a:cubicBezTo>
                  <a:cubicBezTo>
                    <a:pt x="61" y="256"/>
                    <a:pt x="56" y="255"/>
                    <a:pt x="57" y="252"/>
                  </a:cubicBezTo>
                  <a:cubicBezTo>
                    <a:pt x="54" y="254"/>
                    <a:pt x="54" y="252"/>
                    <a:pt x="53" y="251"/>
                  </a:cubicBezTo>
                  <a:cubicBezTo>
                    <a:pt x="53" y="251"/>
                    <a:pt x="54" y="250"/>
                    <a:pt x="54" y="250"/>
                  </a:cubicBezTo>
                  <a:cubicBezTo>
                    <a:pt x="53" y="249"/>
                    <a:pt x="53" y="248"/>
                    <a:pt x="53" y="245"/>
                  </a:cubicBezTo>
                  <a:cubicBezTo>
                    <a:pt x="52" y="245"/>
                    <a:pt x="50" y="245"/>
                    <a:pt x="50" y="244"/>
                  </a:cubicBezTo>
                  <a:cubicBezTo>
                    <a:pt x="52" y="242"/>
                    <a:pt x="50" y="241"/>
                    <a:pt x="50" y="240"/>
                  </a:cubicBezTo>
                  <a:cubicBezTo>
                    <a:pt x="48" y="241"/>
                    <a:pt x="46" y="240"/>
                    <a:pt x="47" y="239"/>
                  </a:cubicBezTo>
                  <a:cubicBezTo>
                    <a:pt x="49" y="238"/>
                    <a:pt x="49" y="238"/>
                    <a:pt x="49" y="238"/>
                  </a:cubicBezTo>
                  <a:cubicBezTo>
                    <a:pt x="46" y="235"/>
                    <a:pt x="48" y="230"/>
                    <a:pt x="44" y="225"/>
                  </a:cubicBezTo>
                  <a:cubicBezTo>
                    <a:pt x="45" y="224"/>
                    <a:pt x="45" y="224"/>
                    <a:pt x="45" y="224"/>
                  </a:cubicBezTo>
                  <a:cubicBezTo>
                    <a:pt x="42" y="219"/>
                    <a:pt x="42" y="213"/>
                    <a:pt x="37" y="209"/>
                  </a:cubicBezTo>
                  <a:cubicBezTo>
                    <a:pt x="37" y="208"/>
                    <a:pt x="37" y="207"/>
                    <a:pt x="36" y="205"/>
                  </a:cubicBezTo>
                  <a:cubicBezTo>
                    <a:pt x="37" y="205"/>
                    <a:pt x="39" y="204"/>
                    <a:pt x="40" y="203"/>
                  </a:cubicBezTo>
                  <a:cubicBezTo>
                    <a:pt x="36" y="203"/>
                    <a:pt x="36" y="203"/>
                    <a:pt x="36" y="203"/>
                  </a:cubicBezTo>
                  <a:cubicBezTo>
                    <a:pt x="41" y="201"/>
                    <a:pt x="44" y="197"/>
                    <a:pt x="48" y="196"/>
                  </a:cubicBezTo>
                  <a:cubicBezTo>
                    <a:pt x="47" y="198"/>
                    <a:pt x="49" y="198"/>
                    <a:pt x="49" y="199"/>
                  </a:cubicBezTo>
                  <a:cubicBezTo>
                    <a:pt x="50" y="198"/>
                    <a:pt x="50" y="196"/>
                    <a:pt x="52" y="196"/>
                  </a:cubicBezTo>
                  <a:cubicBezTo>
                    <a:pt x="51" y="199"/>
                    <a:pt x="51" y="199"/>
                    <a:pt x="51" y="199"/>
                  </a:cubicBezTo>
                  <a:cubicBezTo>
                    <a:pt x="52" y="197"/>
                    <a:pt x="56" y="193"/>
                    <a:pt x="59" y="190"/>
                  </a:cubicBezTo>
                  <a:cubicBezTo>
                    <a:pt x="59" y="197"/>
                    <a:pt x="61" y="192"/>
                    <a:pt x="62" y="201"/>
                  </a:cubicBezTo>
                  <a:cubicBezTo>
                    <a:pt x="60" y="200"/>
                    <a:pt x="60" y="200"/>
                    <a:pt x="60" y="200"/>
                  </a:cubicBezTo>
                  <a:cubicBezTo>
                    <a:pt x="61" y="202"/>
                    <a:pt x="61" y="203"/>
                    <a:pt x="62" y="206"/>
                  </a:cubicBezTo>
                  <a:cubicBezTo>
                    <a:pt x="64" y="206"/>
                    <a:pt x="65" y="204"/>
                    <a:pt x="64" y="199"/>
                  </a:cubicBezTo>
                  <a:cubicBezTo>
                    <a:pt x="68" y="202"/>
                    <a:pt x="65" y="203"/>
                    <a:pt x="68" y="212"/>
                  </a:cubicBezTo>
                  <a:cubicBezTo>
                    <a:pt x="71" y="214"/>
                    <a:pt x="66" y="208"/>
                    <a:pt x="69" y="207"/>
                  </a:cubicBezTo>
                  <a:cubicBezTo>
                    <a:pt x="70" y="206"/>
                    <a:pt x="71" y="211"/>
                    <a:pt x="75" y="215"/>
                  </a:cubicBezTo>
                  <a:cubicBezTo>
                    <a:pt x="82" y="221"/>
                    <a:pt x="78" y="220"/>
                    <a:pt x="81" y="223"/>
                  </a:cubicBezTo>
                  <a:cubicBezTo>
                    <a:pt x="79" y="223"/>
                    <a:pt x="71" y="217"/>
                    <a:pt x="73" y="217"/>
                  </a:cubicBezTo>
                  <a:cubicBezTo>
                    <a:pt x="65" y="209"/>
                    <a:pt x="73" y="224"/>
                    <a:pt x="68" y="218"/>
                  </a:cubicBezTo>
                  <a:cubicBezTo>
                    <a:pt x="75" y="226"/>
                    <a:pt x="76" y="226"/>
                    <a:pt x="82" y="226"/>
                  </a:cubicBezTo>
                  <a:cubicBezTo>
                    <a:pt x="79" y="225"/>
                    <a:pt x="85" y="224"/>
                    <a:pt x="82" y="223"/>
                  </a:cubicBezTo>
                  <a:cubicBezTo>
                    <a:pt x="98" y="219"/>
                    <a:pt x="96" y="225"/>
                    <a:pt x="106" y="216"/>
                  </a:cubicBezTo>
                  <a:cubicBezTo>
                    <a:pt x="103" y="216"/>
                    <a:pt x="111" y="202"/>
                    <a:pt x="104" y="206"/>
                  </a:cubicBezTo>
                  <a:cubicBezTo>
                    <a:pt x="104" y="204"/>
                    <a:pt x="105" y="201"/>
                    <a:pt x="107" y="200"/>
                  </a:cubicBezTo>
                  <a:cubicBezTo>
                    <a:pt x="107" y="203"/>
                    <a:pt x="110" y="197"/>
                    <a:pt x="110" y="201"/>
                  </a:cubicBezTo>
                  <a:cubicBezTo>
                    <a:pt x="111" y="198"/>
                    <a:pt x="111" y="198"/>
                    <a:pt x="111" y="198"/>
                  </a:cubicBezTo>
                  <a:cubicBezTo>
                    <a:pt x="111" y="204"/>
                    <a:pt x="111" y="204"/>
                    <a:pt x="111" y="204"/>
                  </a:cubicBezTo>
                  <a:cubicBezTo>
                    <a:pt x="114" y="201"/>
                    <a:pt x="118" y="196"/>
                    <a:pt x="120" y="194"/>
                  </a:cubicBezTo>
                  <a:cubicBezTo>
                    <a:pt x="121" y="189"/>
                    <a:pt x="117" y="195"/>
                    <a:pt x="119" y="190"/>
                  </a:cubicBezTo>
                  <a:cubicBezTo>
                    <a:pt x="119" y="192"/>
                    <a:pt x="121" y="189"/>
                    <a:pt x="122" y="186"/>
                  </a:cubicBezTo>
                  <a:cubicBezTo>
                    <a:pt x="120" y="191"/>
                    <a:pt x="119" y="186"/>
                    <a:pt x="120" y="182"/>
                  </a:cubicBezTo>
                  <a:cubicBezTo>
                    <a:pt x="120" y="181"/>
                    <a:pt x="121" y="180"/>
                    <a:pt x="121" y="179"/>
                  </a:cubicBezTo>
                  <a:cubicBezTo>
                    <a:pt x="122" y="180"/>
                    <a:pt x="122" y="180"/>
                    <a:pt x="122" y="181"/>
                  </a:cubicBezTo>
                  <a:cubicBezTo>
                    <a:pt x="122" y="182"/>
                    <a:pt x="122" y="182"/>
                    <a:pt x="122" y="183"/>
                  </a:cubicBezTo>
                  <a:cubicBezTo>
                    <a:pt x="123" y="183"/>
                    <a:pt x="123" y="183"/>
                    <a:pt x="123" y="183"/>
                  </a:cubicBezTo>
                  <a:cubicBezTo>
                    <a:pt x="123" y="183"/>
                    <a:pt x="122" y="183"/>
                    <a:pt x="122" y="183"/>
                  </a:cubicBezTo>
                  <a:cubicBezTo>
                    <a:pt x="122" y="188"/>
                    <a:pt x="125" y="188"/>
                    <a:pt x="126" y="189"/>
                  </a:cubicBezTo>
                  <a:cubicBezTo>
                    <a:pt x="126" y="193"/>
                    <a:pt x="126" y="193"/>
                    <a:pt x="126" y="193"/>
                  </a:cubicBezTo>
                  <a:cubicBezTo>
                    <a:pt x="127" y="193"/>
                    <a:pt x="127" y="193"/>
                    <a:pt x="127" y="193"/>
                  </a:cubicBezTo>
                  <a:cubicBezTo>
                    <a:pt x="130" y="197"/>
                    <a:pt x="134" y="202"/>
                    <a:pt x="132" y="203"/>
                  </a:cubicBezTo>
                  <a:cubicBezTo>
                    <a:pt x="134" y="205"/>
                    <a:pt x="136" y="206"/>
                    <a:pt x="135" y="203"/>
                  </a:cubicBezTo>
                  <a:cubicBezTo>
                    <a:pt x="136" y="205"/>
                    <a:pt x="140" y="212"/>
                    <a:pt x="151" y="211"/>
                  </a:cubicBezTo>
                  <a:cubicBezTo>
                    <a:pt x="161" y="208"/>
                    <a:pt x="165" y="201"/>
                    <a:pt x="167" y="197"/>
                  </a:cubicBezTo>
                  <a:cubicBezTo>
                    <a:pt x="164" y="201"/>
                    <a:pt x="163" y="200"/>
                    <a:pt x="162" y="200"/>
                  </a:cubicBezTo>
                  <a:cubicBezTo>
                    <a:pt x="161" y="197"/>
                    <a:pt x="164" y="198"/>
                    <a:pt x="164" y="194"/>
                  </a:cubicBezTo>
                  <a:cubicBezTo>
                    <a:pt x="165" y="195"/>
                    <a:pt x="167" y="192"/>
                    <a:pt x="166" y="196"/>
                  </a:cubicBezTo>
                  <a:cubicBezTo>
                    <a:pt x="170" y="191"/>
                    <a:pt x="171" y="185"/>
                    <a:pt x="173" y="179"/>
                  </a:cubicBezTo>
                  <a:cubicBezTo>
                    <a:pt x="173" y="180"/>
                    <a:pt x="173" y="180"/>
                    <a:pt x="174" y="181"/>
                  </a:cubicBezTo>
                  <a:cubicBezTo>
                    <a:pt x="174" y="181"/>
                    <a:pt x="174" y="181"/>
                    <a:pt x="174" y="182"/>
                  </a:cubicBezTo>
                  <a:cubicBezTo>
                    <a:pt x="174" y="182"/>
                    <a:pt x="174" y="182"/>
                    <a:pt x="174" y="183"/>
                  </a:cubicBezTo>
                  <a:cubicBezTo>
                    <a:pt x="175" y="184"/>
                    <a:pt x="175" y="185"/>
                    <a:pt x="176" y="186"/>
                  </a:cubicBezTo>
                  <a:cubicBezTo>
                    <a:pt x="175" y="185"/>
                    <a:pt x="175" y="185"/>
                    <a:pt x="175" y="184"/>
                  </a:cubicBezTo>
                  <a:cubicBezTo>
                    <a:pt x="175" y="185"/>
                    <a:pt x="175" y="186"/>
                    <a:pt x="176" y="187"/>
                  </a:cubicBezTo>
                  <a:cubicBezTo>
                    <a:pt x="176" y="187"/>
                    <a:pt x="176" y="187"/>
                    <a:pt x="176" y="187"/>
                  </a:cubicBezTo>
                  <a:cubicBezTo>
                    <a:pt x="177" y="189"/>
                    <a:pt x="177" y="190"/>
                    <a:pt x="178" y="191"/>
                  </a:cubicBezTo>
                  <a:cubicBezTo>
                    <a:pt x="176" y="191"/>
                    <a:pt x="176" y="191"/>
                    <a:pt x="176" y="191"/>
                  </a:cubicBezTo>
                  <a:cubicBezTo>
                    <a:pt x="176" y="194"/>
                    <a:pt x="188" y="201"/>
                    <a:pt x="189" y="198"/>
                  </a:cubicBezTo>
                  <a:cubicBezTo>
                    <a:pt x="205" y="196"/>
                    <a:pt x="210" y="186"/>
                    <a:pt x="213" y="179"/>
                  </a:cubicBezTo>
                  <a:cubicBezTo>
                    <a:pt x="214" y="178"/>
                    <a:pt x="214" y="178"/>
                    <a:pt x="214" y="178"/>
                  </a:cubicBezTo>
                  <a:cubicBezTo>
                    <a:pt x="214" y="178"/>
                    <a:pt x="214" y="178"/>
                    <a:pt x="214" y="178"/>
                  </a:cubicBezTo>
                  <a:cubicBezTo>
                    <a:pt x="214" y="178"/>
                    <a:pt x="214" y="177"/>
                    <a:pt x="214" y="177"/>
                  </a:cubicBezTo>
                  <a:cubicBezTo>
                    <a:pt x="214" y="177"/>
                    <a:pt x="215" y="177"/>
                    <a:pt x="215" y="177"/>
                  </a:cubicBezTo>
                  <a:cubicBezTo>
                    <a:pt x="219" y="183"/>
                    <a:pt x="215" y="181"/>
                    <a:pt x="216" y="184"/>
                  </a:cubicBezTo>
                  <a:cubicBezTo>
                    <a:pt x="224" y="191"/>
                    <a:pt x="234" y="187"/>
                    <a:pt x="239" y="182"/>
                  </a:cubicBezTo>
                  <a:cubicBezTo>
                    <a:pt x="239" y="182"/>
                    <a:pt x="240" y="183"/>
                    <a:pt x="239" y="183"/>
                  </a:cubicBezTo>
                  <a:cubicBezTo>
                    <a:pt x="244" y="179"/>
                    <a:pt x="250" y="173"/>
                    <a:pt x="253" y="167"/>
                  </a:cubicBezTo>
                  <a:cubicBezTo>
                    <a:pt x="255" y="173"/>
                    <a:pt x="258" y="178"/>
                    <a:pt x="262" y="183"/>
                  </a:cubicBezTo>
                  <a:cubicBezTo>
                    <a:pt x="272" y="194"/>
                    <a:pt x="282" y="179"/>
                    <a:pt x="282" y="172"/>
                  </a:cubicBezTo>
                  <a:cubicBezTo>
                    <a:pt x="282" y="171"/>
                    <a:pt x="283" y="172"/>
                    <a:pt x="283" y="173"/>
                  </a:cubicBezTo>
                  <a:cubicBezTo>
                    <a:pt x="283" y="162"/>
                    <a:pt x="288" y="150"/>
                    <a:pt x="283" y="141"/>
                  </a:cubicBezTo>
                  <a:cubicBezTo>
                    <a:pt x="281" y="138"/>
                    <a:pt x="281" y="138"/>
                    <a:pt x="281" y="138"/>
                  </a:cubicBezTo>
                  <a:cubicBezTo>
                    <a:pt x="282" y="136"/>
                    <a:pt x="283" y="136"/>
                    <a:pt x="284" y="134"/>
                  </a:cubicBezTo>
                  <a:cubicBezTo>
                    <a:pt x="283" y="132"/>
                    <a:pt x="283" y="124"/>
                    <a:pt x="282" y="122"/>
                  </a:cubicBezTo>
                  <a:cubicBezTo>
                    <a:pt x="283" y="121"/>
                    <a:pt x="283" y="123"/>
                    <a:pt x="283" y="123"/>
                  </a:cubicBezTo>
                  <a:cubicBezTo>
                    <a:pt x="284" y="122"/>
                    <a:pt x="284" y="121"/>
                    <a:pt x="284" y="120"/>
                  </a:cubicBezTo>
                  <a:cubicBezTo>
                    <a:pt x="285" y="120"/>
                    <a:pt x="286" y="120"/>
                    <a:pt x="287" y="120"/>
                  </a:cubicBezTo>
                  <a:cubicBezTo>
                    <a:pt x="293" y="141"/>
                    <a:pt x="294" y="171"/>
                    <a:pt x="312" y="180"/>
                  </a:cubicBezTo>
                  <a:cubicBezTo>
                    <a:pt x="316" y="182"/>
                    <a:pt x="313" y="183"/>
                    <a:pt x="315" y="184"/>
                  </a:cubicBezTo>
                  <a:cubicBezTo>
                    <a:pt x="325" y="187"/>
                    <a:pt x="336" y="188"/>
                    <a:pt x="347" y="188"/>
                  </a:cubicBezTo>
                  <a:cubicBezTo>
                    <a:pt x="346" y="189"/>
                    <a:pt x="345" y="190"/>
                    <a:pt x="344" y="191"/>
                  </a:cubicBezTo>
                  <a:cubicBezTo>
                    <a:pt x="346" y="193"/>
                    <a:pt x="342" y="195"/>
                    <a:pt x="343" y="196"/>
                  </a:cubicBezTo>
                  <a:cubicBezTo>
                    <a:pt x="343" y="196"/>
                    <a:pt x="343" y="196"/>
                    <a:pt x="343" y="195"/>
                  </a:cubicBezTo>
                  <a:cubicBezTo>
                    <a:pt x="340" y="201"/>
                    <a:pt x="343" y="196"/>
                    <a:pt x="338" y="200"/>
                  </a:cubicBezTo>
                  <a:cubicBezTo>
                    <a:pt x="327" y="213"/>
                    <a:pt x="329" y="230"/>
                    <a:pt x="329" y="240"/>
                  </a:cubicBezTo>
                  <a:cubicBezTo>
                    <a:pt x="330" y="251"/>
                    <a:pt x="331" y="257"/>
                    <a:pt x="326" y="263"/>
                  </a:cubicBezTo>
                  <a:cubicBezTo>
                    <a:pt x="327" y="267"/>
                    <a:pt x="324" y="267"/>
                    <a:pt x="325" y="270"/>
                  </a:cubicBezTo>
                  <a:cubicBezTo>
                    <a:pt x="324" y="269"/>
                    <a:pt x="324" y="269"/>
                    <a:pt x="324" y="269"/>
                  </a:cubicBezTo>
                  <a:cubicBezTo>
                    <a:pt x="324" y="271"/>
                    <a:pt x="323" y="270"/>
                    <a:pt x="321" y="270"/>
                  </a:cubicBezTo>
                  <a:cubicBezTo>
                    <a:pt x="321" y="271"/>
                    <a:pt x="320" y="271"/>
                    <a:pt x="321" y="272"/>
                  </a:cubicBezTo>
                  <a:cubicBezTo>
                    <a:pt x="322" y="274"/>
                    <a:pt x="319" y="270"/>
                    <a:pt x="318" y="271"/>
                  </a:cubicBezTo>
                  <a:cubicBezTo>
                    <a:pt x="318" y="271"/>
                    <a:pt x="319" y="272"/>
                    <a:pt x="318" y="272"/>
                  </a:cubicBezTo>
                  <a:cubicBezTo>
                    <a:pt x="317" y="275"/>
                    <a:pt x="318" y="271"/>
                    <a:pt x="315" y="270"/>
                  </a:cubicBezTo>
                  <a:cubicBezTo>
                    <a:pt x="311" y="273"/>
                    <a:pt x="306" y="276"/>
                    <a:pt x="302" y="277"/>
                  </a:cubicBezTo>
                  <a:cubicBezTo>
                    <a:pt x="302" y="277"/>
                    <a:pt x="303" y="278"/>
                    <a:pt x="302" y="278"/>
                  </a:cubicBezTo>
                  <a:cubicBezTo>
                    <a:pt x="301" y="275"/>
                    <a:pt x="301" y="280"/>
                    <a:pt x="299" y="279"/>
                  </a:cubicBezTo>
                  <a:cubicBezTo>
                    <a:pt x="300" y="277"/>
                    <a:pt x="300" y="277"/>
                    <a:pt x="300" y="277"/>
                  </a:cubicBezTo>
                  <a:cubicBezTo>
                    <a:pt x="297" y="277"/>
                    <a:pt x="296" y="279"/>
                    <a:pt x="293" y="279"/>
                  </a:cubicBezTo>
                  <a:cubicBezTo>
                    <a:pt x="292" y="280"/>
                    <a:pt x="288" y="279"/>
                    <a:pt x="287" y="281"/>
                  </a:cubicBezTo>
                  <a:cubicBezTo>
                    <a:pt x="287" y="280"/>
                    <a:pt x="286" y="280"/>
                    <a:pt x="285" y="280"/>
                  </a:cubicBezTo>
                  <a:cubicBezTo>
                    <a:pt x="285" y="284"/>
                    <a:pt x="281" y="280"/>
                    <a:pt x="280" y="284"/>
                  </a:cubicBezTo>
                  <a:cubicBezTo>
                    <a:pt x="280" y="283"/>
                    <a:pt x="280" y="283"/>
                    <a:pt x="280" y="283"/>
                  </a:cubicBezTo>
                  <a:cubicBezTo>
                    <a:pt x="274" y="287"/>
                    <a:pt x="267" y="290"/>
                    <a:pt x="263" y="297"/>
                  </a:cubicBezTo>
                  <a:cubicBezTo>
                    <a:pt x="260" y="300"/>
                    <a:pt x="256" y="300"/>
                    <a:pt x="254" y="305"/>
                  </a:cubicBezTo>
                  <a:cubicBezTo>
                    <a:pt x="254" y="306"/>
                    <a:pt x="255" y="306"/>
                    <a:pt x="255" y="307"/>
                  </a:cubicBezTo>
                  <a:cubicBezTo>
                    <a:pt x="255" y="308"/>
                    <a:pt x="254" y="306"/>
                    <a:pt x="254" y="306"/>
                  </a:cubicBezTo>
                  <a:cubicBezTo>
                    <a:pt x="254" y="309"/>
                    <a:pt x="251" y="310"/>
                    <a:pt x="250" y="312"/>
                  </a:cubicBezTo>
                  <a:cubicBezTo>
                    <a:pt x="250" y="313"/>
                    <a:pt x="250" y="314"/>
                    <a:pt x="251" y="314"/>
                  </a:cubicBezTo>
                  <a:cubicBezTo>
                    <a:pt x="247" y="315"/>
                    <a:pt x="248" y="320"/>
                    <a:pt x="245" y="322"/>
                  </a:cubicBezTo>
                  <a:cubicBezTo>
                    <a:pt x="248" y="322"/>
                    <a:pt x="246" y="324"/>
                    <a:pt x="247" y="325"/>
                  </a:cubicBezTo>
                  <a:cubicBezTo>
                    <a:pt x="246" y="326"/>
                    <a:pt x="245" y="326"/>
                    <a:pt x="245" y="325"/>
                  </a:cubicBezTo>
                  <a:cubicBezTo>
                    <a:pt x="245" y="327"/>
                    <a:pt x="244" y="328"/>
                    <a:pt x="243" y="330"/>
                  </a:cubicBezTo>
                  <a:cubicBezTo>
                    <a:pt x="243" y="332"/>
                    <a:pt x="244" y="333"/>
                    <a:pt x="243" y="334"/>
                  </a:cubicBezTo>
                  <a:cubicBezTo>
                    <a:pt x="241" y="334"/>
                    <a:pt x="242" y="336"/>
                    <a:pt x="241" y="338"/>
                  </a:cubicBezTo>
                  <a:cubicBezTo>
                    <a:pt x="243" y="338"/>
                    <a:pt x="244" y="340"/>
                    <a:pt x="243" y="341"/>
                  </a:cubicBezTo>
                  <a:cubicBezTo>
                    <a:pt x="240" y="340"/>
                    <a:pt x="240" y="340"/>
                    <a:pt x="240" y="340"/>
                  </a:cubicBezTo>
                  <a:cubicBezTo>
                    <a:pt x="241" y="344"/>
                    <a:pt x="237" y="350"/>
                    <a:pt x="240" y="355"/>
                  </a:cubicBezTo>
                  <a:cubicBezTo>
                    <a:pt x="238" y="355"/>
                    <a:pt x="238" y="355"/>
                    <a:pt x="238" y="355"/>
                  </a:cubicBezTo>
                  <a:cubicBezTo>
                    <a:pt x="239" y="360"/>
                    <a:pt x="236" y="365"/>
                    <a:pt x="239" y="370"/>
                  </a:cubicBezTo>
                  <a:cubicBezTo>
                    <a:pt x="238" y="371"/>
                    <a:pt x="237" y="373"/>
                    <a:pt x="237" y="374"/>
                  </a:cubicBezTo>
                  <a:cubicBezTo>
                    <a:pt x="239" y="376"/>
                    <a:pt x="238" y="376"/>
                    <a:pt x="241" y="378"/>
                  </a:cubicBezTo>
                  <a:cubicBezTo>
                    <a:pt x="241" y="378"/>
                    <a:pt x="239" y="379"/>
                    <a:pt x="239" y="379"/>
                  </a:cubicBezTo>
                  <a:cubicBezTo>
                    <a:pt x="238" y="381"/>
                    <a:pt x="236" y="383"/>
                    <a:pt x="238" y="385"/>
                  </a:cubicBezTo>
                  <a:cubicBezTo>
                    <a:pt x="237" y="385"/>
                    <a:pt x="237" y="385"/>
                    <a:pt x="237" y="385"/>
                  </a:cubicBezTo>
                  <a:cubicBezTo>
                    <a:pt x="238" y="387"/>
                    <a:pt x="240" y="389"/>
                    <a:pt x="238" y="391"/>
                  </a:cubicBezTo>
                  <a:cubicBezTo>
                    <a:pt x="239" y="391"/>
                    <a:pt x="239" y="393"/>
                    <a:pt x="241" y="393"/>
                  </a:cubicBezTo>
                  <a:cubicBezTo>
                    <a:pt x="241" y="393"/>
                    <a:pt x="239" y="393"/>
                    <a:pt x="240" y="394"/>
                  </a:cubicBezTo>
                  <a:cubicBezTo>
                    <a:pt x="238" y="393"/>
                    <a:pt x="238" y="393"/>
                    <a:pt x="238" y="393"/>
                  </a:cubicBezTo>
                  <a:cubicBezTo>
                    <a:pt x="237" y="397"/>
                    <a:pt x="238" y="401"/>
                    <a:pt x="239" y="405"/>
                  </a:cubicBezTo>
                  <a:cubicBezTo>
                    <a:pt x="236" y="406"/>
                    <a:pt x="239" y="409"/>
                    <a:pt x="237" y="411"/>
                  </a:cubicBezTo>
                  <a:cubicBezTo>
                    <a:pt x="239" y="412"/>
                    <a:pt x="237" y="415"/>
                    <a:pt x="240" y="416"/>
                  </a:cubicBezTo>
                  <a:cubicBezTo>
                    <a:pt x="238" y="416"/>
                    <a:pt x="238" y="416"/>
                    <a:pt x="238" y="416"/>
                  </a:cubicBezTo>
                  <a:cubicBezTo>
                    <a:pt x="238" y="418"/>
                    <a:pt x="238" y="420"/>
                    <a:pt x="237" y="423"/>
                  </a:cubicBezTo>
                  <a:cubicBezTo>
                    <a:pt x="237" y="424"/>
                    <a:pt x="239" y="424"/>
                    <a:pt x="240" y="425"/>
                  </a:cubicBezTo>
                  <a:cubicBezTo>
                    <a:pt x="238" y="425"/>
                    <a:pt x="238" y="425"/>
                    <a:pt x="238" y="425"/>
                  </a:cubicBezTo>
                  <a:cubicBezTo>
                    <a:pt x="239" y="426"/>
                    <a:pt x="241" y="427"/>
                    <a:pt x="243" y="427"/>
                  </a:cubicBezTo>
                  <a:cubicBezTo>
                    <a:pt x="242" y="428"/>
                    <a:pt x="243" y="428"/>
                    <a:pt x="242" y="429"/>
                  </a:cubicBezTo>
                  <a:cubicBezTo>
                    <a:pt x="241" y="428"/>
                    <a:pt x="239" y="428"/>
                    <a:pt x="237" y="427"/>
                  </a:cubicBezTo>
                  <a:cubicBezTo>
                    <a:pt x="237" y="428"/>
                    <a:pt x="240" y="430"/>
                    <a:pt x="238" y="431"/>
                  </a:cubicBezTo>
                  <a:cubicBezTo>
                    <a:pt x="238" y="432"/>
                    <a:pt x="239" y="433"/>
                    <a:pt x="241" y="433"/>
                  </a:cubicBezTo>
                  <a:cubicBezTo>
                    <a:pt x="240" y="433"/>
                    <a:pt x="239" y="434"/>
                    <a:pt x="239" y="433"/>
                  </a:cubicBezTo>
                  <a:cubicBezTo>
                    <a:pt x="239" y="434"/>
                    <a:pt x="239" y="435"/>
                    <a:pt x="240" y="435"/>
                  </a:cubicBezTo>
                  <a:cubicBezTo>
                    <a:pt x="240" y="435"/>
                    <a:pt x="240" y="435"/>
                    <a:pt x="240" y="435"/>
                  </a:cubicBezTo>
                  <a:cubicBezTo>
                    <a:pt x="241" y="435"/>
                    <a:pt x="241" y="436"/>
                    <a:pt x="243" y="436"/>
                  </a:cubicBezTo>
                  <a:cubicBezTo>
                    <a:pt x="243" y="435"/>
                    <a:pt x="243" y="435"/>
                    <a:pt x="243" y="435"/>
                  </a:cubicBezTo>
                  <a:cubicBezTo>
                    <a:pt x="244" y="435"/>
                    <a:pt x="245" y="436"/>
                    <a:pt x="243" y="437"/>
                  </a:cubicBezTo>
                  <a:cubicBezTo>
                    <a:pt x="242" y="437"/>
                    <a:pt x="241" y="436"/>
                    <a:pt x="240" y="437"/>
                  </a:cubicBezTo>
                  <a:cubicBezTo>
                    <a:pt x="244" y="439"/>
                    <a:pt x="244" y="439"/>
                    <a:pt x="244" y="439"/>
                  </a:cubicBezTo>
                  <a:cubicBezTo>
                    <a:pt x="243" y="439"/>
                    <a:pt x="244" y="438"/>
                    <a:pt x="245" y="438"/>
                  </a:cubicBezTo>
                  <a:cubicBezTo>
                    <a:pt x="244" y="437"/>
                    <a:pt x="244" y="437"/>
                    <a:pt x="244" y="437"/>
                  </a:cubicBezTo>
                  <a:cubicBezTo>
                    <a:pt x="246" y="437"/>
                    <a:pt x="246" y="437"/>
                    <a:pt x="246" y="437"/>
                  </a:cubicBezTo>
                  <a:cubicBezTo>
                    <a:pt x="245" y="435"/>
                    <a:pt x="246" y="434"/>
                    <a:pt x="245" y="432"/>
                  </a:cubicBezTo>
                  <a:cubicBezTo>
                    <a:pt x="244" y="433"/>
                    <a:pt x="244" y="433"/>
                    <a:pt x="244" y="433"/>
                  </a:cubicBezTo>
                  <a:cubicBezTo>
                    <a:pt x="243" y="432"/>
                    <a:pt x="241" y="431"/>
                    <a:pt x="243" y="430"/>
                  </a:cubicBezTo>
                  <a:cubicBezTo>
                    <a:pt x="244" y="430"/>
                    <a:pt x="244" y="430"/>
                    <a:pt x="245" y="430"/>
                  </a:cubicBezTo>
                  <a:cubicBezTo>
                    <a:pt x="245" y="430"/>
                    <a:pt x="244" y="430"/>
                    <a:pt x="244" y="429"/>
                  </a:cubicBezTo>
                  <a:cubicBezTo>
                    <a:pt x="247" y="430"/>
                    <a:pt x="247" y="430"/>
                    <a:pt x="247" y="430"/>
                  </a:cubicBezTo>
                  <a:cubicBezTo>
                    <a:pt x="243" y="429"/>
                    <a:pt x="246" y="427"/>
                    <a:pt x="245" y="427"/>
                  </a:cubicBezTo>
                  <a:cubicBezTo>
                    <a:pt x="246" y="427"/>
                    <a:pt x="246" y="427"/>
                    <a:pt x="246" y="427"/>
                  </a:cubicBezTo>
                  <a:cubicBezTo>
                    <a:pt x="247" y="425"/>
                    <a:pt x="244" y="427"/>
                    <a:pt x="244" y="426"/>
                  </a:cubicBezTo>
                  <a:cubicBezTo>
                    <a:pt x="245" y="425"/>
                    <a:pt x="247" y="426"/>
                    <a:pt x="248" y="425"/>
                  </a:cubicBezTo>
                  <a:cubicBezTo>
                    <a:pt x="248" y="423"/>
                    <a:pt x="246" y="421"/>
                    <a:pt x="248" y="419"/>
                  </a:cubicBezTo>
                  <a:cubicBezTo>
                    <a:pt x="248" y="418"/>
                    <a:pt x="247" y="416"/>
                    <a:pt x="246" y="415"/>
                  </a:cubicBezTo>
                  <a:cubicBezTo>
                    <a:pt x="246" y="414"/>
                    <a:pt x="248" y="415"/>
                    <a:pt x="247" y="414"/>
                  </a:cubicBezTo>
                  <a:cubicBezTo>
                    <a:pt x="248" y="414"/>
                    <a:pt x="249" y="414"/>
                    <a:pt x="250" y="414"/>
                  </a:cubicBezTo>
                  <a:cubicBezTo>
                    <a:pt x="249" y="414"/>
                    <a:pt x="250" y="412"/>
                    <a:pt x="248" y="413"/>
                  </a:cubicBezTo>
                  <a:cubicBezTo>
                    <a:pt x="249" y="411"/>
                    <a:pt x="249" y="409"/>
                    <a:pt x="249" y="407"/>
                  </a:cubicBezTo>
                  <a:cubicBezTo>
                    <a:pt x="249" y="408"/>
                    <a:pt x="250" y="408"/>
                    <a:pt x="251" y="407"/>
                  </a:cubicBezTo>
                  <a:cubicBezTo>
                    <a:pt x="250" y="406"/>
                    <a:pt x="249" y="405"/>
                    <a:pt x="249" y="403"/>
                  </a:cubicBezTo>
                  <a:cubicBezTo>
                    <a:pt x="248" y="403"/>
                    <a:pt x="248" y="404"/>
                    <a:pt x="246" y="403"/>
                  </a:cubicBezTo>
                  <a:cubicBezTo>
                    <a:pt x="246" y="403"/>
                    <a:pt x="245" y="403"/>
                    <a:pt x="245" y="402"/>
                  </a:cubicBezTo>
                  <a:cubicBezTo>
                    <a:pt x="247" y="402"/>
                    <a:pt x="250" y="403"/>
                    <a:pt x="250" y="401"/>
                  </a:cubicBezTo>
                  <a:cubicBezTo>
                    <a:pt x="253" y="402"/>
                    <a:pt x="249" y="404"/>
                    <a:pt x="252" y="403"/>
                  </a:cubicBezTo>
                  <a:cubicBezTo>
                    <a:pt x="254" y="404"/>
                    <a:pt x="254" y="406"/>
                    <a:pt x="253" y="407"/>
                  </a:cubicBezTo>
                  <a:cubicBezTo>
                    <a:pt x="255" y="408"/>
                    <a:pt x="253" y="406"/>
                    <a:pt x="256" y="406"/>
                  </a:cubicBezTo>
                  <a:cubicBezTo>
                    <a:pt x="256" y="405"/>
                    <a:pt x="254" y="405"/>
                    <a:pt x="254" y="403"/>
                  </a:cubicBezTo>
                  <a:cubicBezTo>
                    <a:pt x="253" y="403"/>
                    <a:pt x="253" y="403"/>
                    <a:pt x="252" y="402"/>
                  </a:cubicBezTo>
                  <a:cubicBezTo>
                    <a:pt x="249" y="401"/>
                    <a:pt x="254" y="401"/>
                    <a:pt x="254" y="400"/>
                  </a:cubicBezTo>
                  <a:cubicBezTo>
                    <a:pt x="254" y="401"/>
                    <a:pt x="254" y="401"/>
                    <a:pt x="254" y="401"/>
                  </a:cubicBezTo>
                  <a:cubicBezTo>
                    <a:pt x="255" y="400"/>
                    <a:pt x="254" y="400"/>
                    <a:pt x="254" y="399"/>
                  </a:cubicBezTo>
                  <a:cubicBezTo>
                    <a:pt x="257" y="398"/>
                    <a:pt x="254" y="400"/>
                    <a:pt x="256" y="401"/>
                  </a:cubicBezTo>
                  <a:cubicBezTo>
                    <a:pt x="258" y="400"/>
                    <a:pt x="258" y="400"/>
                    <a:pt x="258" y="400"/>
                  </a:cubicBezTo>
                  <a:cubicBezTo>
                    <a:pt x="259" y="399"/>
                    <a:pt x="256" y="400"/>
                    <a:pt x="257" y="398"/>
                  </a:cubicBezTo>
                  <a:cubicBezTo>
                    <a:pt x="258" y="398"/>
                    <a:pt x="258" y="398"/>
                    <a:pt x="258" y="398"/>
                  </a:cubicBezTo>
                  <a:cubicBezTo>
                    <a:pt x="257" y="397"/>
                    <a:pt x="257" y="397"/>
                    <a:pt x="257" y="397"/>
                  </a:cubicBezTo>
                  <a:cubicBezTo>
                    <a:pt x="256" y="397"/>
                    <a:pt x="254" y="397"/>
                    <a:pt x="254" y="398"/>
                  </a:cubicBezTo>
                  <a:cubicBezTo>
                    <a:pt x="251" y="397"/>
                    <a:pt x="254" y="397"/>
                    <a:pt x="254" y="396"/>
                  </a:cubicBezTo>
                  <a:cubicBezTo>
                    <a:pt x="252" y="395"/>
                    <a:pt x="254" y="396"/>
                    <a:pt x="252" y="396"/>
                  </a:cubicBezTo>
                  <a:cubicBezTo>
                    <a:pt x="250" y="396"/>
                    <a:pt x="250" y="395"/>
                    <a:pt x="250" y="394"/>
                  </a:cubicBezTo>
                  <a:cubicBezTo>
                    <a:pt x="250" y="393"/>
                    <a:pt x="252" y="394"/>
                    <a:pt x="253" y="393"/>
                  </a:cubicBezTo>
                  <a:cubicBezTo>
                    <a:pt x="254" y="394"/>
                    <a:pt x="254" y="395"/>
                    <a:pt x="253" y="394"/>
                  </a:cubicBezTo>
                  <a:cubicBezTo>
                    <a:pt x="254" y="396"/>
                    <a:pt x="256" y="394"/>
                    <a:pt x="258" y="395"/>
                  </a:cubicBezTo>
                  <a:cubicBezTo>
                    <a:pt x="259" y="394"/>
                    <a:pt x="257" y="394"/>
                    <a:pt x="256" y="393"/>
                  </a:cubicBezTo>
                  <a:cubicBezTo>
                    <a:pt x="256" y="394"/>
                    <a:pt x="254" y="393"/>
                    <a:pt x="254" y="393"/>
                  </a:cubicBezTo>
                  <a:cubicBezTo>
                    <a:pt x="249" y="391"/>
                    <a:pt x="257" y="392"/>
                    <a:pt x="257" y="390"/>
                  </a:cubicBezTo>
                  <a:cubicBezTo>
                    <a:pt x="253" y="390"/>
                    <a:pt x="252" y="387"/>
                    <a:pt x="249" y="389"/>
                  </a:cubicBezTo>
                  <a:cubicBezTo>
                    <a:pt x="248" y="388"/>
                    <a:pt x="248" y="387"/>
                    <a:pt x="248" y="387"/>
                  </a:cubicBezTo>
                  <a:cubicBezTo>
                    <a:pt x="250" y="388"/>
                    <a:pt x="250" y="386"/>
                    <a:pt x="252" y="387"/>
                  </a:cubicBezTo>
                  <a:cubicBezTo>
                    <a:pt x="252" y="386"/>
                    <a:pt x="252" y="386"/>
                    <a:pt x="252" y="386"/>
                  </a:cubicBezTo>
                  <a:cubicBezTo>
                    <a:pt x="254" y="388"/>
                    <a:pt x="254" y="388"/>
                    <a:pt x="254" y="388"/>
                  </a:cubicBezTo>
                  <a:cubicBezTo>
                    <a:pt x="256" y="387"/>
                    <a:pt x="257" y="385"/>
                    <a:pt x="258" y="386"/>
                  </a:cubicBezTo>
                  <a:cubicBezTo>
                    <a:pt x="257" y="385"/>
                    <a:pt x="256" y="386"/>
                    <a:pt x="256" y="385"/>
                  </a:cubicBezTo>
                  <a:cubicBezTo>
                    <a:pt x="257" y="385"/>
                    <a:pt x="258" y="385"/>
                    <a:pt x="258" y="384"/>
                  </a:cubicBezTo>
                  <a:cubicBezTo>
                    <a:pt x="257" y="385"/>
                    <a:pt x="255" y="384"/>
                    <a:pt x="254" y="383"/>
                  </a:cubicBezTo>
                  <a:cubicBezTo>
                    <a:pt x="255" y="382"/>
                    <a:pt x="257" y="382"/>
                    <a:pt x="257" y="382"/>
                  </a:cubicBezTo>
                  <a:cubicBezTo>
                    <a:pt x="259" y="383"/>
                    <a:pt x="259" y="383"/>
                    <a:pt x="259" y="383"/>
                  </a:cubicBezTo>
                  <a:cubicBezTo>
                    <a:pt x="257" y="382"/>
                    <a:pt x="260" y="383"/>
                    <a:pt x="259" y="382"/>
                  </a:cubicBezTo>
                  <a:cubicBezTo>
                    <a:pt x="258" y="381"/>
                    <a:pt x="256" y="381"/>
                    <a:pt x="255" y="380"/>
                  </a:cubicBezTo>
                  <a:cubicBezTo>
                    <a:pt x="254" y="380"/>
                    <a:pt x="256" y="379"/>
                    <a:pt x="256" y="379"/>
                  </a:cubicBezTo>
                  <a:cubicBezTo>
                    <a:pt x="257" y="380"/>
                    <a:pt x="257" y="380"/>
                    <a:pt x="257" y="380"/>
                  </a:cubicBezTo>
                  <a:cubicBezTo>
                    <a:pt x="256" y="379"/>
                    <a:pt x="260" y="380"/>
                    <a:pt x="259" y="379"/>
                  </a:cubicBezTo>
                  <a:cubicBezTo>
                    <a:pt x="258" y="378"/>
                    <a:pt x="258" y="378"/>
                    <a:pt x="258" y="378"/>
                  </a:cubicBezTo>
                  <a:cubicBezTo>
                    <a:pt x="258" y="378"/>
                    <a:pt x="259" y="378"/>
                    <a:pt x="259" y="378"/>
                  </a:cubicBezTo>
                  <a:cubicBezTo>
                    <a:pt x="258" y="378"/>
                    <a:pt x="258" y="377"/>
                    <a:pt x="258" y="377"/>
                  </a:cubicBezTo>
                  <a:cubicBezTo>
                    <a:pt x="259" y="377"/>
                    <a:pt x="259" y="377"/>
                    <a:pt x="259" y="377"/>
                  </a:cubicBezTo>
                  <a:cubicBezTo>
                    <a:pt x="258" y="376"/>
                    <a:pt x="256" y="375"/>
                    <a:pt x="258" y="375"/>
                  </a:cubicBezTo>
                  <a:cubicBezTo>
                    <a:pt x="256" y="375"/>
                    <a:pt x="258" y="376"/>
                    <a:pt x="257" y="376"/>
                  </a:cubicBezTo>
                  <a:cubicBezTo>
                    <a:pt x="255" y="377"/>
                    <a:pt x="255" y="375"/>
                    <a:pt x="255" y="375"/>
                  </a:cubicBezTo>
                  <a:cubicBezTo>
                    <a:pt x="258" y="375"/>
                    <a:pt x="255" y="374"/>
                    <a:pt x="255" y="373"/>
                  </a:cubicBezTo>
                  <a:cubicBezTo>
                    <a:pt x="256" y="373"/>
                    <a:pt x="257" y="372"/>
                    <a:pt x="258" y="372"/>
                  </a:cubicBezTo>
                  <a:cubicBezTo>
                    <a:pt x="256" y="372"/>
                    <a:pt x="256" y="372"/>
                    <a:pt x="256" y="372"/>
                  </a:cubicBezTo>
                  <a:cubicBezTo>
                    <a:pt x="259" y="372"/>
                    <a:pt x="255" y="370"/>
                    <a:pt x="256" y="370"/>
                  </a:cubicBezTo>
                  <a:cubicBezTo>
                    <a:pt x="257" y="370"/>
                    <a:pt x="259" y="370"/>
                    <a:pt x="259" y="370"/>
                  </a:cubicBezTo>
                  <a:cubicBezTo>
                    <a:pt x="257" y="370"/>
                    <a:pt x="256" y="368"/>
                    <a:pt x="254" y="368"/>
                  </a:cubicBezTo>
                  <a:cubicBezTo>
                    <a:pt x="255" y="367"/>
                    <a:pt x="258" y="369"/>
                    <a:pt x="260" y="369"/>
                  </a:cubicBezTo>
                  <a:cubicBezTo>
                    <a:pt x="258" y="368"/>
                    <a:pt x="261" y="367"/>
                    <a:pt x="258" y="366"/>
                  </a:cubicBezTo>
                  <a:cubicBezTo>
                    <a:pt x="257" y="367"/>
                    <a:pt x="257" y="366"/>
                    <a:pt x="256" y="366"/>
                  </a:cubicBezTo>
                  <a:cubicBezTo>
                    <a:pt x="256" y="365"/>
                    <a:pt x="257" y="366"/>
                    <a:pt x="258" y="365"/>
                  </a:cubicBezTo>
                  <a:cubicBezTo>
                    <a:pt x="258" y="365"/>
                    <a:pt x="256" y="364"/>
                    <a:pt x="255" y="365"/>
                  </a:cubicBezTo>
                  <a:cubicBezTo>
                    <a:pt x="255" y="364"/>
                    <a:pt x="253" y="363"/>
                    <a:pt x="255" y="362"/>
                  </a:cubicBezTo>
                  <a:cubicBezTo>
                    <a:pt x="256" y="362"/>
                    <a:pt x="255" y="364"/>
                    <a:pt x="257" y="363"/>
                  </a:cubicBezTo>
                  <a:cubicBezTo>
                    <a:pt x="257" y="362"/>
                    <a:pt x="253" y="362"/>
                    <a:pt x="252" y="360"/>
                  </a:cubicBezTo>
                  <a:cubicBezTo>
                    <a:pt x="251" y="361"/>
                    <a:pt x="248" y="360"/>
                    <a:pt x="248" y="359"/>
                  </a:cubicBezTo>
                  <a:cubicBezTo>
                    <a:pt x="249" y="357"/>
                    <a:pt x="248" y="360"/>
                    <a:pt x="251" y="360"/>
                  </a:cubicBezTo>
                  <a:cubicBezTo>
                    <a:pt x="250" y="359"/>
                    <a:pt x="250" y="359"/>
                    <a:pt x="250" y="359"/>
                  </a:cubicBezTo>
                  <a:cubicBezTo>
                    <a:pt x="254" y="358"/>
                    <a:pt x="255" y="362"/>
                    <a:pt x="257" y="361"/>
                  </a:cubicBezTo>
                  <a:cubicBezTo>
                    <a:pt x="257" y="360"/>
                    <a:pt x="257" y="360"/>
                    <a:pt x="257" y="360"/>
                  </a:cubicBezTo>
                  <a:cubicBezTo>
                    <a:pt x="257" y="360"/>
                    <a:pt x="259" y="361"/>
                    <a:pt x="260" y="361"/>
                  </a:cubicBezTo>
                  <a:cubicBezTo>
                    <a:pt x="258" y="360"/>
                    <a:pt x="259" y="359"/>
                    <a:pt x="259" y="359"/>
                  </a:cubicBezTo>
                  <a:cubicBezTo>
                    <a:pt x="257" y="358"/>
                    <a:pt x="259" y="359"/>
                    <a:pt x="258" y="359"/>
                  </a:cubicBezTo>
                  <a:cubicBezTo>
                    <a:pt x="258" y="358"/>
                    <a:pt x="255" y="357"/>
                    <a:pt x="256" y="356"/>
                  </a:cubicBezTo>
                  <a:cubicBezTo>
                    <a:pt x="257" y="357"/>
                    <a:pt x="259" y="356"/>
                    <a:pt x="259" y="357"/>
                  </a:cubicBezTo>
                  <a:cubicBezTo>
                    <a:pt x="260" y="356"/>
                    <a:pt x="257" y="356"/>
                    <a:pt x="259" y="356"/>
                  </a:cubicBezTo>
                  <a:cubicBezTo>
                    <a:pt x="260" y="356"/>
                    <a:pt x="260" y="356"/>
                    <a:pt x="260" y="356"/>
                  </a:cubicBezTo>
                  <a:cubicBezTo>
                    <a:pt x="260" y="353"/>
                    <a:pt x="261" y="349"/>
                    <a:pt x="257" y="345"/>
                  </a:cubicBezTo>
                  <a:cubicBezTo>
                    <a:pt x="259" y="345"/>
                    <a:pt x="260" y="344"/>
                    <a:pt x="261" y="343"/>
                  </a:cubicBezTo>
                  <a:cubicBezTo>
                    <a:pt x="261" y="343"/>
                    <a:pt x="260" y="343"/>
                    <a:pt x="260" y="342"/>
                  </a:cubicBezTo>
                  <a:cubicBezTo>
                    <a:pt x="262" y="342"/>
                    <a:pt x="262" y="342"/>
                    <a:pt x="262" y="342"/>
                  </a:cubicBezTo>
                  <a:cubicBezTo>
                    <a:pt x="263" y="341"/>
                    <a:pt x="262" y="340"/>
                    <a:pt x="261" y="339"/>
                  </a:cubicBezTo>
                  <a:cubicBezTo>
                    <a:pt x="262" y="339"/>
                    <a:pt x="262" y="339"/>
                    <a:pt x="262" y="339"/>
                  </a:cubicBezTo>
                  <a:cubicBezTo>
                    <a:pt x="264" y="338"/>
                    <a:pt x="261" y="338"/>
                    <a:pt x="261" y="337"/>
                  </a:cubicBezTo>
                  <a:cubicBezTo>
                    <a:pt x="263" y="337"/>
                    <a:pt x="263" y="337"/>
                    <a:pt x="263" y="337"/>
                  </a:cubicBezTo>
                  <a:cubicBezTo>
                    <a:pt x="261" y="337"/>
                    <a:pt x="261" y="337"/>
                    <a:pt x="261" y="337"/>
                  </a:cubicBezTo>
                  <a:cubicBezTo>
                    <a:pt x="261" y="336"/>
                    <a:pt x="262" y="335"/>
                    <a:pt x="264" y="336"/>
                  </a:cubicBezTo>
                  <a:cubicBezTo>
                    <a:pt x="263" y="335"/>
                    <a:pt x="263" y="335"/>
                    <a:pt x="262" y="335"/>
                  </a:cubicBezTo>
                  <a:cubicBezTo>
                    <a:pt x="264" y="335"/>
                    <a:pt x="264" y="332"/>
                    <a:pt x="264" y="331"/>
                  </a:cubicBezTo>
                  <a:cubicBezTo>
                    <a:pt x="263" y="331"/>
                    <a:pt x="263" y="331"/>
                    <a:pt x="261" y="330"/>
                  </a:cubicBezTo>
                  <a:cubicBezTo>
                    <a:pt x="259" y="329"/>
                    <a:pt x="262" y="330"/>
                    <a:pt x="261" y="329"/>
                  </a:cubicBezTo>
                  <a:cubicBezTo>
                    <a:pt x="262" y="329"/>
                    <a:pt x="263" y="329"/>
                    <a:pt x="263" y="330"/>
                  </a:cubicBezTo>
                  <a:cubicBezTo>
                    <a:pt x="266" y="329"/>
                    <a:pt x="266" y="326"/>
                    <a:pt x="268" y="325"/>
                  </a:cubicBezTo>
                  <a:cubicBezTo>
                    <a:pt x="267" y="324"/>
                    <a:pt x="267" y="324"/>
                    <a:pt x="267" y="324"/>
                  </a:cubicBezTo>
                  <a:cubicBezTo>
                    <a:pt x="270" y="323"/>
                    <a:pt x="268" y="321"/>
                    <a:pt x="270" y="320"/>
                  </a:cubicBezTo>
                  <a:cubicBezTo>
                    <a:pt x="269" y="320"/>
                    <a:pt x="267" y="318"/>
                    <a:pt x="268" y="317"/>
                  </a:cubicBezTo>
                  <a:cubicBezTo>
                    <a:pt x="266" y="315"/>
                    <a:pt x="270" y="318"/>
                    <a:pt x="271" y="318"/>
                  </a:cubicBezTo>
                  <a:cubicBezTo>
                    <a:pt x="271" y="317"/>
                    <a:pt x="271" y="316"/>
                    <a:pt x="271" y="316"/>
                  </a:cubicBezTo>
                  <a:cubicBezTo>
                    <a:pt x="272" y="316"/>
                    <a:pt x="272" y="316"/>
                    <a:pt x="272" y="316"/>
                  </a:cubicBezTo>
                  <a:cubicBezTo>
                    <a:pt x="271" y="315"/>
                    <a:pt x="271" y="314"/>
                    <a:pt x="272" y="314"/>
                  </a:cubicBezTo>
                  <a:cubicBezTo>
                    <a:pt x="272" y="314"/>
                    <a:pt x="272" y="314"/>
                    <a:pt x="272" y="314"/>
                  </a:cubicBezTo>
                  <a:cubicBezTo>
                    <a:pt x="273" y="314"/>
                    <a:pt x="274" y="314"/>
                    <a:pt x="274" y="313"/>
                  </a:cubicBezTo>
                  <a:cubicBezTo>
                    <a:pt x="274" y="311"/>
                    <a:pt x="275" y="312"/>
                    <a:pt x="274" y="310"/>
                  </a:cubicBezTo>
                  <a:cubicBezTo>
                    <a:pt x="275" y="311"/>
                    <a:pt x="275" y="311"/>
                    <a:pt x="275" y="311"/>
                  </a:cubicBezTo>
                  <a:cubicBezTo>
                    <a:pt x="273" y="310"/>
                    <a:pt x="273" y="310"/>
                    <a:pt x="273" y="310"/>
                  </a:cubicBezTo>
                  <a:cubicBezTo>
                    <a:pt x="275" y="309"/>
                    <a:pt x="275" y="309"/>
                    <a:pt x="275" y="309"/>
                  </a:cubicBezTo>
                  <a:cubicBezTo>
                    <a:pt x="276" y="311"/>
                    <a:pt x="276" y="311"/>
                    <a:pt x="276" y="311"/>
                  </a:cubicBezTo>
                  <a:cubicBezTo>
                    <a:pt x="277" y="311"/>
                    <a:pt x="275" y="310"/>
                    <a:pt x="275" y="309"/>
                  </a:cubicBezTo>
                  <a:cubicBezTo>
                    <a:pt x="274" y="308"/>
                    <a:pt x="275" y="309"/>
                    <a:pt x="276" y="309"/>
                  </a:cubicBezTo>
                  <a:cubicBezTo>
                    <a:pt x="277" y="310"/>
                    <a:pt x="276" y="309"/>
                    <a:pt x="276" y="309"/>
                  </a:cubicBezTo>
                  <a:cubicBezTo>
                    <a:pt x="276" y="310"/>
                    <a:pt x="276" y="309"/>
                    <a:pt x="277" y="310"/>
                  </a:cubicBezTo>
                  <a:cubicBezTo>
                    <a:pt x="277" y="310"/>
                    <a:pt x="276" y="308"/>
                    <a:pt x="276" y="308"/>
                  </a:cubicBezTo>
                  <a:cubicBezTo>
                    <a:pt x="277" y="308"/>
                    <a:pt x="277" y="307"/>
                    <a:pt x="278" y="308"/>
                  </a:cubicBezTo>
                  <a:cubicBezTo>
                    <a:pt x="278" y="307"/>
                    <a:pt x="279" y="307"/>
                    <a:pt x="278" y="306"/>
                  </a:cubicBezTo>
                  <a:cubicBezTo>
                    <a:pt x="278" y="306"/>
                    <a:pt x="277" y="307"/>
                    <a:pt x="276" y="306"/>
                  </a:cubicBezTo>
                  <a:cubicBezTo>
                    <a:pt x="276" y="305"/>
                    <a:pt x="277" y="305"/>
                    <a:pt x="277" y="305"/>
                  </a:cubicBezTo>
                  <a:cubicBezTo>
                    <a:pt x="277" y="306"/>
                    <a:pt x="277" y="306"/>
                    <a:pt x="277" y="306"/>
                  </a:cubicBezTo>
                  <a:cubicBezTo>
                    <a:pt x="277" y="305"/>
                    <a:pt x="278" y="305"/>
                    <a:pt x="277" y="304"/>
                  </a:cubicBezTo>
                  <a:cubicBezTo>
                    <a:pt x="279" y="305"/>
                    <a:pt x="279" y="305"/>
                    <a:pt x="279" y="305"/>
                  </a:cubicBezTo>
                  <a:cubicBezTo>
                    <a:pt x="278" y="304"/>
                    <a:pt x="279" y="303"/>
                    <a:pt x="279" y="303"/>
                  </a:cubicBezTo>
                  <a:cubicBezTo>
                    <a:pt x="280" y="304"/>
                    <a:pt x="281" y="306"/>
                    <a:pt x="282" y="306"/>
                  </a:cubicBezTo>
                  <a:cubicBezTo>
                    <a:pt x="282" y="304"/>
                    <a:pt x="282" y="304"/>
                    <a:pt x="282" y="304"/>
                  </a:cubicBezTo>
                  <a:cubicBezTo>
                    <a:pt x="282" y="303"/>
                    <a:pt x="283" y="304"/>
                    <a:pt x="283" y="304"/>
                  </a:cubicBezTo>
                  <a:cubicBezTo>
                    <a:pt x="285" y="304"/>
                    <a:pt x="282" y="299"/>
                    <a:pt x="284" y="300"/>
                  </a:cubicBezTo>
                  <a:cubicBezTo>
                    <a:pt x="285" y="302"/>
                    <a:pt x="285" y="302"/>
                    <a:pt x="286" y="302"/>
                  </a:cubicBezTo>
                  <a:cubicBezTo>
                    <a:pt x="286" y="301"/>
                    <a:pt x="286" y="301"/>
                    <a:pt x="286" y="301"/>
                  </a:cubicBezTo>
                  <a:cubicBezTo>
                    <a:pt x="285" y="300"/>
                    <a:pt x="286" y="302"/>
                    <a:pt x="285" y="301"/>
                  </a:cubicBezTo>
                  <a:cubicBezTo>
                    <a:pt x="285" y="300"/>
                    <a:pt x="285" y="300"/>
                    <a:pt x="285" y="300"/>
                  </a:cubicBezTo>
                  <a:cubicBezTo>
                    <a:pt x="288" y="303"/>
                    <a:pt x="290" y="299"/>
                    <a:pt x="293" y="300"/>
                  </a:cubicBezTo>
                  <a:cubicBezTo>
                    <a:pt x="292" y="298"/>
                    <a:pt x="294" y="299"/>
                    <a:pt x="294" y="298"/>
                  </a:cubicBezTo>
                  <a:cubicBezTo>
                    <a:pt x="294" y="300"/>
                    <a:pt x="295" y="297"/>
                    <a:pt x="296" y="298"/>
                  </a:cubicBezTo>
                  <a:cubicBezTo>
                    <a:pt x="295" y="296"/>
                    <a:pt x="295" y="296"/>
                    <a:pt x="295" y="296"/>
                  </a:cubicBezTo>
                  <a:cubicBezTo>
                    <a:pt x="296" y="297"/>
                    <a:pt x="295" y="291"/>
                    <a:pt x="297" y="294"/>
                  </a:cubicBezTo>
                  <a:cubicBezTo>
                    <a:pt x="298" y="295"/>
                    <a:pt x="298" y="296"/>
                    <a:pt x="297" y="296"/>
                  </a:cubicBezTo>
                  <a:cubicBezTo>
                    <a:pt x="299" y="299"/>
                    <a:pt x="300" y="293"/>
                    <a:pt x="301" y="296"/>
                  </a:cubicBezTo>
                  <a:cubicBezTo>
                    <a:pt x="301" y="295"/>
                    <a:pt x="300" y="294"/>
                    <a:pt x="301" y="292"/>
                  </a:cubicBezTo>
                  <a:cubicBezTo>
                    <a:pt x="302" y="293"/>
                    <a:pt x="304" y="294"/>
                    <a:pt x="304" y="294"/>
                  </a:cubicBezTo>
                  <a:cubicBezTo>
                    <a:pt x="304" y="294"/>
                    <a:pt x="304" y="293"/>
                    <a:pt x="305" y="294"/>
                  </a:cubicBezTo>
                  <a:cubicBezTo>
                    <a:pt x="305" y="294"/>
                    <a:pt x="305" y="294"/>
                    <a:pt x="305" y="295"/>
                  </a:cubicBezTo>
                  <a:cubicBezTo>
                    <a:pt x="306" y="295"/>
                    <a:pt x="307" y="294"/>
                    <a:pt x="308" y="293"/>
                  </a:cubicBezTo>
                  <a:cubicBezTo>
                    <a:pt x="309" y="294"/>
                    <a:pt x="310" y="293"/>
                    <a:pt x="312" y="293"/>
                  </a:cubicBezTo>
                  <a:cubicBezTo>
                    <a:pt x="312" y="291"/>
                    <a:pt x="315" y="293"/>
                    <a:pt x="314" y="290"/>
                  </a:cubicBezTo>
                  <a:cubicBezTo>
                    <a:pt x="314" y="291"/>
                    <a:pt x="314" y="291"/>
                    <a:pt x="314" y="291"/>
                  </a:cubicBezTo>
                  <a:cubicBezTo>
                    <a:pt x="314" y="290"/>
                    <a:pt x="314" y="288"/>
                    <a:pt x="315" y="288"/>
                  </a:cubicBezTo>
                  <a:cubicBezTo>
                    <a:pt x="315" y="290"/>
                    <a:pt x="315" y="290"/>
                    <a:pt x="315" y="290"/>
                  </a:cubicBezTo>
                  <a:cubicBezTo>
                    <a:pt x="316" y="292"/>
                    <a:pt x="317" y="290"/>
                    <a:pt x="318" y="291"/>
                  </a:cubicBezTo>
                  <a:cubicBezTo>
                    <a:pt x="316" y="289"/>
                    <a:pt x="318" y="291"/>
                    <a:pt x="318" y="289"/>
                  </a:cubicBezTo>
                  <a:cubicBezTo>
                    <a:pt x="318" y="288"/>
                    <a:pt x="318" y="288"/>
                    <a:pt x="318" y="288"/>
                  </a:cubicBezTo>
                  <a:cubicBezTo>
                    <a:pt x="319" y="287"/>
                    <a:pt x="318" y="287"/>
                    <a:pt x="319" y="286"/>
                  </a:cubicBezTo>
                  <a:cubicBezTo>
                    <a:pt x="320" y="286"/>
                    <a:pt x="321" y="288"/>
                    <a:pt x="320" y="288"/>
                  </a:cubicBezTo>
                  <a:cubicBezTo>
                    <a:pt x="321" y="289"/>
                    <a:pt x="322" y="288"/>
                    <a:pt x="322" y="287"/>
                  </a:cubicBezTo>
                  <a:cubicBezTo>
                    <a:pt x="322" y="287"/>
                    <a:pt x="322" y="287"/>
                    <a:pt x="322" y="287"/>
                  </a:cubicBezTo>
                  <a:cubicBezTo>
                    <a:pt x="322" y="287"/>
                    <a:pt x="322" y="287"/>
                    <a:pt x="322" y="287"/>
                  </a:cubicBezTo>
                  <a:cubicBezTo>
                    <a:pt x="323" y="287"/>
                    <a:pt x="323" y="287"/>
                    <a:pt x="323" y="287"/>
                  </a:cubicBezTo>
                  <a:cubicBezTo>
                    <a:pt x="323" y="287"/>
                    <a:pt x="323" y="287"/>
                    <a:pt x="323" y="287"/>
                  </a:cubicBezTo>
                  <a:cubicBezTo>
                    <a:pt x="323" y="287"/>
                    <a:pt x="323" y="287"/>
                    <a:pt x="322" y="287"/>
                  </a:cubicBezTo>
                  <a:cubicBezTo>
                    <a:pt x="323" y="287"/>
                    <a:pt x="323" y="287"/>
                    <a:pt x="323" y="287"/>
                  </a:cubicBezTo>
                  <a:cubicBezTo>
                    <a:pt x="323" y="287"/>
                    <a:pt x="323" y="287"/>
                    <a:pt x="323" y="287"/>
                  </a:cubicBezTo>
                  <a:cubicBezTo>
                    <a:pt x="324" y="287"/>
                    <a:pt x="324" y="287"/>
                    <a:pt x="324" y="287"/>
                  </a:cubicBezTo>
                  <a:cubicBezTo>
                    <a:pt x="325" y="289"/>
                    <a:pt x="325" y="289"/>
                    <a:pt x="325" y="289"/>
                  </a:cubicBezTo>
                  <a:cubicBezTo>
                    <a:pt x="325" y="289"/>
                    <a:pt x="326" y="286"/>
                    <a:pt x="326" y="286"/>
                  </a:cubicBezTo>
                  <a:cubicBezTo>
                    <a:pt x="328" y="286"/>
                    <a:pt x="331" y="283"/>
                    <a:pt x="332" y="281"/>
                  </a:cubicBezTo>
                  <a:cubicBezTo>
                    <a:pt x="332" y="282"/>
                    <a:pt x="332" y="282"/>
                    <a:pt x="332" y="282"/>
                  </a:cubicBezTo>
                  <a:cubicBezTo>
                    <a:pt x="332" y="281"/>
                    <a:pt x="332" y="279"/>
                    <a:pt x="333" y="280"/>
                  </a:cubicBezTo>
                  <a:cubicBezTo>
                    <a:pt x="333" y="279"/>
                    <a:pt x="334" y="280"/>
                    <a:pt x="335" y="280"/>
                  </a:cubicBezTo>
                  <a:cubicBezTo>
                    <a:pt x="335" y="280"/>
                    <a:pt x="334" y="279"/>
                    <a:pt x="334" y="279"/>
                  </a:cubicBezTo>
                  <a:cubicBezTo>
                    <a:pt x="337" y="279"/>
                    <a:pt x="337" y="275"/>
                    <a:pt x="339" y="274"/>
                  </a:cubicBezTo>
                  <a:cubicBezTo>
                    <a:pt x="339" y="274"/>
                    <a:pt x="340" y="275"/>
                    <a:pt x="340" y="276"/>
                  </a:cubicBezTo>
                  <a:cubicBezTo>
                    <a:pt x="341" y="274"/>
                    <a:pt x="341" y="272"/>
                    <a:pt x="341" y="270"/>
                  </a:cubicBezTo>
                  <a:cubicBezTo>
                    <a:pt x="341" y="270"/>
                    <a:pt x="342" y="270"/>
                    <a:pt x="342" y="271"/>
                  </a:cubicBezTo>
                  <a:cubicBezTo>
                    <a:pt x="342" y="270"/>
                    <a:pt x="343" y="269"/>
                    <a:pt x="342" y="267"/>
                  </a:cubicBezTo>
                  <a:cubicBezTo>
                    <a:pt x="341" y="268"/>
                    <a:pt x="343" y="268"/>
                    <a:pt x="342" y="268"/>
                  </a:cubicBezTo>
                  <a:cubicBezTo>
                    <a:pt x="341" y="268"/>
                    <a:pt x="340" y="266"/>
                    <a:pt x="341" y="266"/>
                  </a:cubicBezTo>
                  <a:cubicBezTo>
                    <a:pt x="341" y="266"/>
                    <a:pt x="341" y="266"/>
                    <a:pt x="341" y="266"/>
                  </a:cubicBezTo>
                  <a:cubicBezTo>
                    <a:pt x="342" y="265"/>
                    <a:pt x="341" y="265"/>
                    <a:pt x="342" y="263"/>
                  </a:cubicBezTo>
                  <a:cubicBezTo>
                    <a:pt x="343" y="263"/>
                    <a:pt x="342" y="264"/>
                    <a:pt x="343" y="264"/>
                  </a:cubicBezTo>
                  <a:cubicBezTo>
                    <a:pt x="345" y="265"/>
                    <a:pt x="345" y="262"/>
                    <a:pt x="346" y="262"/>
                  </a:cubicBezTo>
                  <a:cubicBezTo>
                    <a:pt x="344" y="261"/>
                    <a:pt x="344" y="261"/>
                    <a:pt x="344" y="261"/>
                  </a:cubicBezTo>
                  <a:cubicBezTo>
                    <a:pt x="344" y="260"/>
                    <a:pt x="346" y="261"/>
                    <a:pt x="346" y="260"/>
                  </a:cubicBezTo>
                  <a:cubicBezTo>
                    <a:pt x="342" y="256"/>
                    <a:pt x="342" y="256"/>
                    <a:pt x="342" y="256"/>
                  </a:cubicBezTo>
                  <a:cubicBezTo>
                    <a:pt x="342" y="257"/>
                    <a:pt x="344" y="256"/>
                    <a:pt x="345" y="257"/>
                  </a:cubicBezTo>
                  <a:cubicBezTo>
                    <a:pt x="346" y="255"/>
                    <a:pt x="342" y="254"/>
                    <a:pt x="341" y="253"/>
                  </a:cubicBezTo>
                  <a:cubicBezTo>
                    <a:pt x="342" y="252"/>
                    <a:pt x="341" y="250"/>
                    <a:pt x="341" y="250"/>
                  </a:cubicBezTo>
                  <a:cubicBezTo>
                    <a:pt x="342" y="250"/>
                    <a:pt x="341" y="250"/>
                    <a:pt x="342" y="250"/>
                  </a:cubicBezTo>
                  <a:cubicBezTo>
                    <a:pt x="343" y="250"/>
                    <a:pt x="343" y="250"/>
                    <a:pt x="343" y="250"/>
                  </a:cubicBezTo>
                  <a:cubicBezTo>
                    <a:pt x="343" y="251"/>
                    <a:pt x="346" y="250"/>
                    <a:pt x="347" y="251"/>
                  </a:cubicBezTo>
                  <a:cubicBezTo>
                    <a:pt x="346" y="249"/>
                    <a:pt x="347" y="247"/>
                    <a:pt x="347" y="246"/>
                  </a:cubicBezTo>
                  <a:cubicBezTo>
                    <a:pt x="345" y="247"/>
                    <a:pt x="346" y="244"/>
                    <a:pt x="343" y="244"/>
                  </a:cubicBezTo>
                  <a:cubicBezTo>
                    <a:pt x="343" y="242"/>
                    <a:pt x="346" y="243"/>
                    <a:pt x="346" y="242"/>
                  </a:cubicBezTo>
                  <a:cubicBezTo>
                    <a:pt x="345" y="240"/>
                    <a:pt x="346" y="239"/>
                    <a:pt x="345" y="237"/>
                  </a:cubicBezTo>
                  <a:cubicBezTo>
                    <a:pt x="346" y="237"/>
                    <a:pt x="346" y="237"/>
                    <a:pt x="346" y="237"/>
                  </a:cubicBezTo>
                  <a:cubicBezTo>
                    <a:pt x="345" y="236"/>
                    <a:pt x="346" y="233"/>
                    <a:pt x="344" y="232"/>
                  </a:cubicBezTo>
                  <a:cubicBezTo>
                    <a:pt x="345" y="232"/>
                    <a:pt x="345" y="232"/>
                    <a:pt x="345" y="232"/>
                  </a:cubicBezTo>
                  <a:cubicBezTo>
                    <a:pt x="346" y="231"/>
                    <a:pt x="342" y="232"/>
                    <a:pt x="343" y="230"/>
                  </a:cubicBezTo>
                  <a:cubicBezTo>
                    <a:pt x="345" y="231"/>
                    <a:pt x="345" y="231"/>
                    <a:pt x="345" y="231"/>
                  </a:cubicBezTo>
                  <a:cubicBezTo>
                    <a:pt x="343" y="230"/>
                    <a:pt x="346" y="229"/>
                    <a:pt x="344" y="227"/>
                  </a:cubicBezTo>
                  <a:cubicBezTo>
                    <a:pt x="344" y="227"/>
                    <a:pt x="345" y="227"/>
                    <a:pt x="345" y="228"/>
                  </a:cubicBezTo>
                  <a:cubicBezTo>
                    <a:pt x="344" y="226"/>
                    <a:pt x="345" y="225"/>
                    <a:pt x="343" y="224"/>
                  </a:cubicBezTo>
                  <a:cubicBezTo>
                    <a:pt x="344" y="224"/>
                    <a:pt x="345" y="224"/>
                    <a:pt x="345" y="225"/>
                  </a:cubicBezTo>
                  <a:cubicBezTo>
                    <a:pt x="346" y="224"/>
                    <a:pt x="343" y="223"/>
                    <a:pt x="344" y="222"/>
                  </a:cubicBezTo>
                  <a:cubicBezTo>
                    <a:pt x="344" y="222"/>
                    <a:pt x="345" y="222"/>
                    <a:pt x="346" y="222"/>
                  </a:cubicBezTo>
                  <a:cubicBezTo>
                    <a:pt x="344" y="221"/>
                    <a:pt x="345" y="219"/>
                    <a:pt x="344" y="219"/>
                  </a:cubicBezTo>
                  <a:cubicBezTo>
                    <a:pt x="345" y="219"/>
                    <a:pt x="346" y="218"/>
                    <a:pt x="347" y="218"/>
                  </a:cubicBezTo>
                  <a:cubicBezTo>
                    <a:pt x="348" y="213"/>
                    <a:pt x="351" y="208"/>
                    <a:pt x="353" y="202"/>
                  </a:cubicBezTo>
                  <a:cubicBezTo>
                    <a:pt x="355" y="203"/>
                    <a:pt x="353" y="204"/>
                    <a:pt x="355" y="204"/>
                  </a:cubicBezTo>
                  <a:cubicBezTo>
                    <a:pt x="353" y="203"/>
                    <a:pt x="355" y="203"/>
                    <a:pt x="355" y="202"/>
                  </a:cubicBezTo>
                  <a:cubicBezTo>
                    <a:pt x="356" y="202"/>
                    <a:pt x="356" y="202"/>
                    <a:pt x="356" y="202"/>
                  </a:cubicBezTo>
                  <a:cubicBezTo>
                    <a:pt x="356" y="201"/>
                    <a:pt x="357" y="202"/>
                    <a:pt x="357" y="201"/>
                  </a:cubicBezTo>
                  <a:cubicBezTo>
                    <a:pt x="357" y="200"/>
                    <a:pt x="357" y="200"/>
                    <a:pt x="357" y="200"/>
                  </a:cubicBezTo>
                  <a:cubicBezTo>
                    <a:pt x="356" y="199"/>
                    <a:pt x="360" y="201"/>
                    <a:pt x="358" y="199"/>
                  </a:cubicBezTo>
                  <a:cubicBezTo>
                    <a:pt x="360" y="200"/>
                    <a:pt x="360" y="200"/>
                    <a:pt x="360" y="200"/>
                  </a:cubicBezTo>
                  <a:cubicBezTo>
                    <a:pt x="359" y="197"/>
                    <a:pt x="361" y="199"/>
                    <a:pt x="361" y="197"/>
                  </a:cubicBezTo>
                  <a:cubicBezTo>
                    <a:pt x="361" y="197"/>
                    <a:pt x="361" y="197"/>
                    <a:pt x="361" y="197"/>
                  </a:cubicBezTo>
                  <a:cubicBezTo>
                    <a:pt x="363" y="198"/>
                    <a:pt x="362" y="194"/>
                    <a:pt x="363" y="195"/>
                  </a:cubicBezTo>
                  <a:cubicBezTo>
                    <a:pt x="364" y="194"/>
                    <a:pt x="365" y="193"/>
                    <a:pt x="364" y="191"/>
                  </a:cubicBezTo>
                  <a:cubicBezTo>
                    <a:pt x="365" y="193"/>
                    <a:pt x="365" y="193"/>
                    <a:pt x="365" y="193"/>
                  </a:cubicBezTo>
                  <a:cubicBezTo>
                    <a:pt x="366" y="192"/>
                    <a:pt x="368" y="191"/>
                    <a:pt x="369" y="190"/>
                  </a:cubicBezTo>
                  <a:cubicBezTo>
                    <a:pt x="374" y="190"/>
                    <a:pt x="379" y="190"/>
                    <a:pt x="383" y="191"/>
                  </a:cubicBezTo>
                  <a:cubicBezTo>
                    <a:pt x="386" y="192"/>
                    <a:pt x="388" y="193"/>
                    <a:pt x="390" y="194"/>
                  </a:cubicBezTo>
                  <a:cubicBezTo>
                    <a:pt x="389" y="196"/>
                    <a:pt x="388" y="198"/>
                    <a:pt x="388" y="200"/>
                  </a:cubicBezTo>
                  <a:cubicBezTo>
                    <a:pt x="387" y="201"/>
                    <a:pt x="386" y="199"/>
                    <a:pt x="386" y="199"/>
                  </a:cubicBezTo>
                  <a:cubicBezTo>
                    <a:pt x="384" y="205"/>
                    <a:pt x="377" y="203"/>
                    <a:pt x="373" y="209"/>
                  </a:cubicBezTo>
                  <a:cubicBezTo>
                    <a:pt x="369" y="210"/>
                    <a:pt x="365" y="215"/>
                    <a:pt x="365" y="215"/>
                  </a:cubicBezTo>
                  <a:cubicBezTo>
                    <a:pt x="382" y="216"/>
                    <a:pt x="389" y="211"/>
                    <a:pt x="399" y="205"/>
                  </a:cubicBezTo>
                  <a:cubicBezTo>
                    <a:pt x="401" y="203"/>
                    <a:pt x="402" y="201"/>
                    <a:pt x="403" y="198"/>
                  </a:cubicBezTo>
                  <a:cubicBezTo>
                    <a:pt x="405" y="199"/>
                    <a:pt x="406" y="199"/>
                    <a:pt x="406" y="198"/>
                  </a:cubicBezTo>
                  <a:cubicBezTo>
                    <a:pt x="405" y="197"/>
                    <a:pt x="404" y="197"/>
                    <a:pt x="404" y="196"/>
                  </a:cubicBezTo>
                  <a:cubicBezTo>
                    <a:pt x="404" y="194"/>
                    <a:pt x="405" y="191"/>
                    <a:pt x="406" y="188"/>
                  </a:cubicBezTo>
                  <a:cubicBezTo>
                    <a:pt x="398" y="164"/>
                    <a:pt x="382" y="170"/>
                    <a:pt x="375" y="170"/>
                  </a:cubicBezTo>
                  <a:cubicBezTo>
                    <a:pt x="367" y="172"/>
                    <a:pt x="361" y="175"/>
                    <a:pt x="356" y="179"/>
                  </a:cubicBezTo>
                  <a:cubicBezTo>
                    <a:pt x="356" y="179"/>
                    <a:pt x="356" y="179"/>
                    <a:pt x="357" y="180"/>
                  </a:cubicBezTo>
                  <a:cubicBezTo>
                    <a:pt x="354" y="179"/>
                    <a:pt x="351" y="179"/>
                    <a:pt x="349" y="179"/>
                  </a:cubicBezTo>
                  <a:cubicBezTo>
                    <a:pt x="332" y="177"/>
                    <a:pt x="315" y="175"/>
                    <a:pt x="313" y="163"/>
                  </a:cubicBezTo>
                  <a:cubicBezTo>
                    <a:pt x="308" y="154"/>
                    <a:pt x="303" y="139"/>
                    <a:pt x="301" y="128"/>
                  </a:cubicBezTo>
                  <a:cubicBezTo>
                    <a:pt x="300" y="124"/>
                    <a:pt x="300" y="121"/>
                    <a:pt x="299" y="117"/>
                  </a:cubicBezTo>
                  <a:cubicBezTo>
                    <a:pt x="323" y="112"/>
                    <a:pt x="296" y="118"/>
                    <a:pt x="307" y="115"/>
                  </a:cubicBezTo>
                  <a:cubicBezTo>
                    <a:pt x="307" y="115"/>
                    <a:pt x="307" y="115"/>
                    <a:pt x="307" y="115"/>
                  </a:cubicBezTo>
                  <a:cubicBezTo>
                    <a:pt x="307" y="114"/>
                    <a:pt x="307" y="114"/>
                    <a:pt x="307" y="114"/>
                  </a:cubicBezTo>
                  <a:cubicBezTo>
                    <a:pt x="306" y="113"/>
                    <a:pt x="306" y="113"/>
                    <a:pt x="306" y="113"/>
                  </a:cubicBezTo>
                  <a:cubicBezTo>
                    <a:pt x="306" y="110"/>
                    <a:pt x="306" y="110"/>
                    <a:pt x="306" y="110"/>
                  </a:cubicBezTo>
                  <a:cubicBezTo>
                    <a:pt x="303" y="103"/>
                    <a:pt x="304" y="96"/>
                    <a:pt x="292" y="85"/>
                  </a:cubicBezTo>
                  <a:cubicBezTo>
                    <a:pt x="277" y="75"/>
                    <a:pt x="266" y="83"/>
                    <a:pt x="261" y="92"/>
                  </a:cubicBezTo>
                  <a:cubicBezTo>
                    <a:pt x="260" y="93"/>
                    <a:pt x="259" y="94"/>
                    <a:pt x="258" y="95"/>
                  </a:cubicBezTo>
                  <a:cubicBezTo>
                    <a:pt x="257" y="95"/>
                    <a:pt x="257" y="95"/>
                    <a:pt x="257" y="95"/>
                  </a:cubicBezTo>
                  <a:cubicBezTo>
                    <a:pt x="255" y="97"/>
                    <a:pt x="253" y="98"/>
                    <a:pt x="251" y="102"/>
                  </a:cubicBezTo>
                  <a:cubicBezTo>
                    <a:pt x="251" y="102"/>
                    <a:pt x="251" y="102"/>
                    <a:pt x="251" y="102"/>
                  </a:cubicBezTo>
                  <a:cubicBezTo>
                    <a:pt x="251" y="106"/>
                    <a:pt x="245" y="110"/>
                    <a:pt x="247" y="113"/>
                  </a:cubicBezTo>
                  <a:cubicBezTo>
                    <a:pt x="245" y="115"/>
                    <a:pt x="245" y="115"/>
                    <a:pt x="245" y="115"/>
                  </a:cubicBezTo>
                  <a:cubicBezTo>
                    <a:pt x="246" y="120"/>
                    <a:pt x="243" y="122"/>
                    <a:pt x="245" y="127"/>
                  </a:cubicBezTo>
                  <a:cubicBezTo>
                    <a:pt x="244" y="126"/>
                    <a:pt x="244" y="126"/>
                    <a:pt x="244" y="126"/>
                  </a:cubicBezTo>
                  <a:cubicBezTo>
                    <a:pt x="243" y="133"/>
                    <a:pt x="248" y="140"/>
                    <a:pt x="246" y="142"/>
                  </a:cubicBezTo>
                  <a:cubicBezTo>
                    <a:pt x="246" y="144"/>
                    <a:pt x="246" y="145"/>
                    <a:pt x="247" y="147"/>
                  </a:cubicBezTo>
                  <a:cubicBezTo>
                    <a:pt x="241" y="158"/>
                    <a:pt x="234" y="167"/>
                    <a:pt x="228" y="171"/>
                  </a:cubicBezTo>
                  <a:cubicBezTo>
                    <a:pt x="228" y="169"/>
                    <a:pt x="226" y="166"/>
                    <a:pt x="223" y="162"/>
                  </a:cubicBezTo>
                  <a:cubicBezTo>
                    <a:pt x="223" y="162"/>
                    <a:pt x="223" y="162"/>
                    <a:pt x="224" y="162"/>
                  </a:cubicBezTo>
                  <a:cubicBezTo>
                    <a:pt x="224" y="162"/>
                    <a:pt x="223" y="161"/>
                    <a:pt x="223" y="161"/>
                  </a:cubicBezTo>
                  <a:cubicBezTo>
                    <a:pt x="223" y="161"/>
                    <a:pt x="223" y="161"/>
                    <a:pt x="223" y="160"/>
                  </a:cubicBezTo>
                  <a:cubicBezTo>
                    <a:pt x="228" y="153"/>
                    <a:pt x="228" y="143"/>
                    <a:pt x="231" y="134"/>
                  </a:cubicBezTo>
                  <a:cubicBezTo>
                    <a:pt x="231" y="134"/>
                    <a:pt x="232" y="136"/>
                    <a:pt x="232" y="137"/>
                  </a:cubicBezTo>
                  <a:cubicBezTo>
                    <a:pt x="233" y="129"/>
                    <a:pt x="233" y="121"/>
                    <a:pt x="230" y="115"/>
                  </a:cubicBezTo>
                  <a:cubicBezTo>
                    <a:pt x="231" y="115"/>
                    <a:pt x="231" y="115"/>
                    <a:pt x="232" y="117"/>
                  </a:cubicBezTo>
                  <a:cubicBezTo>
                    <a:pt x="231" y="111"/>
                    <a:pt x="229" y="105"/>
                    <a:pt x="227" y="103"/>
                  </a:cubicBezTo>
                  <a:cubicBezTo>
                    <a:pt x="227" y="107"/>
                    <a:pt x="228" y="103"/>
                    <a:pt x="228" y="106"/>
                  </a:cubicBezTo>
                  <a:cubicBezTo>
                    <a:pt x="228" y="110"/>
                    <a:pt x="225" y="104"/>
                    <a:pt x="223" y="100"/>
                  </a:cubicBezTo>
                  <a:cubicBezTo>
                    <a:pt x="223" y="100"/>
                    <a:pt x="223" y="100"/>
                    <a:pt x="223" y="100"/>
                  </a:cubicBezTo>
                  <a:cubicBezTo>
                    <a:pt x="220" y="96"/>
                    <a:pt x="218" y="95"/>
                    <a:pt x="213" y="96"/>
                  </a:cubicBezTo>
                  <a:cubicBezTo>
                    <a:pt x="209" y="95"/>
                    <a:pt x="216" y="95"/>
                    <a:pt x="214" y="94"/>
                  </a:cubicBezTo>
                  <a:cubicBezTo>
                    <a:pt x="211" y="90"/>
                    <a:pt x="201" y="99"/>
                    <a:pt x="201" y="100"/>
                  </a:cubicBezTo>
                  <a:cubicBezTo>
                    <a:pt x="200" y="102"/>
                    <a:pt x="199" y="104"/>
                    <a:pt x="200" y="104"/>
                  </a:cubicBezTo>
                  <a:cubicBezTo>
                    <a:pt x="198" y="108"/>
                    <a:pt x="198" y="105"/>
                    <a:pt x="197" y="108"/>
                  </a:cubicBezTo>
                  <a:cubicBezTo>
                    <a:pt x="196" y="112"/>
                    <a:pt x="197" y="116"/>
                    <a:pt x="199" y="120"/>
                  </a:cubicBezTo>
                  <a:cubicBezTo>
                    <a:pt x="198" y="119"/>
                    <a:pt x="196" y="123"/>
                    <a:pt x="195" y="120"/>
                  </a:cubicBezTo>
                  <a:cubicBezTo>
                    <a:pt x="196" y="129"/>
                    <a:pt x="200" y="133"/>
                    <a:pt x="202" y="137"/>
                  </a:cubicBezTo>
                  <a:cubicBezTo>
                    <a:pt x="202" y="140"/>
                    <a:pt x="205" y="147"/>
                    <a:pt x="207" y="149"/>
                  </a:cubicBezTo>
                  <a:cubicBezTo>
                    <a:pt x="206" y="151"/>
                    <a:pt x="206" y="147"/>
                    <a:pt x="205" y="147"/>
                  </a:cubicBezTo>
                  <a:cubicBezTo>
                    <a:pt x="205" y="151"/>
                    <a:pt x="205" y="151"/>
                    <a:pt x="205" y="151"/>
                  </a:cubicBezTo>
                  <a:cubicBezTo>
                    <a:pt x="202" y="146"/>
                    <a:pt x="203" y="153"/>
                    <a:pt x="201" y="150"/>
                  </a:cubicBezTo>
                  <a:cubicBezTo>
                    <a:pt x="202" y="153"/>
                    <a:pt x="204" y="158"/>
                    <a:pt x="206" y="163"/>
                  </a:cubicBezTo>
                  <a:cubicBezTo>
                    <a:pt x="203" y="170"/>
                    <a:pt x="201" y="172"/>
                    <a:pt x="194" y="178"/>
                  </a:cubicBezTo>
                  <a:cubicBezTo>
                    <a:pt x="195" y="178"/>
                    <a:pt x="192" y="180"/>
                    <a:pt x="194" y="181"/>
                  </a:cubicBezTo>
                  <a:cubicBezTo>
                    <a:pt x="194" y="183"/>
                    <a:pt x="192" y="183"/>
                    <a:pt x="191" y="183"/>
                  </a:cubicBezTo>
                  <a:cubicBezTo>
                    <a:pt x="192" y="182"/>
                    <a:pt x="193" y="182"/>
                    <a:pt x="192" y="176"/>
                  </a:cubicBezTo>
                  <a:cubicBezTo>
                    <a:pt x="186" y="156"/>
                    <a:pt x="180" y="130"/>
                    <a:pt x="179" y="108"/>
                  </a:cubicBezTo>
                  <a:cubicBezTo>
                    <a:pt x="179" y="110"/>
                    <a:pt x="178" y="110"/>
                    <a:pt x="178" y="108"/>
                  </a:cubicBezTo>
                  <a:cubicBezTo>
                    <a:pt x="181" y="106"/>
                    <a:pt x="176" y="101"/>
                    <a:pt x="177" y="97"/>
                  </a:cubicBezTo>
                  <a:cubicBezTo>
                    <a:pt x="178" y="97"/>
                    <a:pt x="178" y="99"/>
                    <a:pt x="178" y="100"/>
                  </a:cubicBezTo>
                  <a:cubicBezTo>
                    <a:pt x="179" y="89"/>
                    <a:pt x="176" y="81"/>
                    <a:pt x="177" y="71"/>
                  </a:cubicBezTo>
                  <a:cubicBezTo>
                    <a:pt x="175" y="62"/>
                    <a:pt x="178" y="51"/>
                    <a:pt x="176" y="45"/>
                  </a:cubicBezTo>
                  <a:cubicBezTo>
                    <a:pt x="177" y="46"/>
                    <a:pt x="176" y="41"/>
                    <a:pt x="177" y="39"/>
                  </a:cubicBezTo>
                  <a:cubicBezTo>
                    <a:pt x="176" y="36"/>
                    <a:pt x="176" y="34"/>
                    <a:pt x="176" y="31"/>
                  </a:cubicBezTo>
                  <a:cubicBezTo>
                    <a:pt x="176" y="30"/>
                    <a:pt x="176" y="29"/>
                    <a:pt x="176" y="28"/>
                  </a:cubicBezTo>
                  <a:cubicBezTo>
                    <a:pt x="176" y="27"/>
                    <a:pt x="176" y="27"/>
                    <a:pt x="176" y="27"/>
                  </a:cubicBezTo>
                  <a:cubicBezTo>
                    <a:pt x="176" y="23"/>
                    <a:pt x="177" y="18"/>
                    <a:pt x="176" y="14"/>
                  </a:cubicBezTo>
                  <a:cubicBezTo>
                    <a:pt x="176" y="13"/>
                    <a:pt x="175" y="2"/>
                    <a:pt x="174" y="1"/>
                  </a:cubicBezTo>
                  <a:cubicBezTo>
                    <a:pt x="173" y="0"/>
                    <a:pt x="172" y="6"/>
                    <a:pt x="170" y="6"/>
                  </a:cubicBezTo>
                  <a:cubicBezTo>
                    <a:pt x="162" y="5"/>
                    <a:pt x="168" y="10"/>
                    <a:pt x="161" y="11"/>
                  </a:cubicBezTo>
                  <a:cubicBezTo>
                    <a:pt x="157" y="12"/>
                    <a:pt x="156" y="13"/>
                    <a:pt x="154" y="16"/>
                  </a:cubicBezTo>
                  <a:cubicBezTo>
                    <a:pt x="155" y="20"/>
                    <a:pt x="155" y="24"/>
                    <a:pt x="155" y="28"/>
                  </a:cubicBezTo>
                  <a:cubicBezTo>
                    <a:pt x="156" y="67"/>
                    <a:pt x="156" y="67"/>
                    <a:pt x="156" y="67"/>
                  </a:cubicBezTo>
                  <a:cubicBezTo>
                    <a:pt x="156" y="75"/>
                    <a:pt x="154" y="84"/>
                    <a:pt x="153" y="92"/>
                  </a:cubicBezTo>
                  <a:cubicBezTo>
                    <a:pt x="148" y="91"/>
                    <a:pt x="142" y="91"/>
                    <a:pt x="139" y="94"/>
                  </a:cubicBezTo>
                  <a:cubicBezTo>
                    <a:pt x="137" y="95"/>
                    <a:pt x="135" y="96"/>
                    <a:pt x="134" y="98"/>
                  </a:cubicBezTo>
                  <a:cubicBezTo>
                    <a:pt x="125" y="103"/>
                    <a:pt x="119" y="113"/>
                    <a:pt x="119" y="118"/>
                  </a:cubicBezTo>
                  <a:cubicBezTo>
                    <a:pt x="118" y="121"/>
                    <a:pt x="118" y="124"/>
                    <a:pt x="118" y="127"/>
                  </a:cubicBezTo>
                  <a:cubicBezTo>
                    <a:pt x="115" y="132"/>
                    <a:pt x="113" y="140"/>
                    <a:pt x="112" y="144"/>
                  </a:cubicBezTo>
                  <a:cubicBezTo>
                    <a:pt x="111" y="152"/>
                    <a:pt x="111" y="155"/>
                    <a:pt x="111" y="160"/>
                  </a:cubicBezTo>
                  <a:cubicBezTo>
                    <a:pt x="111" y="163"/>
                    <a:pt x="109" y="164"/>
                    <a:pt x="108" y="165"/>
                  </a:cubicBezTo>
                  <a:cubicBezTo>
                    <a:pt x="105" y="174"/>
                    <a:pt x="100" y="181"/>
                    <a:pt x="100" y="189"/>
                  </a:cubicBezTo>
                  <a:cubicBezTo>
                    <a:pt x="99" y="189"/>
                    <a:pt x="99" y="189"/>
                    <a:pt x="99" y="189"/>
                  </a:cubicBezTo>
                  <a:cubicBezTo>
                    <a:pt x="98" y="195"/>
                    <a:pt x="93" y="208"/>
                    <a:pt x="88" y="208"/>
                  </a:cubicBezTo>
                  <a:cubicBezTo>
                    <a:pt x="88" y="210"/>
                    <a:pt x="83" y="208"/>
                    <a:pt x="85" y="211"/>
                  </a:cubicBezTo>
                  <a:cubicBezTo>
                    <a:pt x="82" y="210"/>
                    <a:pt x="85" y="209"/>
                    <a:pt x="82" y="208"/>
                  </a:cubicBezTo>
                  <a:cubicBezTo>
                    <a:pt x="83" y="209"/>
                    <a:pt x="84" y="208"/>
                    <a:pt x="85" y="208"/>
                  </a:cubicBezTo>
                  <a:cubicBezTo>
                    <a:pt x="78" y="200"/>
                    <a:pt x="79" y="178"/>
                    <a:pt x="79" y="161"/>
                  </a:cubicBezTo>
                  <a:cubicBezTo>
                    <a:pt x="81" y="156"/>
                    <a:pt x="80" y="144"/>
                    <a:pt x="81" y="133"/>
                  </a:cubicBezTo>
                  <a:cubicBezTo>
                    <a:pt x="81" y="131"/>
                    <a:pt x="81" y="131"/>
                    <a:pt x="81" y="131"/>
                  </a:cubicBezTo>
                  <a:cubicBezTo>
                    <a:pt x="82" y="131"/>
                    <a:pt x="82" y="131"/>
                    <a:pt x="83" y="131"/>
                  </a:cubicBezTo>
                  <a:cubicBezTo>
                    <a:pt x="83" y="131"/>
                    <a:pt x="83" y="130"/>
                    <a:pt x="83" y="130"/>
                  </a:cubicBezTo>
                  <a:cubicBezTo>
                    <a:pt x="83" y="129"/>
                    <a:pt x="83" y="129"/>
                    <a:pt x="83" y="129"/>
                  </a:cubicBezTo>
                  <a:cubicBezTo>
                    <a:pt x="83" y="128"/>
                    <a:pt x="83" y="128"/>
                    <a:pt x="83" y="128"/>
                  </a:cubicBezTo>
                  <a:cubicBezTo>
                    <a:pt x="82" y="128"/>
                    <a:pt x="82" y="128"/>
                    <a:pt x="81" y="128"/>
                  </a:cubicBezTo>
                  <a:cubicBezTo>
                    <a:pt x="81" y="127"/>
                    <a:pt x="81" y="127"/>
                    <a:pt x="81" y="127"/>
                  </a:cubicBezTo>
                  <a:cubicBezTo>
                    <a:pt x="82" y="128"/>
                    <a:pt x="82" y="128"/>
                    <a:pt x="83" y="128"/>
                  </a:cubicBezTo>
                  <a:cubicBezTo>
                    <a:pt x="83" y="128"/>
                    <a:pt x="83" y="128"/>
                    <a:pt x="83" y="128"/>
                  </a:cubicBezTo>
                  <a:cubicBezTo>
                    <a:pt x="83" y="127"/>
                    <a:pt x="83" y="127"/>
                    <a:pt x="83" y="127"/>
                  </a:cubicBezTo>
                  <a:cubicBezTo>
                    <a:pt x="83" y="127"/>
                    <a:pt x="83" y="127"/>
                    <a:pt x="83" y="127"/>
                  </a:cubicBezTo>
                  <a:cubicBezTo>
                    <a:pt x="83" y="127"/>
                    <a:pt x="83" y="127"/>
                    <a:pt x="83" y="127"/>
                  </a:cubicBezTo>
                  <a:cubicBezTo>
                    <a:pt x="83" y="127"/>
                    <a:pt x="83" y="127"/>
                    <a:pt x="83" y="127"/>
                  </a:cubicBezTo>
                  <a:cubicBezTo>
                    <a:pt x="83" y="127"/>
                    <a:pt x="82" y="127"/>
                    <a:pt x="81" y="127"/>
                  </a:cubicBezTo>
                  <a:cubicBezTo>
                    <a:pt x="81" y="126"/>
                    <a:pt x="81" y="126"/>
                    <a:pt x="81" y="126"/>
                  </a:cubicBezTo>
                  <a:cubicBezTo>
                    <a:pt x="62" y="125"/>
                    <a:pt x="75" y="126"/>
                    <a:pt x="71" y="127"/>
                  </a:cubicBezTo>
                  <a:cubicBezTo>
                    <a:pt x="71" y="127"/>
                    <a:pt x="71" y="127"/>
                    <a:pt x="71" y="127"/>
                  </a:cubicBezTo>
                  <a:cubicBezTo>
                    <a:pt x="66" y="126"/>
                    <a:pt x="63" y="126"/>
                    <a:pt x="69" y="126"/>
                  </a:cubicBezTo>
                  <a:cubicBezTo>
                    <a:pt x="69" y="127"/>
                    <a:pt x="69" y="127"/>
                    <a:pt x="69" y="127"/>
                  </a:cubicBezTo>
                  <a:cubicBezTo>
                    <a:pt x="69" y="127"/>
                    <a:pt x="69" y="127"/>
                    <a:pt x="69" y="127"/>
                  </a:cubicBezTo>
                  <a:cubicBezTo>
                    <a:pt x="70" y="127"/>
                    <a:pt x="70" y="127"/>
                    <a:pt x="71" y="127"/>
                  </a:cubicBezTo>
                  <a:cubicBezTo>
                    <a:pt x="71" y="127"/>
                    <a:pt x="71" y="127"/>
                    <a:pt x="71" y="127"/>
                  </a:cubicBezTo>
                  <a:cubicBezTo>
                    <a:pt x="70" y="127"/>
                    <a:pt x="70" y="127"/>
                    <a:pt x="69" y="127"/>
                  </a:cubicBezTo>
                  <a:cubicBezTo>
                    <a:pt x="69" y="129"/>
                    <a:pt x="69" y="131"/>
                    <a:pt x="71" y="129"/>
                  </a:cubicBezTo>
                  <a:cubicBezTo>
                    <a:pt x="71" y="129"/>
                    <a:pt x="71" y="129"/>
                    <a:pt x="71" y="130"/>
                  </a:cubicBezTo>
                  <a:cubicBezTo>
                    <a:pt x="71" y="130"/>
                    <a:pt x="71" y="130"/>
                    <a:pt x="71" y="130"/>
                  </a:cubicBezTo>
                  <a:cubicBezTo>
                    <a:pt x="70" y="132"/>
                    <a:pt x="70" y="134"/>
                    <a:pt x="70" y="136"/>
                  </a:cubicBezTo>
                  <a:cubicBezTo>
                    <a:pt x="70" y="138"/>
                    <a:pt x="70" y="139"/>
                    <a:pt x="70" y="140"/>
                  </a:cubicBezTo>
                  <a:cubicBezTo>
                    <a:pt x="70" y="140"/>
                    <a:pt x="70" y="140"/>
                    <a:pt x="70" y="140"/>
                  </a:cubicBezTo>
                  <a:cubicBezTo>
                    <a:pt x="69" y="144"/>
                    <a:pt x="69" y="147"/>
                    <a:pt x="68" y="151"/>
                  </a:cubicBezTo>
                  <a:cubicBezTo>
                    <a:pt x="68" y="151"/>
                    <a:pt x="67" y="151"/>
                    <a:pt x="67" y="152"/>
                  </a:cubicBezTo>
                  <a:cubicBezTo>
                    <a:pt x="67" y="153"/>
                    <a:pt x="67" y="155"/>
                    <a:pt x="67" y="156"/>
                  </a:cubicBezTo>
                  <a:cubicBezTo>
                    <a:pt x="67" y="160"/>
                    <a:pt x="66" y="164"/>
                    <a:pt x="64" y="168"/>
                  </a:cubicBezTo>
                  <a:cubicBezTo>
                    <a:pt x="64" y="168"/>
                    <a:pt x="64" y="169"/>
                    <a:pt x="64" y="169"/>
                  </a:cubicBezTo>
                  <a:cubicBezTo>
                    <a:pt x="63" y="164"/>
                    <a:pt x="64" y="157"/>
                    <a:pt x="65" y="155"/>
                  </a:cubicBezTo>
                  <a:cubicBezTo>
                    <a:pt x="63" y="149"/>
                    <a:pt x="64" y="160"/>
                    <a:pt x="62" y="159"/>
                  </a:cubicBezTo>
                  <a:cubicBezTo>
                    <a:pt x="62" y="163"/>
                    <a:pt x="62" y="166"/>
                    <a:pt x="63" y="171"/>
                  </a:cubicBezTo>
                  <a:cubicBezTo>
                    <a:pt x="62" y="174"/>
                    <a:pt x="63" y="175"/>
                    <a:pt x="61" y="179"/>
                  </a:cubicBezTo>
                  <a:cubicBezTo>
                    <a:pt x="60" y="178"/>
                    <a:pt x="60" y="178"/>
                    <a:pt x="60" y="178"/>
                  </a:cubicBezTo>
                  <a:cubicBezTo>
                    <a:pt x="58" y="183"/>
                    <a:pt x="58" y="185"/>
                    <a:pt x="58" y="188"/>
                  </a:cubicBezTo>
                  <a:cubicBezTo>
                    <a:pt x="54" y="190"/>
                    <a:pt x="55" y="191"/>
                    <a:pt x="51" y="193"/>
                  </a:cubicBezTo>
                  <a:cubicBezTo>
                    <a:pt x="54" y="190"/>
                    <a:pt x="55" y="186"/>
                    <a:pt x="55" y="183"/>
                  </a:cubicBezTo>
                  <a:cubicBezTo>
                    <a:pt x="51" y="187"/>
                    <a:pt x="48" y="194"/>
                    <a:pt x="43" y="194"/>
                  </a:cubicBezTo>
                  <a:cubicBezTo>
                    <a:pt x="38" y="196"/>
                    <a:pt x="35" y="199"/>
                    <a:pt x="35" y="201"/>
                  </a:cubicBezTo>
                  <a:cubicBezTo>
                    <a:pt x="36" y="200"/>
                    <a:pt x="31" y="201"/>
                    <a:pt x="34" y="199"/>
                  </a:cubicBezTo>
                  <a:cubicBezTo>
                    <a:pt x="32" y="200"/>
                    <a:pt x="30" y="201"/>
                    <a:pt x="29" y="201"/>
                  </a:cubicBezTo>
                  <a:cubicBezTo>
                    <a:pt x="29" y="201"/>
                    <a:pt x="29" y="201"/>
                    <a:pt x="29" y="201"/>
                  </a:cubicBezTo>
                  <a:cubicBezTo>
                    <a:pt x="28" y="201"/>
                    <a:pt x="28" y="200"/>
                    <a:pt x="28" y="199"/>
                  </a:cubicBezTo>
                  <a:cubicBezTo>
                    <a:pt x="26" y="197"/>
                    <a:pt x="23" y="193"/>
                    <a:pt x="19" y="196"/>
                  </a:cubicBezTo>
                  <a:cubicBezTo>
                    <a:pt x="19" y="194"/>
                    <a:pt x="19" y="194"/>
                    <a:pt x="19" y="194"/>
                  </a:cubicBezTo>
                  <a:cubicBezTo>
                    <a:pt x="16" y="196"/>
                    <a:pt x="12" y="198"/>
                    <a:pt x="9" y="198"/>
                  </a:cubicBezTo>
                  <a:cubicBezTo>
                    <a:pt x="9" y="200"/>
                    <a:pt x="8" y="202"/>
                    <a:pt x="10" y="203"/>
                  </a:cubicBezTo>
                  <a:cubicBezTo>
                    <a:pt x="9" y="204"/>
                    <a:pt x="7" y="201"/>
                    <a:pt x="8" y="203"/>
                  </a:cubicBezTo>
                  <a:cubicBezTo>
                    <a:pt x="7" y="201"/>
                    <a:pt x="7" y="201"/>
                    <a:pt x="7" y="201"/>
                  </a:cubicBezTo>
                  <a:cubicBezTo>
                    <a:pt x="1" y="206"/>
                    <a:pt x="3" y="212"/>
                    <a:pt x="3" y="217"/>
                  </a:cubicBezTo>
                  <a:cubicBezTo>
                    <a:pt x="0" y="218"/>
                    <a:pt x="3" y="221"/>
                    <a:pt x="2" y="224"/>
                  </a:cubicBezTo>
                  <a:cubicBezTo>
                    <a:pt x="3" y="226"/>
                    <a:pt x="2" y="229"/>
                    <a:pt x="5" y="229"/>
                  </a:cubicBezTo>
                  <a:cubicBezTo>
                    <a:pt x="4" y="230"/>
                    <a:pt x="4" y="230"/>
                    <a:pt x="4" y="230"/>
                  </a:cubicBezTo>
                  <a:cubicBezTo>
                    <a:pt x="4" y="232"/>
                    <a:pt x="4" y="235"/>
                    <a:pt x="5" y="237"/>
                  </a:cubicBezTo>
                  <a:cubicBezTo>
                    <a:pt x="5" y="239"/>
                    <a:pt x="7" y="238"/>
                    <a:pt x="8" y="239"/>
                  </a:cubicBezTo>
                  <a:cubicBezTo>
                    <a:pt x="7" y="240"/>
                    <a:pt x="7" y="240"/>
                    <a:pt x="7" y="240"/>
                  </a:cubicBezTo>
                  <a:cubicBezTo>
                    <a:pt x="8" y="241"/>
                    <a:pt x="10" y="240"/>
                    <a:pt x="12" y="240"/>
                  </a:cubicBezTo>
                  <a:cubicBezTo>
                    <a:pt x="12" y="241"/>
                    <a:pt x="12" y="241"/>
                    <a:pt x="12" y="242"/>
                  </a:cubicBezTo>
                  <a:cubicBezTo>
                    <a:pt x="11" y="242"/>
                    <a:pt x="9" y="242"/>
                    <a:pt x="7" y="242"/>
                  </a:cubicBezTo>
                  <a:cubicBezTo>
                    <a:pt x="8" y="244"/>
                    <a:pt x="11" y="244"/>
                    <a:pt x="10" y="246"/>
                  </a:cubicBezTo>
                  <a:cubicBezTo>
                    <a:pt x="11" y="247"/>
                    <a:pt x="12" y="248"/>
                    <a:pt x="14" y="247"/>
                  </a:cubicBezTo>
                  <a:cubicBezTo>
                    <a:pt x="13" y="247"/>
                    <a:pt x="14" y="248"/>
                    <a:pt x="13" y="248"/>
                  </a:cubicBezTo>
                  <a:cubicBezTo>
                    <a:pt x="13" y="249"/>
                    <a:pt x="14" y="249"/>
                    <a:pt x="15" y="249"/>
                  </a:cubicBezTo>
                  <a:cubicBezTo>
                    <a:pt x="15" y="249"/>
                    <a:pt x="15" y="249"/>
                    <a:pt x="15" y="249"/>
                  </a:cubicBezTo>
                  <a:cubicBezTo>
                    <a:pt x="16" y="248"/>
                    <a:pt x="17" y="249"/>
                    <a:pt x="18" y="247"/>
                  </a:cubicBezTo>
                  <a:cubicBezTo>
                    <a:pt x="17" y="247"/>
                    <a:pt x="17" y="247"/>
                    <a:pt x="17" y="246"/>
                  </a:cubicBezTo>
                  <a:cubicBezTo>
                    <a:pt x="18" y="246"/>
                    <a:pt x="19" y="246"/>
                    <a:pt x="19" y="248"/>
                  </a:cubicBezTo>
                  <a:cubicBezTo>
                    <a:pt x="18" y="249"/>
                    <a:pt x="16" y="249"/>
                    <a:pt x="17" y="250"/>
                  </a:cubicBezTo>
                  <a:cubicBezTo>
                    <a:pt x="18" y="250"/>
                    <a:pt x="20" y="249"/>
                    <a:pt x="21" y="248"/>
                  </a:cubicBezTo>
                  <a:cubicBezTo>
                    <a:pt x="20" y="249"/>
                    <a:pt x="19" y="248"/>
                    <a:pt x="20" y="246"/>
                  </a:cubicBezTo>
                  <a:cubicBezTo>
                    <a:pt x="19" y="247"/>
                    <a:pt x="19" y="247"/>
                    <a:pt x="19" y="247"/>
                  </a:cubicBezTo>
                  <a:cubicBezTo>
                    <a:pt x="20" y="246"/>
                    <a:pt x="20" y="246"/>
                    <a:pt x="20" y="246"/>
                  </a:cubicBezTo>
                  <a:cubicBezTo>
                    <a:pt x="18" y="245"/>
                    <a:pt x="19" y="243"/>
                    <a:pt x="17" y="243"/>
                  </a:cubicBezTo>
                  <a:cubicBezTo>
                    <a:pt x="16" y="245"/>
                    <a:pt x="16" y="245"/>
                    <a:pt x="16" y="245"/>
                  </a:cubicBezTo>
                  <a:cubicBezTo>
                    <a:pt x="15" y="244"/>
                    <a:pt x="13" y="244"/>
                    <a:pt x="13" y="243"/>
                  </a:cubicBezTo>
                  <a:cubicBezTo>
                    <a:pt x="14" y="243"/>
                    <a:pt x="15" y="242"/>
                    <a:pt x="15" y="241"/>
                  </a:cubicBezTo>
                  <a:cubicBezTo>
                    <a:pt x="15" y="241"/>
                    <a:pt x="14" y="241"/>
                    <a:pt x="15" y="241"/>
                  </a:cubicBezTo>
                  <a:cubicBezTo>
                    <a:pt x="17" y="240"/>
                    <a:pt x="17" y="240"/>
                    <a:pt x="17" y="240"/>
                  </a:cubicBezTo>
                  <a:cubicBezTo>
                    <a:pt x="14" y="242"/>
                    <a:pt x="15" y="238"/>
                    <a:pt x="14" y="238"/>
                  </a:cubicBezTo>
                  <a:cubicBezTo>
                    <a:pt x="15" y="238"/>
                    <a:pt x="15" y="238"/>
                    <a:pt x="15" y="238"/>
                  </a:cubicBezTo>
                  <a:cubicBezTo>
                    <a:pt x="15" y="236"/>
                    <a:pt x="13" y="239"/>
                    <a:pt x="13" y="238"/>
                  </a:cubicBezTo>
                  <a:cubicBezTo>
                    <a:pt x="13" y="237"/>
                    <a:pt x="15" y="237"/>
                    <a:pt x="16" y="235"/>
                  </a:cubicBezTo>
                  <a:cubicBezTo>
                    <a:pt x="15" y="234"/>
                    <a:pt x="12" y="233"/>
                    <a:pt x="14" y="230"/>
                  </a:cubicBezTo>
                  <a:cubicBezTo>
                    <a:pt x="13" y="229"/>
                    <a:pt x="12" y="228"/>
                    <a:pt x="11" y="227"/>
                  </a:cubicBezTo>
                  <a:cubicBezTo>
                    <a:pt x="10" y="226"/>
                    <a:pt x="13" y="227"/>
                    <a:pt x="12" y="226"/>
                  </a:cubicBezTo>
                  <a:cubicBezTo>
                    <a:pt x="13" y="226"/>
                    <a:pt x="14" y="225"/>
                    <a:pt x="15" y="225"/>
                  </a:cubicBezTo>
                  <a:cubicBezTo>
                    <a:pt x="14" y="225"/>
                    <a:pt x="15" y="223"/>
                    <a:pt x="12" y="224"/>
                  </a:cubicBezTo>
                  <a:cubicBezTo>
                    <a:pt x="13" y="222"/>
                    <a:pt x="13" y="221"/>
                    <a:pt x="13" y="219"/>
                  </a:cubicBezTo>
                  <a:cubicBezTo>
                    <a:pt x="13" y="219"/>
                    <a:pt x="14" y="219"/>
                    <a:pt x="15" y="219"/>
                  </a:cubicBezTo>
                  <a:cubicBezTo>
                    <a:pt x="14" y="218"/>
                    <a:pt x="12" y="217"/>
                    <a:pt x="13" y="216"/>
                  </a:cubicBezTo>
                  <a:cubicBezTo>
                    <a:pt x="12" y="215"/>
                    <a:pt x="12" y="216"/>
                    <a:pt x="10" y="215"/>
                  </a:cubicBezTo>
                  <a:cubicBezTo>
                    <a:pt x="10" y="215"/>
                    <a:pt x="9" y="215"/>
                    <a:pt x="9" y="214"/>
                  </a:cubicBezTo>
                  <a:cubicBezTo>
                    <a:pt x="11" y="214"/>
                    <a:pt x="14" y="215"/>
                    <a:pt x="14" y="214"/>
                  </a:cubicBezTo>
                  <a:cubicBezTo>
                    <a:pt x="17" y="215"/>
                    <a:pt x="13" y="216"/>
                    <a:pt x="16" y="216"/>
                  </a:cubicBezTo>
                  <a:cubicBezTo>
                    <a:pt x="18" y="216"/>
                    <a:pt x="18" y="218"/>
                    <a:pt x="17" y="219"/>
                  </a:cubicBezTo>
                  <a:cubicBezTo>
                    <a:pt x="19" y="220"/>
                    <a:pt x="17" y="218"/>
                    <a:pt x="19" y="218"/>
                  </a:cubicBezTo>
                  <a:cubicBezTo>
                    <a:pt x="19" y="217"/>
                    <a:pt x="18" y="217"/>
                    <a:pt x="18" y="216"/>
                  </a:cubicBezTo>
                  <a:cubicBezTo>
                    <a:pt x="18" y="216"/>
                    <a:pt x="17" y="216"/>
                    <a:pt x="17" y="216"/>
                  </a:cubicBezTo>
                  <a:cubicBezTo>
                    <a:pt x="17" y="215"/>
                    <a:pt x="18" y="215"/>
                    <a:pt x="18" y="215"/>
                  </a:cubicBezTo>
                  <a:cubicBezTo>
                    <a:pt x="18" y="215"/>
                    <a:pt x="18" y="215"/>
                    <a:pt x="18" y="215"/>
                  </a:cubicBezTo>
                  <a:cubicBezTo>
                    <a:pt x="17" y="216"/>
                    <a:pt x="17" y="216"/>
                    <a:pt x="17" y="216"/>
                  </a:cubicBezTo>
                  <a:cubicBezTo>
                    <a:pt x="17" y="216"/>
                    <a:pt x="17" y="216"/>
                    <a:pt x="17" y="216"/>
                  </a:cubicBezTo>
                  <a:cubicBezTo>
                    <a:pt x="17" y="216"/>
                    <a:pt x="17" y="216"/>
                    <a:pt x="17" y="216"/>
                  </a:cubicBezTo>
                  <a:cubicBezTo>
                    <a:pt x="17" y="215"/>
                    <a:pt x="17" y="215"/>
                    <a:pt x="17" y="215"/>
                  </a:cubicBezTo>
                  <a:cubicBezTo>
                    <a:pt x="17" y="215"/>
                    <a:pt x="17" y="216"/>
                    <a:pt x="17" y="216"/>
                  </a:cubicBezTo>
                  <a:cubicBezTo>
                    <a:pt x="17" y="216"/>
                    <a:pt x="17" y="216"/>
                    <a:pt x="17" y="216"/>
                  </a:cubicBezTo>
                  <a:cubicBezTo>
                    <a:pt x="17" y="215"/>
                    <a:pt x="17" y="215"/>
                    <a:pt x="17" y="215"/>
                  </a:cubicBezTo>
                  <a:cubicBezTo>
                    <a:pt x="17" y="215"/>
                    <a:pt x="17" y="215"/>
                    <a:pt x="17" y="215"/>
                  </a:cubicBezTo>
                  <a:cubicBezTo>
                    <a:pt x="18" y="214"/>
                    <a:pt x="18" y="214"/>
                    <a:pt x="18" y="214"/>
                  </a:cubicBezTo>
                  <a:cubicBezTo>
                    <a:pt x="18" y="214"/>
                    <a:pt x="18" y="214"/>
                    <a:pt x="18" y="214"/>
                  </a:cubicBezTo>
                  <a:cubicBezTo>
                    <a:pt x="17" y="215"/>
                    <a:pt x="17" y="215"/>
                    <a:pt x="17" y="216"/>
                  </a:cubicBezTo>
                  <a:cubicBezTo>
                    <a:pt x="17" y="216"/>
                    <a:pt x="17" y="216"/>
                    <a:pt x="17" y="216"/>
                  </a:cubicBezTo>
                  <a:cubicBezTo>
                    <a:pt x="16" y="216"/>
                    <a:pt x="16" y="215"/>
                    <a:pt x="16" y="215"/>
                  </a:cubicBezTo>
                  <a:cubicBezTo>
                    <a:pt x="14" y="214"/>
                    <a:pt x="17" y="214"/>
                    <a:pt x="18" y="214"/>
                  </a:cubicBezTo>
                  <a:cubicBezTo>
                    <a:pt x="18" y="214"/>
                    <a:pt x="18" y="214"/>
                    <a:pt x="18" y="214"/>
                  </a:cubicBezTo>
                  <a:cubicBezTo>
                    <a:pt x="18" y="214"/>
                    <a:pt x="18" y="214"/>
                    <a:pt x="18" y="214"/>
                  </a:cubicBezTo>
                  <a:cubicBezTo>
                    <a:pt x="18" y="214"/>
                    <a:pt x="18" y="214"/>
                    <a:pt x="18" y="214"/>
                  </a:cubicBezTo>
                  <a:cubicBezTo>
                    <a:pt x="17" y="214"/>
                    <a:pt x="17" y="215"/>
                    <a:pt x="17" y="215"/>
                  </a:cubicBezTo>
                  <a:cubicBezTo>
                    <a:pt x="17" y="215"/>
                    <a:pt x="17" y="215"/>
                    <a:pt x="17" y="215"/>
                  </a:cubicBezTo>
                  <a:cubicBezTo>
                    <a:pt x="17" y="216"/>
                    <a:pt x="17" y="216"/>
                    <a:pt x="17" y="216"/>
                  </a:cubicBezTo>
                  <a:cubicBezTo>
                    <a:pt x="18" y="215"/>
                    <a:pt x="18" y="215"/>
                    <a:pt x="18" y="215"/>
                  </a:cubicBezTo>
                  <a:cubicBezTo>
                    <a:pt x="18" y="215"/>
                    <a:pt x="18" y="214"/>
                    <a:pt x="18" y="214"/>
                  </a:cubicBezTo>
                  <a:cubicBezTo>
                    <a:pt x="18" y="214"/>
                    <a:pt x="18" y="214"/>
                    <a:pt x="18" y="214"/>
                  </a:cubicBezTo>
                  <a:cubicBezTo>
                    <a:pt x="18" y="215"/>
                    <a:pt x="17" y="215"/>
                    <a:pt x="17" y="215"/>
                  </a:cubicBezTo>
                  <a:cubicBezTo>
                    <a:pt x="17" y="215"/>
                    <a:pt x="17" y="215"/>
                    <a:pt x="18" y="215"/>
                  </a:cubicBezTo>
                  <a:cubicBezTo>
                    <a:pt x="17" y="215"/>
                    <a:pt x="17" y="215"/>
                    <a:pt x="17" y="215"/>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9" y="212"/>
                  </a:cubicBezTo>
                  <a:cubicBezTo>
                    <a:pt x="19" y="212"/>
                    <a:pt x="19" y="212"/>
                    <a:pt x="19" y="212"/>
                  </a:cubicBezTo>
                  <a:cubicBezTo>
                    <a:pt x="19" y="212"/>
                    <a:pt x="19" y="212"/>
                    <a:pt x="19" y="212"/>
                  </a:cubicBezTo>
                  <a:cubicBezTo>
                    <a:pt x="19" y="212"/>
                    <a:pt x="19" y="212"/>
                    <a:pt x="19" y="212"/>
                  </a:cubicBezTo>
                  <a:cubicBezTo>
                    <a:pt x="20" y="212"/>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8" y="213"/>
                  </a:cubicBezTo>
                  <a:cubicBezTo>
                    <a:pt x="19" y="213"/>
                    <a:pt x="19" y="213"/>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9" y="213"/>
                    <a:pt x="19" y="213"/>
                  </a:cubicBezTo>
                  <a:cubicBezTo>
                    <a:pt x="18" y="213"/>
                    <a:pt x="18" y="213"/>
                    <a:pt x="18" y="213"/>
                  </a:cubicBezTo>
                  <a:cubicBezTo>
                    <a:pt x="18" y="213"/>
                    <a:pt x="18" y="214"/>
                    <a:pt x="18" y="214"/>
                  </a:cubicBezTo>
                  <a:cubicBezTo>
                    <a:pt x="18" y="214"/>
                    <a:pt x="18" y="214"/>
                    <a:pt x="18" y="213"/>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6"/>
                    <a:pt x="18" y="216"/>
                    <a:pt x="18" y="216"/>
                  </a:cubicBezTo>
                  <a:cubicBezTo>
                    <a:pt x="18" y="216"/>
                    <a:pt x="18" y="216"/>
                    <a:pt x="18" y="216"/>
                  </a:cubicBezTo>
                  <a:cubicBezTo>
                    <a:pt x="19" y="216"/>
                    <a:pt x="18" y="215"/>
                    <a:pt x="19" y="215"/>
                  </a:cubicBezTo>
                  <a:cubicBezTo>
                    <a:pt x="19" y="215"/>
                    <a:pt x="19" y="215"/>
                    <a:pt x="19" y="215"/>
                  </a:cubicBezTo>
                  <a:cubicBezTo>
                    <a:pt x="19" y="215"/>
                    <a:pt x="19" y="215"/>
                    <a:pt x="19" y="215"/>
                  </a:cubicBezTo>
                  <a:cubicBezTo>
                    <a:pt x="19" y="215"/>
                    <a:pt x="19" y="216"/>
                    <a:pt x="19" y="216"/>
                  </a:cubicBezTo>
                  <a:cubicBezTo>
                    <a:pt x="19" y="216"/>
                    <a:pt x="19" y="216"/>
                    <a:pt x="19" y="215"/>
                  </a:cubicBezTo>
                  <a:cubicBezTo>
                    <a:pt x="19" y="216"/>
                    <a:pt x="19" y="216"/>
                    <a:pt x="19" y="216"/>
                  </a:cubicBezTo>
                  <a:cubicBezTo>
                    <a:pt x="19" y="215"/>
                    <a:pt x="20" y="217"/>
                    <a:pt x="20" y="215"/>
                  </a:cubicBezTo>
                  <a:cubicBezTo>
                    <a:pt x="19" y="215"/>
                    <a:pt x="19" y="215"/>
                    <a:pt x="19" y="215"/>
                  </a:cubicBezTo>
                  <a:cubicBezTo>
                    <a:pt x="20" y="215"/>
                    <a:pt x="18" y="215"/>
                    <a:pt x="19" y="214"/>
                  </a:cubicBezTo>
                  <a:cubicBezTo>
                    <a:pt x="19" y="214"/>
                    <a:pt x="19" y="214"/>
                    <a:pt x="19" y="214"/>
                  </a:cubicBezTo>
                  <a:cubicBezTo>
                    <a:pt x="19" y="214"/>
                    <a:pt x="19" y="214"/>
                    <a:pt x="19" y="213"/>
                  </a:cubicBezTo>
                  <a:cubicBezTo>
                    <a:pt x="19" y="213"/>
                    <a:pt x="19" y="214"/>
                    <a:pt x="19" y="214"/>
                  </a:cubicBezTo>
                  <a:cubicBezTo>
                    <a:pt x="19" y="214"/>
                    <a:pt x="19" y="214"/>
                    <a:pt x="19" y="214"/>
                  </a:cubicBezTo>
                  <a:cubicBezTo>
                    <a:pt x="19" y="214"/>
                    <a:pt x="20" y="214"/>
                    <a:pt x="20" y="214"/>
                  </a:cubicBezTo>
                  <a:cubicBezTo>
                    <a:pt x="20" y="214"/>
                    <a:pt x="19" y="214"/>
                    <a:pt x="20" y="215"/>
                  </a:cubicBezTo>
                  <a:cubicBezTo>
                    <a:pt x="22" y="215"/>
                    <a:pt x="22" y="215"/>
                    <a:pt x="22" y="215"/>
                  </a:cubicBezTo>
                  <a:cubicBezTo>
                    <a:pt x="21" y="216"/>
                    <a:pt x="21" y="216"/>
                    <a:pt x="21" y="216"/>
                  </a:cubicBezTo>
                  <a:cubicBezTo>
                    <a:pt x="20" y="216"/>
                    <a:pt x="20" y="216"/>
                    <a:pt x="20" y="216"/>
                  </a:cubicBezTo>
                  <a:cubicBezTo>
                    <a:pt x="21" y="216"/>
                    <a:pt x="21" y="216"/>
                    <a:pt x="21" y="216"/>
                  </a:cubicBezTo>
                  <a:cubicBezTo>
                    <a:pt x="20" y="217"/>
                    <a:pt x="20" y="217"/>
                    <a:pt x="20" y="217"/>
                  </a:cubicBezTo>
                  <a:cubicBezTo>
                    <a:pt x="21" y="216"/>
                    <a:pt x="21" y="216"/>
                    <a:pt x="21" y="216"/>
                  </a:cubicBezTo>
                  <a:cubicBezTo>
                    <a:pt x="21" y="217"/>
                    <a:pt x="21" y="217"/>
                    <a:pt x="21" y="217"/>
                  </a:cubicBezTo>
                  <a:cubicBezTo>
                    <a:pt x="20" y="218"/>
                    <a:pt x="23" y="217"/>
                    <a:pt x="22" y="218"/>
                  </a:cubicBezTo>
                  <a:cubicBezTo>
                    <a:pt x="21" y="218"/>
                    <a:pt x="20" y="219"/>
                    <a:pt x="20" y="219"/>
                  </a:cubicBezTo>
                  <a:cubicBezTo>
                    <a:pt x="22" y="218"/>
                    <a:pt x="23" y="219"/>
                    <a:pt x="25" y="218"/>
                  </a:cubicBezTo>
                  <a:cubicBezTo>
                    <a:pt x="24" y="219"/>
                    <a:pt x="21" y="219"/>
                    <a:pt x="20" y="220"/>
                  </a:cubicBezTo>
                  <a:cubicBezTo>
                    <a:pt x="22" y="220"/>
                    <a:pt x="19" y="222"/>
                    <a:pt x="22" y="221"/>
                  </a:cubicBezTo>
                  <a:cubicBezTo>
                    <a:pt x="22" y="220"/>
                    <a:pt x="23" y="221"/>
                    <a:pt x="25" y="220"/>
                  </a:cubicBezTo>
                  <a:cubicBezTo>
                    <a:pt x="25" y="222"/>
                    <a:pt x="23" y="221"/>
                    <a:pt x="23" y="222"/>
                  </a:cubicBezTo>
                  <a:cubicBezTo>
                    <a:pt x="23" y="222"/>
                    <a:pt x="25" y="222"/>
                    <a:pt x="26" y="221"/>
                  </a:cubicBezTo>
                  <a:cubicBezTo>
                    <a:pt x="26" y="222"/>
                    <a:pt x="28" y="222"/>
                    <a:pt x="27" y="223"/>
                  </a:cubicBezTo>
                  <a:cubicBezTo>
                    <a:pt x="25" y="224"/>
                    <a:pt x="26" y="222"/>
                    <a:pt x="25" y="223"/>
                  </a:cubicBezTo>
                  <a:cubicBezTo>
                    <a:pt x="25" y="224"/>
                    <a:pt x="29" y="222"/>
                    <a:pt x="30" y="224"/>
                  </a:cubicBezTo>
                  <a:cubicBezTo>
                    <a:pt x="31" y="223"/>
                    <a:pt x="34" y="223"/>
                    <a:pt x="35" y="224"/>
                  </a:cubicBezTo>
                  <a:cubicBezTo>
                    <a:pt x="35" y="226"/>
                    <a:pt x="34" y="223"/>
                    <a:pt x="32" y="224"/>
                  </a:cubicBezTo>
                  <a:cubicBezTo>
                    <a:pt x="32" y="225"/>
                    <a:pt x="32" y="225"/>
                    <a:pt x="32" y="225"/>
                  </a:cubicBezTo>
                  <a:cubicBezTo>
                    <a:pt x="30" y="227"/>
                    <a:pt x="27" y="224"/>
                    <a:pt x="25" y="225"/>
                  </a:cubicBezTo>
                  <a:cubicBezTo>
                    <a:pt x="26" y="226"/>
                    <a:pt x="26" y="226"/>
                    <a:pt x="26" y="226"/>
                  </a:cubicBezTo>
                  <a:cubicBezTo>
                    <a:pt x="25" y="226"/>
                    <a:pt x="24" y="226"/>
                    <a:pt x="23" y="227"/>
                  </a:cubicBezTo>
                  <a:cubicBezTo>
                    <a:pt x="25" y="226"/>
                    <a:pt x="24" y="228"/>
                    <a:pt x="25" y="228"/>
                  </a:cubicBezTo>
                  <a:cubicBezTo>
                    <a:pt x="26" y="228"/>
                    <a:pt x="24" y="228"/>
                    <a:pt x="25" y="228"/>
                  </a:cubicBezTo>
                  <a:cubicBezTo>
                    <a:pt x="26" y="228"/>
                    <a:pt x="29" y="228"/>
                    <a:pt x="28" y="230"/>
                  </a:cubicBezTo>
                  <a:cubicBezTo>
                    <a:pt x="27" y="229"/>
                    <a:pt x="26" y="230"/>
                    <a:pt x="25" y="230"/>
                  </a:cubicBezTo>
                  <a:cubicBezTo>
                    <a:pt x="24" y="231"/>
                    <a:pt x="27" y="230"/>
                    <a:pt x="26" y="231"/>
                  </a:cubicBezTo>
                  <a:cubicBezTo>
                    <a:pt x="25" y="231"/>
                    <a:pt x="25" y="231"/>
                    <a:pt x="25" y="231"/>
                  </a:cubicBezTo>
                  <a:cubicBezTo>
                    <a:pt x="25" y="233"/>
                    <a:pt x="26" y="241"/>
                    <a:pt x="32" y="242"/>
                  </a:cubicBezTo>
                  <a:cubicBezTo>
                    <a:pt x="31" y="243"/>
                    <a:pt x="31" y="245"/>
                    <a:pt x="30" y="247"/>
                  </a:cubicBezTo>
                  <a:cubicBezTo>
                    <a:pt x="31" y="246"/>
                    <a:pt x="32" y="246"/>
                    <a:pt x="33" y="247"/>
                  </a:cubicBezTo>
                  <a:cubicBezTo>
                    <a:pt x="31" y="248"/>
                    <a:pt x="31" y="248"/>
                    <a:pt x="31" y="248"/>
                  </a:cubicBezTo>
                  <a:cubicBezTo>
                    <a:pt x="30" y="250"/>
                    <a:pt x="33" y="251"/>
                    <a:pt x="34" y="251"/>
                  </a:cubicBezTo>
                  <a:cubicBezTo>
                    <a:pt x="33" y="252"/>
                    <a:pt x="33" y="252"/>
                    <a:pt x="33" y="252"/>
                  </a:cubicBezTo>
                  <a:cubicBezTo>
                    <a:pt x="32" y="254"/>
                    <a:pt x="34" y="253"/>
                    <a:pt x="35" y="253"/>
                  </a:cubicBezTo>
                  <a:cubicBezTo>
                    <a:pt x="34" y="254"/>
                    <a:pt x="34" y="254"/>
                    <a:pt x="34" y="254"/>
                  </a:cubicBezTo>
                  <a:cubicBezTo>
                    <a:pt x="35" y="254"/>
                    <a:pt x="35" y="254"/>
                    <a:pt x="35" y="254"/>
                  </a:cubicBezTo>
                  <a:cubicBezTo>
                    <a:pt x="36" y="255"/>
                    <a:pt x="36" y="256"/>
                    <a:pt x="34" y="257"/>
                  </a:cubicBezTo>
                  <a:cubicBezTo>
                    <a:pt x="35" y="257"/>
                    <a:pt x="35" y="257"/>
                    <a:pt x="36" y="256"/>
                  </a:cubicBezTo>
                  <a:cubicBezTo>
                    <a:pt x="35" y="258"/>
                    <a:pt x="36" y="261"/>
                    <a:pt x="38" y="262"/>
                  </a:cubicBezTo>
                  <a:cubicBezTo>
                    <a:pt x="38" y="261"/>
                    <a:pt x="39" y="261"/>
                    <a:pt x="40" y="260"/>
                  </a:cubicBezTo>
                  <a:cubicBezTo>
                    <a:pt x="42" y="259"/>
                    <a:pt x="40" y="260"/>
                    <a:pt x="41" y="260"/>
                  </a:cubicBezTo>
                  <a:cubicBezTo>
                    <a:pt x="41" y="261"/>
                    <a:pt x="40" y="262"/>
                    <a:pt x="39" y="262"/>
                  </a:cubicBezTo>
                  <a:cubicBezTo>
                    <a:pt x="38" y="265"/>
                    <a:pt x="42" y="267"/>
                    <a:pt x="44" y="270"/>
                  </a:cubicBezTo>
                  <a:cubicBezTo>
                    <a:pt x="44" y="270"/>
                    <a:pt x="44" y="270"/>
                    <a:pt x="45" y="270"/>
                  </a:cubicBezTo>
                  <a:cubicBezTo>
                    <a:pt x="44" y="273"/>
                    <a:pt x="48" y="273"/>
                    <a:pt x="48" y="276"/>
                  </a:cubicBezTo>
                  <a:cubicBezTo>
                    <a:pt x="49" y="275"/>
                    <a:pt x="51" y="273"/>
                    <a:pt x="52" y="274"/>
                  </a:cubicBezTo>
                  <a:cubicBezTo>
                    <a:pt x="54" y="274"/>
                    <a:pt x="50" y="276"/>
                    <a:pt x="50" y="279"/>
                  </a:cubicBezTo>
                  <a:cubicBezTo>
                    <a:pt x="51" y="278"/>
                    <a:pt x="52" y="279"/>
                    <a:pt x="53" y="279"/>
                  </a:cubicBezTo>
                  <a:cubicBezTo>
                    <a:pt x="52" y="280"/>
                    <a:pt x="52" y="280"/>
                    <a:pt x="52" y="280"/>
                  </a:cubicBezTo>
                  <a:cubicBezTo>
                    <a:pt x="54" y="279"/>
                    <a:pt x="55" y="280"/>
                    <a:pt x="55" y="281"/>
                  </a:cubicBezTo>
                  <a:cubicBezTo>
                    <a:pt x="55" y="281"/>
                    <a:pt x="55" y="281"/>
                    <a:pt x="55" y="281"/>
                  </a:cubicBezTo>
                  <a:cubicBezTo>
                    <a:pt x="55" y="282"/>
                    <a:pt x="55" y="283"/>
                    <a:pt x="56" y="284"/>
                  </a:cubicBezTo>
                  <a:cubicBezTo>
                    <a:pt x="57" y="282"/>
                    <a:pt x="58" y="284"/>
                    <a:pt x="59" y="283"/>
                  </a:cubicBezTo>
                  <a:cubicBezTo>
                    <a:pt x="59" y="284"/>
                    <a:pt x="59" y="284"/>
                    <a:pt x="59" y="284"/>
                  </a:cubicBezTo>
                  <a:cubicBezTo>
                    <a:pt x="60" y="283"/>
                    <a:pt x="60" y="283"/>
                    <a:pt x="60" y="283"/>
                  </a:cubicBezTo>
                  <a:cubicBezTo>
                    <a:pt x="61" y="285"/>
                    <a:pt x="61" y="285"/>
                    <a:pt x="61" y="285"/>
                  </a:cubicBezTo>
                  <a:cubicBezTo>
                    <a:pt x="59" y="285"/>
                    <a:pt x="59" y="285"/>
                    <a:pt x="59" y="285"/>
                  </a:cubicBezTo>
                  <a:cubicBezTo>
                    <a:pt x="60" y="287"/>
                    <a:pt x="60" y="285"/>
                    <a:pt x="62" y="284"/>
                  </a:cubicBezTo>
                  <a:cubicBezTo>
                    <a:pt x="63" y="284"/>
                    <a:pt x="62" y="285"/>
                    <a:pt x="62" y="286"/>
                  </a:cubicBezTo>
                  <a:cubicBezTo>
                    <a:pt x="62" y="287"/>
                    <a:pt x="62" y="285"/>
                    <a:pt x="61" y="285"/>
                  </a:cubicBezTo>
                  <a:cubicBezTo>
                    <a:pt x="60" y="286"/>
                    <a:pt x="62" y="286"/>
                    <a:pt x="61" y="287"/>
                  </a:cubicBezTo>
                  <a:cubicBezTo>
                    <a:pt x="62" y="287"/>
                    <a:pt x="63" y="286"/>
                    <a:pt x="63" y="286"/>
                  </a:cubicBezTo>
                  <a:cubicBezTo>
                    <a:pt x="64" y="287"/>
                    <a:pt x="65" y="287"/>
                    <a:pt x="65" y="289"/>
                  </a:cubicBezTo>
                  <a:cubicBezTo>
                    <a:pt x="65" y="288"/>
                    <a:pt x="66" y="289"/>
                    <a:pt x="67" y="288"/>
                  </a:cubicBezTo>
                  <a:cubicBezTo>
                    <a:pt x="66" y="288"/>
                    <a:pt x="66" y="287"/>
                    <a:pt x="66" y="286"/>
                  </a:cubicBezTo>
                  <a:cubicBezTo>
                    <a:pt x="67" y="286"/>
                    <a:pt x="68" y="286"/>
                    <a:pt x="68" y="287"/>
                  </a:cubicBezTo>
                  <a:cubicBezTo>
                    <a:pt x="67" y="287"/>
                    <a:pt x="67" y="287"/>
                    <a:pt x="67" y="287"/>
                  </a:cubicBezTo>
                  <a:cubicBezTo>
                    <a:pt x="68" y="287"/>
                    <a:pt x="69" y="288"/>
                    <a:pt x="69" y="286"/>
                  </a:cubicBezTo>
                  <a:cubicBezTo>
                    <a:pt x="69" y="289"/>
                    <a:pt x="69" y="289"/>
                    <a:pt x="69" y="289"/>
                  </a:cubicBezTo>
                  <a:cubicBezTo>
                    <a:pt x="70" y="288"/>
                    <a:pt x="71" y="288"/>
                    <a:pt x="72" y="288"/>
                  </a:cubicBezTo>
                  <a:cubicBezTo>
                    <a:pt x="71" y="290"/>
                    <a:pt x="69" y="291"/>
                    <a:pt x="71" y="292"/>
                  </a:cubicBezTo>
                  <a:cubicBezTo>
                    <a:pt x="73" y="291"/>
                    <a:pt x="73" y="291"/>
                    <a:pt x="73" y="291"/>
                  </a:cubicBezTo>
                  <a:cubicBezTo>
                    <a:pt x="74" y="291"/>
                    <a:pt x="74" y="292"/>
                    <a:pt x="74" y="293"/>
                  </a:cubicBezTo>
                  <a:cubicBezTo>
                    <a:pt x="76" y="294"/>
                    <a:pt x="77" y="289"/>
                    <a:pt x="79" y="291"/>
                  </a:cubicBezTo>
                  <a:cubicBezTo>
                    <a:pt x="78" y="293"/>
                    <a:pt x="78" y="293"/>
                    <a:pt x="79" y="294"/>
                  </a:cubicBezTo>
                  <a:cubicBezTo>
                    <a:pt x="79" y="293"/>
                    <a:pt x="79" y="293"/>
                    <a:pt x="80" y="293"/>
                  </a:cubicBezTo>
                  <a:cubicBezTo>
                    <a:pt x="80" y="292"/>
                    <a:pt x="79" y="294"/>
                    <a:pt x="79" y="293"/>
                  </a:cubicBezTo>
                  <a:cubicBezTo>
                    <a:pt x="79" y="291"/>
                    <a:pt x="80" y="292"/>
                    <a:pt x="80" y="292"/>
                  </a:cubicBezTo>
                  <a:cubicBezTo>
                    <a:pt x="81" y="296"/>
                    <a:pt x="86" y="294"/>
                    <a:pt x="88" y="296"/>
                  </a:cubicBezTo>
                  <a:cubicBezTo>
                    <a:pt x="88" y="294"/>
                    <a:pt x="90" y="295"/>
                    <a:pt x="90" y="295"/>
                  </a:cubicBezTo>
                  <a:cubicBezTo>
                    <a:pt x="90" y="297"/>
                    <a:pt x="92" y="294"/>
                    <a:pt x="93" y="296"/>
                  </a:cubicBezTo>
                  <a:cubicBezTo>
                    <a:pt x="92" y="293"/>
                    <a:pt x="92" y="293"/>
                    <a:pt x="92" y="293"/>
                  </a:cubicBezTo>
                  <a:cubicBezTo>
                    <a:pt x="94" y="295"/>
                    <a:pt x="95" y="290"/>
                    <a:pt x="96" y="293"/>
                  </a:cubicBezTo>
                  <a:cubicBezTo>
                    <a:pt x="97" y="293"/>
                    <a:pt x="96" y="294"/>
                    <a:pt x="95" y="295"/>
                  </a:cubicBezTo>
                  <a:cubicBezTo>
                    <a:pt x="96" y="298"/>
                    <a:pt x="99" y="293"/>
                    <a:pt x="100" y="296"/>
                  </a:cubicBezTo>
                  <a:cubicBezTo>
                    <a:pt x="100" y="295"/>
                    <a:pt x="99" y="293"/>
                    <a:pt x="101" y="292"/>
                  </a:cubicBezTo>
                  <a:cubicBezTo>
                    <a:pt x="101" y="294"/>
                    <a:pt x="103" y="295"/>
                    <a:pt x="103" y="295"/>
                  </a:cubicBezTo>
                  <a:cubicBezTo>
                    <a:pt x="104" y="295"/>
                    <a:pt x="104" y="294"/>
                    <a:pt x="105" y="295"/>
                  </a:cubicBezTo>
                  <a:cubicBezTo>
                    <a:pt x="104" y="296"/>
                    <a:pt x="104" y="296"/>
                    <a:pt x="104" y="296"/>
                  </a:cubicBezTo>
                  <a:cubicBezTo>
                    <a:pt x="105" y="297"/>
                    <a:pt x="106" y="296"/>
                    <a:pt x="107" y="295"/>
                  </a:cubicBezTo>
                  <a:cubicBezTo>
                    <a:pt x="108" y="297"/>
                    <a:pt x="110" y="296"/>
                    <a:pt x="111" y="297"/>
                  </a:cubicBezTo>
                  <a:cubicBezTo>
                    <a:pt x="112" y="295"/>
                    <a:pt x="113" y="299"/>
                    <a:pt x="113" y="295"/>
                  </a:cubicBezTo>
                  <a:cubicBezTo>
                    <a:pt x="114" y="296"/>
                    <a:pt x="114" y="296"/>
                    <a:pt x="114" y="296"/>
                  </a:cubicBezTo>
                  <a:cubicBezTo>
                    <a:pt x="114" y="296"/>
                    <a:pt x="115" y="294"/>
                    <a:pt x="115" y="294"/>
                  </a:cubicBezTo>
                  <a:cubicBezTo>
                    <a:pt x="115" y="296"/>
                    <a:pt x="115" y="296"/>
                    <a:pt x="115" y="296"/>
                  </a:cubicBezTo>
                  <a:cubicBezTo>
                    <a:pt x="114" y="298"/>
                    <a:pt x="117" y="296"/>
                    <a:pt x="117" y="298"/>
                  </a:cubicBezTo>
                  <a:cubicBezTo>
                    <a:pt x="116" y="296"/>
                    <a:pt x="117" y="298"/>
                    <a:pt x="118" y="296"/>
                  </a:cubicBezTo>
                  <a:cubicBezTo>
                    <a:pt x="118" y="296"/>
                    <a:pt x="118" y="296"/>
                    <a:pt x="118" y="296"/>
                  </a:cubicBezTo>
                  <a:cubicBezTo>
                    <a:pt x="120" y="296"/>
                    <a:pt x="119" y="295"/>
                    <a:pt x="120" y="295"/>
                  </a:cubicBezTo>
                  <a:cubicBezTo>
                    <a:pt x="121" y="295"/>
                    <a:pt x="120" y="297"/>
                    <a:pt x="120" y="297"/>
                  </a:cubicBezTo>
                  <a:cubicBezTo>
                    <a:pt x="120" y="298"/>
                    <a:pt x="121" y="298"/>
                    <a:pt x="122" y="297"/>
                  </a:cubicBezTo>
                  <a:cubicBezTo>
                    <a:pt x="122" y="298"/>
                    <a:pt x="122" y="298"/>
                    <a:pt x="123" y="298"/>
                  </a:cubicBezTo>
                  <a:cubicBezTo>
                    <a:pt x="123" y="298"/>
                    <a:pt x="123" y="298"/>
                    <a:pt x="123" y="298"/>
                  </a:cubicBezTo>
                  <a:cubicBezTo>
                    <a:pt x="123" y="298"/>
                    <a:pt x="124" y="298"/>
                    <a:pt x="124" y="299"/>
                  </a:cubicBezTo>
                  <a:cubicBezTo>
                    <a:pt x="123" y="300"/>
                    <a:pt x="123" y="300"/>
                    <a:pt x="123" y="300"/>
                  </a:cubicBezTo>
                  <a:cubicBezTo>
                    <a:pt x="124" y="300"/>
                    <a:pt x="125" y="299"/>
                    <a:pt x="125" y="298"/>
                  </a:cubicBezTo>
                  <a:cubicBezTo>
                    <a:pt x="127" y="300"/>
                    <a:pt x="131" y="300"/>
                    <a:pt x="132" y="300"/>
                  </a:cubicBezTo>
                  <a:cubicBezTo>
                    <a:pt x="131" y="299"/>
                    <a:pt x="131" y="301"/>
                    <a:pt x="131" y="300"/>
                  </a:cubicBezTo>
                  <a:cubicBezTo>
                    <a:pt x="132" y="300"/>
                    <a:pt x="133" y="299"/>
                    <a:pt x="133" y="300"/>
                  </a:cubicBezTo>
                  <a:cubicBezTo>
                    <a:pt x="134" y="300"/>
                    <a:pt x="133" y="301"/>
                    <a:pt x="134" y="302"/>
                  </a:cubicBezTo>
                  <a:cubicBezTo>
                    <a:pt x="133" y="302"/>
                    <a:pt x="135" y="300"/>
                    <a:pt x="134" y="300"/>
                  </a:cubicBezTo>
                  <a:cubicBezTo>
                    <a:pt x="134" y="303"/>
                    <a:pt x="138" y="301"/>
                    <a:pt x="139" y="304"/>
                  </a:cubicBezTo>
                  <a:cubicBezTo>
                    <a:pt x="139" y="303"/>
                    <a:pt x="138" y="304"/>
                    <a:pt x="137" y="305"/>
                  </a:cubicBezTo>
                  <a:cubicBezTo>
                    <a:pt x="139" y="305"/>
                    <a:pt x="141" y="305"/>
                    <a:pt x="143" y="304"/>
                  </a:cubicBezTo>
                  <a:cubicBezTo>
                    <a:pt x="142" y="305"/>
                    <a:pt x="142" y="305"/>
                    <a:pt x="141" y="305"/>
                  </a:cubicBezTo>
                  <a:cubicBezTo>
                    <a:pt x="142" y="306"/>
                    <a:pt x="143" y="307"/>
                    <a:pt x="144" y="306"/>
                  </a:cubicBezTo>
                  <a:cubicBezTo>
                    <a:pt x="145" y="305"/>
                    <a:pt x="144" y="307"/>
                    <a:pt x="144" y="306"/>
                  </a:cubicBezTo>
                  <a:cubicBezTo>
                    <a:pt x="144" y="305"/>
                    <a:pt x="146" y="305"/>
                    <a:pt x="146" y="306"/>
                  </a:cubicBezTo>
                  <a:cubicBezTo>
                    <a:pt x="146" y="306"/>
                    <a:pt x="146" y="306"/>
                    <a:pt x="146" y="306"/>
                  </a:cubicBezTo>
                  <a:cubicBezTo>
                    <a:pt x="147" y="307"/>
                    <a:pt x="147" y="306"/>
                    <a:pt x="148" y="307"/>
                  </a:cubicBezTo>
                  <a:cubicBezTo>
                    <a:pt x="148" y="308"/>
                    <a:pt x="147" y="307"/>
                    <a:pt x="147" y="308"/>
                  </a:cubicBezTo>
                  <a:cubicBezTo>
                    <a:pt x="145" y="310"/>
                    <a:pt x="147" y="311"/>
                    <a:pt x="147" y="311"/>
                  </a:cubicBezTo>
                  <a:cubicBezTo>
                    <a:pt x="149" y="311"/>
                    <a:pt x="149" y="311"/>
                    <a:pt x="149" y="311"/>
                  </a:cubicBezTo>
                  <a:cubicBezTo>
                    <a:pt x="150" y="311"/>
                    <a:pt x="148" y="312"/>
                    <a:pt x="148" y="312"/>
                  </a:cubicBezTo>
                  <a:cubicBezTo>
                    <a:pt x="154" y="312"/>
                    <a:pt x="154" y="312"/>
                    <a:pt x="154" y="312"/>
                  </a:cubicBezTo>
                  <a:cubicBezTo>
                    <a:pt x="153" y="312"/>
                    <a:pt x="152" y="314"/>
                    <a:pt x="151" y="314"/>
                  </a:cubicBezTo>
                  <a:cubicBezTo>
                    <a:pt x="152" y="315"/>
                    <a:pt x="155" y="315"/>
                    <a:pt x="157" y="315"/>
                  </a:cubicBezTo>
                  <a:cubicBezTo>
                    <a:pt x="157" y="316"/>
                    <a:pt x="158" y="317"/>
                    <a:pt x="159" y="318"/>
                  </a:cubicBezTo>
                  <a:cubicBezTo>
                    <a:pt x="158" y="319"/>
                    <a:pt x="159" y="317"/>
                    <a:pt x="158" y="318"/>
                  </a:cubicBezTo>
                  <a:cubicBezTo>
                    <a:pt x="157" y="319"/>
                    <a:pt x="157" y="319"/>
                    <a:pt x="157" y="319"/>
                  </a:cubicBezTo>
                  <a:cubicBezTo>
                    <a:pt x="156" y="318"/>
                    <a:pt x="154" y="320"/>
                    <a:pt x="153" y="320"/>
                  </a:cubicBezTo>
                  <a:cubicBezTo>
                    <a:pt x="155" y="320"/>
                    <a:pt x="154" y="323"/>
                    <a:pt x="154" y="325"/>
                  </a:cubicBezTo>
                  <a:cubicBezTo>
                    <a:pt x="157" y="323"/>
                    <a:pt x="156" y="326"/>
                    <a:pt x="159" y="325"/>
                  </a:cubicBezTo>
                  <a:cubicBezTo>
                    <a:pt x="160" y="327"/>
                    <a:pt x="157" y="327"/>
                    <a:pt x="156" y="328"/>
                  </a:cubicBezTo>
                  <a:cubicBezTo>
                    <a:pt x="158" y="329"/>
                    <a:pt x="158" y="331"/>
                    <a:pt x="158" y="333"/>
                  </a:cubicBezTo>
                  <a:cubicBezTo>
                    <a:pt x="158" y="333"/>
                    <a:pt x="158" y="333"/>
                    <a:pt x="158" y="333"/>
                  </a:cubicBezTo>
                  <a:cubicBezTo>
                    <a:pt x="159" y="334"/>
                    <a:pt x="158" y="337"/>
                    <a:pt x="161" y="338"/>
                  </a:cubicBezTo>
                  <a:cubicBezTo>
                    <a:pt x="160" y="338"/>
                    <a:pt x="160" y="338"/>
                    <a:pt x="159" y="338"/>
                  </a:cubicBezTo>
                  <a:cubicBezTo>
                    <a:pt x="159" y="340"/>
                    <a:pt x="163" y="338"/>
                    <a:pt x="162" y="340"/>
                  </a:cubicBezTo>
                  <a:cubicBezTo>
                    <a:pt x="160" y="339"/>
                    <a:pt x="160" y="339"/>
                    <a:pt x="160" y="339"/>
                  </a:cubicBezTo>
                  <a:cubicBezTo>
                    <a:pt x="162" y="340"/>
                    <a:pt x="160" y="342"/>
                    <a:pt x="162" y="343"/>
                  </a:cubicBezTo>
                  <a:cubicBezTo>
                    <a:pt x="161" y="343"/>
                    <a:pt x="161" y="343"/>
                    <a:pt x="160" y="343"/>
                  </a:cubicBezTo>
                  <a:cubicBezTo>
                    <a:pt x="161" y="344"/>
                    <a:pt x="161" y="345"/>
                    <a:pt x="163" y="346"/>
                  </a:cubicBezTo>
                  <a:cubicBezTo>
                    <a:pt x="162" y="347"/>
                    <a:pt x="161" y="346"/>
                    <a:pt x="160" y="346"/>
                  </a:cubicBezTo>
                  <a:cubicBezTo>
                    <a:pt x="160" y="347"/>
                    <a:pt x="163" y="347"/>
                    <a:pt x="162" y="348"/>
                  </a:cubicBezTo>
                  <a:cubicBezTo>
                    <a:pt x="162" y="349"/>
                    <a:pt x="161" y="349"/>
                    <a:pt x="161" y="349"/>
                  </a:cubicBezTo>
                  <a:cubicBezTo>
                    <a:pt x="162" y="350"/>
                    <a:pt x="162" y="351"/>
                    <a:pt x="163" y="352"/>
                  </a:cubicBezTo>
                  <a:cubicBezTo>
                    <a:pt x="162" y="352"/>
                    <a:pt x="162" y="353"/>
                    <a:pt x="161" y="353"/>
                  </a:cubicBezTo>
                  <a:cubicBezTo>
                    <a:pt x="161" y="360"/>
                    <a:pt x="162" y="366"/>
                    <a:pt x="164" y="372"/>
                  </a:cubicBezTo>
                  <a:cubicBezTo>
                    <a:pt x="161" y="374"/>
                    <a:pt x="162" y="371"/>
                    <a:pt x="161" y="372"/>
                  </a:cubicBezTo>
                  <a:cubicBezTo>
                    <a:pt x="163" y="372"/>
                    <a:pt x="161" y="373"/>
                    <a:pt x="162" y="375"/>
                  </a:cubicBezTo>
                  <a:cubicBezTo>
                    <a:pt x="162" y="375"/>
                    <a:pt x="162" y="375"/>
                    <a:pt x="162" y="375"/>
                  </a:cubicBezTo>
                  <a:cubicBezTo>
                    <a:pt x="162" y="376"/>
                    <a:pt x="161" y="376"/>
                    <a:pt x="162" y="377"/>
                  </a:cubicBezTo>
                  <a:cubicBezTo>
                    <a:pt x="162" y="377"/>
                    <a:pt x="162" y="377"/>
                    <a:pt x="162" y="377"/>
                  </a:cubicBezTo>
                  <a:cubicBezTo>
                    <a:pt x="164" y="378"/>
                    <a:pt x="159" y="379"/>
                    <a:pt x="162" y="379"/>
                  </a:cubicBezTo>
                  <a:cubicBezTo>
                    <a:pt x="161" y="380"/>
                    <a:pt x="161" y="380"/>
                    <a:pt x="161" y="380"/>
                  </a:cubicBezTo>
                  <a:cubicBezTo>
                    <a:pt x="163" y="381"/>
                    <a:pt x="160" y="382"/>
                    <a:pt x="162" y="383"/>
                  </a:cubicBezTo>
                  <a:cubicBezTo>
                    <a:pt x="162" y="383"/>
                    <a:pt x="162" y="383"/>
                    <a:pt x="162" y="383"/>
                  </a:cubicBezTo>
                  <a:cubicBezTo>
                    <a:pt x="161" y="384"/>
                    <a:pt x="165" y="386"/>
                    <a:pt x="163" y="386"/>
                  </a:cubicBezTo>
                  <a:cubicBezTo>
                    <a:pt x="163" y="388"/>
                    <a:pt x="164" y="389"/>
                    <a:pt x="166" y="389"/>
                  </a:cubicBezTo>
                  <a:cubicBezTo>
                    <a:pt x="165" y="390"/>
                    <a:pt x="164" y="389"/>
                    <a:pt x="163" y="389"/>
                  </a:cubicBezTo>
                  <a:cubicBezTo>
                    <a:pt x="164" y="394"/>
                    <a:pt x="164" y="400"/>
                    <a:pt x="167" y="404"/>
                  </a:cubicBezTo>
                  <a:cubicBezTo>
                    <a:pt x="166" y="404"/>
                    <a:pt x="166" y="404"/>
                    <a:pt x="165" y="404"/>
                  </a:cubicBezTo>
                  <a:cubicBezTo>
                    <a:pt x="168" y="406"/>
                    <a:pt x="163" y="409"/>
                    <a:pt x="168" y="411"/>
                  </a:cubicBezTo>
                  <a:cubicBezTo>
                    <a:pt x="170" y="412"/>
                    <a:pt x="170" y="412"/>
                    <a:pt x="170" y="412"/>
                  </a:cubicBezTo>
                  <a:cubicBezTo>
                    <a:pt x="169" y="412"/>
                    <a:pt x="168" y="412"/>
                    <a:pt x="167" y="413"/>
                  </a:cubicBezTo>
                  <a:cubicBezTo>
                    <a:pt x="168" y="413"/>
                    <a:pt x="167" y="415"/>
                    <a:pt x="169" y="416"/>
                  </a:cubicBezTo>
                  <a:cubicBezTo>
                    <a:pt x="168" y="416"/>
                    <a:pt x="168" y="416"/>
                    <a:pt x="168" y="416"/>
                  </a:cubicBezTo>
                  <a:cubicBezTo>
                    <a:pt x="167" y="417"/>
                    <a:pt x="170" y="418"/>
                    <a:pt x="169" y="419"/>
                  </a:cubicBezTo>
                  <a:cubicBezTo>
                    <a:pt x="169" y="419"/>
                    <a:pt x="169" y="419"/>
                    <a:pt x="169" y="419"/>
                  </a:cubicBezTo>
                  <a:cubicBezTo>
                    <a:pt x="166" y="425"/>
                    <a:pt x="163" y="434"/>
                    <a:pt x="168" y="438"/>
                  </a:cubicBezTo>
                  <a:cubicBezTo>
                    <a:pt x="169" y="440"/>
                    <a:pt x="166" y="439"/>
                    <a:pt x="166" y="440"/>
                  </a:cubicBezTo>
                  <a:cubicBezTo>
                    <a:pt x="170" y="444"/>
                    <a:pt x="167" y="452"/>
                    <a:pt x="173" y="453"/>
                  </a:cubicBezTo>
                  <a:cubicBezTo>
                    <a:pt x="173" y="454"/>
                    <a:pt x="173" y="454"/>
                    <a:pt x="173" y="455"/>
                  </a:cubicBezTo>
                  <a:cubicBezTo>
                    <a:pt x="173" y="455"/>
                    <a:pt x="173" y="456"/>
                    <a:pt x="174" y="456"/>
                  </a:cubicBezTo>
                  <a:cubicBezTo>
                    <a:pt x="171" y="457"/>
                    <a:pt x="174" y="460"/>
                    <a:pt x="172" y="462"/>
                  </a:cubicBezTo>
                  <a:cubicBezTo>
                    <a:pt x="175" y="462"/>
                    <a:pt x="174" y="463"/>
                    <a:pt x="174" y="464"/>
                  </a:cubicBezTo>
                  <a:cubicBezTo>
                    <a:pt x="174" y="464"/>
                    <a:pt x="173" y="464"/>
                    <a:pt x="173" y="464"/>
                  </a:cubicBezTo>
                  <a:cubicBezTo>
                    <a:pt x="173" y="466"/>
                    <a:pt x="173" y="466"/>
                    <a:pt x="172" y="468"/>
                  </a:cubicBezTo>
                  <a:cubicBezTo>
                    <a:pt x="172" y="469"/>
                    <a:pt x="174" y="469"/>
                    <a:pt x="173" y="470"/>
                  </a:cubicBezTo>
                  <a:cubicBezTo>
                    <a:pt x="171" y="471"/>
                    <a:pt x="173" y="472"/>
                    <a:pt x="172" y="473"/>
                  </a:cubicBezTo>
                  <a:cubicBezTo>
                    <a:pt x="174" y="473"/>
                    <a:pt x="175" y="474"/>
                    <a:pt x="175" y="475"/>
                  </a:cubicBezTo>
                  <a:cubicBezTo>
                    <a:pt x="172" y="475"/>
                    <a:pt x="172" y="475"/>
                    <a:pt x="172" y="475"/>
                  </a:cubicBezTo>
                  <a:cubicBezTo>
                    <a:pt x="174" y="477"/>
                    <a:pt x="170" y="481"/>
                    <a:pt x="174" y="485"/>
                  </a:cubicBezTo>
                  <a:cubicBezTo>
                    <a:pt x="172" y="485"/>
                    <a:pt x="172" y="485"/>
                    <a:pt x="172" y="485"/>
                  </a:cubicBezTo>
                  <a:cubicBezTo>
                    <a:pt x="174" y="488"/>
                    <a:pt x="173" y="491"/>
                    <a:pt x="176" y="494"/>
                  </a:cubicBezTo>
                  <a:cubicBezTo>
                    <a:pt x="175" y="495"/>
                    <a:pt x="175" y="496"/>
                    <a:pt x="175" y="497"/>
                  </a:cubicBezTo>
                  <a:cubicBezTo>
                    <a:pt x="176" y="498"/>
                    <a:pt x="176" y="499"/>
                    <a:pt x="178" y="499"/>
                  </a:cubicBezTo>
                  <a:cubicBezTo>
                    <a:pt x="178" y="500"/>
                    <a:pt x="177" y="500"/>
                    <a:pt x="177" y="500"/>
                  </a:cubicBezTo>
                  <a:cubicBezTo>
                    <a:pt x="176" y="501"/>
                    <a:pt x="174" y="504"/>
                    <a:pt x="177" y="504"/>
                  </a:cubicBezTo>
                  <a:cubicBezTo>
                    <a:pt x="175" y="505"/>
                    <a:pt x="175" y="505"/>
                    <a:pt x="175" y="505"/>
                  </a:cubicBezTo>
                  <a:cubicBezTo>
                    <a:pt x="177" y="506"/>
                    <a:pt x="179" y="507"/>
                    <a:pt x="177" y="508"/>
                  </a:cubicBezTo>
                  <a:cubicBezTo>
                    <a:pt x="178" y="509"/>
                    <a:pt x="179" y="510"/>
                    <a:pt x="181" y="509"/>
                  </a:cubicBezTo>
                  <a:cubicBezTo>
                    <a:pt x="181" y="510"/>
                    <a:pt x="178" y="510"/>
                    <a:pt x="180" y="510"/>
                  </a:cubicBezTo>
                  <a:cubicBezTo>
                    <a:pt x="178" y="510"/>
                    <a:pt x="178" y="510"/>
                    <a:pt x="178" y="510"/>
                  </a:cubicBezTo>
                  <a:cubicBezTo>
                    <a:pt x="177" y="513"/>
                    <a:pt x="179" y="515"/>
                    <a:pt x="180" y="518"/>
                  </a:cubicBezTo>
                  <a:cubicBezTo>
                    <a:pt x="178" y="519"/>
                    <a:pt x="181" y="520"/>
                    <a:pt x="179" y="522"/>
                  </a:cubicBezTo>
                  <a:cubicBezTo>
                    <a:pt x="181" y="523"/>
                    <a:pt x="179" y="525"/>
                    <a:pt x="182" y="525"/>
                  </a:cubicBezTo>
                  <a:cubicBezTo>
                    <a:pt x="181" y="525"/>
                    <a:pt x="181" y="525"/>
                    <a:pt x="181" y="525"/>
                  </a:cubicBezTo>
                  <a:cubicBezTo>
                    <a:pt x="181" y="526"/>
                    <a:pt x="181" y="528"/>
                    <a:pt x="180" y="530"/>
                  </a:cubicBezTo>
                  <a:cubicBezTo>
                    <a:pt x="180" y="531"/>
                    <a:pt x="182" y="530"/>
                    <a:pt x="183" y="531"/>
                  </a:cubicBezTo>
                  <a:cubicBezTo>
                    <a:pt x="182" y="531"/>
                    <a:pt x="182" y="531"/>
                    <a:pt x="182" y="531"/>
                  </a:cubicBezTo>
                  <a:cubicBezTo>
                    <a:pt x="183" y="532"/>
                    <a:pt x="185" y="532"/>
                    <a:pt x="186" y="532"/>
                  </a:cubicBezTo>
                  <a:cubicBezTo>
                    <a:pt x="185" y="533"/>
                    <a:pt x="186" y="533"/>
                    <a:pt x="185" y="533"/>
                  </a:cubicBezTo>
                  <a:cubicBezTo>
                    <a:pt x="185" y="533"/>
                    <a:pt x="183" y="533"/>
                    <a:pt x="181" y="532"/>
                  </a:cubicBezTo>
                  <a:cubicBezTo>
                    <a:pt x="181" y="534"/>
                    <a:pt x="184" y="534"/>
                    <a:pt x="182" y="535"/>
                  </a:cubicBezTo>
                  <a:cubicBezTo>
                    <a:pt x="182" y="536"/>
                    <a:pt x="182" y="536"/>
                    <a:pt x="184" y="536"/>
                  </a:cubicBezTo>
                  <a:cubicBezTo>
                    <a:pt x="184" y="536"/>
                    <a:pt x="183" y="537"/>
                    <a:pt x="182" y="537"/>
                  </a:cubicBezTo>
                  <a:cubicBezTo>
                    <a:pt x="183" y="537"/>
                    <a:pt x="183" y="538"/>
                    <a:pt x="184" y="538"/>
                  </a:cubicBezTo>
                  <a:cubicBezTo>
                    <a:pt x="184" y="538"/>
                    <a:pt x="184" y="537"/>
                    <a:pt x="184" y="537"/>
                  </a:cubicBezTo>
                  <a:cubicBezTo>
                    <a:pt x="185" y="537"/>
                    <a:pt x="185" y="538"/>
                    <a:pt x="187" y="538"/>
                  </a:cubicBezTo>
                  <a:cubicBezTo>
                    <a:pt x="187" y="537"/>
                    <a:pt x="186" y="537"/>
                    <a:pt x="186" y="537"/>
                  </a:cubicBezTo>
                  <a:cubicBezTo>
                    <a:pt x="188" y="537"/>
                    <a:pt x="188" y="538"/>
                    <a:pt x="187" y="538"/>
                  </a:cubicBezTo>
                  <a:cubicBezTo>
                    <a:pt x="186" y="539"/>
                    <a:pt x="185" y="538"/>
                    <a:pt x="184" y="539"/>
                  </a:cubicBezTo>
                  <a:cubicBezTo>
                    <a:pt x="188" y="540"/>
                    <a:pt x="188" y="540"/>
                    <a:pt x="188" y="540"/>
                  </a:cubicBezTo>
                  <a:cubicBezTo>
                    <a:pt x="186" y="540"/>
                    <a:pt x="187" y="539"/>
                    <a:pt x="189" y="539"/>
                  </a:cubicBezTo>
                  <a:cubicBezTo>
                    <a:pt x="188" y="538"/>
                    <a:pt x="188" y="538"/>
                    <a:pt x="188" y="538"/>
                  </a:cubicBezTo>
                  <a:cubicBezTo>
                    <a:pt x="189" y="538"/>
                    <a:pt x="189" y="538"/>
                    <a:pt x="189" y="538"/>
                  </a:cubicBezTo>
                  <a:cubicBezTo>
                    <a:pt x="189" y="537"/>
                    <a:pt x="190" y="536"/>
                    <a:pt x="189" y="535"/>
                  </a:cubicBezTo>
                  <a:cubicBezTo>
                    <a:pt x="187" y="536"/>
                    <a:pt x="187" y="536"/>
                    <a:pt x="187" y="536"/>
                  </a:cubicBezTo>
                  <a:cubicBezTo>
                    <a:pt x="187" y="535"/>
                    <a:pt x="185" y="535"/>
                    <a:pt x="187" y="534"/>
                  </a:cubicBezTo>
                  <a:cubicBezTo>
                    <a:pt x="187" y="534"/>
                    <a:pt x="188" y="534"/>
                    <a:pt x="189" y="534"/>
                  </a:cubicBezTo>
                  <a:cubicBezTo>
                    <a:pt x="189" y="534"/>
                    <a:pt x="188" y="533"/>
                    <a:pt x="188" y="533"/>
                  </a:cubicBezTo>
                  <a:cubicBezTo>
                    <a:pt x="191" y="533"/>
                    <a:pt x="191" y="533"/>
                    <a:pt x="191" y="533"/>
                  </a:cubicBezTo>
                  <a:cubicBezTo>
                    <a:pt x="187" y="533"/>
                    <a:pt x="189" y="532"/>
                    <a:pt x="189" y="531"/>
                  </a:cubicBezTo>
                  <a:cubicBezTo>
                    <a:pt x="189" y="531"/>
                    <a:pt x="189" y="531"/>
                    <a:pt x="189" y="531"/>
                  </a:cubicBezTo>
                  <a:cubicBezTo>
                    <a:pt x="190" y="530"/>
                    <a:pt x="188" y="532"/>
                    <a:pt x="188" y="531"/>
                  </a:cubicBezTo>
                  <a:cubicBezTo>
                    <a:pt x="188" y="530"/>
                    <a:pt x="191" y="530"/>
                    <a:pt x="192" y="530"/>
                  </a:cubicBezTo>
                  <a:cubicBezTo>
                    <a:pt x="191" y="529"/>
                    <a:pt x="189" y="527"/>
                    <a:pt x="191" y="526"/>
                  </a:cubicBezTo>
                  <a:cubicBezTo>
                    <a:pt x="190" y="525"/>
                    <a:pt x="189" y="524"/>
                    <a:pt x="188" y="524"/>
                  </a:cubicBezTo>
                  <a:cubicBezTo>
                    <a:pt x="188" y="523"/>
                    <a:pt x="191" y="523"/>
                    <a:pt x="190" y="523"/>
                  </a:cubicBezTo>
                  <a:cubicBezTo>
                    <a:pt x="190" y="523"/>
                    <a:pt x="191" y="522"/>
                    <a:pt x="192" y="522"/>
                  </a:cubicBezTo>
                  <a:cubicBezTo>
                    <a:pt x="191" y="522"/>
                    <a:pt x="192" y="521"/>
                    <a:pt x="190" y="522"/>
                  </a:cubicBezTo>
                  <a:cubicBezTo>
                    <a:pt x="190" y="520"/>
                    <a:pt x="191" y="519"/>
                    <a:pt x="190" y="518"/>
                  </a:cubicBezTo>
                  <a:cubicBezTo>
                    <a:pt x="190" y="518"/>
                    <a:pt x="192" y="518"/>
                    <a:pt x="193" y="518"/>
                  </a:cubicBezTo>
                  <a:cubicBezTo>
                    <a:pt x="191" y="517"/>
                    <a:pt x="190" y="516"/>
                    <a:pt x="190" y="515"/>
                  </a:cubicBezTo>
                  <a:cubicBezTo>
                    <a:pt x="189" y="515"/>
                    <a:pt x="189" y="516"/>
                    <a:pt x="187" y="516"/>
                  </a:cubicBezTo>
                  <a:cubicBezTo>
                    <a:pt x="187" y="516"/>
                    <a:pt x="186" y="516"/>
                    <a:pt x="186" y="515"/>
                  </a:cubicBezTo>
                  <a:cubicBezTo>
                    <a:pt x="188" y="515"/>
                    <a:pt x="191" y="515"/>
                    <a:pt x="191" y="514"/>
                  </a:cubicBezTo>
                  <a:cubicBezTo>
                    <a:pt x="193" y="514"/>
                    <a:pt x="190" y="515"/>
                    <a:pt x="193" y="515"/>
                  </a:cubicBezTo>
                  <a:cubicBezTo>
                    <a:pt x="195" y="515"/>
                    <a:pt x="196" y="517"/>
                    <a:pt x="194" y="517"/>
                  </a:cubicBezTo>
                  <a:cubicBezTo>
                    <a:pt x="197" y="518"/>
                    <a:pt x="195" y="516"/>
                    <a:pt x="197" y="516"/>
                  </a:cubicBezTo>
                  <a:cubicBezTo>
                    <a:pt x="197" y="516"/>
                    <a:pt x="195" y="515"/>
                    <a:pt x="195" y="514"/>
                  </a:cubicBezTo>
                  <a:cubicBezTo>
                    <a:pt x="194" y="514"/>
                    <a:pt x="194" y="515"/>
                    <a:pt x="193" y="514"/>
                  </a:cubicBezTo>
                  <a:cubicBezTo>
                    <a:pt x="190" y="514"/>
                    <a:pt x="194" y="513"/>
                    <a:pt x="194" y="513"/>
                  </a:cubicBezTo>
                  <a:cubicBezTo>
                    <a:pt x="195" y="513"/>
                    <a:pt x="195" y="513"/>
                    <a:pt x="195" y="513"/>
                  </a:cubicBezTo>
                  <a:cubicBezTo>
                    <a:pt x="196" y="512"/>
                    <a:pt x="194" y="512"/>
                    <a:pt x="194" y="511"/>
                  </a:cubicBezTo>
                  <a:cubicBezTo>
                    <a:pt x="197" y="511"/>
                    <a:pt x="195" y="513"/>
                    <a:pt x="197" y="513"/>
                  </a:cubicBezTo>
                  <a:cubicBezTo>
                    <a:pt x="199" y="512"/>
                    <a:pt x="199" y="512"/>
                    <a:pt x="199" y="512"/>
                  </a:cubicBezTo>
                  <a:cubicBezTo>
                    <a:pt x="199" y="511"/>
                    <a:pt x="196" y="512"/>
                    <a:pt x="197" y="511"/>
                  </a:cubicBezTo>
                  <a:cubicBezTo>
                    <a:pt x="198" y="511"/>
                    <a:pt x="198" y="511"/>
                    <a:pt x="198" y="511"/>
                  </a:cubicBezTo>
                  <a:cubicBezTo>
                    <a:pt x="197" y="510"/>
                    <a:pt x="197" y="510"/>
                    <a:pt x="197" y="510"/>
                  </a:cubicBezTo>
                  <a:cubicBezTo>
                    <a:pt x="196" y="510"/>
                    <a:pt x="194" y="510"/>
                    <a:pt x="195" y="511"/>
                  </a:cubicBezTo>
                  <a:cubicBezTo>
                    <a:pt x="191" y="511"/>
                    <a:pt x="194" y="511"/>
                    <a:pt x="193" y="510"/>
                  </a:cubicBezTo>
                  <a:cubicBezTo>
                    <a:pt x="192" y="509"/>
                    <a:pt x="194" y="510"/>
                    <a:pt x="192" y="510"/>
                  </a:cubicBezTo>
                  <a:cubicBezTo>
                    <a:pt x="190" y="510"/>
                    <a:pt x="190" y="510"/>
                    <a:pt x="190" y="509"/>
                  </a:cubicBezTo>
                  <a:cubicBezTo>
                    <a:pt x="190" y="508"/>
                    <a:pt x="192" y="509"/>
                    <a:pt x="193" y="508"/>
                  </a:cubicBezTo>
                  <a:cubicBezTo>
                    <a:pt x="193" y="508"/>
                    <a:pt x="193" y="509"/>
                    <a:pt x="192" y="509"/>
                  </a:cubicBezTo>
                  <a:cubicBezTo>
                    <a:pt x="194" y="510"/>
                    <a:pt x="196" y="508"/>
                    <a:pt x="197" y="509"/>
                  </a:cubicBezTo>
                  <a:cubicBezTo>
                    <a:pt x="198" y="508"/>
                    <a:pt x="196" y="508"/>
                    <a:pt x="196" y="508"/>
                  </a:cubicBezTo>
                  <a:cubicBezTo>
                    <a:pt x="195" y="508"/>
                    <a:pt x="194" y="508"/>
                    <a:pt x="193" y="508"/>
                  </a:cubicBezTo>
                  <a:cubicBezTo>
                    <a:pt x="188" y="507"/>
                    <a:pt x="197" y="507"/>
                    <a:pt x="196" y="506"/>
                  </a:cubicBezTo>
                  <a:cubicBezTo>
                    <a:pt x="193" y="506"/>
                    <a:pt x="191" y="504"/>
                    <a:pt x="188" y="506"/>
                  </a:cubicBezTo>
                  <a:cubicBezTo>
                    <a:pt x="187" y="505"/>
                    <a:pt x="187" y="505"/>
                    <a:pt x="187" y="505"/>
                  </a:cubicBezTo>
                  <a:cubicBezTo>
                    <a:pt x="189" y="505"/>
                    <a:pt x="189" y="504"/>
                    <a:pt x="191" y="504"/>
                  </a:cubicBezTo>
                  <a:cubicBezTo>
                    <a:pt x="191" y="504"/>
                    <a:pt x="191" y="504"/>
                    <a:pt x="191" y="504"/>
                  </a:cubicBezTo>
                  <a:cubicBezTo>
                    <a:pt x="193" y="504"/>
                    <a:pt x="193" y="504"/>
                    <a:pt x="193" y="504"/>
                  </a:cubicBezTo>
                  <a:cubicBezTo>
                    <a:pt x="195" y="504"/>
                    <a:pt x="196" y="503"/>
                    <a:pt x="197" y="503"/>
                  </a:cubicBezTo>
                  <a:cubicBezTo>
                    <a:pt x="196" y="502"/>
                    <a:pt x="195" y="503"/>
                    <a:pt x="194" y="502"/>
                  </a:cubicBezTo>
                  <a:cubicBezTo>
                    <a:pt x="195" y="502"/>
                    <a:pt x="195" y="502"/>
                    <a:pt x="196" y="502"/>
                  </a:cubicBezTo>
                  <a:cubicBezTo>
                    <a:pt x="195" y="502"/>
                    <a:pt x="193" y="503"/>
                    <a:pt x="193" y="502"/>
                  </a:cubicBezTo>
                  <a:cubicBezTo>
                    <a:pt x="193" y="501"/>
                    <a:pt x="195" y="500"/>
                    <a:pt x="195" y="501"/>
                  </a:cubicBezTo>
                  <a:cubicBezTo>
                    <a:pt x="197" y="501"/>
                    <a:pt x="197" y="501"/>
                    <a:pt x="197" y="501"/>
                  </a:cubicBezTo>
                  <a:cubicBezTo>
                    <a:pt x="195" y="501"/>
                    <a:pt x="198" y="501"/>
                    <a:pt x="197" y="500"/>
                  </a:cubicBezTo>
                  <a:cubicBezTo>
                    <a:pt x="196" y="500"/>
                    <a:pt x="194" y="500"/>
                    <a:pt x="193" y="500"/>
                  </a:cubicBezTo>
                  <a:cubicBezTo>
                    <a:pt x="192" y="499"/>
                    <a:pt x="194" y="499"/>
                    <a:pt x="193" y="499"/>
                  </a:cubicBezTo>
                  <a:cubicBezTo>
                    <a:pt x="195" y="500"/>
                    <a:pt x="195" y="500"/>
                    <a:pt x="195" y="500"/>
                  </a:cubicBezTo>
                  <a:cubicBezTo>
                    <a:pt x="194" y="499"/>
                    <a:pt x="198" y="499"/>
                    <a:pt x="197" y="498"/>
                  </a:cubicBezTo>
                  <a:cubicBezTo>
                    <a:pt x="195" y="498"/>
                    <a:pt x="195" y="498"/>
                    <a:pt x="195" y="498"/>
                  </a:cubicBezTo>
                  <a:cubicBezTo>
                    <a:pt x="196" y="498"/>
                    <a:pt x="196" y="498"/>
                    <a:pt x="197" y="498"/>
                  </a:cubicBezTo>
                  <a:cubicBezTo>
                    <a:pt x="196" y="498"/>
                    <a:pt x="196" y="497"/>
                    <a:pt x="196" y="497"/>
                  </a:cubicBezTo>
                  <a:cubicBezTo>
                    <a:pt x="197" y="497"/>
                    <a:pt x="197" y="497"/>
                    <a:pt x="197" y="497"/>
                  </a:cubicBezTo>
                  <a:cubicBezTo>
                    <a:pt x="196" y="497"/>
                    <a:pt x="193" y="496"/>
                    <a:pt x="196" y="496"/>
                  </a:cubicBezTo>
                  <a:cubicBezTo>
                    <a:pt x="193" y="496"/>
                    <a:pt x="196" y="496"/>
                    <a:pt x="194" y="497"/>
                  </a:cubicBezTo>
                  <a:cubicBezTo>
                    <a:pt x="192" y="497"/>
                    <a:pt x="193" y="496"/>
                    <a:pt x="192" y="496"/>
                  </a:cubicBezTo>
                  <a:cubicBezTo>
                    <a:pt x="195" y="496"/>
                    <a:pt x="192" y="495"/>
                    <a:pt x="192" y="495"/>
                  </a:cubicBezTo>
                  <a:cubicBezTo>
                    <a:pt x="193" y="494"/>
                    <a:pt x="194" y="494"/>
                    <a:pt x="194" y="494"/>
                  </a:cubicBezTo>
                  <a:cubicBezTo>
                    <a:pt x="193" y="494"/>
                    <a:pt x="193" y="494"/>
                    <a:pt x="193" y="494"/>
                  </a:cubicBezTo>
                  <a:cubicBezTo>
                    <a:pt x="196" y="493"/>
                    <a:pt x="192" y="493"/>
                    <a:pt x="193" y="492"/>
                  </a:cubicBezTo>
                  <a:cubicBezTo>
                    <a:pt x="194" y="492"/>
                    <a:pt x="195" y="492"/>
                    <a:pt x="196" y="492"/>
                  </a:cubicBezTo>
                  <a:cubicBezTo>
                    <a:pt x="193" y="493"/>
                    <a:pt x="193" y="491"/>
                    <a:pt x="191" y="491"/>
                  </a:cubicBezTo>
                  <a:cubicBezTo>
                    <a:pt x="192" y="490"/>
                    <a:pt x="194" y="492"/>
                    <a:pt x="196" y="491"/>
                  </a:cubicBezTo>
                  <a:cubicBezTo>
                    <a:pt x="194" y="491"/>
                    <a:pt x="197" y="490"/>
                    <a:pt x="195" y="490"/>
                  </a:cubicBezTo>
                  <a:cubicBezTo>
                    <a:pt x="194" y="491"/>
                    <a:pt x="193" y="490"/>
                    <a:pt x="192" y="490"/>
                  </a:cubicBezTo>
                  <a:cubicBezTo>
                    <a:pt x="192" y="489"/>
                    <a:pt x="193" y="490"/>
                    <a:pt x="194" y="489"/>
                  </a:cubicBezTo>
                  <a:cubicBezTo>
                    <a:pt x="193" y="489"/>
                    <a:pt x="191" y="488"/>
                    <a:pt x="191" y="489"/>
                  </a:cubicBezTo>
                  <a:cubicBezTo>
                    <a:pt x="191" y="488"/>
                    <a:pt x="189" y="488"/>
                    <a:pt x="190" y="487"/>
                  </a:cubicBezTo>
                  <a:cubicBezTo>
                    <a:pt x="192" y="487"/>
                    <a:pt x="191" y="488"/>
                    <a:pt x="192" y="488"/>
                  </a:cubicBezTo>
                  <a:cubicBezTo>
                    <a:pt x="192" y="487"/>
                    <a:pt x="188" y="488"/>
                    <a:pt x="187" y="487"/>
                  </a:cubicBezTo>
                  <a:cubicBezTo>
                    <a:pt x="187" y="487"/>
                    <a:pt x="184" y="487"/>
                    <a:pt x="183" y="486"/>
                  </a:cubicBezTo>
                  <a:cubicBezTo>
                    <a:pt x="183" y="485"/>
                    <a:pt x="184" y="487"/>
                    <a:pt x="186" y="486"/>
                  </a:cubicBezTo>
                  <a:cubicBezTo>
                    <a:pt x="185" y="486"/>
                    <a:pt x="185" y="486"/>
                    <a:pt x="185" y="486"/>
                  </a:cubicBezTo>
                  <a:cubicBezTo>
                    <a:pt x="188" y="485"/>
                    <a:pt x="190" y="487"/>
                    <a:pt x="193" y="486"/>
                  </a:cubicBezTo>
                  <a:cubicBezTo>
                    <a:pt x="192" y="486"/>
                    <a:pt x="192" y="486"/>
                    <a:pt x="192" y="486"/>
                  </a:cubicBezTo>
                  <a:cubicBezTo>
                    <a:pt x="195" y="486"/>
                    <a:pt x="195" y="486"/>
                    <a:pt x="195" y="486"/>
                  </a:cubicBezTo>
                  <a:cubicBezTo>
                    <a:pt x="193" y="486"/>
                    <a:pt x="194" y="485"/>
                    <a:pt x="194" y="484"/>
                  </a:cubicBezTo>
                  <a:cubicBezTo>
                    <a:pt x="192" y="484"/>
                    <a:pt x="194" y="485"/>
                    <a:pt x="193" y="485"/>
                  </a:cubicBezTo>
                  <a:cubicBezTo>
                    <a:pt x="192" y="484"/>
                    <a:pt x="190" y="484"/>
                    <a:pt x="191" y="483"/>
                  </a:cubicBezTo>
                  <a:cubicBezTo>
                    <a:pt x="192" y="484"/>
                    <a:pt x="193" y="483"/>
                    <a:pt x="194" y="483"/>
                  </a:cubicBezTo>
                  <a:cubicBezTo>
                    <a:pt x="195" y="483"/>
                    <a:pt x="192" y="483"/>
                    <a:pt x="193" y="482"/>
                  </a:cubicBezTo>
                  <a:cubicBezTo>
                    <a:pt x="194" y="483"/>
                    <a:pt x="194" y="483"/>
                    <a:pt x="194" y="483"/>
                  </a:cubicBezTo>
                  <a:cubicBezTo>
                    <a:pt x="194" y="480"/>
                    <a:pt x="194" y="478"/>
                    <a:pt x="190" y="476"/>
                  </a:cubicBezTo>
                  <a:cubicBezTo>
                    <a:pt x="191" y="475"/>
                    <a:pt x="191" y="475"/>
                    <a:pt x="193" y="474"/>
                  </a:cubicBezTo>
                  <a:cubicBezTo>
                    <a:pt x="192" y="474"/>
                    <a:pt x="191" y="474"/>
                    <a:pt x="191" y="473"/>
                  </a:cubicBezTo>
                  <a:cubicBezTo>
                    <a:pt x="193" y="473"/>
                    <a:pt x="193" y="473"/>
                    <a:pt x="193" y="473"/>
                  </a:cubicBezTo>
                  <a:cubicBezTo>
                    <a:pt x="194" y="472"/>
                    <a:pt x="192" y="472"/>
                    <a:pt x="191" y="471"/>
                  </a:cubicBezTo>
                  <a:cubicBezTo>
                    <a:pt x="193" y="471"/>
                    <a:pt x="193" y="471"/>
                    <a:pt x="193" y="471"/>
                  </a:cubicBezTo>
                  <a:cubicBezTo>
                    <a:pt x="194" y="471"/>
                    <a:pt x="192" y="470"/>
                    <a:pt x="191" y="470"/>
                  </a:cubicBezTo>
                  <a:cubicBezTo>
                    <a:pt x="193" y="470"/>
                    <a:pt x="193" y="470"/>
                    <a:pt x="193" y="470"/>
                  </a:cubicBezTo>
                  <a:cubicBezTo>
                    <a:pt x="191" y="470"/>
                    <a:pt x="191" y="470"/>
                    <a:pt x="191" y="470"/>
                  </a:cubicBezTo>
                  <a:cubicBezTo>
                    <a:pt x="191" y="469"/>
                    <a:pt x="191" y="468"/>
                    <a:pt x="193" y="469"/>
                  </a:cubicBezTo>
                  <a:cubicBezTo>
                    <a:pt x="193" y="469"/>
                    <a:pt x="192" y="468"/>
                    <a:pt x="192" y="468"/>
                  </a:cubicBezTo>
                  <a:cubicBezTo>
                    <a:pt x="193" y="468"/>
                    <a:pt x="193" y="467"/>
                    <a:pt x="193" y="466"/>
                  </a:cubicBezTo>
                  <a:cubicBezTo>
                    <a:pt x="192" y="466"/>
                    <a:pt x="191" y="466"/>
                    <a:pt x="190" y="466"/>
                  </a:cubicBezTo>
                  <a:cubicBezTo>
                    <a:pt x="188" y="465"/>
                    <a:pt x="190" y="466"/>
                    <a:pt x="189" y="465"/>
                  </a:cubicBezTo>
                  <a:cubicBezTo>
                    <a:pt x="190" y="465"/>
                    <a:pt x="191" y="465"/>
                    <a:pt x="192" y="465"/>
                  </a:cubicBezTo>
                  <a:cubicBezTo>
                    <a:pt x="195" y="465"/>
                    <a:pt x="192" y="462"/>
                    <a:pt x="193" y="461"/>
                  </a:cubicBezTo>
                  <a:cubicBezTo>
                    <a:pt x="192" y="460"/>
                    <a:pt x="192" y="460"/>
                    <a:pt x="192" y="460"/>
                  </a:cubicBezTo>
                  <a:cubicBezTo>
                    <a:pt x="195" y="460"/>
                    <a:pt x="193" y="459"/>
                    <a:pt x="194" y="458"/>
                  </a:cubicBezTo>
                  <a:cubicBezTo>
                    <a:pt x="193" y="458"/>
                    <a:pt x="191" y="457"/>
                    <a:pt x="191" y="456"/>
                  </a:cubicBezTo>
                  <a:cubicBezTo>
                    <a:pt x="189" y="455"/>
                    <a:pt x="193" y="457"/>
                    <a:pt x="195" y="457"/>
                  </a:cubicBezTo>
                  <a:cubicBezTo>
                    <a:pt x="194" y="456"/>
                    <a:pt x="194" y="456"/>
                    <a:pt x="194" y="456"/>
                  </a:cubicBezTo>
                  <a:cubicBezTo>
                    <a:pt x="194" y="456"/>
                    <a:pt x="194" y="456"/>
                    <a:pt x="194" y="456"/>
                  </a:cubicBezTo>
                  <a:cubicBezTo>
                    <a:pt x="194" y="455"/>
                    <a:pt x="193" y="454"/>
                    <a:pt x="194" y="454"/>
                  </a:cubicBezTo>
                  <a:cubicBezTo>
                    <a:pt x="194" y="454"/>
                    <a:pt x="194" y="454"/>
                    <a:pt x="194" y="454"/>
                  </a:cubicBezTo>
                  <a:cubicBezTo>
                    <a:pt x="195" y="454"/>
                    <a:pt x="196" y="455"/>
                    <a:pt x="196" y="454"/>
                  </a:cubicBezTo>
                  <a:cubicBezTo>
                    <a:pt x="194" y="453"/>
                    <a:pt x="196" y="453"/>
                    <a:pt x="194" y="452"/>
                  </a:cubicBezTo>
                  <a:cubicBezTo>
                    <a:pt x="195" y="452"/>
                    <a:pt x="195" y="452"/>
                    <a:pt x="195" y="452"/>
                  </a:cubicBezTo>
                  <a:cubicBezTo>
                    <a:pt x="194" y="451"/>
                    <a:pt x="194" y="451"/>
                    <a:pt x="194" y="451"/>
                  </a:cubicBezTo>
                  <a:cubicBezTo>
                    <a:pt x="195" y="451"/>
                    <a:pt x="195" y="451"/>
                    <a:pt x="195" y="451"/>
                  </a:cubicBezTo>
                  <a:cubicBezTo>
                    <a:pt x="196" y="453"/>
                    <a:pt x="196" y="453"/>
                    <a:pt x="196" y="453"/>
                  </a:cubicBezTo>
                  <a:cubicBezTo>
                    <a:pt x="197" y="452"/>
                    <a:pt x="195" y="452"/>
                    <a:pt x="194" y="451"/>
                  </a:cubicBezTo>
                  <a:cubicBezTo>
                    <a:pt x="193" y="450"/>
                    <a:pt x="195" y="450"/>
                    <a:pt x="195" y="451"/>
                  </a:cubicBezTo>
                  <a:cubicBezTo>
                    <a:pt x="196" y="451"/>
                    <a:pt x="195" y="451"/>
                    <a:pt x="195" y="451"/>
                  </a:cubicBezTo>
                  <a:cubicBezTo>
                    <a:pt x="196" y="452"/>
                    <a:pt x="196" y="451"/>
                    <a:pt x="196" y="452"/>
                  </a:cubicBezTo>
                  <a:cubicBezTo>
                    <a:pt x="196" y="451"/>
                    <a:pt x="195" y="450"/>
                    <a:pt x="195" y="450"/>
                  </a:cubicBezTo>
                  <a:cubicBezTo>
                    <a:pt x="195" y="451"/>
                    <a:pt x="196" y="450"/>
                    <a:pt x="197" y="451"/>
                  </a:cubicBezTo>
                  <a:cubicBezTo>
                    <a:pt x="196" y="450"/>
                    <a:pt x="197" y="450"/>
                    <a:pt x="196" y="450"/>
                  </a:cubicBezTo>
                  <a:cubicBezTo>
                    <a:pt x="196" y="450"/>
                    <a:pt x="195" y="449"/>
                    <a:pt x="194" y="449"/>
                  </a:cubicBezTo>
                  <a:cubicBezTo>
                    <a:pt x="194" y="448"/>
                    <a:pt x="194" y="448"/>
                    <a:pt x="195" y="448"/>
                  </a:cubicBezTo>
                  <a:cubicBezTo>
                    <a:pt x="195" y="449"/>
                    <a:pt x="195" y="449"/>
                    <a:pt x="195" y="449"/>
                  </a:cubicBezTo>
                  <a:cubicBezTo>
                    <a:pt x="195" y="448"/>
                    <a:pt x="196" y="448"/>
                    <a:pt x="194" y="447"/>
                  </a:cubicBezTo>
                  <a:cubicBezTo>
                    <a:pt x="196" y="449"/>
                    <a:pt x="196" y="449"/>
                    <a:pt x="196" y="449"/>
                  </a:cubicBezTo>
                  <a:cubicBezTo>
                    <a:pt x="196" y="448"/>
                    <a:pt x="196" y="448"/>
                    <a:pt x="196" y="447"/>
                  </a:cubicBezTo>
                  <a:cubicBezTo>
                    <a:pt x="197" y="448"/>
                    <a:pt x="198" y="450"/>
                    <a:pt x="199" y="450"/>
                  </a:cubicBezTo>
                  <a:cubicBezTo>
                    <a:pt x="198" y="448"/>
                    <a:pt x="198" y="448"/>
                    <a:pt x="198" y="448"/>
                  </a:cubicBezTo>
                  <a:cubicBezTo>
                    <a:pt x="199" y="448"/>
                    <a:pt x="199" y="448"/>
                    <a:pt x="199" y="449"/>
                  </a:cubicBezTo>
                  <a:cubicBezTo>
                    <a:pt x="200" y="449"/>
                    <a:pt x="198" y="444"/>
                    <a:pt x="199" y="445"/>
                  </a:cubicBezTo>
                  <a:cubicBezTo>
                    <a:pt x="200" y="447"/>
                    <a:pt x="200" y="447"/>
                    <a:pt x="201" y="447"/>
                  </a:cubicBezTo>
                  <a:cubicBezTo>
                    <a:pt x="200" y="446"/>
                    <a:pt x="200" y="446"/>
                    <a:pt x="200" y="446"/>
                  </a:cubicBezTo>
                  <a:cubicBezTo>
                    <a:pt x="200" y="446"/>
                    <a:pt x="201" y="448"/>
                    <a:pt x="200" y="447"/>
                  </a:cubicBezTo>
                  <a:cubicBezTo>
                    <a:pt x="199" y="446"/>
                    <a:pt x="200" y="446"/>
                    <a:pt x="200" y="445"/>
                  </a:cubicBezTo>
                  <a:cubicBezTo>
                    <a:pt x="200" y="446"/>
                    <a:pt x="201" y="447"/>
                    <a:pt x="202" y="447"/>
                  </a:cubicBezTo>
                  <a:cubicBezTo>
                    <a:pt x="202" y="447"/>
                    <a:pt x="202" y="447"/>
                    <a:pt x="202" y="447"/>
                  </a:cubicBezTo>
                  <a:cubicBezTo>
                    <a:pt x="205" y="449"/>
                    <a:pt x="200" y="450"/>
                    <a:pt x="204" y="454"/>
                  </a:cubicBezTo>
                  <a:cubicBezTo>
                    <a:pt x="205" y="456"/>
                    <a:pt x="206" y="463"/>
                    <a:pt x="206" y="463"/>
                  </a:cubicBezTo>
                  <a:cubicBezTo>
                    <a:pt x="214" y="451"/>
                    <a:pt x="212" y="449"/>
                    <a:pt x="214" y="446"/>
                  </a:cubicBezTo>
                  <a:cubicBezTo>
                    <a:pt x="214" y="447"/>
                    <a:pt x="214" y="447"/>
                    <a:pt x="214" y="447"/>
                  </a:cubicBezTo>
                  <a:cubicBezTo>
                    <a:pt x="214" y="446"/>
                    <a:pt x="214" y="446"/>
                    <a:pt x="214" y="446"/>
                  </a:cubicBezTo>
                  <a:cubicBezTo>
                    <a:pt x="214" y="446"/>
                    <a:pt x="215" y="446"/>
                    <a:pt x="215" y="446"/>
                  </a:cubicBezTo>
                  <a:cubicBezTo>
                    <a:pt x="215" y="446"/>
                    <a:pt x="215" y="447"/>
                    <a:pt x="216" y="445"/>
                  </a:cubicBezTo>
                  <a:cubicBezTo>
                    <a:pt x="216" y="445"/>
                    <a:pt x="216" y="445"/>
                    <a:pt x="216" y="445"/>
                  </a:cubicBezTo>
                  <a:cubicBezTo>
                    <a:pt x="216" y="445"/>
                    <a:pt x="217" y="443"/>
                    <a:pt x="217" y="443"/>
                  </a:cubicBezTo>
                  <a:cubicBezTo>
                    <a:pt x="216" y="445"/>
                    <a:pt x="216" y="445"/>
                    <a:pt x="216" y="445"/>
                  </a:cubicBezTo>
                  <a:cubicBezTo>
                    <a:pt x="216" y="447"/>
                    <a:pt x="217" y="446"/>
                    <a:pt x="217" y="447"/>
                  </a:cubicBezTo>
                  <a:cubicBezTo>
                    <a:pt x="217" y="445"/>
                    <a:pt x="217" y="447"/>
                    <a:pt x="218" y="445"/>
                  </a:cubicBezTo>
                  <a:cubicBezTo>
                    <a:pt x="218" y="445"/>
                    <a:pt x="218" y="445"/>
                    <a:pt x="218" y="445"/>
                  </a:cubicBezTo>
                  <a:cubicBezTo>
                    <a:pt x="219" y="445"/>
                    <a:pt x="219" y="444"/>
                    <a:pt x="220" y="444"/>
                  </a:cubicBezTo>
                  <a:cubicBezTo>
                    <a:pt x="220" y="444"/>
                    <a:pt x="219" y="446"/>
                    <a:pt x="219" y="446"/>
                  </a:cubicBezTo>
                  <a:cubicBezTo>
                    <a:pt x="219" y="447"/>
                    <a:pt x="219" y="447"/>
                    <a:pt x="220" y="447"/>
                  </a:cubicBezTo>
                  <a:cubicBezTo>
                    <a:pt x="220" y="447"/>
                    <a:pt x="220" y="446"/>
                    <a:pt x="220" y="446"/>
                  </a:cubicBezTo>
                  <a:cubicBezTo>
                    <a:pt x="220" y="446"/>
                    <a:pt x="220" y="446"/>
                    <a:pt x="220" y="447"/>
                  </a:cubicBezTo>
                  <a:cubicBezTo>
                    <a:pt x="220" y="446"/>
                    <a:pt x="220" y="446"/>
                    <a:pt x="220" y="446"/>
                  </a:cubicBezTo>
                  <a:cubicBezTo>
                    <a:pt x="220" y="446"/>
                    <a:pt x="220" y="446"/>
                    <a:pt x="220" y="447"/>
                  </a:cubicBezTo>
                  <a:cubicBezTo>
                    <a:pt x="220" y="447"/>
                    <a:pt x="220" y="447"/>
                    <a:pt x="220" y="447"/>
                  </a:cubicBezTo>
                  <a:cubicBezTo>
                    <a:pt x="220" y="447"/>
                    <a:pt x="220" y="447"/>
                    <a:pt x="220" y="447"/>
                  </a:cubicBezTo>
                  <a:cubicBezTo>
                    <a:pt x="220" y="447"/>
                    <a:pt x="220" y="447"/>
                    <a:pt x="220" y="447"/>
                  </a:cubicBezTo>
                  <a:cubicBezTo>
                    <a:pt x="220" y="447"/>
                    <a:pt x="220" y="447"/>
                    <a:pt x="220" y="448"/>
                  </a:cubicBezTo>
                  <a:cubicBezTo>
                    <a:pt x="220" y="449"/>
                    <a:pt x="220" y="449"/>
                    <a:pt x="220" y="449"/>
                  </a:cubicBezTo>
                  <a:cubicBezTo>
                    <a:pt x="220" y="449"/>
                    <a:pt x="221" y="448"/>
                    <a:pt x="221" y="447"/>
                  </a:cubicBezTo>
                  <a:cubicBezTo>
                    <a:pt x="222" y="449"/>
                    <a:pt x="224" y="448"/>
                    <a:pt x="225" y="448"/>
                  </a:cubicBezTo>
                  <a:cubicBezTo>
                    <a:pt x="225" y="448"/>
                    <a:pt x="224" y="449"/>
                    <a:pt x="225" y="449"/>
                  </a:cubicBezTo>
                  <a:cubicBezTo>
                    <a:pt x="225" y="449"/>
                    <a:pt x="226" y="448"/>
                    <a:pt x="226" y="449"/>
                  </a:cubicBezTo>
                  <a:cubicBezTo>
                    <a:pt x="226" y="448"/>
                    <a:pt x="225" y="450"/>
                    <a:pt x="225" y="450"/>
                  </a:cubicBezTo>
                  <a:cubicBezTo>
                    <a:pt x="225" y="451"/>
                    <a:pt x="226" y="449"/>
                    <a:pt x="226" y="449"/>
                  </a:cubicBezTo>
                  <a:cubicBezTo>
                    <a:pt x="225" y="452"/>
                    <a:pt x="229" y="450"/>
                    <a:pt x="229" y="452"/>
                  </a:cubicBezTo>
                  <a:cubicBezTo>
                    <a:pt x="229" y="451"/>
                    <a:pt x="228" y="452"/>
                    <a:pt x="227" y="452"/>
                  </a:cubicBezTo>
                  <a:cubicBezTo>
                    <a:pt x="228" y="452"/>
                    <a:pt x="229" y="452"/>
                    <a:pt x="232" y="452"/>
                  </a:cubicBezTo>
                  <a:cubicBezTo>
                    <a:pt x="230" y="453"/>
                    <a:pt x="230" y="453"/>
                    <a:pt x="230" y="453"/>
                  </a:cubicBezTo>
                  <a:cubicBezTo>
                    <a:pt x="230" y="453"/>
                    <a:pt x="231" y="453"/>
                    <a:pt x="232" y="453"/>
                  </a:cubicBezTo>
                  <a:cubicBezTo>
                    <a:pt x="233" y="452"/>
                    <a:pt x="234" y="452"/>
                    <a:pt x="234" y="452"/>
                  </a:cubicBezTo>
                  <a:cubicBezTo>
                    <a:pt x="234" y="452"/>
                    <a:pt x="234" y="452"/>
                    <a:pt x="234" y="452"/>
                  </a:cubicBezTo>
                  <a:cubicBezTo>
                    <a:pt x="235" y="453"/>
                    <a:pt x="235" y="452"/>
                    <a:pt x="236" y="453"/>
                  </a:cubicBezTo>
                  <a:cubicBezTo>
                    <a:pt x="235" y="454"/>
                    <a:pt x="235" y="453"/>
                    <a:pt x="234" y="454"/>
                  </a:cubicBezTo>
                  <a:cubicBezTo>
                    <a:pt x="232" y="455"/>
                    <a:pt x="233" y="456"/>
                    <a:pt x="233" y="456"/>
                  </a:cubicBezTo>
                  <a:cubicBezTo>
                    <a:pt x="235" y="456"/>
                    <a:pt x="235" y="456"/>
                    <a:pt x="235" y="456"/>
                  </a:cubicBezTo>
                  <a:cubicBezTo>
                    <a:pt x="236" y="456"/>
                    <a:pt x="234" y="457"/>
                    <a:pt x="234" y="457"/>
                  </a:cubicBezTo>
                  <a:cubicBezTo>
                    <a:pt x="239" y="456"/>
                    <a:pt x="239" y="456"/>
                    <a:pt x="239" y="456"/>
                  </a:cubicBezTo>
                  <a:cubicBezTo>
                    <a:pt x="238" y="456"/>
                    <a:pt x="237" y="458"/>
                    <a:pt x="236" y="457"/>
                  </a:cubicBezTo>
                  <a:cubicBezTo>
                    <a:pt x="237" y="458"/>
                    <a:pt x="240" y="458"/>
                    <a:pt x="241" y="458"/>
                  </a:cubicBezTo>
                  <a:cubicBezTo>
                    <a:pt x="241" y="459"/>
                    <a:pt x="243" y="459"/>
                    <a:pt x="243" y="460"/>
                  </a:cubicBezTo>
                  <a:cubicBezTo>
                    <a:pt x="242" y="460"/>
                    <a:pt x="243" y="459"/>
                    <a:pt x="242" y="460"/>
                  </a:cubicBezTo>
                  <a:cubicBezTo>
                    <a:pt x="240" y="461"/>
                    <a:pt x="240" y="461"/>
                    <a:pt x="240" y="461"/>
                  </a:cubicBezTo>
                  <a:cubicBezTo>
                    <a:pt x="240" y="460"/>
                    <a:pt x="238" y="461"/>
                    <a:pt x="237" y="461"/>
                  </a:cubicBezTo>
                  <a:cubicBezTo>
                    <a:pt x="238" y="462"/>
                    <a:pt x="238" y="463"/>
                    <a:pt x="237" y="464"/>
                  </a:cubicBezTo>
                  <a:cubicBezTo>
                    <a:pt x="240" y="463"/>
                    <a:pt x="239" y="465"/>
                    <a:pt x="242" y="465"/>
                  </a:cubicBezTo>
                  <a:cubicBezTo>
                    <a:pt x="242" y="466"/>
                    <a:pt x="240" y="466"/>
                    <a:pt x="239" y="466"/>
                  </a:cubicBezTo>
                  <a:cubicBezTo>
                    <a:pt x="240" y="467"/>
                    <a:pt x="240" y="468"/>
                    <a:pt x="240" y="469"/>
                  </a:cubicBezTo>
                  <a:cubicBezTo>
                    <a:pt x="240" y="469"/>
                    <a:pt x="240" y="469"/>
                    <a:pt x="240" y="469"/>
                  </a:cubicBezTo>
                  <a:cubicBezTo>
                    <a:pt x="240" y="470"/>
                    <a:pt x="240" y="472"/>
                    <a:pt x="242" y="472"/>
                  </a:cubicBezTo>
                  <a:cubicBezTo>
                    <a:pt x="241" y="472"/>
                    <a:pt x="241" y="472"/>
                    <a:pt x="241" y="472"/>
                  </a:cubicBezTo>
                  <a:cubicBezTo>
                    <a:pt x="240" y="473"/>
                    <a:pt x="244" y="472"/>
                    <a:pt x="243" y="474"/>
                  </a:cubicBezTo>
                  <a:cubicBezTo>
                    <a:pt x="242" y="473"/>
                    <a:pt x="242" y="473"/>
                    <a:pt x="242" y="473"/>
                  </a:cubicBezTo>
                  <a:cubicBezTo>
                    <a:pt x="243" y="474"/>
                    <a:pt x="241" y="475"/>
                    <a:pt x="243" y="476"/>
                  </a:cubicBezTo>
                  <a:cubicBezTo>
                    <a:pt x="242" y="476"/>
                    <a:pt x="242" y="476"/>
                    <a:pt x="241" y="475"/>
                  </a:cubicBezTo>
                  <a:cubicBezTo>
                    <a:pt x="242" y="476"/>
                    <a:pt x="242" y="477"/>
                    <a:pt x="243" y="478"/>
                  </a:cubicBezTo>
                  <a:cubicBezTo>
                    <a:pt x="241" y="478"/>
                    <a:pt x="241" y="478"/>
                    <a:pt x="241" y="478"/>
                  </a:cubicBezTo>
                  <a:cubicBezTo>
                    <a:pt x="240" y="478"/>
                    <a:pt x="244" y="478"/>
                    <a:pt x="243" y="479"/>
                  </a:cubicBezTo>
                  <a:cubicBezTo>
                    <a:pt x="243" y="479"/>
                    <a:pt x="242" y="480"/>
                    <a:pt x="242" y="480"/>
                  </a:cubicBezTo>
                  <a:cubicBezTo>
                    <a:pt x="243" y="480"/>
                    <a:pt x="243" y="481"/>
                    <a:pt x="243" y="481"/>
                  </a:cubicBezTo>
                  <a:cubicBezTo>
                    <a:pt x="241" y="482"/>
                    <a:pt x="241" y="482"/>
                    <a:pt x="241" y="482"/>
                  </a:cubicBezTo>
                  <a:cubicBezTo>
                    <a:pt x="241" y="486"/>
                    <a:pt x="241" y="490"/>
                    <a:pt x="243" y="494"/>
                  </a:cubicBezTo>
                  <a:cubicBezTo>
                    <a:pt x="240" y="494"/>
                    <a:pt x="241" y="493"/>
                    <a:pt x="240" y="493"/>
                  </a:cubicBezTo>
                  <a:cubicBezTo>
                    <a:pt x="242" y="493"/>
                    <a:pt x="240" y="494"/>
                    <a:pt x="241" y="495"/>
                  </a:cubicBezTo>
                  <a:cubicBezTo>
                    <a:pt x="241" y="495"/>
                    <a:pt x="241" y="495"/>
                    <a:pt x="241" y="495"/>
                  </a:cubicBezTo>
                  <a:cubicBezTo>
                    <a:pt x="241" y="496"/>
                    <a:pt x="240" y="496"/>
                    <a:pt x="240" y="497"/>
                  </a:cubicBezTo>
                  <a:cubicBezTo>
                    <a:pt x="241" y="497"/>
                    <a:pt x="241" y="497"/>
                    <a:pt x="241" y="497"/>
                  </a:cubicBezTo>
                  <a:cubicBezTo>
                    <a:pt x="242" y="497"/>
                    <a:pt x="238" y="498"/>
                    <a:pt x="241" y="498"/>
                  </a:cubicBezTo>
                  <a:cubicBezTo>
                    <a:pt x="239" y="499"/>
                    <a:pt x="239" y="499"/>
                    <a:pt x="239" y="499"/>
                  </a:cubicBezTo>
                  <a:cubicBezTo>
                    <a:pt x="242" y="499"/>
                    <a:pt x="238" y="499"/>
                    <a:pt x="240" y="500"/>
                  </a:cubicBezTo>
                  <a:cubicBezTo>
                    <a:pt x="240" y="500"/>
                    <a:pt x="240" y="500"/>
                    <a:pt x="240" y="500"/>
                  </a:cubicBezTo>
                  <a:cubicBezTo>
                    <a:pt x="239" y="501"/>
                    <a:pt x="243" y="502"/>
                    <a:pt x="241" y="502"/>
                  </a:cubicBezTo>
                  <a:cubicBezTo>
                    <a:pt x="241" y="503"/>
                    <a:pt x="242" y="504"/>
                    <a:pt x="244" y="504"/>
                  </a:cubicBezTo>
                  <a:cubicBezTo>
                    <a:pt x="241" y="504"/>
                    <a:pt x="241" y="504"/>
                    <a:pt x="241" y="504"/>
                  </a:cubicBezTo>
                  <a:cubicBezTo>
                    <a:pt x="242" y="507"/>
                    <a:pt x="241" y="511"/>
                    <a:pt x="244" y="513"/>
                  </a:cubicBezTo>
                  <a:cubicBezTo>
                    <a:pt x="243" y="513"/>
                    <a:pt x="243" y="513"/>
                    <a:pt x="243" y="513"/>
                  </a:cubicBezTo>
                  <a:cubicBezTo>
                    <a:pt x="245" y="515"/>
                    <a:pt x="241" y="517"/>
                    <a:pt x="245" y="518"/>
                  </a:cubicBezTo>
                  <a:cubicBezTo>
                    <a:pt x="247" y="518"/>
                    <a:pt x="247" y="518"/>
                    <a:pt x="247" y="518"/>
                  </a:cubicBezTo>
                  <a:cubicBezTo>
                    <a:pt x="244" y="519"/>
                    <a:pt x="244" y="519"/>
                    <a:pt x="244" y="519"/>
                  </a:cubicBezTo>
                  <a:cubicBezTo>
                    <a:pt x="246" y="519"/>
                    <a:pt x="245" y="520"/>
                    <a:pt x="247" y="521"/>
                  </a:cubicBezTo>
                  <a:cubicBezTo>
                    <a:pt x="245" y="521"/>
                    <a:pt x="245" y="521"/>
                    <a:pt x="245" y="521"/>
                  </a:cubicBezTo>
                  <a:cubicBezTo>
                    <a:pt x="245" y="521"/>
                    <a:pt x="247" y="522"/>
                    <a:pt x="247" y="523"/>
                  </a:cubicBezTo>
                  <a:cubicBezTo>
                    <a:pt x="246" y="523"/>
                    <a:pt x="246" y="523"/>
                    <a:pt x="246" y="523"/>
                  </a:cubicBezTo>
                  <a:cubicBezTo>
                    <a:pt x="243" y="527"/>
                    <a:pt x="241" y="532"/>
                    <a:pt x="246" y="534"/>
                  </a:cubicBezTo>
                  <a:cubicBezTo>
                    <a:pt x="247" y="535"/>
                    <a:pt x="243" y="535"/>
                    <a:pt x="244" y="536"/>
                  </a:cubicBezTo>
                  <a:cubicBezTo>
                    <a:pt x="247" y="538"/>
                    <a:pt x="245" y="541"/>
                    <a:pt x="247" y="543"/>
                  </a:cubicBezTo>
                  <a:cubicBezTo>
                    <a:pt x="246" y="546"/>
                    <a:pt x="244" y="545"/>
                    <a:pt x="243" y="548"/>
                  </a:cubicBezTo>
                  <a:cubicBezTo>
                    <a:pt x="243" y="547"/>
                    <a:pt x="243" y="547"/>
                    <a:pt x="243" y="547"/>
                  </a:cubicBezTo>
                  <a:cubicBezTo>
                    <a:pt x="242" y="549"/>
                    <a:pt x="241" y="547"/>
                    <a:pt x="240" y="546"/>
                  </a:cubicBezTo>
                  <a:cubicBezTo>
                    <a:pt x="240" y="547"/>
                    <a:pt x="239" y="547"/>
                    <a:pt x="240" y="549"/>
                  </a:cubicBezTo>
                  <a:cubicBezTo>
                    <a:pt x="239" y="550"/>
                    <a:pt x="238" y="546"/>
                    <a:pt x="238" y="547"/>
                  </a:cubicBezTo>
                  <a:cubicBezTo>
                    <a:pt x="238" y="546"/>
                    <a:pt x="238" y="548"/>
                    <a:pt x="238" y="548"/>
                  </a:cubicBezTo>
                  <a:cubicBezTo>
                    <a:pt x="236" y="550"/>
                    <a:pt x="238" y="546"/>
                    <a:pt x="235" y="545"/>
                  </a:cubicBezTo>
                  <a:cubicBezTo>
                    <a:pt x="232" y="546"/>
                    <a:pt x="228" y="548"/>
                    <a:pt x="225" y="547"/>
                  </a:cubicBezTo>
                  <a:cubicBezTo>
                    <a:pt x="225" y="547"/>
                    <a:pt x="225" y="549"/>
                    <a:pt x="225" y="549"/>
                  </a:cubicBezTo>
                  <a:cubicBezTo>
                    <a:pt x="224" y="546"/>
                    <a:pt x="224" y="550"/>
                    <a:pt x="223" y="549"/>
                  </a:cubicBezTo>
                  <a:cubicBezTo>
                    <a:pt x="223" y="548"/>
                    <a:pt x="223" y="548"/>
                    <a:pt x="223" y="547"/>
                  </a:cubicBezTo>
                  <a:cubicBezTo>
                    <a:pt x="222" y="546"/>
                    <a:pt x="220" y="548"/>
                    <a:pt x="219" y="547"/>
                  </a:cubicBezTo>
                  <a:cubicBezTo>
                    <a:pt x="218" y="549"/>
                    <a:pt x="216" y="546"/>
                    <a:pt x="215" y="548"/>
                  </a:cubicBezTo>
                  <a:cubicBezTo>
                    <a:pt x="215" y="546"/>
                    <a:pt x="214" y="547"/>
                    <a:pt x="214" y="546"/>
                  </a:cubicBezTo>
                  <a:cubicBezTo>
                    <a:pt x="213" y="550"/>
                    <a:pt x="211" y="545"/>
                    <a:pt x="210" y="547"/>
                  </a:cubicBezTo>
                  <a:cubicBezTo>
                    <a:pt x="210" y="547"/>
                    <a:pt x="210" y="547"/>
                    <a:pt x="210" y="547"/>
                  </a:cubicBezTo>
                  <a:cubicBezTo>
                    <a:pt x="206" y="547"/>
                    <a:pt x="202" y="547"/>
                    <a:pt x="198" y="549"/>
                  </a:cubicBezTo>
                  <a:cubicBezTo>
                    <a:pt x="195" y="549"/>
                    <a:pt x="193" y="546"/>
                    <a:pt x="190" y="547"/>
                  </a:cubicBezTo>
                  <a:cubicBezTo>
                    <a:pt x="190" y="548"/>
                    <a:pt x="190" y="549"/>
                    <a:pt x="190" y="549"/>
                  </a:cubicBezTo>
                  <a:cubicBezTo>
                    <a:pt x="189" y="549"/>
                    <a:pt x="190" y="548"/>
                    <a:pt x="190" y="547"/>
                  </a:cubicBezTo>
                  <a:cubicBezTo>
                    <a:pt x="188" y="549"/>
                    <a:pt x="187" y="547"/>
                    <a:pt x="185" y="547"/>
                  </a:cubicBezTo>
                  <a:cubicBezTo>
                    <a:pt x="185" y="548"/>
                    <a:pt x="184" y="548"/>
                    <a:pt x="185" y="549"/>
                  </a:cubicBezTo>
                  <a:cubicBezTo>
                    <a:pt x="183" y="546"/>
                    <a:pt x="181" y="550"/>
                    <a:pt x="179" y="548"/>
                  </a:cubicBezTo>
                  <a:cubicBezTo>
                    <a:pt x="179" y="552"/>
                    <a:pt x="178" y="550"/>
                    <a:pt x="177" y="551"/>
                  </a:cubicBezTo>
                  <a:cubicBezTo>
                    <a:pt x="177" y="551"/>
                    <a:pt x="177" y="550"/>
                    <a:pt x="177" y="549"/>
                  </a:cubicBezTo>
                  <a:cubicBezTo>
                    <a:pt x="175" y="550"/>
                    <a:pt x="175" y="550"/>
                    <a:pt x="173" y="549"/>
                  </a:cubicBezTo>
                  <a:cubicBezTo>
                    <a:pt x="172" y="549"/>
                    <a:pt x="172" y="551"/>
                    <a:pt x="171" y="551"/>
                  </a:cubicBezTo>
                  <a:cubicBezTo>
                    <a:pt x="171" y="548"/>
                    <a:pt x="170" y="550"/>
                    <a:pt x="169" y="550"/>
                  </a:cubicBezTo>
                  <a:cubicBezTo>
                    <a:pt x="169" y="552"/>
                    <a:pt x="168" y="553"/>
                    <a:pt x="167" y="552"/>
                  </a:cubicBezTo>
                  <a:cubicBezTo>
                    <a:pt x="168" y="549"/>
                    <a:pt x="168" y="549"/>
                    <a:pt x="168" y="549"/>
                  </a:cubicBezTo>
                  <a:cubicBezTo>
                    <a:pt x="165" y="551"/>
                    <a:pt x="162" y="548"/>
                    <a:pt x="159" y="551"/>
                  </a:cubicBezTo>
                  <a:cubicBezTo>
                    <a:pt x="159" y="549"/>
                    <a:pt x="159" y="549"/>
                    <a:pt x="159" y="549"/>
                  </a:cubicBezTo>
                  <a:cubicBezTo>
                    <a:pt x="156" y="550"/>
                    <a:pt x="154" y="548"/>
                    <a:pt x="151" y="549"/>
                  </a:cubicBezTo>
                  <a:cubicBezTo>
                    <a:pt x="150" y="548"/>
                    <a:pt x="150" y="547"/>
                    <a:pt x="149" y="547"/>
                  </a:cubicBezTo>
                  <a:cubicBezTo>
                    <a:pt x="148" y="548"/>
                    <a:pt x="148" y="548"/>
                    <a:pt x="146" y="549"/>
                  </a:cubicBezTo>
                  <a:cubicBezTo>
                    <a:pt x="146" y="549"/>
                    <a:pt x="146" y="548"/>
                    <a:pt x="147" y="547"/>
                  </a:cubicBezTo>
                  <a:cubicBezTo>
                    <a:pt x="146" y="546"/>
                    <a:pt x="147" y="544"/>
                    <a:pt x="145" y="545"/>
                  </a:cubicBezTo>
                  <a:cubicBezTo>
                    <a:pt x="146" y="545"/>
                    <a:pt x="146" y="545"/>
                    <a:pt x="146" y="545"/>
                  </a:cubicBezTo>
                  <a:cubicBezTo>
                    <a:pt x="145" y="545"/>
                    <a:pt x="143" y="545"/>
                    <a:pt x="144" y="544"/>
                  </a:cubicBezTo>
                  <a:cubicBezTo>
                    <a:pt x="143" y="544"/>
                    <a:pt x="142" y="543"/>
                    <a:pt x="140" y="544"/>
                  </a:cubicBezTo>
                  <a:cubicBezTo>
                    <a:pt x="140" y="543"/>
                    <a:pt x="143" y="543"/>
                    <a:pt x="141" y="543"/>
                  </a:cubicBezTo>
                  <a:cubicBezTo>
                    <a:pt x="143" y="543"/>
                    <a:pt x="143" y="543"/>
                    <a:pt x="143" y="543"/>
                  </a:cubicBezTo>
                  <a:cubicBezTo>
                    <a:pt x="143" y="541"/>
                    <a:pt x="142" y="539"/>
                    <a:pt x="142" y="537"/>
                  </a:cubicBezTo>
                  <a:cubicBezTo>
                    <a:pt x="145" y="537"/>
                    <a:pt x="142" y="534"/>
                    <a:pt x="144" y="534"/>
                  </a:cubicBezTo>
                  <a:cubicBezTo>
                    <a:pt x="143" y="533"/>
                    <a:pt x="146" y="532"/>
                    <a:pt x="143" y="530"/>
                  </a:cubicBezTo>
                  <a:cubicBezTo>
                    <a:pt x="144" y="531"/>
                    <a:pt x="144" y="531"/>
                    <a:pt x="144" y="531"/>
                  </a:cubicBezTo>
                  <a:cubicBezTo>
                    <a:pt x="145" y="530"/>
                    <a:pt x="146" y="528"/>
                    <a:pt x="147" y="527"/>
                  </a:cubicBezTo>
                  <a:cubicBezTo>
                    <a:pt x="148" y="527"/>
                    <a:pt x="146" y="526"/>
                    <a:pt x="146" y="525"/>
                  </a:cubicBezTo>
                  <a:cubicBezTo>
                    <a:pt x="147" y="525"/>
                    <a:pt x="147" y="525"/>
                    <a:pt x="147" y="525"/>
                  </a:cubicBezTo>
                  <a:cubicBezTo>
                    <a:pt x="147" y="524"/>
                    <a:pt x="145" y="523"/>
                    <a:pt x="145" y="522"/>
                  </a:cubicBezTo>
                  <a:cubicBezTo>
                    <a:pt x="146" y="522"/>
                    <a:pt x="145" y="521"/>
                    <a:pt x="146" y="521"/>
                  </a:cubicBezTo>
                  <a:cubicBezTo>
                    <a:pt x="146" y="522"/>
                    <a:pt x="147" y="523"/>
                    <a:pt x="149" y="525"/>
                  </a:cubicBezTo>
                  <a:cubicBezTo>
                    <a:pt x="150" y="525"/>
                    <a:pt x="147" y="522"/>
                    <a:pt x="149" y="523"/>
                  </a:cubicBezTo>
                  <a:cubicBezTo>
                    <a:pt x="150" y="522"/>
                    <a:pt x="150" y="521"/>
                    <a:pt x="149" y="520"/>
                  </a:cubicBezTo>
                  <a:cubicBezTo>
                    <a:pt x="149" y="521"/>
                    <a:pt x="150" y="520"/>
                    <a:pt x="150" y="521"/>
                  </a:cubicBezTo>
                  <a:cubicBezTo>
                    <a:pt x="151" y="521"/>
                    <a:pt x="151" y="520"/>
                    <a:pt x="151" y="520"/>
                  </a:cubicBezTo>
                  <a:cubicBezTo>
                    <a:pt x="150" y="520"/>
                    <a:pt x="150" y="520"/>
                    <a:pt x="150" y="520"/>
                  </a:cubicBezTo>
                  <a:cubicBezTo>
                    <a:pt x="149" y="519"/>
                    <a:pt x="150" y="518"/>
                    <a:pt x="148" y="517"/>
                  </a:cubicBezTo>
                  <a:cubicBezTo>
                    <a:pt x="148" y="517"/>
                    <a:pt x="149" y="518"/>
                    <a:pt x="148" y="518"/>
                  </a:cubicBezTo>
                  <a:cubicBezTo>
                    <a:pt x="147" y="517"/>
                    <a:pt x="148" y="516"/>
                    <a:pt x="149" y="516"/>
                  </a:cubicBezTo>
                  <a:cubicBezTo>
                    <a:pt x="150" y="517"/>
                    <a:pt x="150" y="519"/>
                    <a:pt x="151" y="519"/>
                  </a:cubicBezTo>
                  <a:cubicBezTo>
                    <a:pt x="150" y="515"/>
                    <a:pt x="150" y="515"/>
                    <a:pt x="150" y="515"/>
                  </a:cubicBezTo>
                  <a:cubicBezTo>
                    <a:pt x="150" y="516"/>
                    <a:pt x="149" y="516"/>
                    <a:pt x="148" y="515"/>
                  </a:cubicBezTo>
                  <a:cubicBezTo>
                    <a:pt x="148" y="516"/>
                    <a:pt x="148" y="516"/>
                    <a:pt x="148" y="516"/>
                  </a:cubicBezTo>
                  <a:cubicBezTo>
                    <a:pt x="147" y="515"/>
                    <a:pt x="147" y="515"/>
                    <a:pt x="147" y="515"/>
                  </a:cubicBezTo>
                  <a:cubicBezTo>
                    <a:pt x="147" y="516"/>
                    <a:pt x="145" y="516"/>
                    <a:pt x="145" y="517"/>
                  </a:cubicBezTo>
                  <a:cubicBezTo>
                    <a:pt x="147" y="518"/>
                    <a:pt x="147" y="518"/>
                    <a:pt x="147" y="518"/>
                  </a:cubicBezTo>
                  <a:cubicBezTo>
                    <a:pt x="146" y="519"/>
                    <a:pt x="147" y="521"/>
                    <a:pt x="146" y="520"/>
                  </a:cubicBezTo>
                  <a:cubicBezTo>
                    <a:pt x="145" y="519"/>
                    <a:pt x="145" y="519"/>
                    <a:pt x="144" y="519"/>
                  </a:cubicBezTo>
                  <a:cubicBezTo>
                    <a:pt x="144" y="519"/>
                    <a:pt x="144" y="519"/>
                    <a:pt x="144" y="519"/>
                  </a:cubicBezTo>
                  <a:cubicBezTo>
                    <a:pt x="142" y="518"/>
                    <a:pt x="142" y="518"/>
                    <a:pt x="142" y="518"/>
                  </a:cubicBezTo>
                  <a:cubicBezTo>
                    <a:pt x="145" y="520"/>
                    <a:pt x="142" y="520"/>
                    <a:pt x="142" y="521"/>
                  </a:cubicBezTo>
                  <a:cubicBezTo>
                    <a:pt x="142" y="520"/>
                    <a:pt x="142" y="520"/>
                    <a:pt x="142" y="520"/>
                  </a:cubicBezTo>
                  <a:cubicBezTo>
                    <a:pt x="140" y="521"/>
                    <a:pt x="143" y="521"/>
                    <a:pt x="143" y="522"/>
                  </a:cubicBezTo>
                  <a:cubicBezTo>
                    <a:pt x="142" y="522"/>
                    <a:pt x="140" y="520"/>
                    <a:pt x="139" y="520"/>
                  </a:cubicBezTo>
                  <a:cubicBezTo>
                    <a:pt x="138" y="521"/>
                    <a:pt x="139" y="524"/>
                    <a:pt x="137" y="524"/>
                  </a:cubicBezTo>
                  <a:cubicBezTo>
                    <a:pt x="136" y="525"/>
                    <a:pt x="137" y="526"/>
                    <a:pt x="137" y="528"/>
                  </a:cubicBezTo>
                  <a:cubicBezTo>
                    <a:pt x="137" y="529"/>
                    <a:pt x="135" y="527"/>
                    <a:pt x="136" y="528"/>
                  </a:cubicBezTo>
                  <a:cubicBezTo>
                    <a:pt x="135" y="527"/>
                    <a:pt x="134" y="527"/>
                    <a:pt x="133" y="527"/>
                  </a:cubicBezTo>
                  <a:cubicBezTo>
                    <a:pt x="134" y="527"/>
                    <a:pt x="132" y="528"/>
                    <a:pt x="135" y="529"/>
                  </a:cubicBezTo>
                  <a:cubicBezTo>
                    <a:pt x="133" y="529"/>
                    <a:pt x="132" y="532"/>
                    <a:pt x="133" y="533"/>
                  </a:cubicBezTo>
                  <a:cubicBezTo>
                    <a:pt x="133" y="533"/>
                    <a:pt x="131" y="532"/>
                    <a:pt x="130" y="532"/>
                  </a:cubicBezTo>
                  <a:cubicBezTo>
                    <a:pt x="131" y="534"/>
                    <a:pt x="132" y="535"/>
                    <a:pt x="131" y="536"/>
                  </a:cubicBezTo>
                  <a:cubicBezTo>
                    <a:pt x="133" y="537"/>
                    <a:pt x="133" y="536"/>
                    <a:pt x="135" y="537"/>
                  </a:cubicBezTo>
                  <a:cubicBezTo>
                    <a:pt x="135" y="537"/>
                    <a:pt x="136" y="537"/>
                    <a:pt x="136" y="537"/>
                  </a:cubicBezTo>
                  <a:cubicBezTo>
                    <a:pt x="134" y="537"/>
                    <a:pt x="131" y="537"/>
                    <a:pt x="131" y="538"/>
                  </a:cubicBezTo>
                  <a:cubicBezTo>
                    <a:pt x="128" y="538"/>
                    <a:pt x="132" y="536"/>
                    <a:pt x="129" y="536"/>
                  </a:cubicBezTo>
                  <a:cubicBezTo>
                    <a:pt x="126" y="535"/>
                    <a:pt x="127" y="533"/>
                    <a:pt x="128" y="533"/>
                  </a:cubicBezTo>
                  <a:cubicBezTo>
                    <a:pt x="126" y="531"/>
                    <a:pt x="128" y="533"/>
                    <a:pt x="126" y="533"/>
                  </a:cubicBezTo>
                  <a:cubicBezTo>
                    <a:pt x="126" y="534"/>
                    <a:pt x="127" y="535"/>
                    <a:pt x="127" y="536"/>
                  </a:cubicBezTo>
                  <a:cubicBezTo>
                    <a:pt x="128" y="537"/>
                    <a:pt x="128" y="536"/>
                    <a:pt x="129" y="537"/>
                  </a:cubicBezTo>
                  <a:cubicBezTo>
                    <a:pt x="131" y="539"/>
                    <a:pt x="127" y="539"/>
                    <a:pt x="127" y="539"/>
                  </a:cubicBezTo>
                  <a:cubicBezTo>
                    <a:pt x="126" y="538"/>
                    <a:pt x="126" y="538"/>
                    <a:pt x="126" y="538"/>
                  </a:cubicBezTo>
                  <a:cubicBezTo>
                    <a:pt x="125" y="539"/>
                    <a:pt x="127" y="540"/>
                    <a:pt x="127" y="541"/>
                  </a:cubicBezTo>
                  <a:cubicBezTo>
                    <a:pt x="124" y="541"/>
                    <a:pt x="126" y="539"/>
                    <a:pt x="124" y="538"/>
                  </a:cubicBezTo>
                  <a:cubicBezTo>
                    <a:pt x="122" y="539"/>
                    <a:pt x="122" y="539"/>
                    <a:pt x="122" y="539"/>
                  </a:cubicBezTo>
                  <a:cubicBezTo>
                    <a:pt x="122" y="542"/>
                    <a:pt x="125" y="540"/>
                    <a:pt x="124" y="542"/>
                  </a:cubicBezTo>
                  <a:cubicBezTo>
                    <a:pt x="123" y="542"/>
                    <a:pt x="123" y="542"/>
                    <a:pt x="123" y="542"/>
                  </a:cubicBezTo>
                  <a:cubicBezTo>
                    <a:pt x="124" y="543"/>
                    <a:pt x="124" y="543"/>
                    <a:pt x="124" y="543"/>
                  </a:cubicBezTo>
                  <a:cubicBezTo>
                    <a:pt x="125" y="543"/>
                    <a:pt x="127" y="543"/>
                    <a:pt x="126" y="542"/>
                  </a:cubicBezTo>
                  <a:cubicBezTo>
                    <a:pt x="130" y="542"/>
                    <a:pt x="127" y="543"/>
                    <a:pt x="128" y="544"/>
                  </a:cubicBezTo>
                  <a:cubicBezTo>
                    <a:pt x="130" y="545"/>
                    <a:pt x="127" y="544"/>
                    <a:pt x="129" y="543"/>
                  </a:cubicBezTo>
                  <a:cubicBezTo>
                    <a:pt x="131" y="543"/>
                    <a:pt x="131" y="544"/>
                    <a:pt x="131" y="545"/>
                  </a:cubicBezTo>
                  <a:cubicBezTo>
                    <a:pt x="132" y="546"/>
                    <a:pt x="130" y="546"/>
                    <a:pt x="129" y="547"/>
                  </a:cubicBezTo>
                  <a:cubicBezTo>
                    <a:pt x="128" y="546"/>
                    <a:pt x="128" y="545"/>
                    <a:pt x="129" y="545"/>
                  </a:cubicBezTo>
                  <a:cubicBezTo>
                    <a:pt x="127" y="544"/>
                    <a:pt x="125" y="547"/>
                    <a:pt x="124" y="546"/>
                  </a:cubicBezTo>
                  <a:cubicBezTo>
                    <a:pt x="123" y="548"/>
                    <a:pt x="125" y="547"/>
                    <a:pt x="126" y="548"/>
                  </a:cubicBezTo>
                  <a:cubicBezTo>
                    <a:pt x="126" y="547"/>
                    <a:pt x="128" y="547"/>
                    <a:pt x="128" y="547"/>
                  </a:cubicBezTo>
                  <a:cubicBezTo>
                    <a:pt x="133" y="548"/>
                    <a:pt x="125" y="549"/>
                    <a:pt x="127" y="551"/>
                  </a:cubicBezTo>
                  <a:cubicBezTo>
                    <a:pt x="130" y="550"/>
                    <a:pt x="132" y="552"/>
                    <a:pt x="134" y="549"/>
                  </a:cubicBezTo>
                  <a:cubicBezTo>
                    <a:pt x="135" y="549"/>
                    <a:pt x="136" y="550"/>
                    <a:pt x="136" y="550"/>
                  </a:cubicBezTo>
                  <a:cubicBezTo>
                    <a:pt x="134" y="551"/>
                    <a:pt x="135" y="552"/>
                    <a:pt x="133" y="552"/>
                  </a:cubicBezTo>
                  <a:cubicBezTo>
                    <a:pt x="133" y="553"/>
                    <a:pt x="133" y="553"/>
                    <a:pt x="133" y="553"/>
                  </a:cubicBezTo>
                  <a:cubicBezTo>
                    <a:pt x="130" y="553"/>
                    <a:pt x="130" y="553"/>
                    <a:pt x="130" y="553"/>
                  </a:cubicBezTo>
                  <a:cubicBezTo>
                    <a:pt x="130" y="554"/>
                    <a:pt x="129" y="557"/>
                    <a:pt x="129" y="558"/>
                  </a:cubicBezTo>
                  <a:cubicBezTo>
                    <a:pt x="130" y="558"/>
                    <a:pt x="130" y="556"/>
                    <a:pt x="131" y="557"/>
                  </a:cubicBezTo>
                  <a:cubicBezTo>
                    <a:pt x="130" y="557"/>
                    <a:pt x="130" y="559"/>
                    <a:pt x="131" y="559"/>
                  </a:cubicBezTo>
                  <a:cubicBezTo>
                    <a:pt x="130" y="558"/>
                    <a:pt x="133" y="557"/>
                    <a:pt x="134" y="557"/>
                  </a:cubicBezTo>
                  <a:cubicBezTo>
                    <a:pt x="134" y="558"/>
                    <a:pt x="134" y="560"/>
                    <a:pt x="133" y="560"/>
                  </a:cubicBezTo>
                  <a:cubicBezTo>
                    <a:pt x="131" y="561"/>
                    <a:pt x="131" y="561"/>
                    <a:pt x="131" y="561"/>
                  </a:cubicBezTo>
                  <a:cubicBezTo>
                    <a:pt x="133" y="560"/>
                    <a:pt x="131" y="562"/>
                    <a:pt x="132" y="562"/>
                  </a:cubicBezTo>
                  <a:cubicBezTo>
                    <a:pt x="133" y="561"/>
                    <a:pt x="135" y="560"/>
                    <a:pt x="136" y="559"/>
                  </a:cubicBezTo>
                  <a:cubicBezTo>
                    <a:pt x="137" y="559"/>
                    <a:pt x="136" y="561"/>
                    <a:pt x="137" y="561"/>
                  </a:cubicBezTo>
                  <a:cubicBezTo>
                    <a:pt x="135" y="561"/>
                    <a:pt x="135" y="561"/>
                    <a:pt x="135" y="561"/>
                  </a:cubicBezTo>
                  <a:cubicBezTo>
                    <a:pt x="136" y="562"/>
                    <a:pt x="133" y="564"/>
                    <a:pt x="135" y="564"/>
                  </a:cubicBezTo>
                  <a:cubicBezTo>
                    <a:pt x="136" y="563"/>
                    <a:pt x="136" y="563"/>
                    <a:pt x="136" y="563"/>
                  </a:cubicBezTo>
                  <a:cubicBezTo>
                    <a:pt x="136" y="564"/>
                    <a:pt x="136" y="564"/>
                    <a:pt x="135" y="564"/>
                  </a:cubicBezTo>
                  <a:close/>
                  <a:moveTo>
                    <a:pt x="181" y="303"/>
                  </a:moveTo>
                  <a:cubicBezTo>
                    <a:pt x="181" y="303"/>
                    <a:pt x="181" y="303"/>
                    <a:pt x="181" y="303"/>
                  </a:cubicBezTo>
                  <a:cubicBezTo>
                    <a:pt x="181" y="303"/>
                    <a:pt x="181" y="303"/>
                    <a:pt x="181" y="303"/>
                  </a:cubicBezTo>
                  <a:cubicBezTo>
                    <a:pt x="181" y="303"/>
                    <a:pt x="181" y="303"/>
                    <a:pt x="181" y="303"/>
                  </a:cubicBezTo>
                  <a:close/>
                  <a:moveTo>
                    <a:pt x="191" y="308"/>
                  </a:moveTo>
                  <a:cubicBezTo>
                    <a:pt x="190" y="307"/>
                    <a:pt x="190" y="306"/>
                    <a:pt x="190" y="306"/>
                  </a:cubicBezTo>
                  <a:cubicBezTo>
                    <a:pt x="191" y="308"/>
                    <a:pt x="191" y="308"/>
                    <a:pt x="191" y="308"/>
                  </a:cubicBezTo>
                  <a:cubicBezTo>
                    <a:pt x="191" y="308"/>
                    <a:pt x="191" y="308"/>
                    <a:pt x="191" y="308"/>
                  </a:cubicBezTo>
                  <a:close/>
                  <a:moveTo>
                    <a:pt x="199" y="323"/>
                  </a:moveTo>
                  <a:cubicBezTo>
                    <a:pt x="199" y="323"/>
                    <a:pt x="199" y="323"/>
                    <a:pt x="199" y="324"/>
                  </a:cubicBezTo>
                  <a:cubicBezTo>
                    <a:pt x="199" y="324"/>
                    <a:pt x="199" y="324"/>
                    <a:pt x="199" y="324"/>
                  </a:cubicBezTo>
                  <a:cubicBezTo>
                    <a:pt x="199" y="324"/>
                    <a:pt x="199" y="324"/>
                    <a:pt x="199" y="324"/>
                  </a:cubicBezTo>
                  <a:cubicBezTo>
                    <a:pt x="199" y="324"/>
                    <a:pt x="200" y="324"/>
                    <a:pt x="200" y="324"/>
                  </a:cubicBezTo>
                  <a:cubicBezTo>
                    <a:pt x="200" y="324"/>
                    <a:pt x="200" y="324"/>
                    <a:pt x="200" y="324"/>
                  </a:cubicBezTo>
                  <a:cubicBezTo>
                    <a:pt x="198" y="324"/>
                    <a:pt x="198" y="324"/>
                    <a:pt x="199" y="323"/>
                  </a:cubicBezTo>
                  <a:close/>
                  <a:moveTo>
                    <a:pt x="198" y="307"/>
                  </a:moveTo>
                  <a:cubicBezTo>
                    <a:pt x="198" y="307"/>
                    <a:pt x="198" y="307"/>
                    <a:pt x="198" y="307"/>
                  </a:cubicBezTo>
                  <a:cubicBezTo>
                    <a:pt x="198" y="307"/>
                    <a:pt x="198" y="306"/>
                    <a:pt x="198" y="306"/>
                  </a:cubicBezTo>
                  <a:cubicBezTo>
                    <a:pt x="198" y="307"/>
                    <a:pt x="198" y="307"/>
                    <a:pt x="198" y="307"/>
                  </a:cubicBezTo>
                  <a:cubicBezTo>
                    <a:pt x="197" y="308"/>
                    <a:pt x="197" y="304"/>
                    <a:pt x="197" y="307"/>
                  </a:cubicBezTo>
                  <a:cubicBezTo>
                    <a:pt x="197" y="305"/>
                    <a:pt x="197" y="305"/>
                    <a:pt x="197" y="305"/>
                  </a:cubicBezTo>
                  <a:cubicBezTo>
                    <a:pt x="196" y="308"/>
                    <a:pt x="196" y="304"/>
                    <a:pt x="196" y="306"/>
                  </a:cubicBezTo>
                  <a:cubicBezTo>
                    <a:pt x="196" y="306"/>
                    <a:pt x="196" y="306"/>
                    <a:pt x="196" y="306"/>
                  </a:cubicBezTo>
                  <a:cubicBezTo>
                    <a:pt x="195" y="305"/>
                    <a:pt x="194" y="309"/>
                    <a:pt x="194" y="307"/>
                  </a:cubicBezTo>
                  <a:cubicBezTo>
                    <a:pt x="194" y="307"/>
                    <a:pt x="193" y="307"/>
                    <a:pt x="193" y="309"/>
                  </a:cubicBezTo>
                  <a:cubicBezTo>
                    <a:pt x="193" y="307"/>
                    <a:pt x="193" y="307"/>
                    <a:pt x="193" y="307"/>
                  </a:cubicBezTo>
                  <a:cubicBezTo>
                    <a:pt x="192" y="307"/>
                    <a:pt x="192" y="307"/>
                    <a:pt x="191" y="308"/>
                  </a:cubicBezTo>
                  <a:cubicBezTo>
                    <a:pt x="191" y="307"/>
                    <a:pt x="191" y="307"/>
                    <a:pt x="191" y="307"/>
                  </a:cubicBezTo>
                  <a:cubicBezTo>
                    <a:pt x="190" y="306"/>
                    <a:pt x="189" y="304"/>
                    <a:pt x="189" y="304"/>
                  </a:cubicBezTo>
                  <a:cubicBezTo>
                    <a:pt x="188" y="302"/>
                    <a:pt x="189" y="304"/>
                    <a:pt x="189" y="303"/>
                  </a:cubicBezTo>
                  <a:cubicBezTo>
                    <a:pt x="189" y="302"/>
                    <a:pt x="189" y="303"/>
                    <a:pt x="188" y="302"/>
                  </a:cubicBezTo>
                  <a:cubicBezTo>
                    <a:pt x="188" y="300"/>
                    <a:pt x="188" y="300"/>
                    <a:pt x="188" y="300"/>
                  </a:cubicBezTo>
                  <a:cubicBezTo>
                    <a:pt x="188" y="300"/>
                    <a:pt x="189" y="302"/>
                    <a:pt x="190" y="303"/>
                  </a:cubicBezTo>
                  <a:cubicBezTo>
                    <a:pt x="190" y="303"/>
                    <a:pt x="190" y="303"/>
                    <a:pt x="189" y="302"/>
                  </a:cubicBezTo>
                  <a:cubicBezTo>
                    <a:pt x="190" y="304"/>
                    <a:pt x="191" y="305"/>
                    <a:pt x="191" y="307"/>
                  </a:cubicBezTo>
                  <a:cubicBezTo>
                    <a:pt x="192" y="308"/>
                    <a:pt x="190" y="305"/>
                    <a:pt x="191" y="305"/>
                  </a:cubicBezTo>
                  <a:cubicBezTo>
                    <a:pt x="191" y="306"/>
                    <a:pt x="190" y="304"/>
                    <a:pt x="190" y="303"/>
                  </a:cubicBezTo>
                  <a:cubicBezTo>
                    <a:pt x="188" y="298"/>
                    <a:pt x="192" y="306"/>
                    <a:pt x="192" y="305"/>
                  </a:cubicBezTo>
                  <a:cubicBezTo>
                    <a:pt x="190" y="302"/>
                    <a:pt x="191" y="301"/>
                    <a:pt x="189" y="298"/>
                  </a:cubicBezTo>
                  <a:cubicBezTo>
                    <a:pt x="189" y="297"/>
                    <a:pt x="189" y="296"/>
                    <a:pt x="189" y="297"/>
                  </a:cubicBezTo>
                  <a:cubicBezTo>
                    <a:pt x="190" y="299"/>
                    <a:pt x="190" y="298"/>
                    <a:pt x="190" y="300"/>
                  </a:cubicBezTo>
                  <a:cubicBezTo>
                    <a:pt x="191" y="300"/>
                    <a:pt x="191" y="300"/>
                    <a:pt x="191" y="300"/>
                  </a:cubicBezTo>
                  <a:cubicBezTo>
                    <a:pt x="191" y="302"/>
                    <a:pt x="191" y="302"/>
                    <a:pt x="191" y="302"/>
                  </a:cubicBezTo>
                  <a:cubicBezTo>
                    <a:pt x="193" y="306"/>
                    <a:pt x="193" y="306"/>
                    <a:pt x="193" y="306"/>
                  </a:cubicBezTo>
                  <a:cubicBezTo>
                    <a:pt x="193" y="305"/>
                    <a:pt x="192" y="304"/>
                    <a:pt x="193" y="303"/>
                  </a:cubicBezTo>
                  <a:cubicBezTo>
                    <a:pt x="193" y="304"/>
                    <a:pt x="193" y="305"/>
                    <a:pt x="193" y="305"/>
                  </a:cubicBezTo>
                  <a:cubicBezTo>
                    <a:pt x="193" y="304"/>
                    <a:pt x="192" y="302"/>
                    <a:pt x="192" y="302"/>
                  </a:cubicBezTo>
                  <a:cubicBezTo>
                    <a:pt x="193" y="301"/>
                    <a:pt x="194" y="303"/>
                    <a:pt x="194" y="304"/>
                  </a:cubicBezTo>
                  <a:cubicBezTo>
                    <a:pt x="194" y="306"/>
                    <a:pt x="194" y="306"/>
                    <a:pt x="194" y="306"/>
                  </a:cubicBezTo>
                  <a:cubicBezTo>
                    <a:pt x="194" y="304"/>
                    <a:pt x="194" y="306"/>
                    <a:pt x="194" y="306"/>
                  </a:cubicBezTo>
                  <a:cubicBezTo>
                    <a:pt x="194" y="304"/>
                    <a:pt x="194" y="303"/>
                    <a:pt x="193" y="301"/>
                  </a:cubicBezTo>
                  <a:cubicBezTo>
                    <a:pt x="193" y="301"/>
                    <a:pt x="194" y="302"/>
                    <a:pt x="194" y="302"/>
                  </a:cubicBezTo>
                  <a:cubicBezTo>
                    <a:pt x="194" y="303"/>
                    <a:pt x="194" y="303"/>
                    <a:pt x="194" y="303"/>
                  </a:cubicBezTo>
                  <a:cubicBezTo>
                    <a:pt x="194" y="303"/>
                    <a:pt x="195" y="306"/>
                    <a:pt x="195" y="305"/>
                  </a:cubicBezTo>
                  <a:cubicBezTo>
                    <a:pt x="195" y="304"/>
                    <a:pt x="195" y="304"/>
                    <a:pt x="195" y="304"/>
                  </a:cubicBezTo>
                  <a:cubicBezTo>
                    <a:pt x="195" y="304"/>
                    <a:pt x="195" y="305"/>
                    <a:pt x="195" y="305"/>
                  </a:cubicBezTo>
                  <a:cubicBezTo>
                    <a:pt x="195" y="304"/>
                    <a:pt x="195" y="304"/>
                    <a:pt x="195" y="304"/>
                  </a:cubicBezTo>
                  <a:cubicBezTo>
                    <a:pt x="196" y="305"/>
                    <a:pt x="196" y="305"/>
                    <a:pt x="196" y="305"/>
                  </a:cubicBezTo>
                  <a:cubicBezTo>
                    <a:pt x="196" y="304"/>
                    <a:pt x="195" y="302"/>
                    <a:pt x="196" y="304"/>
                  </a:cubicBezTo>
                  <a:cubicBezTo>
                    <a:pt x="195" y="301"/>
                    <a:pt x="196" y="304"/>
                    <a:pt x="195" y="303"/>
                  </a:cubicBezTo>
                  <a:cubicBezTo>
                    <a:pt x="194" y="301"/>
                    <a:pt x="195" y="301"/>
                    <a:pt x="195" y="301"/>
                  </a:cubicBezTo>
                  <a:cubicBezTo>
                    <a:pt x="196" y="303"/>
                    <a:pt x="195" y="301"/>
                    <a:pt x="196" y="301"/>
                  </a:cubicBezTo>
                  <a:cubicBezTo>
                    <a:pt x="196" y="302"/>
                    <a:pt x="196" y="302"/>
                    <a:pt x="196" y="303"/>
                  </a:cubicBezTo>
                  <a:cubicBezTo>
                    <a:pt x="196" y="301"/>
                    <a:pt x="196" y="301"/>
                    <a:pt x="196" y="301"/>
                  </a:cubicBezTo>
                  <a:cubicBezTo>
                    <a:pt x="197" y="304"/>
                    <a:pt x="196" y="300"/>
                    <a:pt x="197" y="301"/>
                  </a:cubicBezTo>
                  <a:cubicBezTo>
                    <a:pt x="197" y="302"/>
                    <a:pt x="197" y="303"/>
                    <a:pt x="198" y="304"/>
                  </a:cubicBezTo>
                  <a:cubicBezTo>
                    <a:pt x="197" y="301"/>
                    <a:pt x="197" y="301"/>
                    <a:pt x="196" y="299"/>
                  </a:cubicBezTo>
                  <a:cubicBezTo>
                    <a:pt x="197" y="300"/>
                    <a:pt x="197" y="302"/>
                    <a:pt x="198" y="304"/>
                  </a:cubicBezTo>
                  <a:cubicBezTo>
                    <a:pt x="198" y="302"/>
                    <a:pt x="199" y="305"/>
                    <a:pt x="198" y="302"/>
                  </a:cubicBezTo>
                  <a:cubicBezTo>
                    <a:pt x="198" y="302"/>
                    <a:pt x="198" y="301"/>
                    <a:pt x="197" y="300"/>
                  </a:cubicBezTo>
                  <a:cubicBezTo>
                    <a:pt x="198" y="300"/>
                    <a:pt x="198" y="301"/>
                    <a:pt x="198" y="302"/>
                  </a:cubicBezTo>
                  <a:cubicBezTo>
                    <a:pt x="198" y="301"/>
                    <a:pt x="198" y="299"/>
                    <a:pt x="198" y="299"/>
                  </a:cubicBezTo>
                  <a:cubicBezTo>
                    <a:pt x="198" y="299"/>
                    <a:pt x="198" y="296"/>
                    <a:pt x="198" y="298"/>
                  </a:cubicBezTo>
                  <a:cubicBezTo>
                    <a:pt x="199" y="300"/>
                    <a:pt x="198" y="299"/>
                    <a:pt x="198" y="300"/>
                  </a:cubicBezTo>
                  <a:cubicBezTo>
                    <a:pt x="199" y="300"/>
                    <a:pt x="198" y="296"/>
                    <a:pt x="198" y="295"/>
                  </a:cubicBezTo>
                  <a:cubicBezTo>
                    <a:pt x="198" y="294"/>
                    <a:pt x="197" y="291"/>
                    <a:pt x="197" y="290"/>
                  </a:cubicBezTo>
                  <a:cubicBezTo>
                    <a:pt x="198" y="291"/>
                    <a:pt x="197" y="291"/>
                    <a:pt x="198" y="293"/>
                  </a:cubicBezTo>
                  <a:cubicBezTo>
                    <a:pt x="198" y="293"/>
                    <a:pt x="198" y="293"/>
                    <a:pt x="198" y="293"/>
                  </a:cubicBezTo>
                  <a:cubicBezTo>
                    <a:pt x="199" y="296"/>
                    <a:pt x="198" y="298"/>
                    <a:pt x="199" y="300"/>
                  </a:cubicBezTo>
                  <a:cubicBezTo>
                    <a:pt x="199" y="299"/>
                    <a:pt x="199" y="299"/>
                    <a:pt x="199" y="299"/>
                  </a:cubicBezTo>
                  <a:cubicBezTo>
                    <a:pt x="200" y="302"/>
                    <a:pt x="200" y="302"/>
                    <a:pt x="200" y="302"/>
                  </a:cubicBezTo>
                  <a:cubicBezTo>
                    <a:pt x="200" y="300"/>
                    <a:pt x="200" y="301"/>
                    <a:pt x="200" y="301"/>
                  </a:cubicBezTo>
                  <a:cubicBezTo>
                    <a:pt x="200" y="299"/>
                    <a:pt x="200" y="302"/>
                    <a:pt x="200" y="300"/>
                  </a:cubicBezTo>
                  <a:cubicBezTo>
                    <a:pt x="200" y="300"/>
                    <a:pt x="200" y="297"/>
                    <a:pt x="200" y="298"/>
                  </a:cubicBezTo>
                  <a:cubicBezTo>
                    <a:pt x="201" y="301"/>
                    <a:pt x="201" y="301"/>
                    <a:pt x="201" y="301"/>
                  </a:cubicBezTo>
                  <a:cubicBezTo>
                    <a:pt x="201" y="302"/>
                    <a:pt x="201" y="299"/>
                    <a:pt x="201" y="300"/>
                  </a:cubicBezTo>
                  <a:cubicBezTo>
                    <a:pt x="201" y="301"/>
                    <a:pt x="201" y="301"/>
                    <a:pt x="201" y="301"/>
                  </a:cubicBezTo>
                  <a:cubicBezTo>
                    <a:pt x="202" y="301"/>
                    <a:pt x="203" y="301"/>
                    <a:pt x="204" y="297"/>
                  </a:cubicBezTo>
                  <a:cubicBezTo>
                    <a:pt x="204" y="298"/>
                    <a:pt x="204" y="299"/>
                    <a:pt x="205" y="300"/>
                  </a:cubicBezTo>
                  <a:cubicBezTo>
                    <a:pt x="205" y="299"/>
                    <a:pt x="205" y="298"/>
                    <a:pt x="205" y="298"/>
                  </a:cubicBezTo>
                  <a:cubicBezTo>
                    <a:pt x="205" y="300"/>
                    <a:pt x="205" y="300"/>
                    <a:pt x="205" y="300"/>
                  </a:cubicBezTo>
                  <a:cubicBezTo>
                    <a:pt x="206" y="301"/>
                    <a:pt x="206" y="299"/>
                    <a:pt x="206" y="298"/>
                  </a:cubicBezTo>
                  <a:cubicBezTo>
                    <a:pt x="206" y="299"/>
                    <a:pt x="206" y="299"/>
                    <a:pt x="206" y="299"/>
                  </a:cubicBezTo>
                  <a:cubicBezTo>
                    <a:pt x="207" y="300"/>
                    <a:pt x="207" y="298"/>
                    <a:pt x="207" y="298"/>
                  </a:cubicBezTo>
                  <a:cubicBezTo>
                    <a:pt x="207" y="299"/>
                    <a:pt x="207" y="299"/>
                    <a:pt x="207" y="299"/>
                  </a:cubicBezTo>
                  <a:cubicBezTo>
                    <a:pt x="207" y="298"/>
                    <a:pt x="207" y="298"/>
                    <a:pt x="207" y="298"/>
                  </a:cubicBezTo>
                  <a:cubicBezTo>
                    <a:pt x="207" y="297"/>
                    <a:pt x="207" y="297"/>
                    <a:pt x="207" y="299"/>
                  </a:cubicBezTo>
                  <a:cubicBezTo>
                    <a:pt x="208" y="298"/>
                    <a:pt x="208" y="298"/>
                    <a:pt x="208" y="298"/>
                  </a:cubicBezTo>
                  <a:cubicBezTo>
                    <a:pt x="208" y="299"/>
                    <a:pt x="208" y="299"/>
                    <a:pt x="209" y="298"/>
                  </a:cubicBezTo>
                  <a:cubicBezTo>
                    <a:pt x="209" y="298"/>
                    <a:pt x="209" y="297"/>
                    <a:pt x="209" y="296"/>
                  </a:cubicBezTo>
                  <a:cubicBezTo>
                    <a:pt x="209" y="293"/>
                    <a:pt x="209" y="296"/>
                    <a:pt x="209" y="295"/>
                  </a:cubicBezTo>
                  <a:cubicBezTo>
                    <a:pt x="209" y="297"/>
                    <a:pt x="209" y="297"/>
                    <a:pt x="209" y="297"/>
                  </a:cubicBezTo>
                  <a:cubicBezTo>
                    <a:pt x="209" y="300"/>
                    <a:pt x="210" y="298"/>
                    <a:pt x="211" y="299"/>
                  </a:cubicBezTo>
                  <a:cubicBezTo>
                    <a:pt x="211" y="297"/>
                    <a:pt x="211" y="297"/>
                    <a:pt x="211" y="297"/>
                  </a:cubicBezTo>
                  <a:cubicBezTo>
                    <a:pt x="211" y="300"/>
                    <a:pt x="212" y="297"/>
                    <a:pt x="212" y="299"/>
                  </a:cubicBezTo>
                  <a:cubicBezTo>
                    <a:pt x="213" y="298"/>
                    <a:pt x="213" y="295"/>
                    <a:pt x="214" y="295"/>
                  </a:cubicBezTo>
                  <a:cubicBezTo>
                    <a:pt x="214" y="293"/>
                    <a:pt x="213" y="298"/>
                    <a:pt x="213" y="299"/>
                  </a:cubicBezTo>
                  <a:cubicBezTo>
                    <a:pt x="213" y="298"/>
                    <a:pt x="214" y="298"/>
                    <a:pt x="214" y="298"/>
                  </a:cubicBezTo>
                  <a:cubicBezTo>
                    <a:pt x="214" y="298"/>
                    <a:pt x="214" y="298"/>
                    <a:pt x="214" y="298"/>
                  </a:cubicBezTo>
                  <a:cubicBezTo>
                    <a:pt x="214" y="297"/>
                    <a:pt x="215" y="296"/>
                    <a:pt x="215" y="297"/>
                  </a:cubicBezTo>
                  <a:cubicBezTo>
                    <a:pt x="214" y="298"/>
                    <a:pt x="214" y="298"/>
                    <a:pt x="214" y="298"/>
                  </a:cubicBezTo>
                  <a:cubicBezTo>
                    <a:pt x="215" y="298"/>
                    <a:pt x="214" y="299"/>
                    <a:pt x="215" y="299"/>
                  </a:cubicBezTo>
                  <a:cubicBezTo>
                    <a:pt x="215" y="297"/>
                    <a:pt x="215" y="298"/>
                    <a:pt x="216" y="297"/>
                  </a:cubicBezTo>
                  <a:cubicBezTo>
                    <a:pt x="215" y="298"/>
                    <a:pt x="215" y="298"/>
                    <a:pt x="215" y="298"/>
                  </a:cubicBezTo>
                  <a:cubicBezTo>
                    <a:pt x="216" y="296"/>
                    <a:pt x="216" y="296"/>
                    <a:pt x="216" y="296"/>
                  </a:cubicBezTo>
                  <a:cubicBezTo>
                    <a:pt x="216" y="297"/>
                    <a:pt x="216" y="297"/>
                    <a:pt x="216" y="297"/>
                  </a:cubicBezTo>
                  <a:cubicBezTo>
                    <a:pt x="215" y="299"/>
                    <a:pt x="215" y="299"/>
                    <a:pt x="215" y="299"/>
                  </a:cubicBezTo>
                  <a:cubicBezTo>
                    <a:pt x="215" y="300"/>
                    <a:pt x="216" y="297"/>
                    <a:pt x="216" y="297"/>
                  </a:cubicBezTo>
                  <a:cubicBezTo>
                    <a:pt x="217" y="296"/>
                    <a:pt x="216" y="297"/>
                    <a:pt x="216" y="298"/>
                  </a:cubicBezTo>
                  <a:cubicBezTo>
                    <a:pt x="216" y="298"/>
                    <a:pt x="216" y="297"/>
                    <a:pt x="216" y="298"/>
                  </a:cubicBezTo>
                  <a:cubicBezTo>
                    <a:pt x="215" y="299"/>
                    <a:pt x="216" y="298"/>
                    <a:pt x="215" y="299"/>
                  </a:cubicBezTo>
                  <a:cubicBezTo>
                    <a:pt x="215" y="299"/>
                    <a:pt x="216" y="297"/>
                    <a:pt x="216" y="298"/>
                  </a:cubicBezTo>
                  <a:cubicBezTo>
                    <a:pt x="216" y="298"/>
                    <a:pt x="217" y="298"/>
                    <a:pt x="216" y="299"/>
                  </a:cubicBezTo>
                  <a:cubicBezTo>
                    <a:pt x="216" y="298"/>
                    <a:pt x="216" y="299"/>
                    <a:pt x="217" y="298"/>
                  </a:cubicBezTo>
                  <a:cubicBezTo>
                    <a:pt x="217" y="298"/>
                    <a:pt x="217" y="297"/>
                    <a:pt x="217" y="296"/>
                  </a:cubicBezTo>
                  <a:cubicBezTo>
                    <a:pt x="218" y="296"/>
                    <a:pt x="218" y="296"/>
                    <a:pt x="218" y="296"/>
                  </a:cubicBezTo>
                  <a:cubicBezTo>
                    <a:pt x="217" y="297"/>
                    <a:pt x="217" y="297"/>
                    <a:pt x="217" y="297"/>
                  </a:cubicBezTo>
                  <a:cubicBezTo>
                    <a:pt x="218" y="296"/>
                    <a:pt x="218" y="297"/>
                    <a:pt x="218" y="296"/>
                  </a:cubicBezTo>
                  <a:cubicBezTo>
                    <a:pt x="217" y="298"/>
                    <a:pt x="217" y="298"/>
                    <a:pt x="217" y="298"/>
                  </a:cubicBezTo>
                  <a:cubicBezTo>
                    <a:pt x="218" y="297"/>
                    <a:pt x="218" y="297"/>
                    <a:pt x="219" y="297"/>
                  </a:cubicBezTo>
                  <a:cubicBezTo>
                    <a:pt x="218" y="298"/>
                    <a:pt x="216" y="300"/>
                    <a:pt x="216" y="300"/>
                  </a:cubicBezTo>
                  <a:cubicBezTo>
                    <a:pt x="218" y="299"/>
                    <a:pt x="218" y="299"/>
                    <a:pt x="218" y="299"/>
                  </a:cubicBezTo>
                  <a:cubicBezTo>
                    <a:pt x="218" y="299"/>
                    <a:pt x="218" y="299"/>
                    <a:pt x="217" y="300"/>
                  </a:cubicBezTo>
                  <a:cubicBezTo>
                    <a:pt x="217" y="301"/>
                    <a:pt x="220" y="296"/>
                    <a:pt x="220" y="298"/>
                  </a:cubicBezTo>
                  <a:cubicBezTo>
                    <a:pt x="218" y="299"/>
                    <a:pt x="218" y="299"/>
                    <a:pt x="218" y="300"/>
                  </a:cubicBezTo>
                  <a:cubicBezTo>
                    <a:pt x="219" y="299"/>
                    <a:pt x="219" y="299"/>
                    <a:pt x="219" y="299"/>
                  </a:cubicBezTo>
                  <a:cubicBezTo>
                    <a:pt x="219" y="298"/>
                    <a:pt x="218" y="300"/>
                    <a:pt x="219" y="299"/>
                  </a:cubicBezTo>
                  <a:cubicBezTo>
                    <a:pt x="219" y="298"/>
                    <a:pt x="219" y="298"/>
                    <a:pt x="220" y="298"/>
                  </a:cubicBezTo>
                  <a:cubicBezTo>
                    <a:pt x="217" y="301"/>
                    <a:pt x="219" y="300"/>
                    <a:pt x="218" y="301"/>
                  </a:cubicBezTo>
                  <a:cubicBezTo>
                    <a:pt x="220" y="300"/>
                    <a:pt x="219" y="301"/>
                    <a:pt x="219" y="301"/>
                  </a:cubicBezTo>
                  <a:cubicBezTo>
                    <a:pt x="217" y="302"/>
                    <a:pt x="220" y="301"/>
                    <a:pt x="218" y="302"/>
                  </a:cubicBezTo>
                  <a:cubicBezTo>
                    <a:pt x="221" y="300"/>
                    <a:pt x="221" y="300"/>
                    <a:pt x="221" y="300"/>
                  </a:cubicBezTo>
                  <a:cubicBezTo>
                    <a:pt x="219" y="301"/>
                    <a:pt x="224" y="299"/>
                    <a:pt x="222" y="300"/>
                  </a:cubicBezTo>
                  <a:cubicBezTo>
                    <a:pt x="221" y="301"/>
                    <a:pt x="220" y="301"/>
                    <a:pt x="220" y="301"/>
                  </a:cubicBezTo>
                  <a:cubicBezTo>
                    <a:pt x="217" y="303"/>
                    <a:pt x="222" y="301"/>
                    <a:pt x="219" y="302"/>
                  </a:cubicBezTo>
                  <a:cubicBezTo>
                    <a:pt x="223" y="301"/>
                    <a:pt x="223" y="301"/>
                    <a:pt x="223" y="301"/>
                  </a:cubicBezTo>
                  <a:cubicBezTo>
                    <a:pt x="222" y="302"/>
                    <a:pt x="221" y="302"/>
                    <a:pt x="220" y="303"/>
                  </a:cubicBezTo>
                  <a:cubicBezTo>
                    <a:pt x="221" y="302"/>
                    <a:pt x="221" y="302"/>
                    <a:pt x="221" y="303"/>
                  </a:cubicBezTo>
                  <a:cubicBezTo>
                    <a:pt x="220" y="303"/>
                    <a:pt x="220" y="303"/>
                    <a:pt x="220" y="303"/>
                  </a:cubicBezTo>
                  <a:cubicBezTo>
                    <a:pt x="219" y="303"/>
                    <a:pt x="220" y="303"/>
                    <a:pt x="221" y="303"/>
                  </a:cubicBezTo>
                  <a:cubicBezTo>
                    <a:pt x="219" y="303"/>
                    <a:pt x="221" y="304"/>
                    <a:pt x="219" y="304"/>
                  </a:cubicBezTo>
                  <a:cubicBezTo>
                    <a:pt x="222" y="304"/>
                    <a:pt x="218" y="304"/>
                    <a:pt x="222" y="304"/>
                  </a:cubicBezTo>
                  <a:cubicBezTo>
                    <a:pt x="221" y="304"/>
                    <a:pt x="221" y="304"/>
                    <a:pt x="221" y="304"/>
                  </a:cubicBezTo>
                  <a:cubicBezTo>
                    <a:pt x="222" y="304"/>
                    <a:pt x="223" y="304"/>
                    <a:pt x="224" y="305"/>
                  </a:cubicBezTo>
                  <a:cubicBezTo>
                    <a:pt x="222" y="305"/>
                    <a:pt x="222" y="305"/>
                    <a:pt x="222" y="305"/>
                  </a:cubicBezTo>
                  <a:cubicBezTo>
                    <a:pt x="221" y="305"/>
                    <a:pt x="221" y="305"/>
                    <a:pt x="221" y="305"/>
                  </a:cubicBezTo>
                  <a:cubicBezTo>
                    <a:pt x="221" y="305"/>
                    <a:pt x="221" y="304"/>
                    <a:pt x="221" y="304"/>
                  </a:cubicBezTo>
                  <a:cubicBezTo>
                    <a:pt x="221" y="304"/>
                    <a:pt x="221" y="305"/>
                    <a:pt x="221" y="305"/>
                  </a:cubicBezTo>
                  <a:cubicBezTo>
                    <a:pt x="219" y="305"/>
                    <a:pt x="221" y="305"/>
                    <a:pt x="220" y="305"/>
                  </a:cubicBezTo>
                  <a:cubicBezTo>
                    <a:pt x="222" y="305"/>
                    <a:pt x="220" y="305"/>
                    <a:pt x="221" y="305"/>
                  </a:cubicBezTo>
                  <a:cubicBezTo>
                    <a:pt x="221" y="305"/>
                    <a:pt x="221" y="305"/>
                    <a:pt x="221" y="305"/>
                  </a:cubicBezTo>
                  <a:cubicBezTo>
                    <a:pt x="221" y="306"/>
                    <a:pt x="222" y="306"/>
                    <a:pt x="222" y="306"/>
                  </a:cubicBezTo>
                  <a:cubicBezTo>
                    <a:pt x="222" y="306"/>
                    <a:pt x="221" y="305"/>
                    <a:pt x="221" y="305"/>
                  </a:cubicBezTo>
                  <a:cubicBezTo>
                    <a:pt x="222" y="305"/>
                    <a:pt x="222" y="305"/>
                    <a:pt x="222" y="305"/>
                  </a:cubicBezTo>
                  <a:cubicBezTo>
                    <a:pt x="223" y="306"/>
                    <a:pt x="223" y="306"/>
                    <a:pt x="223" y="306"/>
                  </a:cubicBezTo>
                  <a:cubicBezTo>
                    <a:pt x="223" y="306"/>
                    <a:pt x="222" y="306"/>
                    <a:pt x="222" y="306"/>
                  </a:cubicBezTo>
                  <a:cubicBezTo>
                    <a:pt x="222" y="306"/>
                    <a:pt x="221" y="306"/>
                    <a:pt x="222" y="306"/>
                  </a:cubicBezTo>
                  <a:cubicBezTo>
                    <a:pt x="221" y="306"/>
                    <a:pt x="221" y="306"/>
                    <a:pt x="221" y="306"/>
                  </a:cubicBezTo>
                  <a:cubicBezTo>
                    <a:pt x="220"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7"/>
                    <a:pt x="221" y="307"/>
                    <a:pt x="222" y="307"/>
                  </a:cubicBezTo>
                  <a:cubicBezTo>
                    <a:pt x="222" y="307"/>
                    <a:pt x="221" y="307"/>
                    <a:pt x="221" y="307"/>
                  </a:cubicBezTo>
                  <a:cubicBezTo>
                    <a:pt x="221" y="307"/>
                    <a:pt x="221" y="307"/>
                    <a:pt x="221"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8"/>
                    <a:pt x="222" y="308"/>
                    <a:pt x="222" y="309"/>
                  </a:cubicBezTo>
                  <a:cubicBezTo>
                    <a:pt x="222" y="307"/>
                    <a:pt x="222" y="307"/>
                    <a:pt x="222" y="307"/>
                  </a:cubicBezTo>
                  <a:cubicBezTo>
                    <a:pt x="222" y="308"/>
                    <a:pt x="222" y="308"/>
                    <a:pt x="222" y="309"/>
                  </a:cubicBezTo>
                  <a:cubicBezTo>
                    <a:pt x="222" y="310"/>
                    <a:pt x="222" y="309"/>
                    <a:pt x="222" y="309"/>
                  </a:cubicBezTo>
                  <a:cubicBezTo>
                    <a:pt x="222" y="310"/>
                    <a:pt x="222" y="312"/>
                    <a:pt x="222" y="311"/>
                  </a:cubicBezTo>
                  <a:cubicBezTo>
                    <a:pt x="222" y="311"/>
                    <a:pt x="222" y="311"/>
                    <a:pt x="222" y="311"/>
                  </a:cubicBezTo>
                  <a:cubicBezTo>
                    <a:pt x="222" y="311"/>
                    <a:pt x="222" y="312"/>
                    <a:pt x="221" y="312"/>
                  </a:cubicBezTo>
                  <a:cubicBezTo>
                    <a:pt x="221" y="311"/>
                    <a:pt x="221" y="311"/>
                    <a:pt x="221" y="310"/>
                  </a:cubicBezTo>
                  <a:cubicBezTo>
                    <a:pt x="221" y="308"/>
                    <a:pt x="221" y="309"/>
                    <a:pt x="220" y="309"/>
                  </a:cubicBezTo>
                  <a:cubicBezTo>
                    <a:pt x="220" y="310"/>
                    <a:pt x="220" y="310"/>
                    <a:pt x="220" y="310"/>
                  </a:cubicBezTo>
                  <a:cubicBezTo>
                    <a:pt x="220" y="311"/>
                    <a:pt x="220" y="309"/>
                    <a:pt x="220" y="309"/>
                  </a:cubicBezTo>
                  <a:cubicBezTo>
                    <a:pt x="219" y="314"/>
                    <a:pt x="219" y="314"/>
                    <a:pt x="219" y="314"/>
                  </a:cubicBezTo>
                  <a:cubicBezTo>
                    <a:pt x="219" y="313"/>
                    <a:pt x="219" y="311"/>
                    <a:pt x="219" y="310"/>
                  </a:cubicBezTo>
                  <a:cubicBezTo>
                    <a:pt x="219" y="311"/>
                    <a:pt x="218" y="314"/>
                    <a:pt x="217" y="315"/>
                  </a:cubicBezTo>
                  <a:cubicBezTo>
                    <a:pt x="217" y="315"/>
                    <a:pt x="216" y="316"/>
                    <a:pt x="216" y="316"/>
                  </a:cubicBezTo>
                  <a:cubicBezTo>
                    <a:pt x="216" y="314"/>
                    <a:pt x="216" y="316"/>
                    <a:pt x="216" y="315"/>
                  </a:cubicBezTo>
                  <a:cubicBezTo>
                    <a:pt x="216" y="313"/>
                    <a:pt x="216" y="313"/>
                    <a:pt x="216" y="313"/>
                  </a:cubicBezTo>
                  <a:cubicBezTo>
                    <a:pt x="217" y="313"/>
                    <a:pt x="217" y="311"/>
                    <a:pt x="217" y="310"/>
                  </a:cubicBezTo>
                  <a:cubicBezTo>
                    <a:pt x="217" y="311"/>
                    <a:pt x="216" y="309"/>
                    <a:pt x="216" y="309"/>
                  </a:cubicBezTo>
                  <a:cubicBezTo>
                    <a:pt x="215" y="312"/>
                    <a:pt x="215" y="310"/>
                    <a:pt x="214" y="313"/>
                  </a:cubicBezTo>
                  <a:cubicBezTo>
                    <a:pt x="214" y="313"/>
                    <a:pt x="214" y="311"/>
                    <a:pt x="214" y="310"/>
                  </a:cubicBezTo>
                  <a:cubicBezTo>
                    <a:pt x="213" y="311"/>
                    <a:pt x="213" y="310"/>
                    <a:pt x="212" y="310"/>
                  </a:cubicBezTo>
                  <a:cubicBezTo>
                    <a:pt x="213" y="310"/>
                    <a:pt x="213" y="310"/>
                    <a:pt x="213" y="310"/>
                  </a:cubicBezTo>
                  <a:cubicBezTo>
                    <a:pt x="212" y="310"/>
                    <a:pt x="211" y="309"/>
                    <a:pt x="210" y="312"/>
                  </a:cubicBezTo>
                  <a:cubicBezTo>
                    <a:pt x="211" y="310"/>
                    <a:pt x="211" y="310"/>
                    <a:pt x="211" y="310"/>
                  </a:cubicBezTo>
                  <a:cubicBezTo>
                    <a:pt x="210" y="309"/>
                    <a:pt x="210" y="313"/>
                    <a:pt x="209" y="312"/>
                  </a:cubicBezTo>
                  <a:cubicBezTo>
                    <a:pt x="210" y="310"/>
                    <a:pt x="210" y="310"/>
                    <a:pt x="210" y="310"/>
                  </a:cubicBezTo>
                  <a:cubicBezTo>
                    <a:pt x="209" y="312"/>
                    <a:pt x="209" y="309"/>
                    <a:pt x="208" y="311"/>
                  </a:cubicBezTo>
                  <a:cubicBezTo>
                    <a:pt x="209" y="310"/>
                    <a:pt x="209" y="310"/>
                    <a:pt x="209" y="310"/>
                  </a:cubicBezTo>
                  <a:cubicBezTo>
                    <a:pt x="208" y="310"/>
                    <a:pt x="208" y="310"/>
                    <a:pt x="207" y="311"/>
                  </a:cubicBezTo>
                  <a:cubicBezTo>
                    <a:pt x="208" y="309"/>
                    <a:pt x="208" y="309"/>
                    <a:pt x="208" y="309"/>
                  </a:cubicBezTo>
                  <a:cubicBezTo>
                    <a:pt x="208" y="308"/>
                    <a:pt x="207" y="311"/>
                    <a:pt x="207" y="311"/>
                  </a:cubicBezTo>
                  <a:cubicBezTo>
                    <a:pt x="207" y="310"/>
                    <a:pt x="207" y="309"/>
                    <a:pt x="207" y="309"/>
                  </a:cubicBezTo>
                  <a:cubicBezTo>
                    <a:pt x="206" y="310"/>
                    <a:pt x="206" y="310"/>
                    <a:pt x="205" y="311"/>
                  </a:cubicBezTo>
                  <a:cubicBezTo>
                    <a:pt x="206" y="309"/>
                    <a:pt x="206" y="309"/>
                    <a:pt x="206" y="309"/>
                  </a:cubicBezTo>
                  <a:cubicBezTo>
                    <a:pt x="203" y="308"/>
                    <a:pt x="201" y="307"/>
                    <a:pt x="199" y="309"/>
                  </a:cubicBezTo>
                  <a:cubicBezTo>
                    <a:pt x="199" y="306"/>
                    <a:pt x="199" y="308"/>
                    <a:pt x="199" y="306"/>
                  </a:cubicBezTo>
                  <a:cubicBezTo>
                    <a:pt x="199" y="308"/>
                    <a:pt x="199" y="306"/>
                    <a:pt x="198" y="307"/>
                  </a:cubicBezTo>
                  <a:close/>
                  <a:moveTo>
                    <a:pt x="221" y="306"/>
                  </a:moveTo>
                  <a:cubicBezTo>
                    <a:pt x="221" y="306"/>
                    <a:pt x="222" y="306"/>
                    <a:pt x="222" y="306"/>
                  </a:cubicBezTo>
                  <a:cubicBezTo>
                    <a:pt x="222" y="306"/>
                    <a:pt x="222" y="306"/>
                    <a:pt x="222" y="306"/>
                  </a:cubicBezTo>
                  <a:cubicBezTo>
                    <a:pt x="222" y="306"/>
                    <a:pt x="222" y="306"/>
                    <a:pt x="222" y="306"/>
                  </a:cubicBezTo>
                  <a:cubicBezTo>
                    <a:pt x="222" y="306"/>
                    <a:pt x="222" y="306"/>
                    <a:pt x="222" y="306"/>
                  </a:cubicBezTo>
                  <a:cubicBezTo>
                    <a:pt x="222" y="306"/>
                    <a:pt x="222" y="307"/>
                    <a:pt x="222" y="307"/>
                  </a:cubicBezTo>
                  <a:cubicBezTo>
                    <a:pt x="222" y="307"/>
                    <a:pt x="222" y="307"/>
                    <a:pt x="222" y="307"/>
                  </a:cubicBezTo>
                  <a:cubicBezTo>
                    <a:pt x="222" y="307"/>
                    <a:pt x="222" y="306"/>
                    <a:pt x="222" y="306"/>
                  </a:cubicBezTo>
                  <a:cubicBezTo>
                    <a:pt x="222" y="306"/>
                    <a:pt x="221" y="306"/>
                    <a:pt x="221" y="306"/>
                  </a:cubicBezTo>
                  <a:close/>
                  <a:moveTo>
                    <a:pt x="222" y="306"/>
                  </a:moveTo>
                  <a:cubicBezTo>
                    <a:pt x="222" y="306"/>
                    <a:pt x="222" y="306"/>
                    <a:pt x="222" y="306"/>
                  </a:cubicBezTo>
                  <a:cubicBezTo>
                    <a:pt x="221" y="306"/>
                    <a:pt x="221" y="306"/>
                    <a:pt x="221" y="306"/>
                  </a:cubicBezTo>
                  <a:cubicBezTo>
                    <a:pt x="222" y="306"/>
                    <a:pt x="222" y="306"/>
                    <a:pt x="222" y="306"/>
                  </a:cubicBezTo>
                  <a:close/>
                  <a:moveTo>
                    <a:pt x="222" y="307"/>
                  </a:moveTo>
                  <a:cubicBezTo>
                    <a:pt x="222" y="307"/>
                    <a:pt x="222" y="307"/>
                    <a:pt x="222" y="307"/>
                  </a:cubicBez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6"/>
                    <a:pt x="222" y="307"/>
                    <a:pt x="222" y="307"/>
                  </a:cubicBezTo>
                  <a:close/>
                  <a:moveTo>
                    <a:pt x="382" y="181"/>
                  </a:moveTo>
                  <a:cubicBezTo>
                    <a:pt x="383" y="179"/>
                    <a:pt x="383" y="179"/>
                    <a:pt x="383" y="179"/>
                  </a:cubicBezTo>
                  <a:cubicBezTo>
                    <a:pt x="384" y="180"/>
                    <a:pt x="384" y="181"/>
                    <a:pt x="384" y="182"/>
                  </a:cubicBezTo>
                  <a:cubicBezTo>
                    <a:pt x="385" y="180"/>
                    <a:pt x="387" y="181"/>
                    <a:pt x="387" y="180"/>
                  </a:cubicBezTo>
                  <a:cubicBezTo>
                    <a:pt x="388" y="180"/>
                    <a:pt x="387" y="181"/>
                    <a:pt x="387" y="181"/>
                  </a:cubicBezTo>
                  <a:cubicBezTo>
                    <a:pt x="388" y="181"/>
                    <a:pt x="391" y="180"/>
                    <a:pt x="392" y="181"/>
                  </a:cubicBezTo>
                  <a:cubicBezTo>
                    <a:pt x="391" y="182"/>
                    <a:pt x="391" y="182"/>
                    <a:pt x="391" y="182"/>
                  </a:cubicBezTo>
                  <a:cubicBezTo>
                    <a:pt x="393" y="184"/>
                    <a:pt x="393" y="186"/>
                    <a:pt x="393" y="188"/>
                  </a:cubicBezTo>
                  <a:cubicBezTo>
                    <a:pt x="389" y="186"/>
                    <a:pt x="384" y="185"/>
                    <a:pt x="380" y="183"/>
                  </a:cubicBezTo>
                  <a:cubicBezTo>
                    <a:pt x="381" y="183"/>
                    <a:pt x="382" y="183"/>
                    <a:pt x="382" y="181"/>
                  </a:cubicBezTo>
                  <a:close/>
                  <a:moveTo>
                    <a:pt x="262" y="151"/>
                  </a:moveTo>
                  <a:cubicBezTo>
                    <a:pt x="262" y="150"/>
                    <a:pt x="262" y="150"/>
                    <a:pt x="262" y="150"/>
                  </a:cubicBezTo>
                  <a:cubicBezTo>
                    <a:pt x="262" y="150"/>
                    <a:pt x="262" y="150"/>
                    <a:pt x="262" y="150"/>
                  </a:cubicBezTo>
                  <a:cubicBezTo>
                    <a:pt x="263" y="148"/>
                    <a:pt x="264" y="146"/>
                    <a:pt x="264" y="144"/>
                  </a:cubicBezTo>
                  <a:cubicBezTo>
                    <a:pt x="265" y="144"/>
                    <a:pt x="265" y="145"/>
                    <a:pt x="265" y="146"/>
                  </a:cubicBezTo>
                  <a:cubicBezTo>
                    <a:pt x="267" y="141"/>
                    <a:pt x="267" y="135"/>
                    <a:pt x="267" y="130"/>
                  </a:cubicBezTo>
                  <a:cubicBezTo>
                    <a:pt x="268" y="130"/>
                    <a:pt x="268" y="131"/>
                    <a:pt x="269" y="133"/>
                  </a:cubicBezTo>
                  <a:cubicBezTo>
                    <a:pt x="271" y="128"/>
                    <a:pt x="267" y="127"/>
                    <a:pt x="269" y="122"/>
                  </a:cubicBezTo>
                  <a:cubicBezTo>
                    <a:pt x="270" y="121"/>
                    <a:pt x="271" y="118"/>
                    <a:pt x="271" y="119"/>
                  </a:cubicBezTo>
                  <a:cubicBezTo>
                    <a:pt x="271" y="117"/>
                    <a:pt x="272" y="109"/>
                    <a:pt x="271" y="107"/>
                  </a:cubicBezTo>
                  <a:cubicBezTo>
                    <a:pt x="272" y="106"/>
                    <a:pt x="272" y="105"/>
                    <a:pt x="273" y="103"/>
                  </a:cubicBezTo>
                  <a:cubicBezTo>
                    <a:pt x="274" y="104"/>
                    <a:pt x="274" y="105"/>
                    <a:pt x="275" y="107"/>
                  </a:cubicBezTo>
                  <a:cubicBezTo>
                    <a:pt x="274" y="107"/>
                    <a:pt x="273" y="107"/>
                    <a:pt x="272" y="107"/>
                  </a:cubicBezTo>
                  <a:cubicBezTo>
                    <a:pt x="272" y="107"/>
                    <a:pt x="272" y="107"/>
                    <a:pt x="272" y="107"/>
                  </a:cubicBezTo>
                  <a:cubicBezTo>
                    <a:pt x="272" y="107"/>
                    <a:pt x="272" y="107"/>
                    <a:pt x="272" y="107"/>
                  </a:cubicBezTo>
                  <a:cubicBezTo>
                    <a:pt x="272" y="108"/>
                    <a:pt x="272" y="108"/>
                    <a:pt x="272" y="108"/>
                  </a:cubicBezTo>
                  <a:cubicBezTo>
                    <a:pt x="272" y="111"/>
                    <a:pt x="272" y="111"/>
                    <a:pt x="272" y="111"/>
                  </a:cubicBezTo>
                  <a:cubicBezTo>
                    <a:pt x="272" y="120"/>
                    <a:pt x="272" y="120"/>
                    <a:pt x="272" y="120"/>
                  </a:cubicBezTo>
                  <a:cubicBezTo>
                    <a:pt x="272" y="133"/>
                    <a:pt x="272" y="145"/>
                    <a:pt x="271" y="156"/>
                  </a:cubicBezTo>
                  <a:cubicBezTo>
                    <a:pt x="271" y="160"/>
                    <a:pt x="271" y="162"/>
                    <a:pt x="270" y="164"/>
                  </a:cubicBezTo>
                  <a:cubicBezTo>
                    <a:pt x="268" y="161"/>
                    <a:pt x="265" y="157"/>
                    <a:pt x="265" y="152"/>
                  </a:cubicBezTo>
                  <a:cubicBezTo>
                    <a:pt x="265" y="155"/>
                    <a:pt x="263" y="153"/>
                    <a:pt x="262" y="151"/>
                  </a:cubicBezTo>
                  <a:cubicBezTo>
                    <a:pt x="262" y="151"/>
                    <a:pt x="262" y="151"/>
                    <a:pt x="262" y="151"/>
                  </a:cubicBezTo>
                  <a:close/>
                  <a:moveTo>
                    <a:pt x="212" y="121"/>
                  </a:moveTo>
                  <a:cubicBezTo>
                    <a:pt x="212" y="118"/>
                    <a:pt x="212" y="116"/>
                    <a:pt x="213" y="114"/>
                  </a:cubicBezTo>
                  <a:cubicBezTo>
                    <a:pt x="215" y="119"/>
                    <a:pt x="215" y="127"/>
                    <a:pt x="213" y="134"/>
                  </a:cubicBezTo>
                  <a:cubicBezTo>
                    <a:pt x="212" y="129"/>
                    <a:pt x="211" y="125"/>
                    <a:pt x="212" y="121"/>
                  </a:cubicBezTo>
                  <a:close/>
                  <a:moveTo>
                    <a:pt x="191" y="185"/>
                  </a:moveTo>
                  <a:cubicBezTo>
                    <a:pt x="191" y="185"/>
                    <a:pt x="191" y="184"/>
                    <a:pt x="191" y="185"/>
                  </a:cubicBezTo>
                  <a:cubicBezTo>
                    <a:pt x="190" y="185"/>
                    <a:pt x="190" y="184"/>
                    <a:pt x="190" y="184"/>
                  </a:cubicBezTo>
                  <a:cubicBezTo>
                    <a:pt x="190" y="184"/>
                    <a:pt x="191" y="184"/>
                    <a:pt x="191" y="185"/>
                  </a:cubicBezTo>
                  <a:close/>
                  <a:moveTo>
                    <a:pt x="148" y="192"/>
                  </a:moveTo>
                  <a:cubicBezTo>
                    <a:pt x="148" y="191"/>
                    <a:pt x="148" y="192"/>
                    <a:pt x="148" y="192"/>
                  </a:cubicBezTo>
                  <a:cubicBezTo>
                    <a:pt x="148" y="192"/>
                    <a:pt x="148" y="192"/>
                    <a:pt x="148" y="191"/>
                  </a:cubicBezTo>
                  <a:cubicBezTo>
                    <a:pt x="148" y="191"/>
                    <a:pt x="148" y="192"/>
                    <a:pt x="148" y="192"/>
                  </a:cubicBezTo>
                  <a:close/>
                  <a:moveTo>
                    <a:pt x="134" y="148"/>
                  </a:moveTo>
                  <a:cubicBezTo>
                    <a:pt x="136" y="149"/>
                    <a:pt x="136" y="149"/>
                    <a:pt x="136" y="149"/>
                  </a:cubicBezTo>
                  <a:cubicBezTo>
                    <a:pt x="135" y="142"/>
                    <a:pt x="136" y="133"/>
                    <a:pt x="139" y="125"/>
                  </a:cubicBezTo>
                  <a:cubicBezTo>
                    <a:pt x="140" y="124"/>
                    <a:pt x="140" y="124"/>
                    <a:pt x="140" y="124"/>
                  </a:cubicBezTo>
                  <a:cubicBezTo>
                    <a:pt x="140" y="124"/>
                    <a:pt x="140" y="124"/>
                    <a:pt x="139" y="124"/>
                  </a:cubicBezTo>
                  <a:cubicBezTo>
                    <a:pt x="140" y="123"/>
                    <a:pt x="140" y="123"/>
                    <a:pt x="140" y="122"/>
                  </a:cubicBezTo>
                  <a:cubicBezTo>
                    <a:pt x="140" y="121"/>
                    <a:pt x="141" y="120"/>
                    <a:pt x="141" y="120"/>
                  </a:cubicBezTo>
                  <a:cubicBezTo>
                    <a:pt x="142" y="120"/>
                    <a:pt x="142" y="121"/>
                    <a:pt x="142" y="120"/>
                  </a:cubicBezTo>
                  <a:cubicBezTo>
                    <a:pt x="142" y="119"/>
                    <a:pt x="144" y="118"/>
                    <a:pt x="145" y="117"/>
                  </a:cubicBezTo>
                  <a:cubicBezTo>
                    <a:pt x="146" y="117"/>
                    <a:pt x="147" y="118"/>
                    <a:pt x="149" y="118"/>
                  </a:cubicBezTo>
                  <a:cubicBezTo>
                    <a:pt x="142" y="122"/>
                    <a:pt x="144" y="121"/>
                    <a:pt x="149" y="118"/>
                  </a:cubicBezTo>
                  <a:cubicBezTo>
                    <a:pt x="149" y="118"/>
                    <a:pt x="150" y="119"/>
                    <a:pt x="151" y="119"/>
                  </a:cubicBezTo>
                  <a:cubicBezTo>
                    <a:pt x="151" y="121"/>
                    <a:pt x="151" y="121"/>
                    <a:pt x="151" y="121"/>
                  </a:cubicBezTo>
                  <a:cubicBezTo>
                    <a:pt x="152" y="121"/>
                    <a:pt x="154" y="120"/>
                    <a:pt x="155" y="120"/>
                  </a:cubicBezTo>
                  <a:cubicBezTo>
                    <a:pt x="155" y="123"/>
                    <a:pt x="154" y="119"/>
                    <a:pt x="153" y="121"/>
                  </a:cubicBezTo>
                  <a:cubicBezTo>
                    <a:pt x="155" y="129"/>
                    <a:pt x="153" y="139"/>
                    <a:pt x="153" y="149"/>
                  </a:cubicBezTo>
                  <a:cubicBezTo>
                    <a:pt x="154" y="151"/>
                    <a:pt x="154" y="153"/>
                    <a:pt x="155" y="153"/>
                  </a:cubicBezTo>
                  <a:cubicBezTo>
                    <a:pt x="152" y="164"/>
                    <a:pt x="154" y="178"/>
                    <a:pt x="149" y="185"/>
                  </a:cubicBezTo>
                  <a:cubicBezTo>
                    <a:pt x="153" y="184"/>
                    <a:pt x="150" y="189"/>
                    <a:pt x="149" y="191"/>
                  </a:cubicBezTo>
                  <a:cubicBezTo>
                    <a:pt x="148" y="189"/>
                    <a:pt x="146" y="186"/>
                    <a:pt x="144" y="183"/>
                  </a:cubicBezTo>
                  <a:cubicBezTo>
                    <a:pt x="143" y="180"/>
                    <a:pt x="140" y="179"/>
                    <a:pt x="140" y="174"/>
                  </a:cubicBezTo>
                  <a:cubicBezTo>
                    <a:pt x="141" y="170"/>
                    <a:pt x="137" y="163"/>
                    <a:pt x="137" y="158"/>
                  </a:cubicBezTo>
                  <a:cubicBezTo>
                    <a:pt x="136" y="160"/>
                    <a:pt x="133" y="153"/>
                    <a:pt x="134" y="148"/>
                  </a:cubicBezTo>
                  <a:close/>
                  <a:moveTo>
                    <a:pt x="65" y="183"/>
                  </a:moveTo>
                  <a:cubicBezTo>
                    <a:pt x="65" y="185"/>
                    <a:pt x="63" y="186"/>
                    <a:pt x="63" y="187"/>
                  </a:cubicBezTo>
                  <a:cubicBezTo>
                    <a:pt x="63" y="187"/>
                    <a:pt x="63" y="187"/>
                    <a:pt x="63" y="187"/>
                  </a:cubicBezTo>
                  <a:cubicBezTo>
                    <a:pt x="64" y="186"/>
                    <a:pt x="64" y="186"/>
                    <a:pt x="63" y="186"/>
                  </a:cubicBezTo>
                  <a:cubicBezTo>
                    <a:pt x="63" y="184"/>
                    <a:pt x="63" y="184"/>
                    <a:pt x="63" y="184"/>
                  </a:cubicBezTo>
                  <a:cubicBezTo>
                    <a:pt x="64" y="183"/>
                    <a:pt x="65" y="183"/>
                    <a:pt x="65" y="183"/>
                  </a:cubicBezTo>
                  <a:close/>
                  <a:moveTo>
                    <a:pt x="63" y="185"/>
                  </a:moveTo>
                  <a:cubicBezTo>
                    <a:pt x="63" y="185"/>
                    <a:pt x="63" y="186"/>
                    <a:pt x="63" y="186"/>
                  </a:cubicBezTo>
                  <a:cubicBezTo>
                    <a:pt x="62" y="186"/>
                    <a:pt x="62" y="186"/>
                    <a:pt x="63" y="185"/>
                  </a:cubicBezTo>
                  <a:close/>
                  <a:moveTo>
                    <a:pt x="62" y="188"/>
                  </a:moveTo>
                  <a:cubicBezTo>
                    <a:pt x="62" y="188"/>
                    <a:pt x="62" y="188"/>
                    <a:pt x="63" y="187"/>
                  </a:cubicBezTo>
                  <a:cubicBezTo>
                    <a:pt x="63" y="190"/>
                    <a:pt x="64" y="192"/>
                    <a:pt x="64" y="196"/>
                  </a:cubicBezTo>
                  <a:cubicBezTo>
                    <a:pt x="62" y="197"/>
                    <a:pt x="62" y="192"/>
                    <a:pt x="62" y="188"/>
                  </a:cubicBezTo>
                  <a:close/>
                  <a:moveTo>
                    <a:pt x="16" y="210"/>
                  </a:moveTo>
                  <a:cubicBezTo>
                    <a:pt x="16" y="210"/>
                    <a:pt x="16" y="210"/>
                    <a:pt x="16" y="210"/>
                  </a:cubicBezTo>
                  <a:cubicBezTo>
                    <a:pt x="16" y="210"/>
                    <a:pt x="16" y="210"/>
                    <a:pt x="16" y="210"/>
                  </a:cubicBezTo>
                  <a:cubicBezTo>
                    <a:pt x="16" y="210"/>
                    <a:pt x="16" y="210"/>
                    <a:pt x="16" y="210"/>
                  </a:cubicBezTo>
                  <a:close/>
                  <a:moveTo>
                    <a:pt x="17" y="208"/>
                  </a:moveTo>
                  <a:cubicBezTo>
                    <a:pt x="17" y="208"/>
                    <a:pt x="17" y="208"/>
                    <a:pt x="17" y="207"/>
                  </a:cubicBezTo>
                  <a:cubicBezTo>
                    <a:pt x="17" y="207"/>
                    <a:pt x="17" y="206"/>
                    <a:pt x="18" y="206"/>
                  </a:cubicBezTo>
                  <a:cubicBezTo>
                    <a:pt x="18" y="207"/>
                    <a:pt x="18" y="207"/>
                    <a:pt x="18" y="208"/>
                  </a:cubicBezTo>
                  <a:cubicBezTo>
                    <a:pt x="18" y="208"/>
                    <a:pt x="18" y="208"/>
                    <a:pt x="17" y="208"/>
                  </a:cubicBezTo>
                  <a:close/>
                  <a:moveTo>
                    <a:pt x="18" y="212"/>
                  </a:moveTo>
                  <a:cubicBezTo>
                    <a:pt x="18" y="212"/>
                    <a:pt x="18" y="212"/>
                    <a:pt x="18" y="212"/>
                  </a:cubicBezTo>
                  <a:cubicBezTo>
                    <a:pt x="18" y="212"/>
                    <a:pt x="18" y="212"/>
                    <a:pt x="18" y="212"/>
                  </a:cubicBezTo>
                  <a:close/>
                  <a:moveTo>
                    <a:pt x="19" y="213"/>
                  </a:moveTo>
                  <a:cubicBezTo>
                    <a:pt x="19" y="213"/>
                    <a:pt x="19" y="213"/>
                    <a:pt x="19" y="213"/>
                  </a:cubicBezTo>
                  <a:cubicBezTo>
                    <a:pt x="19" y="213"/>
                    <a:pt x="19" y="213"/>
                    <a:pt x="19" y="213"/>
                  </a:cubicBezTo>
                  <a:cubicBezTo>
                    <a:pt x="19" y="213"/>
                    <a:pt x="19" y="213"/>
                    <a:pt x="19" y="213"/>
                  </a:cubicBezTo>
                  <a:close/>
                  <a:moveTo>
                    <a:pt x="20" y="214"/>
                  </a:moveTo>
                  <a:cubicBezTo>
                    <a:pt x="20" y="214"/>
                    <a:pt x="20" y="214"/>
                    <a:pt x="20" y="214"/>
                  </a:cubicBezTo>
                  <a:cubicBezTo>
                    <a:pt x="20" y="214"/>
                    <a:pt x="20" y="214"/>
                    <a:pt x="20" y="214"/>
                  </a:cubicBezTo>
                  <a:cubicBezTo>
                    <a:pt x="20" y="214"/>
                    <a:pt x="20" y="214"/>
                    <a:pt x="21" y="214"/>
                  </a:cubicBezTo>
                  <a:cubicBezTo>
                    <a:pt x="21" y="214"/>
                    <a:pt x="20" y="214"/>
                    <a:pt x="20" y="214"/>
                  </a:cubicBezTo>
                  <a:close/>
                  <a:moveTo>
                    <a:pt x="21" y="217"/>
                  </a:moveTo>
                  <a:cubicBezTo>
                    <a:pt x="21" y="216"/>
                    <a:pt x="21" y="216"/>
                    <a:pt x="21" y="216"/>
                  </a:cubicBezTo>
                  <a:cubicBezTo>
                    <a:pt x="22" y="216"/>
                    <a:pt x="22" y="216"/>
                    <a:pt x="22" y="216"/>
                  </a:cubicBezTo>
                  <a:cubicBezTo>
                    <a:pt x="22" y="216"/>
                    <a:pt x="21" y="216"/>
                    <a:pt x="21" y="217"/>
                  </a:cubicBezTo>
                  <a:close/>
                  <a:moveTo>
                    <a:pt x="21" y="214"/>
                  </a:moveTo>
                  <a:cubicBezTo>
                    <a:pt x="21" y="214"/>
                    <a:pt x="21" y="214"/>
                    <a:pt x="21" y="214"/>
                  </a:cubicBezTo>
                  <a:cubicBezTo>
                    <a:pt x="21" y="214"/>
                    <a:pt x="21" y="214"/>
                    <a:pt x="21" y="214"/>
                  </a:cubicBezTo>
                  <a:cubicBezTo>
                    <a:pt x="21" y="214"/>
                    <a:pt x="21" y="214"/>
                    <a:pt x="21" y="214"/>
                  </a:cubicBezTo>
                  <a:cubicBezTo>
                    <a:pt x="21" y="214"/>
                    <a:pt x="20" y="214"/>
                    <a:pt x="20" y="214"/>
                  </a:cubicBezTo>
                  <a:cubicBezTo>
                    <a:pt x="21" y="214"/>
                    <a:pt x="21" y="214"/>
                    <a:pt x="21" y="214"/>
                  </a:cubicBezTo>
                  <a:cubicBezTo>
                    <a:pt x="21" y="214"/>
                    <a:pt x="21" y="214"/>
                    <a:pt x="21" y="214"/>
                  </a:cubicBezTo>
                  <a:cubicBezTo>
                    <a:pt x="22" y="214"/>
                    <a:pt x="22" y="214"/>
                    <a:pt x="22" y="214"/>
                  </a:cubicBezTo>
                  <a:lnTo>
                    <a:pt x="21" y="214"/>
                  </a:lnTo>
                  <a:close/>
                  <a:moveTo>
                    <a:pt x="122" y="297"/>
                  </a:moveTo>
                  <a:cubicBezTo>
                    <a:pt x="122" y="297"/>
                    <a:pt x="122" y="297"/>
                    <a:pt x="122" y="297"/>
                  </a:cubicBezTo>
                  <a:cubicBezTo>
                    <a:pt x="122" y="297"/>
                    <a:pt x="122" y="297"/>
                    <a:pt x="122" y="297"/>
                  </a:cubicBezTo>
                  <a:close/>
                  <a:moveTo>
                    <a:pt x="123" y="297"/>
                  </a:moveTo>
                  <a:cubicBezTo>
                    <a:pt x="122" y="298"/>
                    <a:pt x="122" y="297"/>
                    <a:pt x="122" y="297"/>
                  </a:cubicBezTo>
                  <a:cubicBezTo>
                    <a:pt x="122" y="297"/>
                    <a:pt x="122" y="297"/>
                    <a:pt x="123" y="297"/>
                  </a:cubicBezTo>
                  <a:cubicBezTo>
                    <a:pt x="123" y="297"/>
                    <a:pt x="123" y="297"/>
                    <a:pt x="123" y="297"/>
                  </a:cubicBezTo>
                  <a:close/>
                  <a:moveTo>
                    <a:pt x="213" y="429"/>
                  </a:moveTo>
                  <a:cubicBezTo>
                    <a:pt x="213" y="429"/>
                    <a:pt x="213" y="429"/>
                    <a:pt x="213" y="429"/>
                  </a:cubicBezTo>
                  <a:cubicBezTo>
                    <a:pt x="213" y="429"/>
                    <a:pt x="213" y="429"/>
                    <a:pt x="213" y="429"/>
                  </a:cubicBezTo>
                  <a:cubicBezTo>
                    <a:pt x="213" y="429"/>
                    <a:pt x="213" y="429"/>
                    <a:pt x="213" y="429"/>
                  </a:cubicBezTo>
                  <a:cubicBezTo>
                    <a:pt x="213" y="429"/>
                    <a:pt x="213" y="429"/>
                    <a:pt x="213" y="4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75" name="Freeform 437"/>
            <p:cNvSpPr/>
            <p:nvPr/>
          </p:nvSpPr>
          <p:spPr bwMode="auto">
            <a:xfrm>
              <a:off x="9994900" y="4794250"/>
              <a:ext cx="7937" cy="4763"/>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0" y="0"/>
                    <a:pt x="1"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76" name="Freeform 438"/>
            <p:cNvSpPr/>
            <p:nvPr/>
          </p:nvSpPr>
          <p:spPr bwMode="auto">
            <a:xfrm>
              <a:off x="10002838" y="4794250"/>
              <a:ext cx="6350" cy="7938"/>
            </a:xfrm>
            <a:custGeom>
              <a:avLst/>
              <a:gdLst>
                <a:gd name="T0" fmla="*/ 1 w 2"/>
                <a:gd name="T1" fmla="*/ 2 h 2"/>
                <a:gd name="T2" fmla="*/ 2 w 2"/>
                <a:gd name="T3" fmla="*/ 1 h 2"/>
                <a:gd name="T4" fmla="*/ 1 w 2"/>
                <a:gd name="T5" fmla="*/ 2 h 2"/>
              </a:gdLst>
              <a:ahLst/>
              <a:cxnLst>
                <a:cxn ang="0">
                  <a:pos x="T0" y="T1"/>
                </a:cxn>
                <a:cxn ang="0">
                  <a:pos x="T2" y="T3"/>
                </a:cxn>
                <a:cxn ang="0">
                  <a:pos x="T4" y="T5"/>
                </a:cxn>
              </a:cxnLst>
              <a:rect l="0" t="0" r="r" b="b"/>
              <a:pathLst>
                <a:path w="2" h="2">
                  <a:moveTo>
                    <a:pt x="1" y="2"/>
                  </a:moveTo>
                  <a:cubicBezTo>
                    <a:pt x="1" y="2"/>
                    <a:pt x="2" y="1"/>
                    <a:pt x="2" y="1"/>
                  </a:cubicBezTo>
                  <a:cubicBezTo>
                    <a:pt x="0" y="0"/>
                    <a:pt x="2"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77" name="Freeform 439"/>
            <p:cNvSpPr/>
            <p:nvPr/>
          </p:nvSpPr>
          <p:spPr bwMode="auto">
            <a:xfrm>
              <a:off x="10387013" y="4486275"/>
              <a:ext cx="6350" cy="3175"/>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0" y="0"/>
                    <a:pt x="2"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78" name="Freeform 440"/>
            <p:cNvSpPr/>
            <p:nvPr/>
          </p:nvSpPr>
          <p:spPr bwMode="auto">
            <a:xfrm>
              <a:off x="10431463" y="4527550"/>
              <a:ext cx="7937"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lnTo>
                    <a:pt x="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79" name="Freeform 441"/>
            <p:cNvSpPr/>
            <p:nvPr/>
          </p:nvSpPr>
          <p:spPr bwMode="auto">
            <a:xfrm>
              <a:off x="10055225" y="3929063"/>
              <a:ext cx="3175" cy="7938"/>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0" y="1"/>
                    <a:pt x="1" y="0"/>
                    <a:pt x="1" y="1"/>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80" name="Freeform 442"/>
            <p:cNvSpPr/>
            <p:nvPr/>
          </p:nvSpPr>
          <p:spPr bwMode="auto">
            <a:xfrm>
              <a:off x="10272713" y="4711700"/>
              <a:ext cx="476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81" name="Freeform 443"/>
            <p:cNvSpPr/>
            <p:nvPr/>
          </p:nvSpPr>
          <p:spPr bwMode="auto">
            <a:xfrm>
              <a:off x="10269538" y="4673600"/>
              <a:ext cx="7937" cy="4763"/>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1"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82" name="Freeform 444"/>
            <p:cNvSpPr/>
            <p:nvPr/>
          </p:nvSpPr>
          <p:spPr bwMode="auto">
            <a:xfrm>
              <a:off x="10266363" y="4662488"/>
              <a:ext cx="3175" cy="4763"/>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1"/>
                    <a:pt x="0" y="1"/>
                    <a:pt x="0"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83" name="Freeform 445"/>
            <p:cNvSpPr/>
            <p:nvPr/>
          </p:nvSpPr>
          <p:spPr bwMode="auto">
            <a:xfrm>
              <a:off x="10261600" y="4708525"/>
              <a:ext cx="7937" cy="3175"/>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1"/>
                    <a:pt x="1" y="0"/>
                    <a:pt x="2"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84" name="Freeform 446"/>
            <p:cNvSpPr/>
            <p:nvPr/>
          </p:nvSpPr>
          <p:spPr bwMode="auto">
            <a:xfrm>
              <a:off x="10220325" y="4818063"/>
              <a:ext cx="7937" cy="3175"/>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85" name="Freeform 447"/>
            <p:cNvSpPr/>
            <p:nvPr/>
          </p:nvSpPr>
          <p:spPr bwMode="auto">
            <a:xfrm>
              <a:off x="10118725" y="4005263"/>
              <a:ext cx="7937"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lnTo>
                    <a:pt x="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86" name="Freeform 448"/>
            <p:cNvSpPr/>
            <p:nvPr/>
          </p:nvSpPr>
          <p:spPr bwMode="auto">
            <a:xfrm>
              <a:off x="10255250" y="4745038"/>
              <a:ext cx="6350"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87" name="Freeform 449"/>
            <p:cNvSpPr/>
            <p:nvPr/>
          </p:nvSpPr>
          <p:spPr bwMode="auto">
            <a:xfrm>
              <a:off x="10220325" y="4810125"/>
              <a:ext cx="11112"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88" name="Freeform 450"/>
            <p:cNvSpPr/>
            <p:nvPr/>
          </p:nvSpPr>
          <p:spPr bwMode="auto">
            <a:xfrm>
              <a:off x="10261600" y="4741863"/>
              <a:ext cx="476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89" name="Freeform 451"/>
            <p:cNvSpPr/>
            <p:nvPr/>
          </p:nvSpPr>
          <p:spPr bwMode="auto">
            <a:xfrm>
              <a:off x="10258425" y="4730750"/>
              <a:ext cx="7937" cy="3175"/>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2" y="1"/>
                    <a:pt x="2" y="1"/>
                    <a:pt x="2" y="1"/>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90" name="Freeform 452"/>
            <p:cNvSpPr/>
            <p:nvPr/>
          </p:nvSpPr>
          <p:spPr bwMode="auto">
            <a:xfrm>
              <a:off x="10258425" y="4738688"/>
              <a:ext cx="14287" cy="3175"/>
            </a:xfrm>
            <a:custGeom>
              <a:avLst/>
              <a:gdLst>
                <a:gd name="T0" fmla="*/ 0 w 4"/>
                <a:gd name="T1" fmla="*/ 1 h 1"/>
                <a:gd name="T2" fmla="*/ 1 w 4"/>
                <a:gd name="T3" fmla="*/ 1 h 1"/>
                <a:gd name="T4" fmla="*/ 2 w 4"/>
                <a:gd name="T5" fmla="*/ 0 h 1"/>
                <a:gd name="T6" fmla="*/ 4 w 4"/>
                <a:gd name="T7" fmla="*/ 0 h 1"/>
                <a:gd name="T8" fmla="*/ 0 w 4"/>
                <a:gd name="T9" fmla="*/ 1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1" y="1"/>
                    <a:pt x="1" y="1"/>
                  </a:cubicBezTo>
                  <a:cubicBezTo>
                    <a:pt x="2" y="1"/>
                    <a:pt x="3" y="0"/>
                    <a:pt x="2" y="0"/>
                  </a:cubicBezTo>
                  <a:cubicBezTo>
                    <a:pt x="3" y="0"/>
                    <a:pt x="4" y="0"/>
                    <a:pt x="4" y="0"/>
                  </a:cubicBezTo>
                  <a:cubicBezTo>
                    <a:pt x="3" y="0"/>
                    <a:pt x="1"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grpSp>
      <p:grpSp>
        <p:nvGrpSpPr>
          <p:cNvPr id="491" name="组合 490"/>
          <p:cNvGrpSpPr/>
          <p:nvPr/>
        </p:nvGrpSpPr>
        <p:grpSpPr>
          <a:xfrm>
            <a:off x="4347864" y="2477127"/>
            <a:ext cx="3793220" cy="182581"/>
            <a:chOff x="2804139" y="4450981"/>
            <a:chExt cx="7078926" cy="223552"/>
          </a:xfrm>
        </p:grpSpPr>
        <p:sp>
          <p:nvSpPr>
            <p:cNvPr id="492" name="Freeform 334"/>
            <p:cNvSpPr>
              <a:spLocks noEditPoints="1"/>
            </p:cNvSpPr>
            <p:nvPr/>
          </p:nvSpPr>
          <p:spPr bwMode="auto">
            <a:xfrm rot="10800000">
              <a:off x="2804139" y="4450981"/>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dirty="0">
                <a:ea typeface="汉仪丫丫体简" panose="02010604000101010101" pitchFamily="2" charset="-122"/>
              </a:endParaRPr>
            </a:p>
          </p:txBody>
        </p:sp>
        <p:sp>
          <p:nvSpPr>
            <p:cNvPr id="493" name="Freeform 334"/>
            <p:cNvSpPr>
              <a:spLocks noEditPoints="1"/>
            </p:cNvSpPr>
            <p:nvPr/>
          </p:nvSpPr>
          <p:spPr bwMode="auto">
            <a:xfrm rot="10800000" flipH="1">
              <a:off x="6258539" y="4450982"/>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dirty="0">
                <a:ea typeface="汉仪丫丫体简" panose="02010604000101010101" pitchFamily="2" charset="-122"/>
              </a:endParaRPr>
            </a:p>
          </p:txBody>
        </p:sp>
      </p:grpSp>
      <p:pic>
        <p:nvPicPr>
          <p:cNvPr id="495" name="图片 494"/>
          <p:cNvPicPr>
            <a:picLocks noChangeAspect="1"/>
          </p:cNvPicPr>
          <p:nvPr/>
        </p:nvPicPr>
        <p:blipFill>
          <a:blip r:embed="rId3"/>
          <a:stretch>
            <a:fillRect/>
          </a:stretch>
        </p:blipFill>
        <p:spPr>
          <a:xfrm rot="2249058" flipV="1">
            <a:off x="8534848" y="1160208"/>
            <a:ext cx="620092" cy="1516609"/>
          </a:xfrm>
          <a:prstGeom prst="rect">
            <a:avLst/>
          </a:prstGeom>
        </p:spPr>
      </p:pic>
      <p:sp>
        <p:nvSpPr>
          <p:cNvPr id="4" name="Rectangle 3"/>
          <p:cNvSpPr/>
          <p:nvPr/>
        </p:nvSpPr>
        <p:spPr>
          <a:xfrm>
            <a:off x="1647551" y="2996952"/>
            <a:ext cx="9327334" cy="2308324"/>
          </a:xfrm>
          <a:prstGeom prst="rect">
            <a:avLst/>
          </a:prstGeom>
        </p:spPr>
        <p:txBody>
          <a:bodyPr wrap="square">
            <a:spAutoFit/>
          </a:bodyPr>
          <a:lstStyle/>
          <a:p>
            <a:pPr algn="ctr">
              <a:lnSpc>
                <a:spcPct val="200000"/>
              </a:lnSpc>
            </a:pPr>
            <a:r>
              <a:rPr lang="nl-NL" sz="3600" b="1" u="sng">
                <a:solidFill>
                  <a:schemeClr val="bg1"/>
                </a:solidFill>
                <a:latin typeface="Arial" pitchFamily="34" charset="0"/>
                <a:cs typeface="Arial" pitchFamily="34" charset="0"/>
              </a:rPr>
              <a:t>Nhiệm vụ 4</a:t>
            </a:r>
            <a:r>
              <a:rPr lang="nl-NL" sz="3600" b="1">
                <a:solidFill>
                  <a:schemeClr val="bg1"/>
                </a:solidFill>
                <a:latin typeface="Arial" pitchFamily="34" charset="0"/>
                <a:cs typeface="Arial" pitchFamily="34" charset="0"/>
              </a:rPr>
              <a:t>: Kiểm soát nóng giận</a:t>
            </a:r>
            <a:endParaRPr lang="vi-VN" sz="3600">
              <a:solidFill>
                <a:schemeClr val="bg1"/>
              </a:solidFill>
              <a:latin typeface="Arial" pitchFamily="34" charset="0"/>
              <a:cs typeface="Arial" pitchFamily="34" charset="0"/>
            </a:endParaRPr>
          </a:p>
          <a:p>
            <a:pPr algn="ctr">
              <a:lnSpc>
                <a:spcPct val="200000"/>
              </a:lnSpc>
            </a:pPr>
            <a:r>
              <a:rPr lang="nl-NL" sz="3600" b="1" u="sng">
                <a:solidFill>
                  <a:schemeClr val="bg1"/>
                </a:solidFill>
                <a:latin typeface="Arial" pitchFamily="34" charset="0"/>
                <a:cs typeface="Arial" pitchFamily="34" charset="0"/>
              </a:rPr>
              <a:t>Nhiệm vụ 5</a:t>
            </a:r>
            <a:r>
              <a:rPr lang="nl-NL" sz="3600" b="1">
                <a:solidFill>
                  <a:schemeClr val="bg1"/>
                </a:solidFill>
                <a:latin typeface="Arial" pitchFamily="34" charset="0"/>
                <a:cs typeface="Arial" pitchFamily="34" charset="0"/>
              </a:rPr>
              <a:t>: Tạo niềm vui và sự thư giãn</a:t>
            </a:r>
            <a:endParaRPr lang="vi-VN" sz="3600">
              <a:solidFill>
                <a:schemeClr val="bg1"/>
              </a:solidFill>
              <a:latin typeface="Arial" pitchFamily="34" charset="0"/>
              <a:cs typeface="Arial" pitchFamily="34" charset="0"/>
            </a:endParaRPr>
          </a:p>
        </p:txBody>
      </p:sp>
      <p:sp>
        <p:nvSpPr>
          <p:cNvPr id="5" name="Rectangle 4"/>
          <p:cNvSpPr/>
          <p:nvPr/>
        </p:nvSpPr>
        <p:spPr>
          <a:xfrm>
            <a:off x="5139952" y="1544182"/>
            <a:ext cx="2408032" cy="830997"/>
          </a:xfrm>
          <a:prstGeom prst="rect">
            <a:avLst/>
          </a:prstGeom>
        </p:spPr>
        <p:txBody>
          <a:bodyPr wrap="none">
            <a:spAutoFit/>
          </a:bodyPr>
          <a:lstStyle/>
          <a:p>
            <a:r>
              <a:rPr lang="nl-NL" sz="4800" b="1">
                <a:solidFill>
                  <a:schemeClr val="bg1"/>
                </a:solidFill>
                <a:latin typeface="Arial" pitchFamily="34" charset="0"/>
                <a:cs typeface="Arial" pitchFamily="34" charset="0"/>
              </a:rPr>
              <a:t>TUẦN 6</a:t>
            </a:r>
            <a:endParaRPr lang="vi-VN" sz="4800" b="1">
              <a:solidFill>
                <a:schemeClr val="bg1"/>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1755228" y="4293096"/>
            <a:ext cx="8703304" cy="140996"/>
            <a:chOff x="323528" y="4293096"/>
            <a:chExt cx="8703304" cy="140996"/>
          </a:xfrm>
        </p:grpSpPr>
        <p:grpSp>
          <p:nvGrpSpPr>
            <p:cNvPr id="29" name="组合 28"/>
            <p:cNvGrpSpPr/>
            <p:nvPr/>
          </p:nvGrpSpPr>
          <p:grpSpPr>
            <a:xfrm>
              <a:off x="323528" y="4293096"/>
              <a:ext cx="4464719" cy="140996"/>
              <a:chOff x="617922" y="1097616"/>
              <a:chExt cx="4464719" cy="140996"/>
            </a:xfrm>
          </p:grpSpPr>
          <p:sp>
            <p:nvSpPr>
              <p:cNvPr id="30" name="Freeform 334"/>
              <p:cNvSpPr>
                <a:spLocks noEditPoints="1"/>
              </p:cNvSpPr>
              <p:nvPr/>
            </p:nvSpPr>
            <p:spPr bwMode="auto">
              <a:xfrm rot="10800000" flipH="1">
                <a:off x="617922" y="1097616"/>
                <a:ext cx="2286009" cy="140995"/>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dirty="0">
                  <a:ea typeface="汉仪丫丫体简" panose="02010604000101010101" pitchFamily="2" charset="-122"/>
                </a:endParaRPr>
              </a:p>
            </p:txBody>
          </p:sp>
          <p:sp>
            <p:nvSpPr>
              <p:cNvPr id="34" name="Freeform 334"/>
              <p:cNvSpPr>
                <a:spLocks noEditPoints="1"/>
              </p:cNvSpPr>
              <p:nvPr/>
            </p:nvSpPr>
            <p:spPr bwMode="auto">
              <a:xfrm rot="10800000">
                <a:off x="2796632" y="1097617"/>
                <a:ext cx="2286009" cy="140995"/>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dirty="0">
                  <a:ea typeface="汉仪丫丫体简" panose="02010604000101010101" pitchFamily="2" charset="-122"/>
                </a:endParaRPr>
              </a:p>
            </p:txBody>
          </p:sp>
        </p:grpSp>
        <p:grpSp>
          <p:nvGrpSpPr>
            <p:cNvPr id="35" name="组合 34"/>
            <p:cNvGrpSpPr/>
            <p:nvPr/>
          </p:nvGrpSpPr>
          <p:grpSpPr>
            <a:xfrm>
              <a:off x="4562113" y="4293096"/>
              <a:ext cx="4464719" cy="140996"/>
              <a:chOff x="617922" y="1097616"/>
              <a:chExt cx="4464719" cy="140996"/>
            </a:xfrm>
          </p:grpSpPr>
          <p:sp>
            <p:nvSpPr>
              <p:cNvPr id="36" name="Freeform 334"/>
              <p:cNvSpPr>
                <a:spLocks noEditPoints="1"/>
              </p:cNvSpPr>
              <p:nvPr/>
            </p:nvSpPr>
            <p:spPr bwMode="auto">
              <a:xfrm rot="10800000" flipH="1">
                <a:off x="617922" y="1097616"/>
                <a:ext cx="2286009" cy="140995"/>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dirty="0">
                  <a:ea typeface="汉仪丫丫体简" panose="02010604000101010101" pitchFamily="2" charset="-122"/>
                </a:endParaRPr>
              </a:p>
            </p:txBody>
          </p:sp>
          <p:sp>
            <p:nvSpPr>
              <p:cNvPr id="37" name="Freeform 334"/>
              <p:cNvSpPr>
                <a:spLocks noEditPoints="1"/>
              </p:cNvSpPr>
              <p:nvPr/>
            </p:nvSpPr>
            <p:spPr bwMode="auto">
              <a:xfrm rot="10800000">
                <a:off x="2796632" y="1097617"/>
                <a:ext cx="2286009" cy="140995"/>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dirty="0">
                  <a:ea typeface="汉仪丫丫体简" panose="02010604000101010101" pitchFamily="2" charset="-122"/>
                </a:endParaRPr>
              </a:p>
            </p:txBody>
          </p:sp>
        </p:grpSp>
      </p:grpSp>
      <p:grpSp>
        <p:nvGrpSpPr>
          <p:cNvPr id="3" name="组合 2"/>
          <p:cNvGrpSpPr/>
          <p:nvPr/>
        </p:nvGrpSpPr>
        <p:grpSpPr>
          <a:xfrm>
            <a:off x="1755229" y="2065320"/>
            <a:ext cx="8703836" cy="140996"/>
            <a:chOff x="323528" y="2065320"/>
            <a:chExt cx="8703836" cy="140996"/>
          </a:xfrm>
        </p:grpSpPr>
        <p:grpSp>
          <p:nvGrpSpPr>
            <p:cNvPr id="25" name="组合 24"/>
            <p:cNvGrpSpPr/>
            <p:nvPr/>
          </p:nvGrpSpPr>
          <p:grpSpPr>
            <a:xfrm>
              <a:off x="323528" y="2065320"/>
              <a:ext cx="4464719" cy="140996"/>
              <a:chOff x="617922" y="1097616"/>
              <a:chExt cx="4464719" cy="140996"/>
            </a:xfrm>
          </p:grpSpPr>
          <p:sp>
            <p:nvSpPr>
              <p:cNvPr id="27" name="Freeform 334"/>
              <p:cNvSpPr>
                <a:spLocks noEditPoints="1"/>
              </p:cNvSpPr>
              <p:nvPr/>
            </p:nvSpPr>
            <p:spPr bwMode="auto">
              <a:xfrm rot="10800000" flipH="1">
                <a:off x="617922" y="1097616"/>
                <a:ext cx="2286009" cy="140995"/>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dirty="0">
                  <a:ea typeface="汉仪丫丫体简" panose="02010604000101010101" pitchFamily="2" charset="-122"/>
                </a:endParaRPr>
              </a:p>
            </p:txBody>
          </p:sp>
          <p:sp>
            <p:nvSpPr>
              <p:cNvPr id="28" name="Freeform 334"/>
              <p:cNvSpPr>
                <a:spLocks noEditPoints="1"/>
              </p:cNvSpPr>
              <p:nvPr/>
            </p:nvSpPr>
            <p:spPr bwMode="auto">
              <a:xfrm rot="10800000">
                <a:off x="2796632" y="1097617"/>
                <a:ext cx="2286009" cy="140995"/>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dirty="0">
                  <a:ea typeface="汉仪丫丫体简" panose="02010604000101010101" pitchFamily="2" charset="-122"/>
                </a:endParaRPr>
              </a:p>
            </p:txBody>
          </p:sp>
        </p:grpSp>
        <p:grpSp>
          <p:nvGrpSpPr>
            <p:cNvPr id="38" name="组合 37"/>
            <p:cNvGrpSpPr/>
            <p:nvPr/>
          </p:nvGrpSpPr>
          <p:grpSpPr>
            <a:xfrm>
              <a:off x="4562645" y="2065320"/>
              <a:ext cx="4464719" cy="140996"/>
              <a:chOff x="617922" y="1097616"/>
              <a:chExt cx="4464719" cy="140996"/>
            </a:xfrm>
          </p:grpSpPr>
          <p:sp>
            <p:nvSpPr>
              <p:cNvPr id="39" name="Freeform 334"/>
              <p:cNvSpPr>
                <a:spLocks noEditPoints="1"/>
              </p:cNvSpPr>
              <p:nvPr/>
            </p:nvSpPr>
            <p:spPr bwMode="auto">
              <a:xfrm rot="10800000" flipH="1">
                <a:off x="617922" y="1097616"/>
                <a:ext cx="2286009" cy="140995"/>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dirty="0">
                  <a:ea typeface="汉仪丫丫体简" panose="02010604000101010101" pitchFamily="2" charset="-122"/>
                </a:endParaRPr>
              </a:p>
            </p:txBody>
          </p:sp>
          <p:sp>
            <p:nvSpPr>
              <p:cNvPr id="40" name="Freeform 334"/>
              <p:cNvSpPr>
                <a:spLocks noEditPoints="1"/>
              </p:cNvSpPr>
              <p:nvPr/>
            </p:nvSpPr>
            <p:spPr bwMode="auto">
              <a:xfrm rot="10800000">
                <a:off x="2796632" y="1097617"/>
                <a:ext cx="2286009" cy="140995"/>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dirty="0">
                  <a:ea typeface="汉仪丫丫体简" panose="02010604000101010101" pitchFamily="2" charset="-122"/>
                </a:endParaRPr>
              </a:p>
            </p:txBody>
          </p:sp>
        </p:grpSp>
      </p:grpSp>
      <p:grpSp>
        <p:nvGrpSpPr>
          <p:cNvPr id="41" name="组合 40"/>
          <p:cNvGrpSpPr/>
          <p:nvPr/>
        </p:nvGrpSpPr>
        <p:grpSpPr>
          <a:xfrm>
            <a:off x="4731038" y="406010"/>
            <a:ext cx="2253080" cy="1444631"/>
            <a:chOff x="3136900" y="5457825"/>
            <a:chExt cx="1235075" cy="863600"/>
          </a:xfrm>
        </p:grpSpPr>
        <p:sp>
          <p:nvSpPr>
            <p:cNvPr id="42" name="Freeform 120"/>
            <p:cNvSpPr/>
            <p:nvPr/>
          </p:nvSpPr>
          <p:spPr bwMode="auto">
            <a:xfrm>
              <a:off x="4310063" y="5719763"/>
              <a:ext cx="34925" cy="138113"/>
            </a:xfrm>
            <a:custGeom>
              <a:avLst/>
              <a:gdLst>
                <a:gd name="T0" fmla="*/ 9 w 55"/>
                <a:gd name="T1" fmla="*/ 214 h 214"/>
                <a:gd name="T2" fmla="*/ 12 w 55"/>
                <a:gd name="T3" fmla="*/ 151 h 214"/>
                <a:gd name="T4" fmla="*/ 40 w 55"/>
                <a:gd name="T5" fmla="*/ 63 h 214"/>
                <a:gd name="T6" fmla="*/ 39 w 55"/>
                <a:gd name="T7" fmla="*/ 28 h 214"/>
                <a:gd name="T8" fmla="*/ 29 w 55"/>
                <a:gd name="T9" fmla="*/ 20 h 214"/>
                <a:gd name="T10" fmla="*/ 55 w 55"/>
                <a:gd name="T11" fmla="*/ 20 h 214"/>
                <a:gd name="T12" fmla="*/ 9 w 55"/>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55" h="214">
                  <a:moveTo>
                    <a:pt x="9" y="214"/>
                  </a:moveTo>
                  <a:cubicBezTo>
                    <a:pt x="0" y="194"/>
                    <a:pt x="8" y="170"/>
                    <a:pt x="12" y="151"/>
                  </a:cubicBezTo>
                  <a:cubicBezTo>
                    <a:pt x="20" y="120"/>
                    <a:pt x="32" y="90"/>
                    <a:pt x="40" y="63"/>
                  </a:cubicBezTo>
                  <a:cubicBezTo>
                    <a:pt x="40" y="56"/>
                    <a:pt x="40" y="37"/>
                    <a:pt x="39" y="28"/>
                  </a:cubicBezTo>
                  <a:cubicBezTo>
                    <a:pt x="37" y="24"/>
                    <a:pt x="30" y="24"/>
                    <a:pt x="29" y="20"/>
                  </a:cubicBezTo>
                  <a:cubicBezTo>
                    <a:pt x="28" y="0"/>
                    <a:pt x="49" y="8"/>
                    <a:pt x="55" y="20"/>
                  </a:cubicBezTo>
                  <a:cubicBezTo>
                    <a:pt x="54" y="94"/>
                    <a:pt x="19" y="144"/>
                    <a:pt x="9" y="2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3" name="Freeform 121"/>
            <p:cNvSpPr/>
            <p:nvPr/>
          </p:nvSpPr>
          <p:spPr bwMode="auto">
            <a:xfrm>
              <a:off x="4165600" y="5883275"/>
              <a:ext cx="142875" cy="325438"/>
            </a:xfrm>
            <a:custGeom>
              <a:avLst/>
              <a:gdLst>
                <a:gd name="T0" fmla="*/ 216 w 221"/>
                <a:gd name="T1" fmla="*/ 0 h 504"/>
                <a:gd name="T2" fmla="*/ 221 w 221"/>
                <a:gd name="T3" fmla="*/ 4 h 504"/>
                <a:gd name="T4" fmla="*/ 189 w 221"/>
                <a:gd name="T5" fmla="*/ 168 h 504"/>
                <a:gd name="T6" fmla="*/ 151 w 221"/>
                <a:gd name="T7" fmla="*/ 284 h 504"/>
                <a:gd name="T8" fmla="*/ 93 w 221"/>
                <a:gd name="T9" fmla="*/ 469 h 504"/>
                <a:gd name="T10" fmla="*/ 0 w 221"/>
                <a:gd name="T11" fmla="*/ 485 h 504"/>
                <a:gd name="T12" fmla="*/ 80 w 221"/>
                <a:gd name="T13" fmla="*/ 459 h 504"/>
                <a:gd name="T14" fmla="*/ 88 w 221"/>
                <a:gd name="T15" fmla="*/ 425 h 504"/>
                <a:gd name="T16" fmla="*/ 118 w 221"/>
                <a:gd name="T17" fmla="*/ 326 h 504"/>
                <a:gd name="T18" fmla="*/ 164 w 221"/>
                <a:gd name="T19" fmla="*/ 188 h 504"/>
                <a:gd name="T20" fmla="*/ 176 w 221"/>
                <a:gd name="T21" fmla="*/ 166 h 504"/>
                <a:gd name="T22" fmla="*/ 208 w 221"/>
                <a:gd name="T23" fmla="*/ 15 h 504"/>
                <a:gd name="T24" fmla="*/ 213 w 221"/>
                <a:gd name="T25" fmla="*/ 4 h 504"/>
                <a:gd name="T26" fmla="*/ 216 w 221"/>
                <a:gd name="T27"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504">
                  <a:moveTo>
                    <a:pt x="216" y="0"/>
                  </a:moveTo>
                  <a:cubicBezTo>
                    <a:pt x="218" y="1"/>
                    <a:pt x="218" y="3"/>
                    <a:pt x="221" y="4"/>
                  </a:cubicBezTo>
                  <a:cubicBezTo>
                    <a:pt x="209" y="60"/>
                    <a:pt x="202" y="112"/>
                    <a:pt x="189" y="168"/>
                  </a:cubicBezTo>
                  <a:cubicBezTo>
                    <a:pt x="174" y="204"/>
                    <a:pt x="160" y="242"/>
                    <a:pt x="151" y="284"/>
                  </a:cubicBezTo>
                  <a:cubicBezTo>
                    <a:pt x="121" y="336"/>
                    <a:pt x="116" y="415"/>
                    <a:pt x="93" y="469"/>
                  </a:cubicBezTo>
                  <a:cubicBezTo>
                    <a:pt x="72" y="487"/>
                    <a:pt x="28" y="504"/>
                    <a:pt x="0" y="485"/>
                  </a:cubicBezTo>
                  <a:cubicBezTo>
                    <a:pt x="26" y="482"/>
                    <a:pt x="63" y="481"/>
                    <a:pt x="80" y="459"/>
                  </a:cubicBezTo>
                  <a:cubicBezTo>
                    <a:pt x="86" y="450"/>
                    <a:pt x="84" y="441"/>
                    <a:pt x="88" y="425"/>
                  </a:cubicBezTo>
                  <a:cubicBezTo>
                    <a:pt x="96" y="395"/>
                    <a:pt x="107" y="361"/>
                    <a:pt x="118" y="326"/>
                  </a:cubicBezTo>
                  <a:cubicBezTo>
                    <a:pt x="132" y="279"/>
                    <a:pt x="147" y="232"/>
                    <a:pt x="164" y="188"/>
                  </a:cubicBezTo>
                  <a:cubicBezTo>
                    <a:pt x="167" y="180"/>
                    <a:pt x="173" y="174"/>
                    <a:pt x="176" y="166"/>
                  </a:cubicBezTo>
                  <a:cubicBezTo>
                    <a:pt x="191" y="120"/>
                    <a:pt x="198" y="67"/>
                    <a:pt x="208" y="15"/>
                  </a:cubicBezTo>
                  <a:cubicBezTo>
                    <a:pt x="208" y="12"/>
                    <a:pt x="212" y="4"/>
                    <a:pt x="213" y="4"/>
                  </a:cubicBezTo>
                  <a:cubicBezTo>
                    <a:pt x="213" y="2"/>
                    <a:pt x="216" y="2"/>
                    <a:pt x="2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4" name="Freeform 122"/>
            <p:cNvSpPr/>
            <p:nvPr/>
          </p:nvSpPr>
          <p:spPr bwMode="auto">
            <a:xfrm>
              <a:off x="3163888" y="6216650"/>
              <a:ext cx="41275" cy="90488"/>
            </a:xfrm>
            <a:custGeom>
              <a:avLst/>
              <a:gdLst>
                <a:gd name="T0" fmla="*/ 50 w 64"/>
                <a:gd name="T1" fmla="*/ 0 h 138"/>
                <a:gd name="T2" fmla="*/ 57 w 64"/>
                <a:gd name="T3" fmla="*/ 0 h 138"/>
                <a:gd name="T4" fmla="*/ 48 w 64"/>
                <a:gd name="T5" fmla="*/ 25 h 138"/>
                <a:gd name="T6" fmla="*/ 13 w 64"/>
                <a:gd name="T7" fmla="*/ 104 h 138"/>
                <a:gd name="T8" fmla="*/ 23 w 64"/>
                <a:gd name="T9" fmla="*/ 126 h 138"/>
                <a:gd name="T10" fmla="*/ 48 w 64"/>
                <a:gd name="T11" fmla="*/ 134 h 138"/>
                <a:gd name="T12" fmla="*/ 0 w 64"/>
                <a:gd name="T13" fmla="*/ 111 h 138"/>
                <a:gd name="T14" fmla="*/ 50 w 64"/>
                <a:gd name="T15" fmla="*/ 0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38">
                  <a:moveTo>
                    <a:pt x="50" y="0"/>
                  </a:moveTo>
                  <a:cubicBezTo>
                    <a:pt x="52" y="0"/>
                    <a:pt x="54" y="0"/>
                    <a:pt x="57" y="0"/>
                  </a:cubicBezTo>
                  <a:cubicBezTo>
                    <a:pt x="64" y="9"/>
                    <a:pt x="52" y="17"/>
                    <a:pt x="48" y="25"/>
                  </a:cubicBezTo>
                  <a:cubicBezTo>
                    <a:pt x="36" y="49"/>
                    <a:pt x="24" y="78"/>
                    <a:pt x="13" y="104"/>
                  </a:cubicBezTo>
                  <a:cubicBezTo>
                    <a:pt x="18" y="110"/>
                    <a:pt x="19" y="120"/>
                    <a:pt x="23" y="126"/>
                  </a:cubicBezTo>
                  <a:cubicBezTo>
                    <a:pt x="30" y="130"/>
                    <a:pt x="46" y="125"/>
                    <a:pt x="48" y="134"/>
                  </a:cubicBezTo>
                  <a:cubicBezTo>
                    <a:pt x="22" y="138"/>
                    <a:pt x="10" y="128"/>
                    <a:pt x="0" y="111"/>
                  </a:cubicBezTo>
                  <a:cubicBezTo>
                    <a:pt x="10" y="68"/>
                    <a:pt x="41" y="38"/>
                    <a:pt x="5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5" name="Freeform 123"/>
            <p:cNvSpPr>
              <a:spLocks noEditPoints="1"/>
            </p:cNvSpPr>
            <p:nvPr/>
          </p:nvSpPr>
          <p:spPr bwMode="auto">
            <a:xfrm>
              <a:off x="3136900" y="5457825"/>
              <a:ext cx="1235075" cy="863600"/>
            </a:xfrm>
            <a:custGeom>
              <a:avLst/>
              <a:gdLst>
                <a:gd name="T0" fmla="*/ 1104 w 1911"/>
                <a:gd name="T1" fmla="*/ 78 h 1334"/>
                <a:gd name="T2" fmla="*/ 1144 w 1911"/>
                <a:gd name="T3" fmla="*/ 420 h 1334"/>
                <a:gd name="T4" fmla="*/ 1519 w 1911"/>
                <a:gd name="T5" fmla="*/ 177 h 1334"/>
                <a:gd name="T6" fmla="*/ 1652 w 1911"/>
                <a:gd name="T7" fmla="*/ 118 h 1334"/>
                <a:gd name="T8" fmla="*/ 1796 w 1911"/>
                <a:gd name="T9" fmla="*/ 274 h 1334"/>
                <a:gd name="T10" fmla="*/ 1879 w 1911"/>
                <a:gd name="T11" fmla="*/ 589 h 1334"/>
                <a:gd name="T12" fmla="*/ 1504 w 1911"/>
                <a:gd name="T13" fmla="*/ 1194 h 1334"/>
                <a:gd name="T14" fmla="*/ 807 w 1911"/>
                <a:gd name="T15" fmla="*/ 1277 h 1334"/>
                <a:gd name="T16" fmla="*/ 63 w 1911"/>
                <a:gd name="T17" fmla="*/ 1328 h 1334"/>
                <a:gd name="T18" fmla="*/ 28 w 1911"/>
                <a:gd name="T19" fmla="*/ 1028 h 1334"/>
                <a:gd name="T20" fmla="*/ 181 w 1911"/>
                <a:gd name="T21" fmla="*/ 745 h 1334"/>
                <a:gd name="T22" fmla="*/ 747 w 1911"/>
                <a:gd name="T23" fmla="*/ 392 h 1334"/>
                <a:gd name="T24" fmla="*/ 999 w 1911"/>
                <a:gd name="T25" fmla="*/ 662 h 1334"/>
                <a:gd name="T26" fmla="*/ 1084 w 1911"/>
                <a:gd name="T27" fmla="*/ 171 h 1334"/>
                <a:gd name="T28" fmla="*/ 825 w 1911"/>
                <a:gd name="T29" fmla="*/ 607 h 1334"/>
                <a:gd name="T30" fmla="*/ 969 w 1911"/>
                <a:gd name="T31" fmla="*/ 745 h 1334"/>
                <a:gd name="T32" fmla="*/ 1074 w 1911"/>
                <a:gd name="T33" fmla="*/ 539 h 1334"/>
                <a:gd name="T34" fmla="*/ 1014 w 1911"/>
                <a:gd name="T35" fmla="*/ 971 h 1334"/>
                <a:gd name="T36" fmla="*/ 1559 w 1911"/>
                <a:gd name="T37" fmla="*/ 166 h 1334"/>
                <a:gd name="T38" fmla="*/ 1091 w 1911"/>
                <a:gd name="T39" fmla="*/ 915 h 1334"/>
                <a:gd name="T40" fmla="*/ 949 w 1911"/>
                <a:gd name="T41" fmla="*/ 1081 h 1334"/>
                <a:gd name="T42" fmla="*/ 1233 w 1911"/>
                <a:gd name="T43" fmla="*/ 858 h 1334"/>
                <a:gd name="T44" fmla="*/ 1632 w 1911"/>
                <a:gd name="T45" fmla="*/ 166 h 1334"/>
                <a:gd name="T46" fmla="*/ 1730 w 1911"/>
                <a:gd name="T47" fmla="*/ 224 h 1334"/>
                <a:gd name="T48" fmla="*/ 1682 w 1911"/>
                <a:gd name="T49" fmla="*/ 174 h 1334"/>
                <a:gd name="T50" fmla="*/ 1489 w 1911"/>
                <a:gd name="T51" fmla="*/ 798 h 1334"/>
                <a:gd name="T52" fmla="*/ 1597 w 1911"/>
                <a:gd name="T53" fmla="*/ 445 h 1334"/>
                <a:gd name="T54" fmla="*/ 1572 w 1911"/>
                <a:gd name="T55" fmla="*/ 735 h 1334"/>
                <a:gd name="T56" fmla="*/ 1625 w 1911"/>
                <a:gd name="T57" fmla="*/ 694 h 1334"/>
                <a:gd name="T58" fmla="*/ 1167 w 1911"/>
                <a:gd name="T59" fmla="*/ 1009 h 1334"/>
                <a:gd name="T60" fmla="*/ 1712 w 1911"/>
                <a:gd name="T61" fmla="*/ 533 h 1334"/>
                <a:gd name="T62" fmla="*/ 1670 w 1911"/>
                <a:gd name="T63" fmla="*/ 538 h 1334"/>
                <a:gd name="T64" fmla="*/ 400 w 1911"/>
                <a:gd name="T65" fmla="*/ 445 h 1334"/>
                <a:gd name="T66" fmla="*/ 423 w 1911"/>
                <a:gd name="T67" fmla="*/ 1029 h 1334"/>
                <a:gd name="T68" fmla="*/ 817 w 1911"/>
                <a:gd name="T69" fmla="*/ 622 h 1334"/>
                <a:gd name="T70" fmla="*/ 1821 w 1911"/>
                <a:gd name="T71" fmla="*/ 421 h 1334"/>
                <a:gd name="T72" fmla="*/ 1637 w 1911"/>
                <a:gd name="T73" fmla="*/ 1107 h 1334"/>
                <a:gd name="T74" fmla="*/ 1149 w 1911"/>
                <a:gd name="T75" fmla="*/ 1140 h 1334"/>
                <a:gd name="T76" fmla="*/ 1270 w 1911"/>
                <a:gd name="T77" fmla="*/ 1172 h 1334"/>
                <a:gd name="T78" fmla="*/ 1725 w 1911"/>
                <a:gd name="T79" fmla="*/ 1150 h 1334"/>
                <a:gd name="T80" fmla="*/ 1884 w 1911"/>
                <a:gd name="T81" fmla="*/ 498 h 1334"/>
                <a:gd name="T82" fmla="*/ 1625 w 1911"/>
                <a:gd name="T83" fmla="*/ 926 h 1334"/>
                <a:gd name="T84" fmla="*/ 938 w 1911"/>
                <a:gd name="T85" fmla="*/ 1204 h 1334"/>
                <a:gd name="T86" fmla="*/ 1736 w 1911"/>
                <a:gd name="T87" fmla="*/ 722 h 1334"/>
                <a:gd name="T88" fmla="*/ 1672 w 1911"/>
                <a:gd name="T89" fmla="*/ 513 h 1334"/>
                <a:gd name="T90" fmla="*/ 1110 w 1911"/>
                <a:gd name="T91" fmla="*/ 1031 h 1334"/>
                <a:gd name="T92" fmla="*/ 1439 w 1911"/>
                <a:gd name="T93" fmla="*/ 843 h 1334"/>
                <a:gd name="T94" fmla="*/ 1454 w 1911"/>
                <a:gd name="T95" fmla="*/ 803 h 1334"/>
                <a:gd name="T96" fmla="*/ 31 w 1911"/>
                <a:gd name="T97" fmla="*/ 1009 h 1334"/>
                <a:gd name="T98" fmla="*/ 553 w 1911"/>
                <a:gd name="T99" fmla="*/ 1104 h 1334"/>
                <a:gd name="T100" fmla="*/ 335 w 1911"/>
                <a:gd name="T101" fmla="*/ 1087 h 1334"/>
                <a:gd name="T102" fmla="*/ 551 w 1911"/>
                <a:gd name="T103" fmla="*/ 1087 h 1334"/>
                <a:gd name="T104" fmla="*/ 88 w 1911"/>
                <a:gd name="T105" fmla="*/ 1082 h 1334"/>
                <a:gd name="T106" fmla="*/ 611 w 1911"/>
                <a:gd name="T107" fmla="*/ 1157 h 1334"/>
                <a:gd name="T108" fmla="*/ 451 w 1911"/>
                <a:gd name="T109" fmla="*/ 1145 h 1334"/>
                <a:gd name="T110" fmla="*/ 78 w 1911"/>
                <a:gd name="T111" fmla="*/ 1170 h 1334"/>
                <a:gd name="T112" fmla="*/ 793 w 1911"/>
                <a:gd name="T113" fmla="*/ 1242 h 1334"/>
                <a:gd name="T114" fmla="*/ 315 w 1911"/>
                <a:gd name="T115" fmla="*/ 1260 h 1334"/>
                <a:gd name="T116" fmla="*/ 123 w 1911"/>
                <a:gd name="T117" fmla="*/ 1137 h 1334"/>
                <a:gd name="T118" fmla="*/ 146 w 1911"/>
                <a:gd name="T119" fmla="*/ 1243 h 1334"/>
                <a:gd name="T120" fmla="*/ 740 w 1911"/>
                <a:gd name="T121" fmla="*/ 1213 h 1334"/>
                <a:gd name="T122" fmla="*/ 928 w 1911"/>
                <a:gd name="T123" fmla="*/ 1250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1" h="1334">
                  <a:moveTo>
                    <a:pt x="1011" y="260"/>
                  </a:moveTo>
                  <a:cubicBezTo>
                    <a:pt x="1011" y="259"/>
                    <a:pt x="1011" y="257"/>
                    <a:pt x="1009" y="257"/>
                  </a:cubicBezTo>
                  <a:cubicBezTo>
                    <a:pt x="1009" y="264"/>
                    <a:pt x="1006" y="257"/>
                    <a:pt x="1009" y="255"/>
                  </a:cubicBezTo>
                  <a:cubicBezTo>
                    <a:pt x="1010" y="250"/>
                    <a:pt x="1014" y="256"/>
                    <a:pt x="1014" y="252"/>
                  </a:cubicBezTo>
                  <a:cubicBezTo>
                    <a:pt x="1011" y="249"/>
                    <a:pt x="1018" y="243"/>
                    <a:pt x="1022" y="242"/>
                  </a:cubicBezTo>
                  <a:cubicBezTo>
                    <a:pt x="1026" y="225"/>
                    <a:pt x="1042" y="206"/>
                    <a:pt x="1054" y="192"/>
                  </a:cubicBezTo>
                  <a:cubicBezTo>
                    <a:pt x="1060" y="153"/>
                    <a:pt x="1109" y="124"/>
                    <a:pt x="1104" y="78"/>
                  </a:cubicBezTo>
                  <a:cubicBezTo>
                    <a:pt x="1110" y="79"/>
                    <a:pt x="1119" y="63"/>
                    <a:pt x="1112" y="56"/>
                  </a:cubicBezTo>
                  <a:cubicBezTo>
                    <a:pt x="1127" y="49"/>
                    <a:pt x="1124" y="5"/>
                    <a:pt x="1137" y="0"/>
                  </a:cubicBezTo>
                  <a:cubicBezTo>
                    <a:pt x="1154" y="12"/>
                    <a:pt x="1154" y="42"/>
                    <a:pt x="1159" y="65"/>
                  </a:cubicBezTo>
                  <a:cubicBezTo>
                    <a:pt x="1162" y="79"/>
                    <a:pt x="1168" y="92"/>
                    <a:pt x="1170" y="104"/>
                  </a:cubicBezTo>
                  <a:cubicBezTo>
                    <a:pt x="1174" y="124"/>
                    <a:pt x="1172" y="149"/>
                    <a:pt x="1174" y="174"/>
                  </a:cubicBezTo>
                  <a:cubicBezTo>
                    <a:pt x="1175" y="206"/>
                    <a:pt x="1174" y="238"/>
                    <a:pt x="1179" y="257"/>
                  </a:cubicBezTo>
                  <a:cubicBezTo>
                    <a:pt x="1171" y="314"/>
                    <a:pt x="1161" y="369"/>
                    <a:pt x="1144" y="420"/>
                  </a:cubicBezTo>
                  <a:cubicBezTo>
                    <a:pt x="1178" y="388"/>
                    <a:pt x="1215" y="356"/>
                    <a:pt x="1253" y="325"/>
                  </a:cubicBezTo>
                  <a:cubicBezTo>
                    <a:pt x="1264" y="317"/>
                    <a:pt x="1274" y="306"/>
                    <a:pt x="1285" y="299"/>
                  </a:cubicBezTo>
                  <a:cubicBezTo>
                    <a:pt x="1296" y="291"/>
                    <a:pt x="1312" y="289"/>
                    <a:pt x="1320" y="275"/>
                  </a:cubicBezTo>
                  <a:cubicBezTo>
                    <a:pt x="1322" y="277"/>
                    <a:pt x="1324" y="277"/>
                    <a:pt x="1326" y="275"/>
                  </a:cubicBezTo>
                  <a:cubicBezTo>
                    <a:pt x="1353" y="255"/>
                    <a:pt x="1383" y="248"/>
                    <a:pt x="1409" y="227"/>
                  </a:cubicBezTo>
                  <a:cubicBezTo>
                    <a:pt x="1443" y="217"/>
                    <a:pt x="1470" y="199"/>
                    <a:pt x="1504" y="189"/>
                  </a:cubicBezTo>
                  <a:cubicBezTo>
                    <a:pt x="1508" y="184"/>
                    <a:pt x="1514" y="182"/>
                    <a:pt x="1519" y="177"/>
                  </a:cubicBezTo>
                  <a:cubicBezTo>
                    <a:pt x="1524" y="173"/>
                    <a:pt x="1527" y="166"/>
                    <a:pt x="1531" y="162"/>
                  </a:cubicBezTo>
                  <a:cubicBezTo>
                    <a:pt x="1535" y="159"/>
                    <a:pt x="1541" y="159"/>
                    <a:pt x="1544" y="156"/>
                  </a:cubicBezTo>
                  <a:cubicBezTo>
                    <a:pt x="1560" y="142"/>
                    <a:pt x="1568" y="116"/>
                    <a:pt x="1580" y="96"/>
                  </a:cubicBezTo>
                  <a:cubicBezTo>
                    <a:pt x="1581" y="88"/>
                    <a:pt x="1576" y="81"/>
                    <a:pt x="1582" y="76"/>
                  </a:cubicBezTo>
                  <a:cubicBezTo>
                    <a:pt x="1588" y="76"/>
                    <a:pt x="1587" y="78"/>
                    <a:pt x="1592" y="76"/>
                  </a:cubicBezTo>
                  <a:cubicBezTo>
                    <a:pt x="1595" y="96"/>
                    <a:pt x="1605" y="115"/>
                    <a:pt x="1605" y="133"/>
                  </a:cubicBezTo>
                  <a:cubicBezTo>
                    <a:pt x="1625" y="129"/>
                    <a:pt x="1635" y="121"/>
                    <a:pt x="1652" y="118"/>
                  </a:cubicBezTo>
                  <a:cubicBezTo>
                    <a:pt x="1661" y="130"/>
                    <a:pt x="1671" y="143"/>
                    <a:pt x="1678" y="158"/>
                  </a:cubicBezTo>
                  <a:cubicBezTo>
                    <a:pt x="1686" y="158"/>
                    <a:pt x="1691" y="147"/>
                    <a:pt x="1697" y="151"/>
                  </a:cubicBezTo>
                  <a:cubicBezTo>
                    <a:pt x="1711" y="153"/>
                    <a:pt x="1701" y="180"/>
                    <a:pt x="1713" y="184"/>
                  </a:cubicBezTo>
                  <a:cubicBezTo>
                    <a:pt x="1722" y="180"/>
                    <a:pt x="1735" y="174"/>
                    <a:pt x="1743" y="179"/>
                  </a:cubicBezTo>
                  <a:cubicBezTo>
                    <a:pt x="1758" y="212"/>
                    <a:pt x="1742" y="253"/>
                    <a:pt x="1733" y="285"/>
                  </a:cubicBezTo>
                  <a:cubicBezTo>
                    <a:pt x="1744" y="281"/>
                    <a:pt x="1760" y="285"/>
                    <a:pt x="1773" y="282"/>
                  </a:cubicBezTo>
                  <a:cubicBezTo>
                    <a:pt x="1782" y="280"/>
                    <a:pt x="1788" y="271"/>
                    <a:pt x="1796" y="274"/>
                  </a:cubicBezTo>
                  <a:cubicBezTo>
                    <a:pt x="1801" y="283"/>
                    <a:pt x="1794" y="295"/>
                    <a:pt x="1791" y="305"/>
                  </a:cubicBezTo>
                  <a:cubicBezTo>
                    <a:pt x="1783" y="332"/>
                    <a:pt x="1776" y="362"/>
                    <a:pt x="1768" y="388"/>
                  </a:cubicBezTo>
                  <a:cubicBezTo>
                    <a:pt x="1811" y="388"/>
                    <a:pt x="1846" y="384"/>
                    <a:pt x="1886" y="380"/>
                  </a:cubicBezTo>
                  <a:cubicBezTo>
                    <a:pt x="1905" y="401"/>
                    <a:pt x="1911" y="414"/>
                    <a:pt x="1906" y="448"/>
                  </a:cubicBezTo>
                  <a:cubicBezTo>
                    <a:pt x="1903" y="465"/>
                    <a:pt x="1896" y="485"/>
                    <a:pt x="1893" y="506"/>
                  </a:cubicBezTo>
                  <a:cubicBezTo>
                    <a:pt x="1890" y="522"/>
                    <a:pt x="1892" y="539"/>
                    <a:pt x="1889" y="554"/>
                  </a:cubicBezTo>
                  <a:cubicBezTo>
                    <a:pt x="1887" y="567"/>
                    <a:pt x="1881" y="578"/>
                    <a:pt x="1879" y="589"/>
                  </a:cubicBezTo>
                  <a:cubicBezTo>
                    <a:pt x="1876" y="609"/>
                    <a:pt x="1870" y="626"/>
                    <a:pt x="1864" y="647"/>
                  </a:cubicBezTo>
                  <a:cubicBezTo>
                    <a:pt x="1840" y="739"/>
                    <a:pt x="1819" y="838"/>
                    <a:pt x="1795" y="926"/>
                  </a:cubicBezTo>
                  <a:cubicBezTo>
                    <a:pt x="1787" y="954"/>
                    <a:pt x="1775" y="981"/>
                    <a:pt x="1771" y="1008"/>
                  </a:cubicBezTo>
                  <a:cubicBezTo>
                    <a:pt x="1762" y="1068"/>
                    <a:pt x="1753" y="1121"/>
                    <a:pt x="1731" y="1169"/>
                  </a:cubicBezTo>
                  <a:cubicBezTo>
                    <a:pt x="1726" y="1173"/>
                    <a:pt x="1717" y="1175"/>
                    <a:pt x="1712" y="1179"/>
                  </a:cubicBezTo>
                  <a:cubicBezTo>
                    <a:pt x="1689" y="1183"/>
                    <a:pt x="1666" y="1181"/>
                    <a:pt x="1640" y="1179"/>
                  </a:cubicBezTo>
                  <a:cubicBezTo>
                    <a:pt x="1593" y="1175"/>
                    <a:pt x="1547" y="1191"/>
                    <a:pt x="1504" y="1194"/>
                  </a:cubicBezTo>
                  <a:cubicBezTo>
                    <a:pt x="1487" y="1195"/>
                    <a:pt x="1469" y="1189"/>
                    <a:pt x="1456" y="1200"/>
                  </a:cubicBezTo>
                  <a:cubicBezTo>
                    <a:pt x="1380" y="1205"/>
                    <a:pt x="1296" y="1209"/>
                    <a:pt x="1212" y="1215"/>
                  </a:cubicBezTo>
                  <a:cubicBezTo>
                    <a:pt x="1126" y="1221"/>
                    <a:pt x="1032" y="1231"/>
                    <a:pt x="954" y="1255"/>
                  </a:cubicBezTo>
                  <a:cubicBezTo>
                    <a:pt x="953" y="1256"/>
                    <a:pt x="949" y="1258"/>
                    <a:pt x="948" y="1258"/>
                  </a:cubicBezTo>
                  <a:cubicBezTo>
                    <a:pt x="932" y="1266"/>
                    <a:pt x="919" y="1280"/>
                    <a:pt x="901" y="1283"/>
                  </a:cubicBezTo>
                  <a:cubicBezTo>
                    <a:pt x="883" y="1287"/>
                    <a:pt x="860" y="1286"/>
                    <a:pt x="840" y="1285"/>
                  </a:cubicBezTo>
                  <a:cubicBezTo>
                    <a:pt x="830" y="1284"/>
                    <a:pt x="812" y="1276"/>
                    <a:pt x="807" y="1277"/>
                  </a:cubicBezTo>
                  <a:cubicBezTo>
                    <a:pt x="781" y="1280"/>
                    <a:pt x="751" y="1279"/>
                    <a:pt x="724" y="1280"/>
                  </a:cubicBezTo>
                  <a:cubicBezTo>
                    <a:pt x="685" y="1281"/>
                    <a:pt x="651" y="1287"/>
                    <a:pt x="609" y="1293"/>
                  </a:cubicBezTo>
                  <a:cubicBezTo>
                    <a:pt x="566" y="1300"/>
                    <a:pt x="520" y="1301"/>
                    <a:pt x="476" y="1305"/>
                  </a:cubicBezTo>
                  <a:cubicBezTo>
                    <a:pt x="402" y="1312"/>
                    <a:pt x="329" y="1324"/>
                    <a:pt x="252" y="1325"/>
                  </a:cubicBezTo>
                  <a:cubicBezTo>
                    <a:pt x="243" y="1325"/>
                    <a:pt x="233" y="1322"/>
                    <a:pt x="224" y="1323"/>
                  </a:cubicBezTo>
                  <a:cubicBezTo>
                    <a:pt x="198" y="1325"/>
                    <a:pt x="174" y="1332"/>
                    <a:pt x="149" y="1333"/>
                  </a:cubicBezTo>
                  <a:cubicBezTo>
                    <a:pt x="122" y="1334"/>
                    <a:pt x="91" y="1329"/>
                    <a:pt x="63" y="1328"/>
                  </a:cubicBezTo>
                  <a:cubicBezTo>
                    <a:pt x="45" y="1328"/>
                    <a:pt x="30" y="1323"/>
                    <a:pt x="13" y="1318"/>
                  </a:cubicBezTo>
                  <a:cubicBezTo>
                    <a:pt x="9" y="1309"/>
                    <a:pt x="10" y="1294"/>
                    <a:pt x="3" y="1288"/>
                  </a:cubicBezTo>
                  <a:cubicBezTo>
                    <a:pt x="28" y="1234"/>
                    <a:pt x="58" y="1176"/>
                    <a:pt x="86" y="1130"/>
                  </a:cubicBezTo>
                  <a:cubicBezTo>
                    <a:pt x="62" y="1130"/>
                    <a:pt x="41" y="1136"/>
                    <a:pt x="20" y="1135"/>
                  </a:cubicBezTo>
                  <a:cubicBezTo>
                    <a:pt x="13" y="1116"/>
                    <a:pt x="31" y="1095"/>
                    <a:pt x="38" y="1077"/>
                  </a:cubicBezTo>
                  <a:cubicBezTo>
                    <a:pt x="23" y="1069"/>
                    <a:pt x="12" y="1081"/>
                    <a:pt x="3" y="1072"/>
                  </a:cubicBezTo>
                  <a:cubicBezTo>
                    <a:pt x="0" y="1052"/>
                    <a:pt x="22" y="1045"/>
                    <a:pt x="28" y="1028"/>
                  </a:cubicBezTo>
                  <a:cubicBezTo>
                    <a:pt x="26" y="1028"/>
                    <a:pt x="15" y="1030"/>
                    <a:pt x="13" y="1023"/>
                  </a:cubicBezTo>
                  <a:cubicBezTo>
                    <a:pt x="19" y="1000"/>
                    <a:pt x="36" y="988"/>
                    <a:pt x="45" y="968"/>
                  </a:cubicBezTo>
                  <a:cubicBezTo>
                    <a:pt x="36" y="968"/>
                    <a:pt x="22" y="971"/>
                    <a:pt x="18" y="959"/>
                  </a:cubicBezTo>
                  <a:cubicBezTo>
                    <a:pt x="24" y="940"/>
                    <a:pt x="44" y="936"/>
                    <a:pt x="48" y="915"/>
                  </a:cubicBezTo>
                  <a:cubicBezTo>
                    <a:pt x="53" y="916"/>
                    <a:pt x="53" y="912"/>
                    <a:pt x="56" y="911"/>
                  </a:cubicBezTo>
                  <a:cubicBezTo>
                    <a:pt x="91" y="854"/>
                    <a:pt x="139" y="810"/>
                    <a:pt x="171" y="750"/>
                  </a:cubicBezTo>
                  <a:cubicBezTo>
                    <a:pt x="174" y="749"/>
                    <a:pt x="176" y="745"/>
                    <a:pt x="181" y="745"/>
                  </a:cubicBezTo>
                  <a:cubicBezTo>
                    <a:pt x="193" y="725"/>
                    <a:pt x="203" y="703"/>
                    <a:pt x="222" y="689"/>
                  </a:cubicBezTo>
                  <a:cubicBezTo>
                    <a:pt x="264" y="612"/>
                    <a:pt x="311" y="566"/>
                    <a:pt x="347" y="480"/>
                  </a:cubicBezTo>
                  <a:cubicBezTo>
                    <a:pt x="352" y="477"/>
                    <a:pt x="352" y="477"/>
                    <a:pt x="358" y="478"/>
                  </a:cubicBezTo>
                  <a:cubicBezTo>
                    <a:pt x="380" y="442"/>
                    <a:pt x="405" y="411"/>
                    <a:pt x="426" y="375"/>
                  </a:cubicBezTo>
                  <a:cubicBezTo>
                    <a:pt x="434" y="375"/>
                    <a:pt x="433" y="383"/>
                    <a:pt x="440" y="383"/>
                  </a:cubicBezTo>
                  <a:cubicBezTo>
                    <a:pt x="474" y="375"/>
                    <a:pt x="518" y="378"/>
                    <a:pt x="559" y="382"/>
                  </a:cubicBezTo>
                  <a:cubicBezTo>
                    <a:pt x="622" y="387"/>
                    <a:pt x="688" y="386"/>
                    <a:pt x="747" y="392"/>
                  </a:cubicBezTo>
                  <a:cubicBezTo>
                    <a:pt x="789" y="406"/>
                    <a:pt x="855" y="408"/>
                    <a:pt x="908" y="426"/>
                  </a:cubicBezTo>
                  <a:cubicBezTo>
                    <a:pt x="918" y="409"/>
                    <a:pt x="928" y="392"/>
                    <a:pt x="936" y="373"/>
                  </a:cubicBezTo>
                  <a:cubicBezTo>
                    <a:pt x="941" y="371"/>
                    <a:pt x="941" y="374"/>
                    <a:pt x="944" y="372"/>
                  </a:cubicBezTo>
                  <a:cubicBezTo>
                    <a:pt x="968" y="336"/>
                    <a:pt x="987" y="296"/>
                    <a:pt x="1011" y="260"/>
                  </a:cubicBezTo>
                  <a:close/>
                  <a:moveTo>
                    <a:pt x="976" y="737"/>
                  </a:moveTo>
                  <a:cubicBezTo>
                    <a:pt x="982" y="724"/>
                    <a:pt x="985" y="712"/>
                    <a:pt x="989" y="699"/>
                  </a:cubicBezTo>
                  <a:cubicBezTo>
                    <a:pt x="992" y="691"/>
                    <a:pt x="1001" y="662"/>
                    <a:pt x="999" y="662"/>
                  </a:cubicBezTo>
                  <a:cubicBezTo>
                    <a:pt x="1004" y="661"/>
                    <a:pt x="1008" y="648"/>
                    <a:pt x="1008" y="639"/>
                  </a:cubicBezTo>
                  <a:cubicBezTo>
                    <a:pt x="1032" y="593"/>
                    <a:pt x="1055" y="546"/>
                    <a:pt x="1079" y="500"/>
                  </a:cubicBezTo>
                  <a:cubicBezTo>
                    <a:pt x="1085" y="496"/>
                    <a:pt x="1087" y="498"/>
                    <a:pt x="1092" y="493"/>
                  </a:cubicBezTo>
                  <a:cubicBezTo>
                    <a:pt x="1102" y="470"/>
                    <a:pt x="1117" y="453"/>
                    <a:pt x="1130" y="433"/>
                  </a:cubicBezTo>
                  <a:cubicBezTo>
                    <a:pt x="1162" y="308"/>
                    <a:pt x="1182" y="158"/>
                    <a:pt x="1139" y="38"/>
                  </a:cubicBezTo>
                  <a:cubicBezTo>
                    <a:pt x="1122" y="69"/>
                    <a:pt x="1117" y="103"/>
                    <a:pt x="1106" y="134"/>
                  </a:cubicBezTo>
                  <a:cubicBezTo>
                    <a:pt x="1101" y="147"/>
                    <a:pt x="1090" y="161"/>
                    <a:pt x="1084" y="171"/>
                  </a:cubicBezTo>
                  <a:cubicBezTo>
                    <a:pt x="1081" y="175"/>
                    <a:pt x="1081" y="182"/>
                    <a:pt x="1079" y="186"/>
                  </a:cubicBezTo>
                  <a:cubicBezTo>
                    <a:pt x="1073" y="194"/>
                    <a:pt x="1065" y="201"/>
                    <a:pt x="1059" y="209"/>
                  </a:cubicBezTo>
                  <a:cubicBezTo>
                    <a:pt x="1049" y="224"/>
                    <a:pt x="1039" y="239"/>
                    <a:pt x="1031" y="252"/>
                  </a:cubicBezTo>
                  <a:cubicBezTo>
                    <a:pt x="1019" y="271"/>
                    <a:pt x="1008" y="290"/>
                    <a:pt x="999" y="310"/>
                  </a:cubicBezTo>
                  <a:cubicBezTo>
                    <a:pt x="963" y="349"/>
                    <a:pt x="942" y="404"/>
                    <a:pt x="911" y="448"/>
                  </a:cubicBezTo>
                  <a:cubicBezTo>
                    <a:pt x="915" y="454"/>
                    <a:pt x="908" y="455"/>
                    <a:pt x="910" y="463"/>
                  </a:cubicBezTo>
                  <a:cubicBezTo>
                    <a:pt x="881" y="510"/>
                    <a:pt x="845" y="557"/>
                    <a:pt x="825" y="607"/>
                  </a:cubicBezTo>
                  <a:cubicBezTo>
                    <a:pt x="829" y="632"/>
                    <a:pt x="839" y="651"/>
                    <a:pt x="845" y="672"/>
                  </a:cubicBezTo>
                  <a:cubicBezTo>
                    <a:pt x="887" y="829"/>
                    <a:pt x="832" y="979"/>
                    <a:pt x="856" y="1160"/>
                  </a:cubicBezTo>
                  <a:cubicBezTo>
                    <a:pt x="883" y="1028"/>
                    <a:pt x="910" y="916"/>
                    <a:pt x="951" y="800"/>
                  </a:cubicBezTo>
                  <a:cubicBezTo>
                    <a:pt x="956" y="796"/>
                    <a:pt x="949" y="796"/>
                    <a:pt x="949" y="792"/>
                  </a:cubicBezTo>
                  <a:cubicBezTo>
                    <a:pt x="954" y="793"/>
                    <a:pt x="956" y="795"/>
                    <a:pt x="956" y="788"/>
                  </a:cubicBezTo>
                  <a:cubicBezTo>
                    <a:pt x="961" y="774"/>
                    <a:pt x="968" y="761"/>
                    <a:pt x="973" y="745"/>
                  </a:cubicBezTo>
                  <a:cubicBezTo>
                    <a:pt x="972" y="739"/>
                    <a:pt x="970" y="752"/>
                    <a:pt x="969" y="745"/>
                  </a:cubicBezTo>
                  <a:cubicBezTo>
                    <a:pt x="968" y="739"/>
                    <a:pt x="978" y="744"/>
                    <a:pt x="976" y="737"/>
                  </a:cubicBezTo>
                  <a:close/>
                  <a:moveTo>
                    <a:pt x="1559" y="166"/>
                  </a:moveTo>
                  <a:cubicBezTo>
                    <a:pt x="1540" y="182"/>
                    <a:pt x="1519" y="196"/>
                    <a:pt x="1496" y="207"/>
                  </a:cubicBezTo>
                  <a:cubicBezTo>
                    <a:pt x="1428" y="231"/>
                    <a:pt x="1367" y="262"/>
                    <a:pt x="1315" y="295"/>
                  </a:cubicBezTo>
                  <a:cubicBezTo>
                    <a:pt x="1275" y="321"/>
                    <a:pt x="1241" y="351"/>
                    <a:pt x="1205" y="380"/>
                  </a:cubicBezTo>
                  <a:cubicBezTo>
                    <a:pt x="1169" y="409"/>
                    <a:pt x="1137" y="441"/>
                    <a:pt x="1112" y="481"/>
                  </a:cubicBezTo>
                  <a:cubicBezTo>
                    <a:pt x="1100" y="501"/>
                    <a:pt x="1087" y="520"/>
                    <a:pt x="1074" y="539"/>
                  </a:cubicBezTo>
                  <a:cubicBezTo>
                    <a:pt x="1055" y="567"/>
                    <a:pt x="1042" y="606"/>
                    <a:pt x="1029" y="636"/>
                  </a:cubicBezTo>
                  <a:cubicBezTo>
                    <a:pt x="998" y="709"/>
                    <a:pt x="976" y="783"/>
                    <a:pt x="948" y="857"/>
                  </a:cubicBezTo>
                  <a:cubicBezTo>
                    <a:pt x="915" y="941"/>
                    <a:pt x="896" y="1032"/>
                    <a:pt x="873" y="1124"/>
                  </a:cubicBezTo>
                  <a:cubicBezTo>
                    <a:pt x="879" y="1137"/>
                    <a:pt x="865" y="1155"/>
                    <a:pt x="871" y="1167"/>
                  </a:cubicBezTo>
                  <a:cubicBezTo>
                    <a:pt x="878" y="1150"/>
                    <a:pt x="881" y="1130"/>
                    <a:pt x="896" y="1122"/>
                  </a:cubicBezTo>
                  <a:cubicBezTo>
                    <a:pt x="917" y="1088"/>
                    <a:pt x="943" y="1045"/>
                    <a:pt x="968" y="1018"/>
                  </a:cubicBezTo>
                  <a:cubicBezTo>
                    <a:pt x="981" y="1002"/>
                    <a:pt x="999" y="988"/>
                    <a:pt x="1014" y="971"/>
                  </a:cubicBezTo>
                  <a:cubicBezTo>
                    <a:pt x="1029" y="955"/>
                    <a:pt x="1042" y="936"/>
                    <a:pt x="1057" y="923"/>
                  </a:cubicBezTo>
                  <a:cubicBezTo>
                    <a:pt x="1154" y="842"/>
                    <a:pt x="1261" y="760"/>
                    <a:pt x="1418" y="760"/>
                  </a:cubicBezTo>
                  <a:cubicBezTo>
                    <a:pt x="1426" y="681"/>
                    <a:pt x="1443" y="614"/>
                    <a:pt x="1467" y="534"/>
                  </a:cubicBezTo>
                  <a:cubicBezTo>
                    <a:pt x="1481" y="490"/>
                    <a:pt x="1498" y="445"/>
                    <a:pt x="1514" y="403"/>
                  </a:cubicBezTo>
                  <a:cubicBezTo>
                    <a:pt x="1548" y="310"/>
                    <a:pt x="1619" y="220"/>
                    <a:pt x="1590" y="118"/>
                  </a:cubicBezTo>
                  <a:cubicBezTo>
                    <a:pt x="1590" y="117"/>
                    <a:pt x="1590" y="116"/>
                    <a:pt x="1589" y="116"/>
                  </a:cubicBezTo>
                  <a:cubicBezTo>
                    <a:pt x="1582" y="136"/>
                    <a:pt x="1567" y="147"/>
                    <a:pt x="1559" y="166"/>
                  </a:cubicBezTo>
                  <a:close/>
                  <a:moveTo>
                    <a:pt x="1607" y="141"/>
                  </a:moveTo>
                  <a:cubicBezTo>
                    <a:pt x="1620" y="237"/>
                    <a:pt x="1570" y="305"/>
                    <a:pt x="1536" y="380"/>
                  </a:cubicBezTo>
                  <a:cubicBezTo>
                    <a:pt x="1523" y="408"/>
                    <a:pt x="1514" y="440"/>
                    <a:pt x="1504" y="470"/>
                  </a:cubicBezTo>
                  <a:cubicBezTo>
                    <a:pt x="1472" y="565"/>
                    <a:pt x="1439" y="664"/>
                    <a:pt x="1428" y="774"/>
                  </a:cubicBezTo>
                  <a:cubicBezTo>
                    <a:pt x="1393" y="776"/>
                    <a:pt x="1359" y="777"/>
                    <a:pt x="1326" y="778"/>
                  </a:cubicBezTo>
                  <a:cubicBezTo>
                    <a:pt x="1261" y="798"/>
                    <a:pt x="1199" y="829"/>
                    <a:pt x="1145" y="866"/>
                  </a:cubicBezTo>
                  <a:cubicBezTo>
                    <a:pt x="1124" y="881"/>
                    <a:pt x="1107" y="900"/>
                    <a:pt x="1091" y="915"/>
                  </a:cubicBezTo>
                  <a:cubicBezTo>
                    <a:pt x="1079" y="925"/>
                    <a:pt x="1065" y="932"/>
                    <a:pt x="1054" y="943"/>
                  </a:cubicBezTo>
                  <a:cubicBezTo>
                    <a:pt x="1043" y="954"/>
                    <a:pt x="1034" y="966"/>
                    <a:pt x="1022" y="978"/>
                  </a:cubicBezTo>
                  <a:cubicBezTo>
                    <a:pt x="1001" y="1000"/>
                    <a:pt x="977" y="1021"/>
                    <a:pt x="958" y="1046"/>
                  </a:cubicBezTo>
                  <a:cubicBezTo>
                    <a:pt x="919" y="1096"/>
                    <a:pt x="887" y="1151"/>
                    <a:pt x="860" y="1210"/>
                  </a:cubicBezTo>
                  <a:cubicBezTo>
                    <a:pt x="875" y="1198"/>
                    <a:pt x="882" y="1171"/>
                    <a:pt x="893" y="1152"/>
                  </a:cubicBezTo>
                  <a:cubicBezTo>
                    <a:pt x="900" y="1140"/>
                    <a:pt x="912" y="1132"/>
                    <a:pt x="921" y="1121"/>
                  </a:cubicBezTo>
                  <a:cubicBezTo>
                    <a:pt x="931" y="1108"/>
                    <a:pt x="939" y="1094"/>
                    <a:pt x="949" y="1081"/>
                  </a:cubicBezTo>
                  <a:cubicBezTo>
                    <a:pt x="959" y="1069"/>
                    <a:pt x="966" y="1050"/>
                    <a:pt x="981" y="1047"/>
                  </a:cubicBezTo>
                  <a:cubicBezTo>
                    <a:pt x="958" y="1088"/>
                    <a:pt x="921" y="1123"/>
                    <a:pt x="900" y="1164"/>
                  </a:cubicBezTo>
                  <a:cubicBezTo>
                    <a:pt x="892" y="1178"/>
                    <a:pt x="884" y="1193"/>
                    <a:pt x="881" y="1209"/>
                  </a:cubicBezTo>
                  <a:cubicBezTo>
                    <a:pt x="887" y="1210"/>
                    <a:pt x="894" y="1204"/>
                    <a:pt x="901" y="1205"/>
                  </a:cubicBezTo>
                  <a:cubicBezTo>
                    <a:pt x="964" y="1118"/>
                    <a:pt x="1026" y="1030"/>
                    <a:pt x="1102" y="956"/>
                  </a:cubicBezTo>
                  <a:cubicBezTo>
                    <a:pt x="1107" y="956"/>
                    <a:pt x="1110" y="954"/>
                    <a:pt x="1114" y="953"/>
                  </a:cubicBezTo>
                  <a:cubicBezTo>
                    <a:pt x="1151" y="921"/>
                    <a:pt x="1191" y="887"/>
                    <a:pt x="1233" y="858"/>
                  </a:cubicBezTo>
                  <a:cubicBezTo>
                    <a:pt x="1285" y="823"/>
                    <a:pt x="1338" y="793"/>
                    <a:pt x="1414" y="792"/>
                  </a:cubicBezTo>
                  <a:cubicBezTo>
                    <a:pt x="1432" y="791"/>
                    <a:pt x="1436" y="794"/>
                    <a:pt x="1453" y="792"/>
                  </a:cubicBezTo>
                  <a:cubicBezTo>
                    <a:pt x="1487" y="671"/>
                    <a:pt x="1526" y="557"/>
                    <a:pt x="1550" y="426"/>
                  </a:cubicBezTo>
                  <a:cubicBezTo>
                    <a:pt x="1552" y="420"/>
                    <a:pt x="1558" y="420"/>
                    <a:pt x="1559" y="413"/>
                  </a:cubicBezTo>
                  <a:cubicBezTo>
                    <a:pt x="1577" y="370"/>
                    <a:pt x="1578" y="317"/>
                    <a:pt x="1595" y="275"/>
                  </a:cubicBezTo>
                  <a:cubicBezTo>
                    <a:pt x="1597" y="271"/>
                    <a:pt x="1602" y="268"/>
                    <a:pt x="1604" y="264"/>
                  </a:cubicBezTo>
                  <a:cubicBezTo>
                    <a:pt x="1615" y="232"/>
                    <a:pt x="1622" y="195"/>
                    <a:pt x="1632" y="166"/>
                  </a:cubicBezTo>
                  <a:cubicBezTo>
                    <a:pt x="1635" y="157"/>
                    <a:pt x="1643" y="146"/>
                    <a:pt x="1638" y="136"/>
                  </a:cubicBezTo>
                  <a:cubicBezTo>
                    <a:pt x="1627" y="138"/>
                    <a:pt x="1620" y="144"/>
                    <a:pt x="1607" y="141"/>
                  </a:cubicBezTo>
                  <a:close/>
                  <a:moveTo>
                    <a:pt x="1670" y="538"/>
                  </a:moveTo>
                  <a:cubicBezTo>
                    <a:pt x="1664" y="534"/>
                    <a:pt x="1667" y="542"/>
                    <a:pt x="1662" y="548"/>
                  </a:cubicBezTo>
                  <a:cubicBezTo>
                    <a:pt x="1671" y="473"/>
                    <a:pt x="1691" y="394"/>
                    <a:pt x="1705" y="312"/>
                  </a:cubicBezTo>
                  <a:cubicBezTo>
                    <a:pt x="1708" y="307"/>
                    <a:pt x="1711" y="304"/>
                    <a:pt x="1713" y="299"/>
                  </a:cubicBezTo>
                  <a:cubicBezTo>
                    <a:pt x="1712" y="280"/>
                    <a:pt x="1726" y="248"/>
                    <a:pt x="1730" y="224"/>
                  </a:cubicBezTo>
                  <a:cubicBezTo>
                    <a:pt x="1734" y="220"/>
                    <a:pt x="1737" y="215"/>
                    <a:pt x="1738" y="207"/>
                  </a:cubicBezTo>
                  <a:cubicBezTo>
                    <a:pt x="1733" y="200"/>
                    <a:pt x="1728" y="198"/>
                    <a:pt x="1720" y="196"/>
                  </a:cubicBezTo>
                  <a:cubicBezTo>
                    <a:pt x="1702" y="210"/>
                    <a:pt x="1708" y="249"/>
                    <a:pt x="1693" y="267"/>
                  </a:cubicBezTo>
                  <a:cubicBezTo>
                    <a:pt x="1691" y="251"/>
                    <a:pt x="1700" y="222"/>
                    <a:pt x="1703" y="201"/>
                  </a:cubicBezTo>
                  <a:cubicBezTo>
                    <a:pt x="1696" y="196"/>
                    <a:pt x="1698" y="182"/>
                    <a:pt x="1693" y="174"/>
                  </a:cubicBezTo>
                  <a:cubicBezTo>
                    <a:pt x="1686" y="195"/>
                    <a:pt x="1684" y="222"/>
                    <a:pt x="1672" y="239"/>
                  </a:cubicBezTo>
                  <a:cubicBezTo>
                    <a:pt x="1672" y="215"/>
                    <a:pt x="1682" y="193"/>
                    <a:pt x="1682" y="174"/>
                  </a:cubicBezTo>
                  <a:cubicBezTo>
                    <a:pt x="1672" y="184"/>
                    <a:pt x="1674" y="200"/>
                    <a:pt x="1670" y="214"/>
                  </a:cubicBezTo>
                  <a:cubicBezTo>
                    <a:pt x="1662" y="240"/>
                    <a:pt x="1651" y="268"/>
                    <a:pt x="1647" y="294"/>
                  </a:cubicBezTo>
                  <a:cubicBezTo>
                    <a:pt x="1645" y="308"/>
                    <a:pt x="1645" y="318"/>
                    <a:pt x="1637" y="320"/>
                  </a:cubicBezTo>
                  <a:cubicBezTo>
                    <a:pt x="1642" y="264"/>
                    <a:pt x="1661" y="220"/>
                    <a:pt x="1668" y="162"/>
                  </a:cubicBezTo>
                  <a:cubicBezTo>
                    <a:pt x="1663" y="157"/>
                    <a:pt x="1661" y="149"/>
                    <a:pt x="1653" y="146"/>
                  </a:cubicBezTo>
                  <a:cubicBezTo>
                    <a:pt x="1582" y="349"/>
                    <a:pt x="1535" y="578"/>
                    <a:pt x="1464" y="785"/>
                  </a:cubicBezTo>
                  <a:cubicBezTo>
                    <a:pt x="1470" y="792"/>
                    <a:pt x="1475" y="800"/>
                    <a:pt x="1489" y="798"/>
                  </a:cubicBezTo>
                  <a:cubicBezTo>
                    <a:pt x="1491" y="766"/>
                    <a:pt x="1506" y="738"/>
                    <a:pt x="1514" y="707"/>
                  </a:cubicBezTo>
                  <a:cubicBezTo>
                    <a:pt x="1518" y="691"/>
                    <a:pt x="1515" y="673"/>
                    <a:pt x="1526" y="659"/>
                  </a:cubicBezTo>
                  <a:cubicBezTo>
                    <a:pt x="1523" y="706"/>
                    <a:pt x="1506" y="749"/>
                    <a:pt x="1499" y="797"/>
                  </a:cubicBezTo>
                  <a:cubicBezTo>
                    <a:pt x="1506" y="793"/>
                    <a:pt x="1511" y="799"/>
                    <a:pt x="1516" y="797"/>
                  </a:cubicBezTo>
                  <a:cubicBezTo>
                    <a:pt x="1530" y="722"/>
                    <a:pt x="1557" y="646"/>
                    <a:pt x="1570" y="564"/>
                  </a:cubicBezTo>
                  <a:cubicBezTo>
                    <a:pt x="1580" y="554"/>
                    <a:pt x="1578" y="538"/>
                    <a:pt x="1580" y="521"/>
                  </a:cubicBezTo>
                  <a:cubicBezTo>
                    <a:pt x="1585" y="496"/>
                    <a:pt x="1592" y="471"/>
                    <a:pt x="1597" y="445"/>
                  </a:cubicBezTo>
                  <a:cubicBezTo>
                    <a:pt x="1599" y="432"/>
                    <a:pt x="1604" y="419"/>
                    <a:pt x="1607" y="407"/>
                  </a:cubicBezTo>
                  <a:cubicBezTo>
                    <a:pt x="1610" y="394"/>
                    <a:pt x="1608" y="378"/>
                    <a:pt x="1620" y="372"/>
                  </a:cubicBezTo>
                  <a:cubicBezTo>
                    <a:pt x="1609" y="460"/>
                    <a:pt x="1584" y="561"/>
                    <a:pt x="1560" y="654"/>
                  </a:cubicBezTo>
                  <a:cubicBezTo>
                    <a:pt x="1555" y="674"/>
                    <a:pt x="1554" y="696"/>
                    <a:pt x="1549" y="715"/>
                  </a:cubicBezTo>
                  <a:cubicBezTo>
                    <a:pt x="1540" y="749"/>
                    <a:pt x="1517" y="792"/>
                    <a:pt x="1519" y="825"/>
                  </a:cubicBezTo>
                  <a:cubicBezTo>
                    <a:pt x="1528" y="833"/>
                    <a:pt x="1531" y="831"/>
                    <a:pt x="1544" y="835"/>
                  </a:cubicBezTo>
                  <a:cubicBezTo>
                    <a:pt x="1546" y="798"/>
                    <a:pt x="1563" y="767"/>
                    <a:pt x="1572" y="735"/>
                  </a:cubicBezTo>
                  <a:cubicBezTo>
                    <a:pt x="1580" y="706"/>
                    <a:pt x="1577" y="676"/>
                    <a:pt x="1594" y="651"/>
                  </a:cubicBezTo>
                  <a:cubicBezTo>
                    <a:pt x="1589" y="683"/>
                    <a:pt x="1585" y="740"/>
                    <a:pt x="1565" y="767"/>
                  </a:cubicBezTo>
                  <a:cubicBezTo>
                    <a:pt x="1560" y="789"/>
                    <a:pt x="1555" y="812"/>
                    <a:pt x="1550" y="835"/>
                  </a:cubicBezTo>
                  <a:cubicBezTo>
                    <a:pt x="1559" y="829"/>
                    <a:pt x="1560" y="853"/>
                    <a:pt x="1567" y="858"/>
                  </a:cubicBezTo>
                  <a:cubicBezTo>
                    <a:pt x="1579" y="780"/>
                    <a:pt x="1615" y="707"/>
                    <a:pt x="1630" y="627"/>
                  </a:cubicBezTo>
                  <a:cubicBezTo>
                    <a:pt x="1632" y="620"/>
                    <a:pt x="1627" y="609"/>
                    <a:pt x="1637" y="606"/>
                  </a:cubicBezTo>
                  <a:cubicBezTo>
                    <a:pt x="1638" y="633"/>
                    <a:pt x="1633" y="663"/>
                    <a:pt x="1625" y="694"/>
                  </a:cubicBezTo>
                  <a:cubicBezTo>
                    <a:pt x="1611" y="749"/>
                    <a:pt x="1584" y="813"/>
                    <a:pt x="1574" y="873"/>
                  </a:cubicBezTo>
                  <a:cubicBezTo>
                    <a:pt x="1568" y="875"/>
                    <a:pt x="1565" y="880"/>
                    <a:pt x="1560" y="883"/>
                  </a:cubicBezTo>
                  <a:cubicBezTo>
                    <a:pt x="1541" y="885"/>
                    <a:pt x="1520" y="878"/>
                    <a:pt x="1494" y="883"/>
                  </a:cubicBezTo>
                  <a:cubicBezTo>
                    <a:pt x="1453" y="892"/>
                    <a:pt x="1405" y="907"/>
                    <a:pt x="1363" y="916"/>
                  </a:cubicBezTo>
                  <a:cubicBezTo>
                    <a:pt x="1316" y="927"/>
                    <a:pt x="1277" y="954"/>
                    <a:pt x="1238" y="971"/>
                  </a:cubicBezTo>
                  <a:cubicBezTo>
                    <a:pt x="1219" y="980"/>
                    <a:pt x="1205" y="990"/>
                    <a:pt x="1192" y="998"/>
                  </a:cubicBezTo>
                  <a:cubicBezTo>
                    <a:pt x="1184" y="1002"/>
                    <a:pt x="1174" y="1005"/>
                    <a:pt x="1167" y="1009"/>
                  </a:cubicBezTo>
                  <a:cubicBezTo>
                    <a:pt x="1104" y="1056"/>
                    <a:pt x="1034" y="1096"/>
                    <a:pt x="983" y="1157"/>
                  </a:cubicBezTo>
                  <a:cubicBezTo>
                    <a:pt x="1044" y="1120"/>
                    <a:pt x="1108" y="1087"/>
                    <a:pt x="1174" y="1054"/>
                  </a:cubicBezTo>
                  <a:cubicBezTo>
                    <a:pt x="1180" y="1051"/>
                    <a:pt x="1184" y="1045"/>
                    <a:pt x="1190" y="1042"/>
                  </a:cubicBezTo>
                  <a:cubicBezTo>
                    <a:pt x="1271" y="1006"/>
                    <a:pt x="1368" y="987"/>
                    <a:pt x="1462" y="971"/>
                  </a:cubicBezTo>
                  <a:cubicBezTo>
                    <a:pt x="1509" y="957"/>
                    <a:pt x="1549" y="959"/>
                    <a:pt x="1600" y="953"/>
                  </a:cubicBezTo>
                  <a:cubicBezTo>
                    <a:pt x="1632" y="858"/>
                    <a:pt x="1649" y="770"/>
                    <a:pt x="1672" y="672"/>
                  </a:cubicBezTo>
                  <a:cubicBezTo>
                    <a:pt x="1682" y="627"/>
                    <a:pt x="1701" y="577"/>
                    <a:pt x="1712" y="533"/>
                  </a:cubicBezTo>
                  <a:cubicBezTo>
                    <a:pt x="1718" y="506"/>
                    <a:pt x="1722" y="484"/>
                    <a:pt x="1728" y="456"/>
                  </a:cubicBezTo>
                  <a:cubicBezTo>
                    <a:pt x="1734" y="432"/>
                    <a:pt x="1748" y="410"/>
                    <a:pt x="1750" y="385"/>
                  </a:cubicBezTo>
                  <a:cubicBezTo>
                    <a:pt x="1763" y="362"/>
                    <a:pt x="1769" y="320"/>
                    <a:pt x="1776" y="292"/>
                  </a:cubicBezTo>
                  <a:cubicBezTo>
                    <a:pt x="1760" y="293"/>
                    <a:pt x="1742" y="298"/>
                    <a:pt x="1731" y="300"/>
                  </a:cubicBezTo>
                  <a:cubicBezTo>
                    <a:pt x="1714" y="340"/>
                    <a:pt x="1711" y="395"/>
                    <a:pt x="1695" y="436"/>
                  </a:cubicBezTo>
                  <a:cubicBezTo>
                    <a:pt x="1695" y="435"/>
                    <a:pt x="1694" y="432"/>
                    <a:pt x="1693" y="435"/>
                  </a:cubicBezTo>
                  <a:cubicBezTo>
                    <a:pt x="1691" y="471"/>
                    <a:pt x="1677" y="501"/>
                    <a:pt x="1670" y="538"/>
                  </a:cubicBezTo>
                  <a:close/>
                  <a:moveTo>
                    <a:pt x="745" y="412"/>
                  </a:moveTo>
                  <a:cubicBezTo>
                    <a:pt x="727" y="401"/>
                    <a:pt x="705" y="407"/>
                    <a:pt x="684" y="405"/>
                  </a:cubicBezTo>
                  <a:cubicBezTo>
                    <a:pt x="654" y="402"/>
                    <a:pt x="627" y="392"/>
                    <a:pt x="606" y="397"/>
                  </a:cubicBezTo>
                  <a:cubicBezTo>
                    <a:pt x="607" y="396"/>
                    <a:pt x="608" y="398"/>
                    <a:pt x="606" y="398"/>
                  </a:cubicBezTo>
                  <a:cubicBezTo>
                    <a:pt x="578" y="397"/>
                    <a:pt x="554" y="390"/>
                    <a:pt x="526" y="390"/>
                  </a:cubicBezTo>
                  <a:cubicBezTo>
                    <a:pt x="500" y="390"/>
                    <a:pt x="474" y="390"/>
                    <a:pt x="443" y="390"/>
                  </a:cubicBezTo>
                  <a:cubicBezTo>
                    <a:pt x="425" y="403"/>
                    <a:pt x="413" y="424"/>
                    <a:pt x="400" y="445"/>
                  </a:cubicBezTo>
                  <a:cubicBezTo>
                    <a:pt x="368" y="496"/>
                    <a:pt x="326" y="542"/>
                    <a:pt x="300" y="593"/>
                  </a:cubicBezTo>
                  <a:cubicBezTo>
                    <a:pt x="296" y="597"/>
                    <a:pt x="298" y="588"/>
                    <a:pt x="294" y="593"/>
                  </a:cubicBezTo>
                  <a:cubicBezTo>
                    <a:pt x="271" y="653"/>
                    <a:pt x="218" y="697"/>
                    <a:pt x="191" y="759"/>
                  </a:cubicBezTo>
                  <a:cubicBezTo>
                    <a:pt x="143" y="820"/>
                    <a:pt x="94" y="880"/>
                    <a:pt x="51" y="946"/>
                  </a:cubicBezTo>
                  <a:cubicBezTo>
                    <a:pt x="118" y="950"/>
                    <a:pt x="183" y="967"/>
                    <a:pt x="249" y="984"/>
                  </a:cubicBezTo>
                  <a:cubicBezTo>
                    <a:pt x="276" y="991"/>
                    <a:pt x="302" y="1002"/>
                    <a:pt x="328" y="1009"/>
                  </a:cubicBezTo>
                  <a:cubicBezTo>
                    <a:pt x="362" y="1018"/>
                    <a:pt x="398" y="1028"/>
                    <a:pt x="423" y="1029"/>
                  </a:cubicBezTo>
                  <a:cubicBezTo>
                    <a:pt x="484" y="1047"/>
                    <a:pt x="560" y="1072"/>
                    <a:pt x="629" y="1097"/>
                  </a:cubicBezTo>
                  <a:cubicBezTo>
                    <a:pt x="638" y="1101"/>
                    <a:pt x="646" y="1108"/>
                    <a:pt x="656" y="1112"/>
                  </a:cubicBezTo>
                  <a:cubicBezTo>
                    <a:pt x="690" y="1126"/>
                    <a:pt x="730" y="1126"/>
                    <a:pt x="754" y="1150"/>
                  </a:cubicBezTo>
                  <a:cubicBezTo>
                    <a:pt x="793" y="1158"/>
                    <a:pt x="817" y="1182"/>
                    <a:pt x="848" y="1199"/>
                  </a:cubicBezTo>
                  <a:cubicBezTo>
                    <a:pt x="836" y="1142"/>
                    <a:pt x="837" y="1090"/>
                    <a:pt x="833" y="1041"/>
                  </a:cubicBezTo>
                  <a:cubicBezTo>
                    <a:pt x="843" y="937"/>
                    <a:pt x="846" y="846"/>
                    <a:pt x="843" y="750"/>
                  </a:cubicBezTo>
                  <a:cubicBezTo>
                    <a:pt x="842" y="704"/>
                    <a:pt x="819" y="667"/>
                    <a:pt x="817" y="622"/>
                  </a:cubicBezTo>
                  <a:cubicBezTo>
                    <a:pt x="810" y="613"/>
                    <a:pt x="808" y="606"/>
                    <a:pt x="807" y="598"/>
                  </a:cubicBezTo>
                  <a:cubicBezTo>
                    <a:pt x="843" y="555"/>
                    <a:pt x="872" y="491"/>
                    <a:pt x="903" y="438"/>
                  </a:cubicBezTo>
                  <a:cubicBezTo>
                    <a:pt x="850" y="428"/>
                    <a:pt x="790" y="407"/>
                    <a:pt x="745" y="412"/>
                  </a:cubicBezTo>
                  <a:close/>
                  <a:moveTo>
                    <a:pt x="1831" y="402"/>
                  </a:moveTo>
                  <a:cubicBezTo>
                    <a:pt x="1809" y="402"/>
                    <a:pt x="1795" y="401"/>
                    <a:pt x="1776" y="407"/>
                  </a:cubicBezTo>
                  <a:cubicBezTo>
                    <a:pt x="1768" y="409"/>
                    <a:pt x="1756" y="409"/>
                    <a:pt x="1760" y="421"/>
                  </a:cubicBezTo>
                  <a:cubicBezTo>
                    <a:pt x="1777" y="426"/>
                    <a:pt x="1798" y="427"/>
                    <a:pt x="1821" y="421"/>
                  </a:cubicBezTo>
                  <a:cubicBezTo>
                    <a:pt x="1821" y="425"/>
                    <a:pt x="1823" y="427"/>
                    <a:pt x="1826" y="426"/>
                  </a:cubicBezTo>
                  <a:cubicBezTo>
                    <a:pt x="1825" y="503"/>
                    <a:pt x="1786" y="571"/>
                    <a:pt x="1770" y="637"/>
                  </a:cubicBezTo>
                  <a:cubicBezTo>
                    <a:pt x="1761" y="670"/>
                    <a:pt x="1755" y="705"/>
                    <a:pt x="1746" y="737"/>
                  </a:cubicBezTo>
                  <a:cubicBezTo>
                    <a:pt x="1737" y="772"/>
                    <a:pt x="1725" y="809"/>
                    <a:pt x="1715" y="845"/>
                  </a:cubicBezTo>
                  <a:cubicBezTo>
                    <a:pt x="1705" y="880"/>
                    <a:pt x="1690" y="914"/>
                    <a:pt x="1683" y="948"/>
                  </a:cubicBezTo>
                  <a:cubicBezTo>
                    <a:pt x="1678" y="977"/>
                    <a:pt x="1673" y="1006"/>
                    <a:pt x="1667" y="1034"/>
                  </a:cubicBezTo>
                  <a:cubicBezTo>
                    <a:pt x="1661" y="1059"/>
                    <a:pt x="1655" y="1087"/>
                    <a:pt x="1637" y="1107"/>
                  </a:cubicBezTo>
                  <a:cubicBezTo>
                    <a:pt x="1631" y="1104"/>
                    <a:pt x="1624" y="1103"/>
                    <a:pt x="1619" y="1099"/>
                  </a:cubicBezTo>
                  <a:cubicBezTo>
                    <a:pt x="1570" y="1100"/>
                    <a:pt x="1511" y="1091"/>
                    <a:pt x="1467" y="1101"/>
                  </a:cubicBezTo>
                  <a:cubicBezTo>
                    <a:pt x="1453" y="1090"/>
                    <a:pt x="1446" y="1101"/>
                    <a:pt x="1434" y="1104"/>
                  </a:cubicBezTo>
                  <a:cubicBezTo>
                    <a:pt x="1414" y="1108"/>
                    <a:pt x="1388" y="1107"/>
                    <a:pt x="1366" y="1109"/>
                  </a:cubicBezTo>
                  <a:cubicBezTo>
                    <a:pt x="1347" y="1111"/>
                    <a:pt x="1329" y="1114"/>
                    <a:pt x="1310" y="1116"/>
                  </a:cubicBezTo>
                  <a:cubicBezTo>
                    <a:pt x="1265" y="1120"/>
                    <a:pt x="1217" y="1124"/>
                    <a:pt x="1172" y="1132"/>
                  </a:cubicBezTo>
                  <a:cubicBezTo>
                    <a:pt x="1164" y="1134"/>
                    <a:pt x="1157" y="1139"/>
                    <a:pt x="1149" y="1140"/>
                  </a:cubicBezTo>
                  <a:cubicBezTo>
                    <a:pt x="1095" y="1152"/>
                    <a:pt x="1044" y="1164"/>
                    <a:pt x="1001" y="1194"/>
                  </a:cubicBezTo>
                  <a:cubicBezTo>
                    <a:pt x="1091" y="1180"/>
                    <a:pt x="1183" y="1171"/>
                    <a:pt x="1275" y="1159"/>
                  </a:cubicBezTo>
                  <a:cubicBezTo>
                    <a:pt x="1314" y="1154"/>
                    <a:pt x="1355" y="1143"/>
                    <a:pt x="1396" y="1144"/>
                  </a:cubicBezTo>
                  <a:cubicBezTo>
                    <a:pt x="1423" y="1144"/>
                    <a:pt x="1445" y="1146"/>
                    <a:pt x="1467" y="1145"/>
                  </a:cubicBezTo>
                  <a:cubicBezTo>
                    <a:pt x="1478" y="1145"/>
                    <a:pt x="1498" y="1137"/>
                    <a:pt x="1499" y="1154"/>
                  </a:cubicBezTo>
                  <a:cubicBezTo>
                    <a:pt x="1479" y="1164"/>
                    <a:pt x="1457" y="1156"/>
                    <a:pt x="1436" y="1155"/>
                  </a:cubicBezTo>
                  <a:cubicBezTo>
                    <a:pt x="1377" y="1155"/>
                    <a:pt x="1315" y="1168"/>
                    <a:pt x="1270" y="1172"/>
                  </a:cubicBezTo>
                  <a:cubicBezTo>
                    <a:pt x="1223" y="1176"/>
                    <a:pt x="1190" y="1179"/>
                    <a:pt x="1154" y="1184"/>
                  </a:cubicBezTo>
                  <a:cubicBezTo>
                    <a:pt x="1127" y="1187"/>
                    <a:pt x="1101" y="1196"/>
                    <a:pt x="1076" y="1199"/>
                  </a:cubicBezTo>
                  <a:cubicBezTo>
                    <a:pt x="1021" y="1204"/>
                    <a:pt x="976" y="1207"/>
                    <a:pt x="936" y="1233"/>
                  </a:cubicBezTo>
                  <a:cubicBezTo>
                    <a:pt x="940" y="1235"/>
                    <a:pt x="942" y="1240"/>
                    <a:pt x="941" y="1247"/>
                  </a:cubicBezTo>
                  <a:cubicBezTo>
                    <a:pt x="966" y="1235"/>
                    <a:pt x="995" y="1224"/>
                    <a:pt x="1026" y="1220"/>
                  </a:cubicBezTo>
                  <a:cubicBezTo>
                    <a:pt x="1201" y="1197"/>
                    <a:pt x="1410" y="1192"/>
                    <a:pt x="1597" y="1167"/>
                  </a:cubicBezTo>
                  <a:cubicBezTo>
                    <a:pt x="1642" y="1161"/>
                    <a:pt x="1696" y="1180"/>
                    <a:pt x="1725" y="1150"/>
                  </a:cubicBezTo>
                  <a:cubicBezTo>
                    <a:pt x="1751" y="1082"/>
                    <a:pt x="1756" y="1007"/>
                    <a:pt x="1775" y="935"/>
                  </a:cubicBezTo>
                  <a:cubicBezTo>
                    <a:pt x="1781" y="911"/>
                    <a:pt x="1792" y="889"/>
                    <a:pt x="1798" y="865"/>
                  </a:cubicBezTo>
                  <a:cubicBezTo>
                    <a:pt x="1805" y="839"/>
                    <a:pt x="1812" y="813"/>
                    <a:pt x="1818" y="787"/>
                  </a:cubicBezTo>
                  <a:cubicBezTo>
                    <a:pt x="1823" y="761"/>
                    <a:pt x="1831" y="736"/>
                    <a:pt x="1836" y="710"/>
                  </a:cubicBezTo>
                  <a:cubicBezTo>
                    <a:pt x="1842" y="684"/>
                    <a:pt x="1847" y="656"/>
                    <a:pt x="1854" y="631"/>
                  </a:cubicBezTo>
                  <a:cubicBezTo>
                    <a:pt x="1857" y="621"/>
                    <a:pt x="1864" y="612"/>
                    <a:pt x="1866" y="602"/>
                  </a:cubicBezTo>
                  <a:cubicBezTo>
                    <a:pt x="1874" y="568"/>
                    <a:pt x="1875" y="530"/>
                    <a:pt x="1884" y="498"/>
                  </a:cubicBezTo>
                  <a:cubicBezTo>
                    <a:pt x="1881" y="472"/>
                    <a:pt x="1906" y="427"/>
                    <a:pt x="1886" y="403"/>
                  </a:cubicBezTo>
                  <a:cubicBezTo>
                    <a:pt x="1869" y="396"/>
                    <a:pt x="1850" y="401"/>
                    <a:pt x="1831" y="402"/>
                  </a:cubicBezTo>
                  <a:close/>
                  <a:moveTo>
                    <a:pt x="1755" y="435"/>
                  </a:moveTo>
                  <a:cubicBezTo>
                    <a:pt x="1732" y="509"/>
                    <a:pt x="1720" y="583"/>
                    <a:pt x="1698" y="657"/>
                  </a:cubicBezTo>
                  <a:cubicBezTo>
                    <a:pt x="1692" y="679"/>
                    <a:pt x="1686" y="699"/>
                    <a:pt x="1680" y="720"/>
                  </a:cubicBezTo>
                  <a:cubicBezTo>
                    <a:pt x="1674" y="743"/>
                    <a:pt x="1670" y="765"/>
                    <a:pt x="1665" y="788"/>
                  </a:cubicBezTo>
                  <a:cubicBezTo>
                    <a:pt x="1655" y="835"/>
                    <a:pt x="1637" y="881"/>
                    <a:pt x="1625" y="926"/>
                  </a:cubicBezTo>
                  <a:cubicBezTo>
                    <a:pt x="1623" y="935"/>
                    <a:pt x="1627" y="947"/>
                    <a:pt x="1615" y="953"/>
                  </a:cubicBezTo>
                  <a:cubicBezTo>
                    <a:pt x="1618" y="958"/>
                    <a:pt x="1620" y="963"/>
                    <a:pt x="1615" y="968"/>
                  </a:cubicBezTo>
                  <a:cubicBezTo>
                    <a:pt x="1563" y="969"/>
                    <a:pt x="1506" y="973"/>
                    <a:pt x="1448" y="984"/>
                  </a:cubicBezTo>
                  <a:cubicBezTo>
                    <a:pt x="1360" y="1001"/>
                    <a:pt x="1274" y="1022"/>
                    <a:pt x="1198" y="1056"/>
                  </a:cubicBezTo>
                  <a:cubicBezTo>
                    <a:pt x="1149" y="1078"/>
                    <a:pt x="1103" y="1107"/>
                    <a:pt x="1057" y="1132"/>
                  </a:cubicBezTo>
                  <a:cubicBezTo>
                    <a:pt x="1034" y="1145"/>
                    <a:pt x="1010" y="1158"/>
                    <a:pt x="988" y="1172"/>
                  </a:cubicBezTo>
                  <a:cubicBezTo>
                    <a:pt x="971" y="1183"/>
                    <a:pt x="952" y="1192"/>
                    <a:pt x="938" y="1204"/>
                  </a:cubicBezTo>
                  <a:cubicBezTo>
                    <a:pt x="935" y="1206"/>
                    <a:pt x="927" y="1211"/>
                    <a:pt x="930" y="1217"/>
                  </a:cubicBezTo>
                  <a:cubicBezTo>
                    <a:pt x="937" y="1219"/>
                    <a:pt x="943" y="1208"/>
                    <a:pt x="949" y="1204"/>
                  </a:cubicBezTo>
                  <a:cubicBezTo>
                    <a:pt x="962" y="1195"/>
                    <a:pt x="979" y="1188"/>
                    <a:pt x="994" y="1180"/>
                  </a:cubicBezTo>
                  <a:cubicBezTo>
                    <a:pt x="1009" y="1173"/>
                    <a:pt x="1026" y="1166"/>
                    <a:pt x="1041" y="1159"/>
                  </a:cubicBezTo>
                  <a:cubicBezTo>
                    <a:pt x="1135" y="1115"/>
                    <a:pt x="1249" y="1107"/>
                    <a:pt x="1363" y="1096"/>
                  </a:cubicBezTo>
                  <a:cubicBezTo>
                    <a:pt x="1452" y="1087"/>
                    <a:pt x="1547" y="1072"/>
                    <a:pt x="1638" y="1089"/>
                  </a:cubicBezTo>
                  <a:cubicBezTo>
                    <a:pt x="1666" y="968"/>
                    <a:pt x="1702" y="836"/>
                    <a:pt x="1736" y="722"/>
                  </a:cubicBezTo>
                  <a:cubicBezTo>
                    <a:pt x="1739" y="713"/>
                    <a:pt x="1739" y="704"/>
                    <a:pt x="1741" y="694"/>
                  </a:cubicBezTo>
                  <a:cubicBezTo>
                    <a:pt x="1745" y="681"/>
                    <a:pt x="1753" y="670"/>
                    <a:pt x="1756" y="657"/>
                  </a:cubicBezTo>
                  <a:cubicBezTo>
                    <a:pt x="1761" y="643"/>
                    <a:pt x="1762" y="627"/>
                    <a:pt x="1766" y="612"/>
                  </a:cubicBezTo>
                  <a:cubicBezTo>
                    <a:pt x="1784" y="556"/>
                    <a:pt x="1806" y="496"/>
                    <a:pt x="1811" y="445"/>
                  </a:cubicBezTo>
                  <a:cubicBezTo>
                    <a:pt x="1794" y="440"/>
                    <a:pt x="1773" y="439"/>
                    <a:pt x="1755" y="435"/>
                  </a:cubicBezTo>
                  <a:close/>
                  <a:moveTo>
                    <a:pt x="1668" y="534"/>
                  </a:moveTo>
                  <a:cubicBezTo>
                    <a:pt x="1669" y="528"/>
                    <a:pt x="1675" y="518"/>
                    <a:pt x="1672" y="513"/>
                  </a:cubicBezTo>
                  <a:cubicBezTo>
                    <a:pt x="1670" y="518"/>
                    <a:pt x="1665" y="529"/>
                    <a:pt x="1668" y="534"/>
                  </a:cubicBezTo>
                  <a:close/>
                  <a:moveTo>
                    <a:pt x="1376" y="805"/>
                  </a:moveTo>
                  <a:cubicBezTo>
                    <a:pt x="1316" y="813"/>
                    <a:pt x="1274" y="847"/>
                    <a:pt x="1227" y="875"/>
                  </a:cubicBezTo>
                  <a:cubicBezTo>
                    <a:pt x="1192" y="906"/>
                    <a:pt x="1153" y="931"/>
                    <a:pt x="1117" y="961"/>
                  </a:cubicBezTo>
                  <a:cubicBezTo>
                    <a:pt x="1046" y="1034"/>
                    <a:pt x="974" y="1116"/>
                    <a:pt x="920" y="1200"/>
                  </a:cubicBezTo>
                  <a:cubicBezTo>
                    <a:pt x="963" y="1150"/>
                    <a:pt x="1011" y="1105"/>
                    <a:pt x="1064" y="1064"/>
                  </a:cubicBezTo>
                  <a:cubicBezTo>
                    <a:pt x="1081" y="1060"/>
                    <a:pt x="1096" y="1043"/>
                    <a:pt x="1110" y="1031"/>
                  </a:cubicBezTo>
                  <a:cubicBezTo>
                    <a:pt x="1148" y="1013"/>
                    <a:pt x="1179" y="983"/>
                    <a:pt x="1217" y="963"/>
                  </a:cubicBezTo>
                  <a:cubicBezTo>
                    <a:pt x="1254" y="943"/>
                    <a:pt x="1289" y="921"/>
                    <a:pt x="1333" y="908"/>
                  </a:cubicBezTo>
                  <a:cubicBezTo>
                    <a:pt x="1335" y="904"/>
                    <a:pt x="1341" y="904"/>
                    <a:pt x="1343" y="900"/>
                  </a:cubicBezTo>
                  <a:cubicBezTo>
                    <a:pt x="1400" y="881"/>
                    <a:pt x="1484" y="852"/>
                    <a:pt x="1554" y="868"/>
                  </a:cubicBezTo>
                  <a:cubicBezTo>
                    <a:pt x="1556" y="858"/>
                    <a:pt x="1550" y="857"/>
                    <a:pt x="1549" y="850"/>
                  </a:cubicBezTo>
                  <a:cubicBezTo>
                    <a:pt x="1538" y="849"/>
                    <a:pt x="1529" y="848"/>
                    <a:pt x="1522" y="848"/>
                  </a:cubicBezTo>
                  <a:cubicBezTo>
                    <a:pt x="1500" y="836"/>
                    <a:pt x="1468" y="839"/>
                    <a:pt x="1439" y="843"/>
                  </a:cubicBezTo>
                  <a:cubicBezTo>
                    <a:pt x="1400" y="849"/>
                    <a:pt x="1356" y="862"/>
                    <a:pt x="1326" y="880"/>
                  </a:cubicBezTo>
                  <a:cubicBezTo>
                    <a:pt x="1313" y="888"/>
                    <a:pt x="1303" y="901"/>
                    <a:pt x="1288" y="901"/>
                  </a:cubicBezTo>
                  <a:cubicBezTo>
                    <a:pt x="1293" y="895"/>
                    <a:pt x="1302" y="892"/>
                    <a:pt x="1310" y="888"/>
                  </a:cubicBezTo>
                  <a:cubicBezTo>
                    <a:pt x="1350" y="842"/>
                    <a:pt x="1434" y="832"/>
                    <a:pt x="1509" y="827"/>
                  </a:cubicBezTo>
                  <a:cubicBezTo>
                    <a:pt x="1510" y="820"/>
                    <a:pt x="1509" y="814"/>
                    <a:pt x="1506" y="812"/>
                  </a:cubicBezTo>
                  <a:cubicBezTo>
                    <a:pt x="1447" y="810"/>
                    <a:pt x="1378" y="834"/>
                    <a:pt x="1331" y="850"/>
                  </a:cubicBezTo>
                  <a:cubicBezTo>
                    <a:pt x="1362" y="825"/>
                    <a:pt x="1414" y="814"/>
                    <a:pt x="1454" y="803"/>
                  </a:cubicBezTo>
                  <a:cubicBezTo>
                    <a:pt x="1427" y="803"/>
                    <a:pt x="1401" y="802"/>
                    <a:pt x="1376" y="805"/>
                  </a:cubicBezTo>
                  <a:close/>
                  <a:moveTo>
                    <a:pt x="411" y="1047"/>
                  </a:moveTo>
                  <a:cubicBezTo>
                    <a:pt x="407" y="1046"/>
                    <a:pt x="403" y="1045"/>
                    <a:pt x="398" y="1044"/>
                  </a:cubicBezTo>
                  <a:cubicBezTo>
                    <a:pt x="343" y="1029"/>
                    <a:pt x="290" y="1012"/>
                    <a:pt x="240" y="1001"/>
                  </a:cubicBezTo>
                  <a:cubicBezTo>
                    <a:pt x="184" y="988"/>
                    <a:pt x="124" y="978"/>
                    <a:pt x="74" y="969"/>
                  </a:cubicBezTo>
                  <a:cubicBezTo>
                    <a:pt x="66" y="974"/>
                    <a:pt x="62" y="971"/>
                    <a:pt x="54" y="973"/>
                  </a:cubicBezTo>
                  <a:cubicBezTo>
                    <a:pt x="47" y="986"/>
                    <a:pt x="37" y="995"/>
                    <a:pt x="31" y="1009"/>
                  </a:cubicBezTo>
                  <a:cubicBezTo>
                    <a:pt x="59" y="1010"/>
                    <a:pt x="79" y="1013"/>
                    <a:pt x="103" y="1016"/>
                  </a:cubicBezTo>
                  <a:cubicBezTo>
                    <a:pt x="193" y="1029"/>
                    <a:pt x="282" y="1046"/>
                    <a:pt x="368" y="1057"/>
                  </a:cubicBezTo>
                  <a:cubicBezTo>
                    <a:pt x="405" y="1062"/>
                    <a:pt x="447" y="1065"/>
                    <a:pt x="491" y="1072"/>
                  </a:cubicBezTo>
                  <a:cubicBezTo>
                    <a:pt x="494" y="1073"/>
                    <a:pt x="502" y="1078"/>
                    <a:pt x="504" y="1072"/>
                  </a:cubicBezTo>
                  <a:cubicBezTo>
                    <a:pt x="475" y="1064"/>
                    <a:pt x="441" y="1058"/>
                    <a:pt x="411" y="1047"/>
                  </a:cubicBezTo>
                  <a:close/>
                  <a:moveTo>
                    <a:pt x="617" y="1129"/>
                  </a:moveTo>
                  <a:cubicBezTo>
                    <a:pt x="596" y="1121"/>
                    <a:pt x="576" y="1112"/>
                    <a:pt x="553" y="1104"/>
                  </a:cubicBezTo>
                  <a:cubicBezTo>
                    <a:pt x="543" y="1101"/>
                    <a:pt x="532" y="1096"/>
                    <a:pt x="521" y="1092"/>
                  </a:cubicBezTo>
                  <a:cubicBezTo>
                    <a:pt x="499" y="1086"/>
                    <a:pt x="470" y="1087"/>
                    <a:pt x="445" y="1082"/>
                  </a:cubicBezTo>
                  <a:cubicBezTo>
                    <a:pt x="408" y="1076"/>
                    <a:pt x="366" y="1072"/>
                    <a:pt x="327" y="1067"/>
                  </a:cubicBezTo>
                  <a:cubicBezTo>
                    <a:pt x="229" y="1056"/>
                    <a:pt x="137" y="1030"/>
                    <a:pt x="46" y="1024"/>
                  </a:cubicBezTo>
                  <a:cubicBezTo>
                    <a:pt x="35" y="1032"/>
                    <a:pt x="26" y="1050"/>
                    <a:pt x="23" y="1061"/>
                  </a:cubicBezTo>
                  <a:cubicBezTo>
                    <a:pt x="67" y="1062"/>
                    <a:pt x="112" y="1071"/>
                    <a:pt x="161" y="1076"/>
                  </a:cubicBezTo>
                  <a:cubicBezTo>
                    <a:pt x="214" y="1081"/>
                    <a:pt x="288" y="1081"/>
                    <a:pt x="335" y="1087"/>
                  </a:cubicBezTo>
                  <a:cubicBezTo>
                    <a:pt x="358" y="1091"/>
                    <a:pt x="382" y="1091"/>
                    <a:pt x="402" y="1096"/>
                  </a:cubicBezTo>
                  <a:cubicBezTo>
                    <a:pt x="407" y="1097"/>
                    <a:pt x="412" y="1101"/>
                    <a:pt x="416" y="1102"/>
                  </a:cubicBezTo>
                  <a:cubicBezTo>
                    <a:pt x="446" y="1110"/>
                    <a:pt x="478" y="1107"/>
                    <a:pt x="508" y="1114"/>
                  </a:cubicBezTo>
                  <a:cubicBezTo>
                    <a:pt x="556" y="1126"/>
                    <a:pt x="600" y="1138"/>
                    <a:pt x="642" y="1150"/>
                  </a:cubicBezTo>
                  <a:cubicBezTo>
                    <a:pt x="658" y="1155"/>
                    <a:pt x="674" y="1163"/>
                    <a:pt x="690" y="1160"/>
                  </a:cubicBezTo>
                  <a:cubicBezTo>
                    <a:pt x="662" y="1154"/>
                    <a:pt x="640" y="1137"/>
                    <a:pt x="617" y="1129"/>
                  </a:cubicBezTo>
                  <a:close/>
                  <a:moveTo>
                    <a:pt x="551" y="1087"/>
                  </a:moveTo>
                  <a:cubicBezTo>
                    <a:pt x="537" y="1082"/>
                    <a:pt x="522" y="1077"/>
                    <a:pt x="508" y="1072"/>
                  </a:cubicBezTo>
                  <a:cubicBezTo>
                    <a:pt x="518" y="1080"/>
                    <a:pt x="540" y="1085"/>
                    <a:pt x="551" y="1087"/>
                  </a:cubicBezTo>
                  <a:close/>
                  <a:moveTo>
                    <a:pt x="446" y="1119"/>
                  </a:moveTo>
                  <a:cubicBezTo>
                    <a:pt x="423" y="1116"/>
                    <a:pt x="404" y="1112"/>
                    <a:pt x="378" y="1109"/>
                  </a:cubicBezTo>
                  <a:cubicBezTo>
                    <a:pt x="340" y="1105"/>
                    <a:pt x="301" y="1094"/>
                    <a:pt x="265" y="1092"/>
                  </a:cubicBezTo>
                  <a:cubicBezTo>
                    <a:pt x="211" y="1090"/>
                    <a:pt x="164" y="1092"/>
                    <a:pt x="119" y="1086"/>
                  </a:cubicBezTo>
                  <a:cubicBezTo>
                    <a:pt x="108" y="1084"/>
                    <a:pt x="98" y="1083"/>
                    <a:pt x="88" y="1082"/>
                  </a:cubicBezTo>
                  <a:cubicBezTo>
                    <a:pt x="78" y="1081"/>
                    <a:pt x="60" y="1075"/>
                    <a:pt x="53" y="1077"/>
                  </a:cubicBezTo>
                  <a:cubicBezTo>
                    <a:pt x="38" y="1082"/>
                    <a:pt x="33" y="1108"/>
                    <a:pt x="30" y="1122"/>
                  </a:cubicBezTo>
                  <a:cubicBezTo>
                    <a:pt x="55" y="1116"/>
                    <a:pt x="89" y="1123"/>
                    <a:pt x="101" y="1109"/>
                  </a:cubicBezTo>
                  <a:cubicBezTo>
                    <a:pt x="114" y="1122"/>
                    <a:pt x="141" y="1112"/>
                    <a:pt x="162" y="1112"/>
                  </a:cubicBezTo>
                  <a:cubicBezTo>
                    <a:pt x="171" y="1112"/>
                    <a:pt x="181" y="1117"/>
                    <a:pt x="191" y="1117"/>
                  </a:cubicBezTo>
                  <a:cubicBezTo>
                    <a:pt x="234" y="1119"/>
                    <a:pt x="284" y="1121"/>
                    <a:pt x="332" y="1121"/>
                  </a:cubicBezTo>
                  <a:cubicBezTo>
                    <a:pt x="431" y="1121"/>
                    <a:pt x="525" y="1151"/>
                    <a:pt x="611" y="1157"/>
                  </a:cubicBezTo>
                  <a:cubicBezTo>
                    <a:pt x="563" y="1140"/>
                    <a:pt x="505" y="1126"/>
                    <a:pt x="446" y="1119"/>
                  </a:cubicBezTo>
                  <a:close/>
                  <a:moveTo>
                    <a:pt x="722" y="1155"/>
                  </a:moveTo>
                  <a:cubicBezTo>
                    <a:pt x="755" y="1171"/>
                    <a:pt x="795" y="1189"/>
                    <a:pt x="827" y="1200"/>
                  </a:cubicBezTo>
                  <a:cubicBezTo>
                    <a:pt x="757" y="1159"/>
                    <a:pt x="681" y="1132"/>
                    <a:pt x="597" y="1104"/>
                  </a:cubicBezTo>
                  <a:cubicBezTo>
                    <a:pt x="638" y="1121"/>
                    <a:pt x="680" y="1145"/>
                    <a:pt x="722" y="1155"/>
                  </a:cubicBezTo>
                  <a:close/>
                  <a:moveTo>
                    <a:pt x="519" y="1157"/>
                  </a:moveTo>
                  <a:cubicBezTo>
                    <a:pt x="496" y="1154"/>
                    <a:pt x="474" y="1149"/>
                    <a:pt x="451" y="1145"/>
                  </a:cubicBezTo>
                  <a:cubicBezTo>
                    <a:pt x="358" y="1129"/>
                    <a:pt x="232" y="1131"/>
                    <a:pt x="149" y="1127"/>
                  </a:cubicBezTo>
                  <a:cubicBezTo>
                    <a:pt x="120" y="1147"/>
                    <a:pt x="122" y="1195"/>
                    <a:pt x="101" y="1227"/>
                  </a:cubicBezTo>
                  <a:cubicBezTo>
                    <a:pt x="166" y="1205"/>
                    <a:pt x="245" y="1183"/>
                    <a:pt x="330" y="1177"/>
                  </a:cubicBezTo>
                  <a:cubicBezTo>
                    <a:pt x="472" y="1167"/>
                    <a:pt x="616" y="1184"/>
                    <a:pt x="732" y="1199"/>
                  </a:cubicBezTo>
                  <a:cubicBezTo>
                    <a:pt x="660" y="1178"/>
                    <a:pt x="590" y="1167"/>
                    <a:pt x="519" y="1157"/>
                  </a:cubicBezTo>
                  <a:close/>
                  <a:moveTo>
                    <a:pt x="111" y="1127"/>
                  </a:moveTo>
                  <a:cubicBezTo>
                    <a:pt x="95" y="1138"/>
                    <a:pt x="89" y="1152"/>
                    <a:pt x="78" y="1170"/>
                  </a:cubicBezTo>
                  <a:cubicBezTo>
                    <a:pt x="71" y="1181"/>
                    <a:pt x="64" y="1192"/>
                    <a:pt x="58" y="1204"/>
                  </a:cubicBezTo>
                  <a:cubicBezTo>
                    <a:pt x="38" y="1239"/>
                    <a:pt x="22" y="1266"/>
                    <a:pt x="23" y="1305"/>
                  </a:cubicBezTo>
                  <a:cubicBezTo>
                    <a:pt x="90" y="1333"/>
                    <a:pt x="179" y="1311"/>
                    <a:pt x="244" y="1311"/>
                  </a:cubicBezTo>
                  <a:cubicBezTo>
                    <a:pt x="322" y="1312"/>
                    <a:pt x="402" y="1298"/>
                    <a:pt x="480" y="1292"/>
                  </a:cubicBezTo>
                  <a:cubicBezTo>
                    <a:pt x="522" y="1288"/>
                    <a:pt x="563" y="1283"/>
                    <a:pt x="602" y="1282"/>
                  </a:cubicBezTo>
                  <a:cubicBezTo>
                    <a:pt x="663" y="1264"/>
                    <a:pt x="736" y="1266"/>
                    <a:pt x="800" y="1263"/>
                  </a:cubicBezTo>
                  <a:cubicBezTo>
                    <a:pt x="798" y="1256"/>
                    <a:pt x="796" y="1248"/>
                    <a:pt x="793" y="1242"/>
                  </a:cubicBezTo>
                  <a:cubicBezTo>
                    <a:pt x="700" y="1248"/>
                    <a:pt x="613" y="1249"/>
                    <a:pt x="529" y="1263"/>
                  </a:cubicBezTo>
                  <a:cubicBezTo>
                    <a:pt x="514" y="1266"/>
                    <a:pt x="501" y="1271"/>
                    <a:pt x="486" y="1272"/>
                  </a:cubicBezTo>
                  <a:cubicBezTo>
                    <a:pt x="480" y="1272"/>
                    <a:pt x="474" y="1269"/>
                    <a:pt x="468" y="1270"/>
                  </a:cubicBezTo>
                  <a:cubicBezTo>
                    <a:pt x="397" y="1278"/>
                    <a:pt x="318" y="1298"/>
                    <a:pt x="242" y="1297"/>
                  </a:cubicBezTo>
                  <a:cubicBezTo>
                    <a:pt x="280" y="1281"/>
                    <a:pt x="322" y="1286"/>
                    <a:pt x="362" y="1277"/>
                  </a:cubicBezTo>
                  <a:cubicBezTo>
                    <a:pt x="408" y="1266"/>
                    <a:pt x="456" y="1255"/>
                    <a:pt x="503" y="1253"/>
                  </a:cubicBezTo>
                  <a:cubicBezTo>
                    <a:pt x="447" y="1252"/>
                    <a:pt x="385" y="1252"/>
                    <a:pt x="315" y="1260"/>
                  </a:cubicBezTo>
                  <a:cubicBezTo>
                    <a:pt x="299" y="1262"/>
                    <a:pt x="284" y="1262"/>
                    <a:pt x="269" y="1263"/>
                  </a:cubicBezTo>
                  <a:cubicBezTo>
                    <a:pt x="236" y="1267"/>
                    <a:pt x="204" y="1275"/>
                    <a:pt x="174" y="1275"/>
                  </a:cubicBezTo>
                  <a:cubicBezTo>
                    <a:pt x="151" y="1275"/>
                    <a:pt x="129" y="1271"/>
                    <a:pt x="108" y="1273"/>
                  </a:cubicBezTo>
                  <a:cubicBezTo>
                    <a:pt x="99" y="1274"/>
                    <a:pt x="90" y="1281"/>
                    <a:pt x="81" y="1278"/>
                  </a:cubicBezTo>
                  <a:cubicBezTo>
                    <a:pt x="77" y="1270"/>
                    <a:pt x="82" y="1261"/>
                    <a:pt x="86" y="1257"/>
                  </a:cubicBezTo>
                  <a:cubicBezTo>
                    <a:pt x="83" y="1247"/>
                    <a:pt x="85" y="1231"/>
                    <a:pt x="86" y="1228"/>
                  </a:cubicBezTo>
                  <a:cubicBezTo>
                    <a:pt x="97" y="1202"/>
                    <a:pt x="116" y="1169"/>
                    <a:pt x="123" y="1137"/>
                  </a:cubicBezTo>
                  <a:cubicBezTo>
                    <a:pt x="126" y="1136"/>
                    <a:pt x="138" y="1128"/>
                    <a:pt x="131" y="1127"/>
                  </a:cubicBezTo>
                  <a:cubicBezTo>
                    <a:pt x="126" y="1128"/>
                    <a:pt x="117" y="1128"/>
                    <a:pt x="111" y="1127"/>
                  </a:cubicBezTo>
                  <a:close/>
                  <a:moveTo>
                    <a:pt x="358" y="1187"/>
                  </a:moveTo>
                  <a:cubicBezTo>
                    <a:pt x="356" y="1187"/>
                    <a:pt x="357" y="1190"/>
                    <a:pt x="355" y="1190"/>
                  </a:cubicBezTo>
                  <a:cubicBezTo>
                    <a:pt x="315" y="1190"/>
                    <a:pt x="271" y="1198"/>
                    <a:pt x="227" y="1205"/>
                  </a:cubicBezTo>
                  <a:cubicBezTo>
                    <a:pt x="185" y="1212"/>
                    <a:pt x="141" y="1224"/>
                    <a:pt x="104" y="1243"/>
                  </a:cubicBezTo>
                  <a:cubicBezTo>
                    <a:pt x="118" y="1244"/>
                    <a:pt x="134" y="1239"/>
                    <a:pt x="146" y="1243"/>
                  </a:cubicBezTo>
                  <a:cubicBezTo>
                    <a:pt x="130" y="1253"/>
                    <a:pt x="101" y="1244"/>
                    <a:pt x="98" y="1262"/>
                  </a:cubicBezTo>
                  <a:cubicBezTo>
                    <a:pt x="231" y="1259"/>
                    <a:pt x="378" y="1237"/>
                    <a:pt x="504" y="1238"/>
                  </a:cubicBezTo>
                  <a:cubicBezTo>
                    <a:pt x="610" y="1240"/>
                    <a:pt x="679" y="1236"/>
                    <a:pt x="775" y="1227"/>
                  </a:cubicBezTo>
                  <a:cubicBezTo>
                    <a:pt x="731" y="1225"/>
                    <a:pt x="685" y="1216"/>
                    <a:pt x="627" y="1215"/>
                  </a:cubicBezTo>
                  <a:cubicBezTo>
                    <a:pt x="636" y="1210"/>
                    <a:pt x="653" y="1206"/>
                    <a:pt x="664" y="1209"/>
                  </a:cubicBezTo>
                  <a:cubicBezTo>
                    <a:pt x="557" y="1177"/>
                    <a:pt x="446" y="1195"/>
                    <a:pt x="358" y="1187"/>
                  </a:cubicBezTo>
                  <a:close/>
                  <a:moveTo>
                    <a:pt x="740" y="1213"/>
                  </a:moveTo>
                  <a:cubicBezTo>
                    <a:pt x="727" y="1212"/>
                    <a:pt x="710" y="1207"/>
                    <a:pt x="697" y="1210"/>
                  </a:cubicBezTo>
                  <a:cubicBezTo>
                    <a:pt x="712" y="1211"/>
                    <a:pt x="732" y="1216"/>
                    <a:pt x="740" y="1213"/>
                  </a:cubicBezTo>
                  <a:close/>
                  <a:moveTo>
                    <a:pt x="868" y="1252"/>
                  </a:moveTo>
                  <a:cubicBezTo>
                    <a:pt x="863" y="1253"/>
                    <a:pt x="854" y="1249"/>
                    <a:pt x="858" y="1255"/>
                  </a:cubicBezTo>
                  <a:cubicBezTo>
                    <a:pt x="845" y="1252"/>
                    <a:pt x="823" y="1246"/>
                    <a:pt x="808" y="1242"/>
                  </a:cubicBezTo>
                  <a:cubicBezTo>
                    <a:pt x="806" y="1257"/>
                    <a:pt x="818" y="1259"/>
                    <a:pt x="822" y="1268"/>
                  </a:cubicBezTo>
                  <a:cubicBezTo>
                    <a:pt x="862" y="1274"/>
                    <a:pt x="906" y="1279"/>
                    <a:pt x="928" y="1250"/>
                  </a:cubicBezTo>
                  <a:cubicBezTo>
                    <a:pt x="927" y="1244"/>
                    <a:pt x="923" y="1238"/>
                    <a:pt x="916" y="1230"/>
                  </a:cubicBezTo>
                  <a:cubicBezTo>
                    <a:pt x="908" y="1233"/>
                    <a:pt x="901" y="1236"/>
                    <a:pt x="896" y="1242"/>
                  </a:cubicBezTo>
                  <a:cubicBezTo>
                    <a:pt x="892" y="1235"/>
                    <a:pt x="879" y="1248"/>
                    <a:pt x="868" y="1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grpSp>
      <p:sp>
        <p:nvSpPr>
          <p:cNvPr id="4" name="Rectangle 3"/>
          <p:cNvSpPr/>
          <p:nvPr/>
        </p:nvSpPr>
        <p:spPr>
          <a:xfrm>
            <a:off x="2300780" y="1882567"/>
            <a:ext cx="7387131" cy="2554545"/>
          </a:xfrm>
          <a:prstGeom prst="rect">
            <a:avLst/>
          </a:prstGeom>
        </p:spPr>
        <p:txBody>
          <a:bodyPr wrap="square">
            <a:spAutoFit/>
          </a:bodyPr>
          <a:lstStyle/>
          <a:p>
            <a:pPr algn="ctr">
              <a:lnSpc>
                <a:spcPct val="200000"/>
              </a:lnSpc>
            </a:pPr>
            <a:r>
              <a:rPr lang="nl-NL" sz="4000" b="1" u="sng">
                <a:solidFill>
                  <a:schemeClr val="bg1"/>
                </a:solidFill>
                <a:latin typeface="Arial" pitchFamily="34" charset="0"/>
                <a:cs typeface="Arial" pitchFamily="34" charset="0"/>
              </a:rPr>
              <a:t>NHIỆM VỤ 4</a:t>
            </a:r>
            <a:r>
              <a:rPr lang="nl-NL" sz="4000" b="1">
                <a:solidFill>
                  <a:schemeClr val="bg1"/>
                </a:solidFill>
                <a:latin typeface="Arial" pitchFamily="34" charset="0"/>
                <a:cs typeface="Arial" pitchFamily="34" charset="0"/>
              </a:rPr>
              <a:t>: </a:t>
            </a:r>
            <a:endParaRPr lang="vi-VN" sz="4000" b="1">
              <a:solidFill>
                <a:schemeClr val="bg1"/>
              </a:solidFill>
              <a:latin typeface="Arial" pitchFamily="34" charset="0"/>
              <a:cs typeface="Arial" pitchFamily="34" charset="0"/>
            </a:endParaRPr>
          </a:p>
          <a:p>
            <a:pPr algn="ctr">
              <a:lnSpc>
                <a:spcPct val="200000"/>
              </a:lnSpc>
            </a:pPr>
            <a:r>
              <a:rPr lang="nl-NL" sz="4000" b="1">
                <a:solidFill>
                  <a:schemeClr val="bg1"/>
                </a:solidFill>
                <a:latin typeface="Arial" pitchFamily="34" charset="0"/>
                <a:cs typeface="Arial" pitchFamily="34" charset="0"/>
              </a:rPr>
              <a:t>KIỂM SOÁT NÓNG GIẬN</a:t>
            </a:r>
            <a:endParaRPr lang="vi-VN" sz="4000">
              <a:solidFill>
                <a:schemeClr val="bg1"/>
              </a:solidFill>
              <a:latin typeface="Arial" pitchFamily="34" charset="0"/>
              <a:cs typeface="Arial" pitchFamily="34" charset="0"/>
            </a:endParaRP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49059" y="2405787"/>
            <a:ext cx="9195413" cy="267765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473094" y="2405787"/>
            <a:ext cx="8547341" cy="2677656"/>
          </a:xfrm>
          <a:prstGeom prst="rect">
            <a:avLst/>
          </a:prstGeom>
        </p:spPr>
        <p:txBody>
          <a:bodyPr wrap="square">
            <a:spAutoFit/>
          </a:bodyPr>
          <a:lstStyle/>
          <a:p>
            <a:pPr algn="just">
              <a:lnSpc>
                <a:spcPct val="150000"/>
              </a:lnSpc>
            </a:pPr>
            <a:r>
              <a:rPr lang="vi-VN" sz="2800"/>
              <a:t>Khi bắt đầu nóng giận em có thể làm một số biểu hiện sau: người nóng lên, tim đập nhanh hơn, vào lúc này em hãy hít sâu, thở ra chậm, luôn nghĩ đến điều tích cực để giảm nóng giận.</a:t>
            </a:r>
          </a:p>
        </p:txBody>
      </p:sp>
      <p:sp>
        <p:nvSpPr>
          <p:cNvPr id="3" name="Rectangle 2"/>
          <p:cNvSpPr/>
          <p:nvPr/>
        </p:nvSpPr>
        <p:spPr>
          <a:xfrm>
            <a:off x="551384" y="533578"/>
            <a:ext cx="10812263" cy="1305165"/>
          </a:xfrm>
          <a:prstGeom prst="rect">
            <a:avLst/>
          </a:prstGeom>
        </p:spPr>
        <p:txBody>
          <a:bodyPr wrap="square">
            <a:spAutoFit/>
          </a:bodyPr>
          <a:lstStyle/>
          <a:p>
            <a:pPr lvl="0">
              <a:lnSpc>
                <a:spcPct val="150000"/>
              </a:lnSpc>
            </a:pPr>
            <a:r>
              <a:rPr lang="vi-VN" sz="2800" b="1">
                <a:solidFill>
                  <a:prstClr val="white"/>
                </a:solidFill>
              </a:rPr>
              <a:t>1. Nhận diện các kiểm soát nóng giận và luyện tập kiểm soát bản thân theo hướng dẫn sau:</a:t>
            </a:r>
          </a:p>
        </p:txBody>
      </p:sp>
    </p:spTree>
    <p:extLst>
      <p:ext uri="{BB962C8B-B14F-4D97-AF65-F5344CB8AC3E}">
        <p14:creationId xmlns:p14="http://schemas.microsoft.com/office/powerpoint/2010/main" val="153152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19"/>
          <p:cNvSpPr>
            <a:spLocks noEditPoints="1"/>
          </p:cNvSpPr>
          <p:nvPr/>
        </p:nvSpPr>
        <p:spPr bwMode="auto">
          <a:xfrm flipH="1">
            <a:off x="829774" y="1484785"/>
            <a:ext cx="4469280" cy="3744415"/>
          </a:xfrm>
          <a:custGeom>
            <a:avLst/>
            <a:gdLst>
              <a:gd name="T0" fmla="*/ 104 w 118"/>
              <a:gd name="T1" fmla="*/ 15 h 98"/>
              <a:gd name="T2" fmla="*/ 43 w 118"/>
              <a:gd name="T3" fmla="*/ 4 h 98"/>
              <a:gd name="T4" fmla="*/ 15 w 118"/>
              <a:gd name="T5" fmla="*/ 20 h 98"/>
              <a:gd name="T6" fmla="*/ 7 w 118"/>
              <a:gd name="T7" fmla="*/ 50 h 98"/>
              <a:gd name="T8" fmla="*/ 20 w 118"/>
              <a:gd name="T9" fmla="*/ 72 h 98"/>
              <a:gd name="T10" fmla="*/ 3 w 118"/>
              <a:gd name="T11" fmla="*/ 94 h 98"/>
              <a:gd name="T12" fmla="*/ 3 w 118"/>
              <a:gd name="T13" fmla="*/ 94 h 98"/>
              <a:gd name="T14" fmla="*/ 2 w 118"/>
              <a:gd name="T15" fmla="*/ 95 h 98"/>
              <a:gd name="T16" fmla="*/ 3 w 118"/>
              <a:gd name="T17" fmla="*/ 97 h 98"/>
              <a:gd name="T18" fmla="*/ 40 w 118"/>
              <a:gd name="T19" fmla="*/ 75 h 98"/>
              <a:gd name="T20" fmla="*/ 104 w 118"/>
              <a:gd name="T21" fmla="*/ 64 h 98"/>
              <a:gd name="T22" fmla="*/ 117 w 118"/>
              <a:gd name="T23" fmla="*/ 37 h 98"/>
              <a:gd name="T24" fmla="*/ 104 w 118"/>
              <a:gd name="T25" fmla="*/ 15 h 98"/>
              <a:gd name="T26" fmla="*/ 103 w 118"/>
              <a:gd name="T27" fmla="*/ 61 h 98"/>
              <a:gd name="T28" fmla="*/ 39 w 118"/>
              <a:gd name="T29" fmla="*/ 72 h 98"/>
              <a:gd name="T30" fmla="*/ 39 w 118"/>
              <a:gd name="T31" fmla="*/ 72 h 98"/>
              <a:gd name="T32" fmla="*/ 38 w 118"/>
              <a:gd name="T33" fmla="*/ 73 h 98"/>
              <a:gd name="T34" fmla="*/ 10 w 118"/>
              <a:gd name="T35" fmla="*/ 93 h 98"/>
              <a:gd name="T36" fmla="*/ 23 w 118"/>
              <a:gd name="T37" fmla="*/ 72 h 98"/>
              <a:gd name="T38" fmla="*/ 23 w 118"/>
              <a:gd name="T39" fmla="*/ 72 h 98"/>
              <a:gd name="T40" fmla="*/ 22 w 118"/>
              <a:gd name="T41" fmla="*/ 70 h 98"/>
              <a:gd name="T42" fmla="*/ 10 w 118"/>
              <a:gd name="T43" fmla="*/ 42 h 98"/>
              <a:gd name="T44" fmla="*/ 27 w 118"/>
              <a:gd name="T45" fmla="*/ 13 h 98"/>
              <a:gd name="T46" fmla="*/ 62 w 118"/>
              <a:gd name="T47" fmla="*/ 5 h 98"/>
              <a:gd name="T48" fmla="*/ 92 w 118"/>
              <a:gd name="T49" fmla="*/ 11 h 98"/>
              <a:gd name="T50" fmla="*/ 113 w 118"/>
              <a:gd name="T51" fmla="*/ 31 h 98"/>
              <a:gd name="T52" fmla="*/ 103 w 118"/>
              <a:gd name="T53" fmla="*/ 6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8" h="98">
                <a:moveTo>
                  <a:pt x="104" y="15"/>
                </a:moveTo>
                <a:cubicBezTo>
                  <a:pt x="87" y="1"/>
                  <a:pt x="64" y="0"/>
                  <a:pt x="43" y="4"/>
                </a:cubicBezTo>
                <a:cubicBezTo>
                  <a:pt x="33" y="6"/>
                  <a:pt x="21" y="11"/>
                  <a:pt x="15" y="20"/>
                </a:cubicBezTo>
                <a:cubicBezTo>
                  <a:pt x="9" y="28"/>
                  <a:pt x="6" y="40"/>
                  <a:pt x="7" y="50"/>
                </a:cubicBezTo>
                <a:cubicBezTo>
                  <a:pt x="8" y="59"/>
                  <a:pt x="13" y="66"/>
                  <a:pt x="20" y="72"/>
                </a:cubicBezTo>
                <a:cubicBezTo>
                  <a:pt x="19" y="81"/>
                  <a:pt x="10" y="89"/>
                  <a:pt x="3" y="94"/>
                </a:cubicBezTo>
                <a:cubicBezTo>
                  <a:pt x="3" y="94"/>
                  <a:pt x="3" y="94"/>
                  <a:pt x="3" y="94"/>
                </a:cubicBezTo>
                <a:cubicBezTo>
                  <a:pt x="3" y="95"/>
                  <a:pt x="3" y="95"/>
                  <a:pt x="2" y="95"/>
                </a:cubicBezTo>
                <a:cubicBezTo>
                  <a:pt x="0" y="95"/>
                  <a:pt x="1" y="98"/>
                  <a:pt x="3" y="97"/>
                </a:cubicBezTo>
                <a:cubicBezTo>
                  <a:pt x="17" y="95"/>
                  <a:pt x="33" y="87"/>
                  <a:pt x="40" y="75"/>
                </a:cubicBezTo>
                <a:cubicBezTo>
                  <a:pt x="61" y="75"/>
                  <a:pt x="86" y="78"/>
                  <a:pt x="104" y="64"/>
                </a:cubicBezTo>
                <a:cubicBezTo>
                  <a:pt x="112" y="57"/>
                  <a:pt x="118" y="48"/>
                  <a:pt x="117" y="37"/>
                </a:cubicBezTo>
                <a:cubicBezTo>
                  <a:pt x="117" y="28"/>
                  <a:pt x="111" y="20"/>
                  <a:pt x="104" y="15"/>
                </a:cubicBezTo>
                <a:close/>
                <a:moveTo>
                  <a:pt x="103" y="61"/>
                </a:moveTo>
                <a:cubicBezTo>
                  <a:pt x="86" y="76"/>
                  <a:pt x="60" y="72"/>
                  <a:pt x="39" y="72"/>
                </a:cubicBezTo>
                <a:cubicBezTo>
                  <a:pt x="39" y="72"/>
                  <a:pt x="39" y="72"/>
                  <a:pt x="39" y="72"/>
                </a:cubicBezTo>
                <a:cubicBezTo>
                  <a:pt x="38" y="72"/>
                  <a:pt x="38" y="73"/>
                  <a:pt x="38" y="73"/>
                </a:cubicBezTo>
                <a:cubicBezTo>
                  <a:pt x="32" y="83"/>
                  <a:pt x="21" y="90"/>
                  <a:pt x="10" y="93"/>
                </a:cubicBezTo>
                <a:cubicBezTo>
                  <a:pt x="16" y="87"/>
                  <a:pt x="22" y="80"/>
                  <a:pt x="23" y="72"/>
                </a:cubicBezTo>
                <a:cubicBezTo>
                  <a:pt x="23" y="72"/>
                  <a:pt x="23" y="72"/>
                  <a:pt x="23" y="72"/>
                </a:cubicBezTo>
                <a:cubicBezTo>
                  <a:pt x="23" y="71"/>
                  <a:pt x="23" y="71"/>
                  <a:pt x="22" y="70"/>
                </a:cubicBezTo>
                <a:cubicBezTo>
                  <a:pt x="14" y="63"/>
                  <a:pt x="9" y="54"/>
                  <a:pt x="10" y="42"/>
                </a:cubicBezTo>
                <a:cubicBezTo>
                  <a:pt x="11" y="30"/>
                  <a:pt x="16" y="20"/>
                  <a:pt x="27" y="13"/>
                </a:cubicBezTo>
                <a:cubicBezTo>
                  <a:pt x="37" y="7"/>
                  <a:pt x="50" y="5"/>
                  <a:pt x="62" y="5"/>
                </a:cubicBezTo>
                <a:cubicBezTo>
                  <a:pt x="73" y="5"/>
                  <a:pt x="83" y="7"/>
                  <a:pt x="92" y="11"/>
                </a:cubicBezTo>
                <a:cubicBezTo>
                  <a:pt x="101" y="15"/>
                  <a:pt x="109" y="22"/>
                  <a:pt x="113" y="31"/>
                </a:cubicBezTo>
                <a:cubicBezTo>
                  <a:pt x="118" y="42"/>
                  <a:pt x="111" y="53"/>
                  <a:pt x="103" y="61"/>
                </a:cubicBezTo>
                <a:close/>
              </a:path>
            </a:pathLst>
          </a:custGeom>
          <a:solidFill>
            <a:srgbClr val="FCB363"/>
          </a:solidFill>
          <a:ln>
            <a:noFill/>
          </a:ln>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grpSp>
        <p:nvGrpSpPr>
          <p:cNvPr id="23" name="组合 22"/>
          <p:cNvGrpSpPr/>
          <p:nvPr/>
        </p:nvGrpSpPr>
        <p:grpSpPr>
          <a:xfrm>
            <a:off x="-34322" y="205344"/>
            <a:ext cx="5333376" cy="504056"/>
            <a:chOff x="-34322" y="205344"/>
            <a:chExt cx="5333376" cy="504056"/>
          </a:xfrm>
        </p:grpSpPr>
        <p:grpSp>
          <p:nvGrpSpPr>
            <p:cNvPr id="34" name="组合 33"/>
            <p:cNvGrpSpPr/>
            <p:nvPr/>
          </p:nvGrpSpPr>
          <p:grpSpPr>
            <a:xfrm>
              <a:off x="829774" y="288533"/>
              <a:ext cx="4469280" cy="360040"/>
              <a:chOff x="872912" y="836712"/>
              <a:chExt cx="4469280" cy="360040"/>
            </a:xfrm>
          </p:grpSpPr>
          <p:sp>
            <p:nvSpPr>
              <p:cNvPr id="35" name="矩形 34"/>
              <p:cNvSpPr/>
              <p:nvPr/>
            </p:nvSpPr>
            <p:spPr>
              <a:xfrm>
                <a:off x="872912" y="836712"/>
                <a:ext cx="864096"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sp>
            <p:nvSpPr>
              <p:cNvPr id="39" name="矩形 38"/>
              <p:cNvSpPr/>
              <p:nvPr/>
            </p:nvSpPr>
            <p:spPr>
              <a:xfrm>
                <a:off x="1774208" y="836712"/>
                <a:ext cx="864096"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sp>
            <p:nvSpPr>
              <p:cNvPr id="45" name="矩形 44"/>
              <p:cNvSpPr/>
              <p:nvPr/>
            </p:nvSpPr>
            <p:spPr>
              <a:xfrm>
                <a:off x="2675504" y="836712"/>
                <a:ext cx="864096"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sp>
            <p:nvSpPr>
              <p:cNvPr id="46" name="矩形 45"/>
              <p:cNvSpPr/>
              <p:nvPr/>
            </p:nvSpPr>
            <p:spPr>
              <a:xfrm>
                <a:off x="3576800" y="836712"/>
                <a:ext cx="864096"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sp>
            <p:nvSpPr>
              <p:cNvPr id="47" name="矩形 46"/>
              <p:cNvSpPr/>
              <p:nvPr/>
            </p:nvSpPr>
            <p:spPr>
              <a:xfrm>
                <a:off x="4478096" y="836712"/>
                <a:ext cx="864096"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grpSp>
        <p:sp>
          <p:nvSpPr>
            <p:cNvPr id="25" name="矩形 24"/>
            <p:cNvSpPr/>
            <p:nvPr/>
          </p:nvSpPr>
          <p:spPr>
            <a:xfrm>
              <a:off x="-34322" y="205344"/>
              <a:ext cx="864096" cy="50405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grpSp>
      <p:sp>
        <p:nvSpPr>
          <p:cNvPr id="2" name="Rectangle 1"/>
          <p:cNvSpPr/>
          <p:nvPr/>
        </p:nvSpPr>
        <p:spPr>
          <a:xfrm>
            <a:off x="1477846" y="2060848"/>
            <a:ext cx="3173136" cy="2062103"/>
          </a:xfrm>
          <a:prstGeom prst="rect">
            <a:avLst/>
          </a:prstGeom>
        </p:spPr>
        <p:txBody>
          <a:bodyPr wrap="square">
            <a:spAutoFit/>
          </a:bodyPr>
          <a:lstStyle/>
          <a:p>
            <a:pPr algn="ctr"/>
            <a:r>
              <a:rPr lang="en-US" sz="3200" b="1">
                <a:solidFill>
                  <a:schemeClr val="bg1"/>
                </a:solidFill>
                <a:latin typeface="Arial" pitchFamily="34" charset="0"/>
                <a:cs typeface="Arial" pitchFamily="34" charset="0"/>
              </a:rPr>
              <a:t>Vì sao việc làm này lại giảm được cơn nóng giận.</a:t>
            </a:r>
          </a:p>
        </p:txBody>
      </p:sp>
      <p:pic>
        <p:nvPicPr>
          <p:cNvPr id="27" name="Picture 26"/>
          <p:cNvPicPr>
            <a:picLocks noChangeAspect="1"/>
          </p:cNvPicPr>
          <p:nvPr/>
        </p:nvPicPr>
        <p:blipFill>
          <a:blip r:embed="rId4"/>
          <a:stretch>
            <a:fillRect/>
          </a:stretch>
        </p:blipFill>
        <p:spPr>
          <a:xfrm>
            <a:off x="6023992" y="1052736"/>
            <a:ext cx="3816424" cy="54216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ít thở là bản năng nhưng không phải ai cũng biết cách thực hiện chuẩn: Một  hơi thở đúng có thể thay đổi cả cuộc đờ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496" y="1405093"/>
            <a:ext cx="8190910" cy="46805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52165" y="472315"/>
            <a:ext cx="5623655" cy="584775"/>
          </a:xfrm>
          <a:prstGeom prst="rect">
            <a:avLst/>
          </a:prstGeom>
        </p:spPr>
        <p:txBody>
          <a:bodyPr wrap="none">
            <a:spAutoFit/>
          </a:bodyPr>
          <a:lstStyle/>
          <a:p>
            <a:r>
              <a:rPr lang="en-US" sz="3200" b="1">
                <a:solidFill>
                  <a:schemeClr val="bg1"/>
                </a:solidFill>
                <a:latin typeface="Arial" pitchFamily="34" charset="0"/>
                <a:cs typeface="Arial" pitchFamily="34" charset="0"/>
              </a:rPr>
              <a:t>Thực hành điều hòa hơi thở</a:t>
            </a:r>
            <a:endParaRPr lang="en-US" sz="320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52084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组合 17"/>
          <p:cNvGrpSpPr/>
          <p:nvPr/>
        </p:nvGrpSpPr>
        <p:grpSpPr>
          <a:xfrm>
            <a:off x="-34322" y="205344"/>
            <a:ext cx="5333376" cy="504056"/>
            <a:chOff x="-34322" y="205344"/>
            <a:chExt cx="5333376" cy="504056"/>
          </a:xfrm>
        </p:grpSpPr>
        <p:grpSp>
          <p:nvGrpSpPr>
            <p:cNvPr id="24" name="组合 23"/>
            <p:cNvGrpSpPr/>
            <p:nvPr/>
          </p:nvGrpSpPr>
          <p:grpSpPr>
            <a:xfrm>
              <a:off x="829774" y="288533"/>
              <a:ext cx="4469280" cy="360040"/>
              <a:chOff x="872912" y="836712"/>
              <a:chExt cx="4469280" cy="360040"/>
            </a:xfrm>
          </p:grpSpPr>
          <p:sp>
            <p:nvSpPr>
              <p:cNvPr id="25" name="矩形 24"/>
              <p:cNvSpPr/>
              <p:nvPr/>
            </p:nvSpPr>
            <p:spPr>
              <a:xfrm>
                <a:off x="872912" y="836712"/>
                <a:ext cx="864096"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sp>
            <p:nvSpPr>
              <p:cNvPr id="26" name="矩形 25"/>
              <p:cNvSpPr/>
              <p:nvPr/>
            </p:nvSpPr>
            <p:spPr>
              <a:xfrm>
                <a:off x="1774208" y="836712"/>
                <a:ext cx="864096"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sp>
            <p:nvSpPr>
              <p:cNvPr id="27" name="矩形 26"/>
              <p:cNvSpPr/>
              <p:nvPr/>
            </p:nvSpPr>
            <p:spPr>
              <a:xfrm>
                <a:off x="2675504" y="836712"/>
                <a:ext cx="864096"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sp>
            <p:nvSpPr>
              <p:cNvPr id="28" name="矩形 27"/>
              <p:cNvSpPr/>
              <p:nvPr/>
            </p:nvSpPr>
            <p:spPr>
              <a:xfrm>
                <a:off x="3576800" y="836712"/>
                <a:ext cx="864096"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sp>
            <p:nvSpPr>
              <p:cNvPr id="29" name="矩形 28"/>
              <p:cNvSpPr/>
              <p:nvPr/>
            </p:nvSpPr>
            <p:spPr>
              <a:xfrm>
                <a:off x="4478096" y="836712"/>
                <a:ext cx="864096"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grpSp>
        <p:sp>
          <p:nvSpPr>
            <p:cNvPr id="20" name="矩形 19"/>
            <p:cNvSpPr/>
            <p:nvPr/>
          </p:nvSpPr>
          <p:spPr>
            <a:xfrm>
              <a:off x="-34322" y="205344"/>
              <a:ext cx="864096" cy="50405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丫丫体简" panose="02010604000101010101" pitchFamily="2" charset="-122"/>
              </a:endParaRPr>
            </a:p>
          </p:txBody>
        </p:sp>
      </p:grpSp>
      <p:sp>
        <p:nvSpPr>
          <p:cNvPr id="6" name="Rectangle 5"/>
          <p:cNvSpPr/>
          <p:nvPr/>
        </p:nvSpPr>
        <p:spPr>
          <a:xfrm>
            <a:off x="5762673" y="2344968"/>
            <a:ext cx="5689218" cy="3970318"/>
          </a:xfrm>
          <a:prstGeom prst="rect">
            <a:avLst/>
          </a:prstGeom>
        </p:spPr>
        <p:txBody>
          <a:bodyPr wrap="square">
            <a:spAutoFit/>
          </a:bodyPr>
          <a:lstStyle/>
          <a:p>
            <a:pPr algn="just">
              <a:lnSpc>
                <a:spcPct val="150000"/>
              </a:lnSpc>
            </a:pPr>
            <a:r>
              <a:rPr lang="en-US" sz="2800">
                <a:solidFill>
                  <a:schemeClr val="bg1"/>
                </a:solidFill>
                <a:latin typeface="Arial" pitchFamily="34" charset="0"/>
                <a:cs typeface="Arial" pitchFamily="34" charset="0"/>
              </a:rPr>
              <a:t>Khi tập trung vào hơi thở, bản thân sẽ không chú ý đến những việc trước đó, những điều làm chúng ta cáu giận. Khi điều hoà hơi thở, chúng ta điều hoà nhịp tim và vì thế sẽ bình tĩnh lại.</a:t>
            </a:r>
            <a:endParaRPr lang="vi-VN" sz="2800">
              <a:solidFill>
                <a:schemeClr val="bg1"/>
              </a:solidFill>
              <a:latin typeface="Arial" pitchFamily="34" charset="0"/>
              <a:cs typeface="Arial" pitchFamily="34" charset="0"/>
            </a:endParaRPr>
          </a:p>
        </p:txBody>
      </p:sp>
      <p:sp>
        <p:nvSpPr>
          <p:cNvPr id="7" name="Rectangle 6"/>
          <p:cNvSpPr/>
          <p:nvPr/>
        </p:nvSpPr>
        <p:spPr>
          <a:xfrm>
            <a:off x="829774" y="945790"/>
            <a:ext cx="10234778" cy="738664"/>
          </a:xfrm>
          <a:prstGeom prst="rect">
            <a:avLst/>
          </a:prstGeom>
        </p:spPr>
        <p:txBody>
          <a:bodyPr wrap="square">
            <a:spAutoFit/>
          </a:bodyPr>
          <a:lstStyle/>
          <a:p>
            <a:pPr lvl="0" algn="ctr">
              <a:lnSpc>
                <a:spcPct val="150000"/>
              </a:lnSpc>
            </a:pPr>
            <a:r>
              <a:rPr lang="en-US" sz="2800" b="1">
                <a:solidFill>
                  <a:prstClr val="white"/>
                </a:solidFill>
                <a:latin typeface="Arial" pitchFamily="34" charset="0"/>
                <a:cs typeface="Arial" pitchFamily="34" charset="0"/>
              </a:rPr>
              <a:t>Kiểm soát nóng giận bằng cách điều hòa hơi thở</a:t>
            </a:r>
            <a:endParaRPr lang="vi-VN" sz="2800">
              <a:solidFill>
                <a:prstClr val="white"/>
              </a:solidFill>
              <a:latin typeface="Arial" pitchFamily="34" charset="0"/>
              <a:cs typeface="Arial" pitchFamily="34" charset="0"/>
            </a:endParaRPr>
          </a:p>
        </p:txBody>
      </p:sp>
      <p:pic>
        <p:nvPicPr>
          <p:cNvPr id="1028" name="Picture 4" descr="Kiềm chế cơn tức giận để thành công hơn trong cuộc sống - Ảnh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392" y="2636911"/>
            <a:ext cx="4442822" cy="33864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6" presetClass="entr" presetSubtype="16"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circle(in)">
                                      <p:cBhvr>
                                        <p:cTn id="17"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组合 4"/>
          <p:cNvGrpSpPr/>
          <p:nvPr/>
        </p:nvGrpSpPr>
        <p:grpSpPr>
          <a:xfrm flipH="1" flipV="1">
            <a:off x="9926509" y="-56083"/>
            <a:ext cx="1664433" cy="2184402"/>
            <a:chOff x="8412163" y="1649413"/>
            <a:chExt cx="1909762" cy="2865439"/>
          </a:xfrm>
        </p:grpSpPr>
        <p:sp>
          <p:nvSpPr>
            <p:cNvPr id="6" name="Freeform 5"/>
            <p:cNvSpPr/>
            <p:nvPr/>
          </p:nvSpPr>
          <p:spPr bwMode="auto">
            <a:xfrm>
              <a:off x="9121775" y="3165476"/>
              <a:ext cx="7937" cy="15875"/>
            </a:xfrm>
            <a:custGeom>
              <a:avLst/>
              <a:gdLst>
                <a:gd name="T0" fmla="*/ 1 w 2"/>
                <a:gd name="T1" fmla="*/ 1 h 4"/>
                <a:gd name="T2" fmla="*/ 1 w 2"/>
                <a:gd name="T3" fmla="*/ 3 h 4"/>
                <a:gd name="T4" fmla="*/ 1 w 2"/>
                <a:gd name="T5" fmla="*/ 1 h 4"/>
              </a:gdLst>
              <a:ahLst/>
              <a:cxnLst>
                <a:cxn ang="0">
                  <a:pos x="T0" y="T1"/>
                </a:cxn>
                <a:cxn ang="0">
                  <a:pos x="T2" y="T3"/>
                </a:cxn>
                <a:cxn ang="0">
                  <a:pos x="T4" y="T5"/>
                </a:cxn>
              </a:cxnLst>
              <a:rect l="0" t="0" r="r" b="b"/>
              <a:pathLst>
                <a:path w="2" h="4">
                  <a:moveTo>
                    <a:pt x="1" y="1"/>
                  </a:moveTo>
                  <a:cubicBezTo>
                    <a:pt x="1" y="4"/>
                    <a:pt x="2" y="0"/>
                    <a:pt x="1" y="3"/>
                  </a:cubicBezTo>
                  <a:cubicBezTo>
                    <a:pt x="1" y="3"/>
                    <a:pt x="0"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7" name="Freeform 6"/>
            <p:cNvSpPr/>
            <p:nvPr/>
          </p:nvSpPr>
          <p:spPr bwMode="auto">
            <a:xfrm>
              <a:off x="8896350" y="2154238"/>
              <a:ext cx="922337" cy="1030288"/>
            </a:xfrm>
            <a:custGeom>
              <a:avLst/>
              <a:gdLst>
                <a:gd name="T0" fmla="*/ 183 w 245"/>
                <a:gd name="T1" fmla="*/ 210 h 274"/>
                <a:gd name="T2" fmla="*/ 197 w 245"/>
                <a:gd name="T3" fmla="*/ 195 h 274"/>
                <a:gd name="T4" fmla="*/ 217 w 245"/>
                <a:gd name="T5" fmla="*/ 160 h 274"/>
                <a:gd name="T6" fmla="*/ 222 w 245"/>
                <a:gd name="T7" fmla="*/ 147 h 274"/>
                <a:gd name="T8" fmla="*/ 227 w 245"/>
                <a:gd name="T9" fmla="*/ 104 h 274"/>
                <a:gd name="T10" fmla="*/ 224 w 245"/>
                <a:gd name="T11" fmla="*/ 91 h 274"/>
                <a:gd name="T12" fmla="*/ 214 w 245"/>
                <a:gd name="T13" fmla="*/ 69 h 274"/>
                <a:gd name="T14" fmla="*/ 204 w 245"/>
                <a:gd name="T15" fmla="*/ 51 h 274"/>
                <a:gd name="T16" fmla="*/ 197 w 245"/>
                <a:gd name="T17" fmla="*/ 42 h 274"/>
                <a:gd name="T18" fmla="*/ 188 w 245"/>
                <a:gd name="T19" fmla="*/ 37 h 274"/>
                <a:gd name="T20" fmla="*/ 168 w 245"/>
                <a:gd name="T21" fmla="*/ 26 h 274"/>
                <a:gd name="T22" fmla="*/ 156 w 245"/>
                <a:gd name="T23" fmla="*/ 22 h 274"/>
                <a:gd name="T24" fmla="*/ 142 w 245"/>
                <a:gd name="T25" fmla="*/ 20 h 274"/>
                <a:gd name="T26" fmla="*/ 125 w 245"/>
                <a:gd name="T27" fmla="*/ 16 h 274"/>
                <a:gd name="T28" fmla="*/ 106 w 245"/>
                <a:gd name="T29" fmla="*/ 17 h 274"/>
                <a:gd name="T30" fmla="*/ 83 w 245"/>
                <a:gd name="T31" fmla="*/ 21 h 274"/>
                <a:gd name="T32" fmla="*/ 75 w 245"/>
                <a:gd name="T33" fmla="*/ 26 h 274"/>
                <a:gd name="T34" fmla="*/ 66 w 245"/>
                <a:gd name="T35" fmla="*/ 29 h 274"/>
                <a:gd name="T36" fmla="*/ 60 w 245"/>
                <a:gd name="T37" fmla="*/ 35 h 274"/>
                <a:gd name="T38" fmla="*/ 57 w 245"/>
                <a:gd name="T39" fmla="*/ 38 h 274"/>
                <a:gd name="T40" fmla="*/ 50 w 245"/>
                <a:gd name="T41" fmla="*/ 46 h 274"/>
                <a:gd name="T42" fmla="*/ 31 w 245"/>
                <a:gd name="T43" fmla="*/ 72 h 274"/>
                <a:gd name="T44" fmla="*/ 26 w 245"/>
                <a:gd name="T45" fmla="*/ 84 h 274"/>
                <a:gd name="T46" fmla="*/ 22 w 245"/>
                <a:gd name="T47" fmla="*/ 94 h 274"/>
                <a:gd name="T48" fmla="*/ 18 w 245"/>
                <a:gd name="T49" fmla="*/ 120 h 274"/>
                <a:gd name="T50" fmla="*/ 14 w 245"/>
                <a:gd name="T51" fmla="*/ 126 h 274"/>
                <a:gd name="T52" fmla="*/ 19 w 245"/>
                <a:gd name="T53" fmla="*/ 135 h 274"/>
                <a:gd name="T54" fmla="*/ 25 w 245"/>
                <a:gd name="T55" fmla="*/ 142 h 274"/>
                <a:gd name="T56" fmla="*/ 27 w 245"/>
                <a:gd name="T57" fmla="*/ 153 h 274"/>
                <a:gd name="T58" fmla="*/ 31 w 245"/>
                <a:gd name="T59" fmla="*/ 156 h 274"/>
                <a:gd name="T60" fmla="*/ 31 w 245"/>
                <a:gd name="T61" fmla="*/ 162 h 274"/>
                <a:gd name="T62" fmla="*/ 32 w 245"/>
                <a:gd name="T63" fmla="*/ 173 h 274"/>
                <a:gd name="T64" fmla="*/ 40 w 245"/>
                <a:gd name="T65" fmla="*/ 180 h 274"/>
                <a:gd name="T66" fmla="*/ 41 w 245"/>
                <a:gd name="T67" fmla="*/ 186 h 274"/>
                <a:gd name="T68" fmla="*/ 48 w 245"/>
                <a:gd name="T69" fmla="*/ 193 h 274"/>
                <a:gd name="T70" fmla="*/ 53 w 245"/>
                <a:gd name="T71" fmla="*/ 202 h 274"/>
                <a:gd name="T72" fmla="*/ 46 w 245"/>
                <a:gd name="T73" fmla="*/ 200 h 274"/>
                <a:gd name="T74" fmla="*/ 57 w 245"/>
                <a:gd name="T75" fmla="*/ 214 h 274"/>
                <a:gd name="T76" fmla="*/ 61 w 245"/>
                <a:gd name="T77" fmla="*/ 241 h 274"/>
                <a:gd name="T78" fmla="*/ 62 w 245"/>
                <a:gd name="T79" fmla="*/ 248 h 274"/>
                <a:gd name="T80" fmla="*/ 64 w 245"/>
                <a:gd name="T81" fmla="*/ 265 h 274"/>
                <a:gd name="T82" fmla="*/ 61 w 245"/>
                <a:gd name="T83" fmla="*/ 259 h 274"/>
                <a:gd name="T84" fmla="*/ 60 w 245"/>
                <a:gd name="T85" fmla="*/ 243 h 274"/>
                <a:gd name="T86" fmla="*/ 44 w 245"/>
                <a:gd name="T87" fmla="*/ 219 h 274"/>
                <a:gd name="T88" fmla="*/ 19 w 245"/>
                <a:gd name="T89" fmla="*/ 177 h 274"/>
                <a:gd name="T90" fmla="*/ 2 w 245"/>
                <a:gd name="T91" fmla="*/ 123 h 274"/>
                <a:gd name="T92" fmla="*/ 10 w 245"/>
                <a:gd name="T93" fmla="*/ 78 h 274"/>
                <a:gd name="T94" fmla="*/ 25 w 245"/>
                <a:gd name="T95" fmla="*/ 48 h 274"/>
                <a:gd name="T96" fmla="*/ 82 w 245"/>
                <a:gd name="T97" fmla="*/ 6 h 274"/>
                <a:gd name="T98" fmla="*/ 120 w 245"/>
                <a:gd name="T99" fmla="*/ 2 h 274"/>
                <a:gd name="T100" fmla="*/ 166 w 245"/>
                <a:gd name="T101" fmla="*/ 13 h 274"/>
                <a:gd name="T102" fmla="*/ 239 w 245"/>
                <a:gd name="T103" fmla="*/ 141 h 274"/>
                <a:gd name="T104" fmla="*/ 221 w 245"/>
                <a:gd name="T105" fmla="*/ 181 h 274"/>
                <a:gd name="T106" fmla="*/ 148 w 245"/>
                <a:gd name="T107" fmla="*/ 266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5" h="274">
                  <a:moveTo>
                    <a:pt x="148" y="266"/>
                  </a:moveTo>
                  <a:cubicBezTo>
                    <a:pt x="144" y="256"/>
                    <a:pt x="154" y="248"/>
                    <a:pt x="155" y="239"/>
                  </a:cubicBezTo>
                  <a:cubicBezTo>
                    <a:pt x="156" y="238"/>
                    <a:pt x="157" y="241"/>
                    <a:pt x="158" y="239"/>
                  </a:cubicBezTo>
                  <a:cubicBezTo>
                    <a:pt x="160" y="229"/>
                    <a:pt x="170" y="220"/>
                    <a:pt x="180" y="214"/>
                  </a:cubicBezTo>
                  <a:cubicBezTo>
                    <a:pt x="180" y="215"/>
                    <a:pt x="180" y="215"/>
                    <a:pt x="180" y="215"/>
                  </a:cubicBezTo>
                  <a:cubicBezTo>
                    <a:pt x="182" y="214"/>
                    <a:pt x="182" y="211"/>
                    <a:pt x="183" y="210"/>
                  </a:cubicBezTo>
                  <a:cubicBezTo>
                    <a:pt x="184" y="210"/>
                    <a:pt x="183" y="211"/>
                    <a:pt x="184" y="211"/>
                  </a:cubicBezTo>
                  <a:cubicBezTo>
                    <a:pt x="183" y="209"/>
                    <a:pt x="186" y="207"/>
                    <a:pt x="186" y="206"/>
                  </a:cubicBezTo>
                  <a:cubicBezTo>
                    <a:pt x="187" y="206"/>
                    <a:pt x="188" y="207"/>
                    <a:pt x="189" y="206"/>
                  </a:cubicBezTo>
                  <a:cubicBezTo>
                    <a:pt x="189" y="204"/>
                    <a:pt x="189" y="204"/>
                    <a:pt x="189" y="204"/>
                  </a:cubicBezTo>
                  <a:cubicBezTo>
                    <a:pt x="188" y="199"/>
                    <a:pt x="195" y="199"/>
                    <a:pt x="196" y="194"/>
                  </a:cubicBezTo>
                  <a:cubicBezTo>
                    <a:pt x="197" y="194"/>
                    <a:pt x="196" y="195"/>
                    <a:pt x="197" y="195"/>
                  </a:cubicBezTo>
                  <a:cubicBezTo>
                    <a:pt x="200" y="188"/>
                    <a:pt x="207" y="181"/>
                    <a:pt x="210" y="174"/>
                  </a:cubicBezTo>
                  <a:cubicBezTo>
                    <a:pt x="211" y="174"/>
                    <a:pt x="211" y="175"/>
                    <a:pt x="212" y="175"/>
                  </a:cubicBezTo>
                  <a:cubicBezTo>
                    <a:pt x="211" y="174"/>
                    <a:pt x="212" y="171"/>
                    <a:pt x="213" y="169"/>
                  </a:cubicBezTo>
                  <a:cubicBezTo>
                    <a:pt x="215" y="169"/>
                    <a:pt x="214" y="165"/>
                    <a:pt x="216" y="164"/>
                  </a:cubicBezTo>
                  <a:cubicBezTo>
                    <a:pt x="216" y="164"/>
                    <a:pt x="216" y="164"/>
                    <a:pt x="216" y="164"/>
                  </a:cubicBezTo>
                  <a:cubicBezTo>
                    <a:pt x="215" y="162"/>
                    <a:pt x="219" y="162"/>
                    <a:pt x="217" y="160"/>
                  </a:cubicBezTo>
                  <a:cubicBezTo>
                    <a:pt x="219" y="159"/>
                    <a:pt x="219" y="159"/>
                    <a:pt x="219" y="159"/>
                  </a:cubicBezTo>
                  <a:cubicBezTo>
                    <a:pt x="217" y="158"/>
                    <a:pt x="221" y="157"/>
                    <a:pt x="221" y="155"/>
                  </a:cubicBezTo>
                  <a:cubicBezTo>
                    <a:pt x="220" y="155"/>
                    <a:pt x="220" y="155"/>
                    <a:pt x="220" y="155"/>
                  </a:cubicBezTo>
                  <a:cubicBezTo>
                    <a:pt x="220" y="154"/>
                    <a:pt x="222" y="153"/>
                    <a:pt x="222" y="152"/>
                  </a:cubicBezTo>
                  <a:cubicBezTo>
                    <a:pt x="222" y="152"/>
                    <a:pt x="222" y="152"/>
                    <a:pt x="222" y="152"/>
                  </a:cubicBezTo>
                  <a:cubicBezTo>
                    <a:pt x="223" y="149"/>
                    <a:pt x="224" y="147"/>
                    <a:pt x="222" y="147"/>
                  </a:cubicBezTo>
                  <a:cubicBezTo>
                    <a:pt x="224" y="146"/>
                    <a:pt x="222" y="150"/>
                    <a:pt x="225" y="149"/>
                  </a:cubicBezTo>
                  <a:cubicBezTo>
                    <a:pt x="226" y="138"/>
                    <a:pt x="228" y="128"/>
                    <a:pt x="228" y="117"/>
                  </a:cubicBezTo>
                  <a:cubicBezTo>
                    <a:pt x="229" y="116"/>
                    <a:pt x="229" y="115"/>
                    <a:pt x="230" y="115"/>
                  </a:cubicBezTo>
                  <a:cubicBezTo>
                    <a:pt x="229" y="114"/>
                    <a:pt x="229" y="111"/>
                    <a:pt x="228" y="110"/>
                  </a:cubicBezTo>
                  <a:cubicBezTo>
                    <a:pt x="228" y="110"/>
                    <a:pt x="229" y="109"/>
                    <a:pt x="229" y="109"/>
                  </a:cubicBezTo>
                  <a:cubicBezTo>
                    <a:pt x="229" y="106"/>
                    <a:pt x="226" y="107"/>
                    <a:pt x="227" y="104"/>
                  </a:cubicBezTo>
                  <a:cubicBezTo>
                    <a:pt x="228" y="105"/>
                    <a:pt x="228" y="105"/>
                    <a:pt x="229" y="105"/>
                  </a:cubicBezTo>
                  <a:cubicBezTo>
                    <a:pt x="227" y="103"/>
                    <a:pt x="227" y="101"/>
                    <a:pt x="226" y="99"/>
                  </a:cubicBezTo>
                  <a:cubicBezTo>
                    <a:pt x="226" y="99"/>
                    <a:pt x="227" y="100"/>
                    <a:pt x="227" y="100"/>
                  </a:cubicBezTo>
                  <a:cubicBezTo>
                    <a:pt x="225" y="98"/>
                    <a:pt x="227" y="95"/>
                    <a:pt x="225" y="93"/>
                  </a:cubicBezTo>
                  <a:cubicBezTo>
                    <a:pt x="227" y="94"/>
                    <a:pt x="227" y="94"/>
                    <a:pt x="227" y="94"/>
                  </a:cubicBezTo>
                  <a:cubicBezTo>
                    <a:pt x="227" y="90"/>
                    <a:pt x="224" y="93"/>
                    <a:pt x="224" y="91"/>
                  </a:cubicBezTo>
                  <a:cubicBezTo>
                    <a:pt x="225" y="91"/>
                    <a:pt x="225" y="91"/>
                    <a:pt x="226" y="91"/>
                  </a:cubicBezTo>
                  <a:cubicBezTo>
                    <a:pt x="223" y="89"/>
                    <a:pt x="222" y="84"/>
                    <a:pt x="221" y="82"/>
                  </a:cubicBezTo>
                  <a:cubicBezTo>
                    <a:pt x="221" y="82"/>
                    <a:pt x="221" y="82"/>
                    <a:pt x="221" y="82"/>
                  </a:cubicBezTo>
                  <a:cubicBezTo>
                    <a:pt x="220" y="79"/>
                    <a:pt x="220" y="76"/>
                    <a:pt x="218" y="74"/>
                  </a:cubicBezTo>
                  <a:cubicBezTo>
                    <a:pt x="218" y="72"/>
                    <a:pt x="220" y="73"/>
                    <a:pt x="219" y="70"/>
                  </a:cubicBezTo>
                  <a:cubicBezTo>
                    <a:pt x="217" y="71"/>
                    <a:pt x="215" y="66"/>
                    <a:pt x="214" y="69"/>
                  </a:cubicBezTo>
                  <a:cubicBezTo>
                    <a:pt x="213" y="66"/>
                    <a:pt x="212" y="62"/>
                    <a:pt x="210" y="61"/>
                  </a:cubicBezTo>
                  <a:cubicBezTo>
                    <a:pt x="212" y="62"/>
                    <a:pt x="212" y="59"/>
                    <a:pt x="213" y="60"/>
                  </a:cubicBezTo>
                  <a:cubicBezTo>
                    <a:pt x="214" y="58"/>
                    <a:pt x="214" y="58"/>
                    <a:pt x="214" y="58"/>
                  </a:cubicBezTo>
                  <a:cubicBezTo>
                    <a:pt x="215" y="58"/>
                    <a:pt x="214" y="60"/>
                    <a:pt x="215" y="59"/>
                  </a:cubicBezTo>
                  <a:cubicBezTo>
                    <a:pt x="214" y="58"/>
                    <a:pt x="212" y="55"/>
                    <a:pt x="212" y="55"/>
                  </a:cubicBezTo>
                  <a:cubicBezTo>
                    <a:pt x="209" y="54"/>
                    <a:pt x="206" y="54"/>
                    <a:pt x="204" y="51"/>
                  </a:cubicBezTo>
                  <a:cubicBezTo>
                    <a:pt x="205" y="52"/>
                    <a:pt x="205" y="49"/>
                    <a:pt x="206" y="50"/>
                  </a:cubicBezTo>
                  <a:cubicBezTo>
                    <a:pt x="200" y="49"/>
                    <a:pt x="200" y="49"/>
                    <a:pt x="200" y="49"/>
                  </a:cubicBezTo>
                  <a:cubicBezTo>
                    <a:pt x="199" y="48"/>
                    <a:pt x="201" y="47"/>
                    <a:pt x="200" y="47"/>
                  </a:cubicBezTo>
                  <a:cubicBezTo>
                    <a:pt x="199" y="47"/>
                    <a:pt x="199" y="47"/>
                    <a:pt x="198" y="47"/>
                  </a:cubicBezTo>
                  <a:cubicBezTo>
                    <a:pt x="198" y="46"/>
                    <a:pt x="195" y="44"/>
                    <a:pt x="196" y="42"/>
                  </a:cubicBezTo>
                  <a:cubicBezTo>
                    <a:pt x="196" y="41"/>
                    <a:pt x="197" y="43"/>
                    <a:pt x="197" y="42"/>
                  </a:cubicBezTo>
                  <a:cubicBezTo>
                    <a:pt x="196" y="40"/>
                    <a:pt x="195" y="41"/>
                    <a:pt x="194" y="39"/>
                  </a:cubicBezTo>
                  <a:cubicBezTo>
                    <a:pt x="194" y="39"/>
                    <a:pt x="194" y="39"/>
                    <a:pt x="194" y="39"/>
                  </a:cubicBezTo>
                  <a:cubicBezTo>
                    <a:pt x="193" y="38"/>
                    <a:pt x="190" y="37"/>
                    <a:pt x="190" y="39"/>
                  </a:cubicBezTo>
                  <a:cubicBezTo>
                    <a:pt x="191" y="40"/>
                    <a:pt x="191" y="38"/>
                    <a:pt x="192" y="39"/>
                  </a:cubicBezTo>
                  <a:cubicBezTo>
                    <a:pt x="190" y="40"/>
                    <a:pt x="188" y="38"/>
                    <a:pt x="187" y="37"/>
                  </a:cubicBezTo>
                  <a:cubicBezTo>
                    <a:pt x="188" y="37"/>
                    <a:pt x="188" y="37"/>
                    <a:pt x="188" y="37"/>
                  </a:cubicBezTo>
                  <a:cubicBezTo>
                    <a:pt x="186" y="36"/>
                    <a:pt x="183" y="35"/>
                    <a:pt x="180" y="34"/>
                  </a:cubicBezTo>
                  <a:cubicBezTo>
                    <a:pt x="179" y="35"/>
                    <a:pt x="182" y="33"/>
                    <a:pt x="182" y="34"/>
                  </a:cubicBezTo>
                  <a:cubicBezTo>
                    <a:pt x="180" y="31"/>
                    <a:pt x="175" y="31"/>
                    <a:pt x="173" y="28"/>
                  </a:cubicBezTo>
                  <a:cubicBezTo>
                    <a:pt x="173" y="28"/>
                    <a:pt x="172" y="30"/>
                    <a:pt x="173" y="29"/>
                  </a:cubicBezTo>
                  <a:cubicBezTo>
                    <a:pt x="171" y="28"/>
                    <a:pt x="172" y="27"/>
                    <a:pt x="170" y="27"/>
                  </a:cubicBezTo>
                  <a:cubicBezTo>
                    <a:pt x="171" y="26"/>
                    <a:pt x="169" y="27"/>
                    <a:pt x="168" y="26"/>
                  </a:cubicBezTo>
                  <a:cubicBezTo>
                    <a:pt x="167" y="27"/>
                    <a:pt x="168" y="26"/>
                    <a:pt x="169" y="26"/>
                  </a:cubicBezTo>
                  <a:cubicBezTo>
                    <a:pt x="167" y="26"/>
                    <a:pt x="160" y="24"/>
                    <a:pt x="157" y="22"/>
                  </a:cubicBezTo>
                  <a:cubicBezTo>
                    <a:pt x="157" y="23"/>
                    <a:pt x="154" y="24"/>
                    <a:pt x="153" y="23"/>
                  </a:cubicBezTo>
                  <a:cubicBezTo>
                    <a:pt x="154" y="22"/>
                    <a:pt x="154" y="22"/>
                    <a:pt x="154" y="22"/>
                  </a:cubicBezTo>
                  <a:cubicBezTo>
                    <a:pt x="153" y="21"/>
                    <a:pt x="151" y="22"/>
                    <a:pt x="151" y="20"/>
                  </a:cubicBezTo>
                  <a:cubicBezTo>
                    <a:pt x="149" y="21"/>
                    <a:pt x="159" y="21"/>
                    <a:pt x="156" y="22"/>
                  </a:cubicBezTo>
                  <a:cubicBezTo>
                    <a:pt x="156" y="20"/>
                    <a:pt x="152" y="23"/>
                    <a:pt x="153" y="21"/>
                  </a:cubicBezTo>
                  <a:cubicBezTo>
                    <a:pt x="151" y="21"/>
                    <a:pt x="149" y="22"/>
                    <a:pt x="148" y="20"/>
                  </a:cubicBezTo>
                  <a:cubicBezTo>
                    <a:pt x="148" y="20"/>
                    <a:pt x="150" y="18"/>
                    <a:pt x="148" y="18"/>
                  </a:cubicBezTo>
                  <a:cubicBezTo>
                    <a:pt x="146" y="18"/>
                    <a:pt x="147" y="18"/>
                    <a:pt x="145" y="18"/>
                  </a:cubicBezTo>
                  <a:cubicBezTo>
                    <a:pt x="144" y="19"/>
                    <a:pt x="144" y="19"/>
                    <a:pt x="144" y="19"/>
                  </a:cubicBezTo>
                  <a:cubicBezTo>
                    <a:pt x="143" y="20"/>
                    <a:pt x="142" y="18"/>
                    <a:pt x="142" y="20"/>
                  </a:cubicBezTo>
                  <a:cubicBezTo>
                    <a:pt x="142" y="19"/>
                    <a:pt x="138" y="20"/>
                    <a:pt x="139" y="18"/>
                  </a:cubicBezTo>
                  <a:cubicBezTo>
                    <a:pt x="140" y="16"/>
                    <a:pt x="140" y="16"/>
                    <a:pt x="140" y="16"/>
                  </a:cubicBezTo>
                  <a:cubicBezTo>
                    <a:pt x="139" y="16"/>
                    <a:pt x="138" y="18"/>
                    <a:pt x="137" y="18"/>
                  </a:cubicBezTo>
                  <a:cubicBezTo>
                    <a:pt x="136" y="17"/>
                    <a:pt x="136" y="17"/>
                    <a:pt x="136" y="17"/>
                  </a:cubicBezTo>
                  <a:cubicBezTo>
                    <a:pt x="136" y="20"/>
                    <a:pt x="134" y="17"/>
                    <a:pt x="132" y="18"/>
                  </a:cubicBezTo>
                  <a:cubicBezTo>
                    <a:pt x="130" y="17"/>
                    <a:pt x="126" y="18"/>
                    <a:pt x="125" y="16"/>
                  </a:cubicBezTo>
                  <a:cubicBezTo>
                    <a:pt x="124" y="17"/>
                    <a:pt x="122" y="18"/>
                    <a:pt x="120" y="17"/>
                  </a:cubicBezTo>
                  <a:cubicBezTo>
                    <a:pt x="120" y="17"/>
                    <a:pt x="121" y="17"/>
                    <a:pt x="121" y="16"/>
                  </a:cubicBezTo>
                  <a:cubicBezTo>
                    <a:pt x="120" y="15"/>
                    <a:pt x="119" y="16"/>
                    <a:pt x="118" y="16"/>
                  </a:cubicBezTo>
                  <a:cubicBezTo>
                    <a:pt x="119" y="16"/>
                    <a:pt x="116" y="15"/>
                    <a:pt x="114" y="14"/>
                  </a:cubicBezTo>
                  <a:cubicBezTo>
                    <a:pt x="113" y="15"/>
                    <a:pt x="113" y="16"/>
                    <a:pt x="113" y="17"/>
                  </a:cubicBezTo>
                  <a:cubicBezTo>
                    <a:pt x="111" y="15"/>
                    <a:pt x="108" y="19"/>
                    <a:pt x="106" y="17"/>
                  </a:cubicBezTo>
                  <a:cubicBezTo>
                    <a:pt x="107" y="16"/>
                    <a:pt x="109" y="15"/>
                    <a:pt x="107" y="15"/>
                  </a:cubicBezTo>
                  <a:cubicBezTo>
                    <a:pt x="105" y="12"/>
                    <a:pt x="104" y="17"/>
                    <a:pt x="101" y="16"/>
                  </a:cubicBezTo>
                  <a:cubicBezTo>
                    <a:pt x="102" y="18"/>
                    <a:pt x="102" y="18"/>
                    <a:pt x="102" y="18"/>
                  </a:cubicBezTo>
                  <a:cubicBezTo>
                    <a:pt x="101" y="17"/>
                    <a:pt x="99" y="20"/>
                    <a:pt x="99" y="18"/>
                  </a:cubicBezTo>
                  <a:cubicBezTo>
                    <a:pt x="98" y="19"/>
                    <a:pt x="96" y="18"/>
                    <a:pt x="96" y="20"/>
                  </a:cubicBezTo>
                  <a:cubicBezTo>
                    <a:pt x="92" y="19"/>
                    <a:pt x="87" y="24"/>
                    <a:pt x="83" y="21"/>
                  </a:cubicBezTo>
                  <a:cubicBezTo>
                    <a:pt x="83" y="21"/>
                    <a:pt x="81" y="22"/>
                    <a:pt x="82" y="22"/>
                  </a:cubicBezTo>
                  <a:cubicBezTo>
                    <a:pt x="84" y="23"/>
                    <a:pt x="83" y="21"/>
                    <a:pt x="84" y="22"/>
                  </a:cubicBezTo>
                  <a:cubicBezTo>
                    <a:pt x="83" y="22"/>
                    <a:pt x="83" y="23"/>
                    <a:pt x="83" y="23"/>
                  </a:cubicBezTo>
                  <a:cubicBezTo>
                    <a:pt x="82" y="23"/>
                    <a:pt x="81" y="23"/>
                    <a:pt x="82" y="21"/>
                  </a:cubicBezTo>
                  <a:cubicBezTo>
                    <a:pt x="78" y="21"/>
                    <a:pt x="80" y="26"/>
                    <a:pt x="77" y="27"/>
                  </a:cubicBezTo>
                  <a:cubicBezTo>
                    <a:pt x="76" y="26"/>
                    <a:pt x="76" y="26"/>
                    <a:pt x="75" y="26"/>
                  </a:cubicBezTo>
                  <a:cubicBezTo>
                    <a:pt x="74" y="28"/>
                    <a:pt x="74" y="28"/>
                    <a:pt x="74" y="28"/>
                  </a:cubicBezTo>
                  <a:cubicBezTo>
                    <a:pt x="72" y="29"/>
                    <a:pt x="72" y="27"/>
                    <a:pt x="71" y="26"/>
                  </a:cubicBezTo>
                  <a:cubicBezTo>
                    <a:pt x="70" y="27"/>
                    <a:pt x="69" y="27"/>
                    <a:pt x="69" y="29"/>
                  </a:cubicBezTo>
                  <a:cubicBezTo>
                    <a:pt x="66" y="28"/>
                    <a:pt x="66" y="28"/>
                    <a:pt x="66" y="28"/>
                  </a:cubicBezTo>
                  <a:cubicBezTo>
                    <a:pt x="68" y="29"/>
                    <a:pt x="66" y="29"/>
                    <a:pt x="66" y="30"/>
                  </a:cubicBezTo>
                  <a:cubicBezTo>
                    <a:pt x="66" y="29"/>
                    <a:pt x="66" y="29"/>
                    <a:pt x="66" y="29"/>
                  </a:cubicBezTo>
                  <a:cubicBezTo>
                    <a:pt x="65" y="29"/>
                    <a:pt x="64" y="30"/>
                    <a:pt x="64" y="31"/>
                  </a:cubicBezTo>
                  <a:cubicBezTo>
                    <a:pt x="65" y="31"/>
                    <a:pt x="66" y="31"/>
                    <a:pt x="67" y="31"/>
                  </a:cubicBezTo>
                  <a:cubicBezTo>
                    <a:pt x="67" y="32"/>
                    <a:pt x="66" y="32"/>
                    <a:pt x="65" y="33"/>
                  </a:cubicBezTo>
                  <a:cubicBezTo>
                    <a:pt x="65" y="32"/>
                    <a:pt x="63" y="33"/>
                    <a:pt x="62" y="34"/>
                  </a:cubicBezTo>
                  <a:cubicBezTo>
                    <a:pt x="61" y="34"/>
                    <a:pt x="62" y="36"/>
                    <a:pt x="62" y="36"/>
                  </a:cubicBezTo>
                  <a:cubicBezTo>
                    <a:pt x="61" y="35"/>
                    <a:pt x="60" y="37"/>
                    <a:pt x="60" y="35"/>
                  </a:cubicBezTo>
                  <a:cubicBezTo>
                    <a:pt x="60" y="35"/>
                    <a:pt x="61" y="36"/>
                    <a:pt x="61" y="35"/>
                  </a:cubicBezTo>
                  <a:cubicBezTo>
                    <a:pt x="60" y="35"/>
                    <a:pt x="60" y="33"/>
                    <a:pt x="59" y="35"/>
                  </a:cubicBezTo>
                  <a:cubicBezTo>
                    <a:pt x="58" y="37"/>
                    <a:pt x="61" y="37"/>
                    <a:pt x="59" y="38"/>
                  </a:cubicBezTo>
                  <a:cubicBezTo>
                    <a:pt x="59" y="37"/>
                    <a:pt x="59" y="37"/>
                    <a:pt x="59" y="36"/>
                  </a:cubicBezTo>
                  <a:cubicBezTo>
                    <a:pt x="57" y="37"/>
                    <a:pt x="57" y="37"/>
                    <a:pt x="57" y="37"/>
                  </a:cubicBezTo>
                  <a:cubicBezTo>
                    <a:pt x="57" y="38"/>
                    <a:pt x="57" y="38"/>
                    <a:pt x="57" y="38"/>
                  </a:cubicBezTo>
                  <a:cubicBezTo>
                    <a:pt x="57" y="38"/>
                    <a:pt x="57" y="38"/>
                    <a:pt x="57" y="38"/>
                  </a:cubicBezTo>
                  <a:cubicBezTo>
                    <a:pt x="57" y="39"/>
                    <a:pt x="55" y="40"/>
                    <a:pt x="55" y="42"/>
                  </a:cubicBezTo>
                  <a:cubicBezTo>
                    <a:pt x="55" y="43"/>
                    <a:pt x="53" y="43"/>
                    <a:pt x="52" y="43"/>
                  </a:cubicBezTo>
                  <a:cubicBezTo>
                    <a:pt x="52" y="43"/>
                    <a:pt x="52" y="43"/>
                    <a:pt x="52" y="43"/>
                  </a:cubicBezTo>
                  <a:cubicBezTo>
                    <a:pt x="51" y="43"/>
                    <a:pt x="50" y="45"/>
                    <a:pt x="50" y="46"/>
                  </a:cubicBezTo>
                  <a:cubicBezTo>
                    <a:pt x="50" y="46"/>
                    <a:pt x="50" y="46"/>
                    <a:pt x="50" y="46"/>
                  </a:cubicBezTo>
                  <a:cubicBezTo>
                    <a:pt x="49" y="46"/>
                    <a:pt x="48" y="48"/>
                    <a:pt x="48" y="49"/>
                  </a:cubicBezTo>
                  <a:cubicBezTo>
                    <a:pt x="46" y="50"/>
                    <a:pt x="44" y="46"/>
                    <a:pt x="44" y="49"/>
                  </a:cubicBezTo>
                  <a:cubicBezTo>
                    <a:pt x="43" y="50"/>
                    <a:pt x="44" y="52"/>
                    <a:pt x="45" y="52"/>
                  </a:cubicBezTo>
                  <a:cubicBezTo>
                    <a:pt x="42" y="54"/>
                    <a:pt x="42" y="58"/>
                    <a:pt x="39" y="59"/>
                  </a:cubicBezTo>
                  <a:cubicBezTo>
                    <a:pt x="39" y="60"/>
                    <a:pt x="39" y="60"/>
                    <a:pt x="39" y="61"/>
                  </a:cubicBezTo>
                  <a:cubicBezTo>
                    <a:pt x="35" y="64"/>
                    <a:pt x="35" y="70"/>
                    <a:pt x="31" y="72"/>
                  </a:cubicBezTo>
                  <a:cubicBezTo>
                    <a:pt x="31" y="71"/>
                    <a:pt x="30" y="71"/>
                    <a:pt x="29" y="71"/>
                  </a:cubicBezTo>
                  <a:cubicBezTo>
                    <a:pt x="30" y="73"/>
                    <a:pt x="27" y="72"/>
                    <a:pt x="29" y="73"/>
                  </a:cubicBezTo>
                  <a:cubicBezTo>
                    <a:pt x="30" y="73"/>
                    <a:pt x="31" y="74"/>
                    <a:pt x="32" y="73"/>
                  </a:cubicBezTo>
                  <a:cubicBezTo>
                    <a:pt x="31" y="75"/>
                    <a:pt x="29" y="79"/>
                    <a:pt x="28" y="80"/>
                  </a:cubicBezTo>
                  <a:cubicBezTo>
                    <a:pt x="28" y="80"/>
                    <a:pt x="29" y="81"/>
                    <a:pt x="29" y="81"/>
                  </a:cubicBezTo>
                  <a:cubicBezTo>
                    <a:pt x="27" y="80"/>
                    <a:pt x="26" y="82"/>
                    <a:pt x="26" y="84"/>
                  </a:cubicBezTo>
                  <a:cubicBezTo>
                    <a:pt x="27" y="84"/>
                    <a:pt x="27" y="84"/>
                    <a:pt x="27" y="84"/>
                  </a:cubicBezTo>
                  <a:cubicBezTo>
                    <a:pt x="25" y="85"/>
                    <a:pt x="25" y="85"/>
                    <a:pt x="25" y="85"/>
                  </a:cubicBezTo>
                  <a:cubicBezTo>
                    <a:pt x="25" y="86"/>
                    <a:pt x="27" y="86"/>
                    <a:pt x="26" y="87"/>
                  </a:cubicBezTo>
                  <a:cubicBezTo>
                    <a:pt x="25" y="87"/>
                    <a:pt x="25" y="87"/>
                    <a:pt x="25" y="87"/>
                  </a:cubicBezTo>
                  <a:cubicBezTo>
                    <a:pt x="25" y="89"/>
                    <a:pt x="26" y="92"/>
                    <a:pt x="24" y="93"/>
                  </a:cubicBezTo>
                  <a:cubicBezTo>
                    <a:pt x="22" y="94"/>
                    <a:pt x="22" y="94"/>
                    <a:pt x="22" y="94"/>
                  </a:cubicBezTo>
                  <a:cubicBezTo>
                    <a:pt x="22" y="95"/>
                    <a:pt x="23" y="96"/>
                    <a:pt x="24" y="95"/>
                  </a:cubicBezTo>
                  <a:cubicBezTo>
                    <a:pt x="22" y="98"/>
                    <a:pt x="22" y="100"/>
                    <a:pt x="20" y="100"/>
                  </a:cubicBezTo>
                  <a:cubicBezTo>
                    <a:pt x="22" y="106"/>
                    <a:pt x="21" y="113"/>
                    <a:pt x="21" y="119"/>
                  </a:cubicBezTo>
                  <a:cubicBezTo>
                    <a:pt x="20" y="118"/>
                    <a:pt x="20" y="118"/>
                    <a:pt x="20" y="118"/>
                  </a:cubicBezTo>
                  <a:cubicBezTo>
                    <a:pt x="19" y="120"/>
                    <a:pt x="21" y="119"/>
                    <a:pt x="21" y="120"/>
                  </a:cubicBezTo>
                  <a:cubicBezTo>
                    <a:pt x="20" y="120"/>
                    <a:pt x="19" y="121"/>
                    <a:pt x="18" y="120"/>
                  </a:cubicBezTo>
                  <a:cubicBezTo>
                    <a:pt x="17" y="122"/>
                    <a:pt x="20" y="123"/>
                    <a:pt x="20" y="124"/>
                  </a:cubicBezTo>
                  <a:cubicBezTo>
                    <a:pt x="21" y="125"/>
                    <a:pt x="19" y="123"/>
                    <a:pt x="21" y="124"/>
                  </a:cubicBezTo>
                  <a:cubicBezTo>
                    <a:pt x="21" y="124"/>
                    <a:pt x="20" y="127"/>
                    <a:pt x="22" y="127"/>
                  </a:cubicBezTo>
                  <a:cubicBezTo>
                    <a:pt x="21" y="127"/>
                    <a:pt x="20" y="127"/>
                    <a:pt x="19" y="127"/>
                  </a:cubicBezTo>
                  <a:cubicBezTo>
                    <a:pt x="20" y="128"/>
                    <a:pt x="20" y="128"/>
                    <a:pt x="20" y="128"/>
                  </a:cubicBezTo>
                  <a:cubicBezTo>
                    <a:pt x="18" y="130"/>
                    <a:pt x="16" y="125"/>
                    <a:pt x="14" y="126"/>
                  </a:cubicBezTo>
                  <a:cubicBezTo>
                    <a:pt x="14" y="128"/>
                    <a:pt x="14" y="128"/>
                    <a:pt x="14" y="128"/>
                  </a:cubicBezTo>
                  <a:cubicBezTo>
                    <a:pt x="12" y="129"/>
                    <a:pt x="12" y="124"/>
                    <a:pt x="11" y="128"/>
                  </a:cubicBezTo>
                  <a:cubicBezTo>
                    <a:pt x="12" y="129"/>
                    <a:pt x="15" y="130"/>
                    <a:pt x="16" y="129"/>
                  </a:cubicBezTo>
                  <a:cubicBezTo>
                    <a:pt x="16" y="132"/>
                    <a:pt x="20" y="130"/>
                    <a:pt x="20" y="133"/>
                  </a:cubicBezTo>
                  <a:cubicBezTo>
                    <a:pt x="19" y="134"/>
                    <a:pt x="19" y="131"/>
                    <a:pt x="18" y="131"/>
                  </a:cubicBezTo>
                  <a:cubicBezTo>
                    <a:pt x="17" y="133"/>
                    <a:pt x="19" y="134"/>
                    <a:pt x="19" y="135"/>
                  </a:cubicBezTo>
                  <a:cubicBezTo>
                    <a:pt x="19" y="134"/>
                    <a:pt x="21" y="135"/>
                    <a:pt x="22" y="136"/>
                  </a:cubicBezTo>
                  <a:cubicBezTo>
                    <a:pt x="21" y="137"/>
                    <a:pt x="20" y="135"/>
                    <a:pt x="20" y="137"/>
                  </a:cubicBezTo>
                  <a:cubicBezTo>
                    <a:pt x="21" y="137"/>
                    <a:pt x="22" y="139"/>
                    <a:pt x="23" y="137"/>
                  </a:cubicBezTo>
                  <a:cubicBezTo>
                    <a:pt x="25" y="138"/>
                    <a:pt x="23" y="140"/>
                    <a:pt x="24" y="140"/>
                  </a:cubicBezTo>
                  <a:cubicBezTo>
                    <a:pt x="23" y="141"/>
                    <a:pt x="20" y="139"/>
                    <a:pt x="20" y="141"/>
                  </a:cubicBezTo>
                  <a:cubicBezTo>
                    <a:pt x="21" y="141"/>
                    <a:pt x="23" y="144"/>
                    <a:pt x="25" y="142"/>
                  </a:cubicBezTo>
                  <a:cubicBezTo>
                    <a:pt x="25" y="143"/>
                    <a:pt x="23" y="143"/>
                    <a:pt x="22" y="143"/>
                  </a:cubicBezTo>
                  <a:cubicBezTo>
                    <a:pt x="22" y="145"/>
                    <a:pt x="26" y="145"/>
                    <a:pt x="23" y="146"/>
                  </a:cubicBezTo>
                  <a:cubicBezTo>
                    <a:pt x="25" y="146"/>
                    <a:pt x="25" y="146"/>
                    <a:pt x="25" y="146"/>
                  </a:cubicBezTo>
                  <a:cubicBezTo>
                    <a:pt x="25" y="147"/>
                    <a:pt x="24" y="148"/>
                    <a:pt x="24" y="149"/>
                  </a:cubicBezTo>
                  <a:cubicBezTo>
                    <a:pt x="24" y="150"/>
                    <a:pt x="27" y="151"/>
                    <a:pt x="25" y="152"/>
                  </a:cubicBezTo>
                  <a:cubicBezTo>
                    <a:pt x="25" y="152"/>
                    <a:pt x="26" y="155"/>
                    <a:pt x="27" y="153"/>
                  </a:cubicBezTo>
                  <a:cubicBezTo>
                    <a:pt x="27" y="151"/>
                    <a:pt x="25" y="152"/>
                    <a:pt x="27" y="150"/>
                  </a:cubicBezTo>
                  <a:cubicBezTo>
                    <a:pt x="26" y="152"/>
                    <a:pt x="28" y="153"/>
                    <a:pt x="29" y="153"/>
                  </a:cubicBezTo>
                  <a:cubicBezTo>
                    <a:pt x="28" y="154"/>
                    <a:pt x="28" y="154"/>
                    <a:pt x="28" y="154"/>
                  </a:cubicBezTo>
                  <a:cubicBezTo>
                    <a:pt x="29" y="154"/>
                    <a:pt x="29" y="156"/>
                    <a:pt x="30" y="156"/>
                  </a:cubicBezTo>
                  <a:cubicBezTo>
                    <a:pt x="30" y="155"/>
                    <a:pt x="29" y="156"/>
                    <a:pt x="29" y="156"/>
                  </a:cubicBezTo>
                  <a:cubicBezTo>
                    <a:pt x="31" y="156"/>
                    <a:pt x="31" y="156"/>
                    <a:pt x="31" y="156"/>
                  </a:cubicBezTo>
                  <a:cubicBezTo>
                    <a:pt x="32" y="158"/>
                    <a:pt x="29" y="158"/>
                    <a:pt x="30" y="160"/>
                  </a:cubicBezTo>
                  <a:cubicBezTo>
                    <a:pt x="28" y="159"/>
                    <a:pt x="28" y="159"/>
                    <a:pt x="28" y="159"/>
                  </a:cubicBezTo>
                  <a:cubicBezTo>
                    <a:pt x="29" y="159"/>
                    <a:pt x="28" y="160"/>
                    <a:pt x="29" y="161"/>
                  </a:cubicBezTo>
                  <a:cubicBezTo>
                    <a:pt x="30" y="161"/>
                    <a:pt x="32" y="161"/>
                    <a:pt x="33" y="161"/>
                  </a:cubicBezTo>
                  <a:cubicBezTo>
                    <a:pt x="34" y="162"/>
                    <a:pt x="32" y="162"/>
                    <a:pt x="34" y="163"/>
                  </a:cubicBezTo>
                  <a:cubicBezTo>
                    <a:pt x="31" y="162"/>
                    <a:pt x="31" y="162"/>
                    <a:pt x="31" y="162"/>
                  </a:cubicBezTo>
                  <a:cubicBezTo>
                    <a:pt x="31" y="162"/>
                    <a:pt x="30" y="164"/>
                    <a:pt x="31" y="166"/>
                  </a:cubicBezTo>
                  <a:cubicBezTo>
                    <a:pt x="32" y="167"/>
                    <a:pt x="34" y="167"/>
                    <a:pt x="34" y="165"/>
                  </a:cubicBezTo>
                  <a:cubicBezTo>
                    <a:pt x="34" y="166"/>
                    <a:pt x="34" y="168"/>
                    <a:pt x="33" y="168"/>
                  </a:cubicBezTo>
                  <a:cubicBezTo>
                    <a:pt x="34" y="169"/>
                    <a:pt x="34" y="167"/>
                    <a:pt x="36" y="168"/>
                  </a:cubicBezTo>
                  <a:cubicBezTo>
                    <a:pt x="35" y="169"/>
                    <a:pt x="35" y="172"/>
                    <a:pt x="35" y="173"/>
                  </a:cubicBezTo>
                  <a:cubicBezTo>
                    <a:pt x="32" y="173"/>
                    <a:pt x="32" y="173"/>
                    <a:pt x="32" y="173"/>
                  </a:cubicBezTo>
                  <a:cubicBezTo>
                    <a:pt x="32" y="174"/>
                    <a:pt x="32" y="174"/>
                    <a:pt x="32" y="174"/>
                  </a:cubicBezTo>
                  <a:cubicBezTo>
                    <a:pt x="30" y="173"/>
                    <a:pt x="32" y="175"/>
                    <a:pt x="30" y="175"/>
                  </a:cubicBezTo>
                  <a:cubicBezTo>
                    <a:pt x="30" y="176"/>
                    <a:pt x="31" y="177"/>
                    <a:pt x="32" y="177"/>
                  </a:cubicBezTo>
                  <a:cubicBezTo>
                    <a:pt x="33" y="174"/>
                    <a:pt x="36" y="178"/>
                    <a:pt x="38" y="176"/>
                  </a:cubicBezTo>
                  <a:cubicBezTo>
                    <a:pt x="41" y="179"/>
                    <a:pt x="34" y="181"/>
                    <a:pt x="39" y="182"/>
                  </a:cubicBezTo>
                  <a:cubicBezTo>
                    <a:pt x="39" y="181"/>
                    <a:pt x="42" y="182"/>
                    <a:pt x="40" y="180"/>
                  </a:cubicBezTo>
                  <a:cubicBezTo>
                    <a:pt x="41" y="182"/>
                    <a:pt x="43" y="180"/>
                    <a:pt x="44" y="183"/>
                  </a:cubicBezTo>
                  <a:cubicBezTo>
                    <a:pt x="42" y="182"/>
                    <a:pt x="42" y="186"/>
                    <a:pt x="39" y="185"/>
                  </a:cubicBezTo>
                  <a:cubicBezTo>
                    <a:pt x="40" y="184"/>
                    <a:pt x="39" y="183"/>
                    <a:pt x="39" y="183"/>
                  </a:cubicBezTo>
                  <a:cubicBezTo>
                    <a:pt x="38" y="184"/>
                    <a:pt x="36" y="184"/>
                    <a:pt x="37" y="186"/>
                  </a:cubicBezTo>
                  <a:cubicBezTo>
                    <a:pt x="38" y="187"/>
                    <a:pt x="39" y="188"/>
                    <a:pt x="40" y="188"/>
                  </a:cubicBezTo>
                  <a:cubicBezTo>
                    <a:pt x="42" y="187"/>
                    <a:pt x="39" y="186"/>
                    <a:pt x="41" y="186"/>
                  </a:cubicBezTo>
                  <a:cubicBezTo>
                    <a:pt x="43" y="188"/>
                    <a:pt x="41" y="189"/>
                    <a:pt x="44" y="189"/>
                  </a:cubicBezTo>
                  <a:cubicBezTo>
                    <a:pt x="43" y="188"/>
                    <a:pt x="44" y="187"/>
                    <a:pt x="45" y="186"/>
                  </a:cubicBezTo>
                  <a:cubicBezTo>
                    <a:pt x="47" y="188"/>
                    <a:pt x="47" y="188"/>
                    <a:pt x="47" y="188"/>
                  </a:cubicBezTo>
                  <a:cubicBezTo>
                    <a:pt x="45" y="188"/>
                    <a:pt x="45" y="188"/>
                    <a:pt x="45" y="188"/>
                  </a:cubicBezTo>
                  <a:cubicBezTo>
                    <a:pt x="46" y="191"/>
                    <a:pt x="48" y="188"/>
                    <a:pt x="49" y="190"/>
                  </a:cubicBezTo>
                  <a:cubicBezTo>
                    <a:pt x="48" y="193"/>
                    <a:pt x="48" y="193"/>
                    <a:pt x="48" y="193"/>
                  </a:cubicBezTo>
                  <a:cubicBezTo>
                    <a:pt x="46" y="193"/>
                    <a:pt x="46" y="188"/>
                    <a:pt x="44" y="190"/>
                  </a:cubicBezTo>
                  <a:cubicBezTo>
                    <a:pt x="45" y="192"/>
                    <a:pt x="46" y="192"/>
                    <a:pt x="47" y="194"/>
                  </a:cubicBezTo>
                  <a:cubicBezTo>
                    <a:pt x="46" y="193"/>
                    <a:pt x="46" y="193"/>
                    <a:pt x="46" y="193"/>
                  </a:cubicBezTo>
                  <a:cubicBezTo>
                    <a:pt x="46" y="194"/>
                    <a:pt x="43" y="196"/>
                    <a:pt x="46" y="198"/>
                  </a:cubicBezTo>
                  <a:cubicBezTo>
                    <a:pt x="48" y="198"/>
                    <a:pt x="47" y="197"/>
                    <a:pt x="48" y="197"/>
                  </a:cubicBezTo>
                  <a:cubicBezTo>
                    <a:pt x="50" y="200"/>
                    <a:pt x="52" y="200"/>
                    <a:pt x="53" y="202"/>
                  </a:cubicBezTo>
                  <a:cubicBezTo>
                    <a:pt x="51" y="202"/>
                    <a:pt x="54" y="205"/>
                    <a:pt x="51" y="204"/>
                  </a:cubicBezTo>
                  <a:cubicBezTo>
                    <a:pt x="52" y="203"/>
                    <a:pt x="49" y="198"/>
                    <a:pt x="47" y="198"/>
                  </a:cubicBezTo>
                  <a:cubicBezTo>
                    <a:pt x="46" y="201"/>
                    <a:pt x="46" y="196"/>
                    <a:pt x="44" y="197"/>
                  </a:cubicBezTo>
                  <a:cubicBezTo>
                    <a:pt x="45" y="199"/>
                    <a:pt x="43" y="200"/>
                    <a:pt x="42" y="201"/>
                  </a:cubicBezTo>
                  <a:cubicBezTo>
                    <a:pt x="42" y="202"/>
                    <a:pt x="43" y="202"/>
                    <a:pt x="43" y="202"/>
                  </a:cubicBezTo>
                  <a:cubicBezTo>
                    <a:pt x="45" y="202"/>
                    <a:pt x="44" y="201"/>
                    <a:pt x="46" y="200"/>
                  </a:cubicBezTo>
                  <a:cubicBezTo>
                    <a:pt x="47" y="203"/>
                    <a:pt x="49" y="205"/>
                    <a:pt x="51" y="206"/>
                  </a:cubicBezTo>
                  <a:cubicBezTo>
                    <a:pt x="51" y="207"/>
                    <a:pt x="49" y="208"/>
                    <a:pt x="48" y="207"/>
                  </a:cubicBezTo>
                  <a:cubicBezTo>
                    <a:pt x="50" y="209"/>
                    <a:pt x="52" y="213"/>
                    <a:pt x="53" y="216"/>
                  </a:cubicBezTo>
                  <a:cubicBezTo>
                    <a:pt x="54" y="213"/>
                    <a:pt x="55" y="219"/>
                    <a:pt x="57" y="217"/>
                  </a:cubicBezTo>
                  <a:cubicBezTo>
                    <a:pt x="56" y="215"/>
                    <a:pt x="57" y="213"/>
                    <a:pt x="58" y="213"/>
                  </a:cubicBezTo>
                  <a:cubicBezTo>
                    <a:pt x="59" y="214"/>
                    <a:pt x="57" y="214"/>
                    <a:pt x="57" y="214"/>
                  </a:cubicBezTo>
                  <a:cubicBezTo>
                    <a:pt x="59" y="215"/>
                    <a:pt x="56" y="217"/>
                    <a:pt x="59" y="218"/>
                  </a:cubicBezTo>
                  <a:cubicBezTo>
                    <a:pt x="57" y="215"/>
                    <a:pt x="56" y="218"/>
                    <a:pt x="54" y="219"/>
                  </a:cubicBezTo>
                  <a:cubicBezTo>
                    <a:pt x="56" y="220"/>
                    <a:pt x="53" y="219"/>
                    <a:pt x="54" y="221"/>
                  </a:cubicBezTo>
                  <a:cubicBezTo>
                    <a:pt x="56" y="223"/>
                    <a:pt x="58" y="225"/>
                    <a:pt x="59" y="227"/>
                  </a:cubicBezTo>
                  <a:cubicBezTo>
                    <a:pt x="59" y="231"/>
                    <a:pt x="63" y="235"/>
                    <a:pt x="63" y="238"/>
                  </a:cubicBezTo>
                  <a:cubicBezTo>
                    <a:pt x="63" y="240"/>
                    <a:pt x="61" y="239"/>
                    <a:pt x="61" y="241"/>
                  </a:cubicBezTo>
                  <a:cubicBezTo>
                    <a:pt x="61" y="243"/>
                    <a:pt x="62" y="239"/>
                    <a:pt x="62" y="242"/>
                  </a:cubicBezTo>
                  <a:cubicBezTo>
                    <a:pt x="62" y="242"/>
                    <a:pt x="62" y="242"/>
                    <a:pt x="62" y="242"/>
                  </a:cubicBezTo>
                  <a:cubicBezTo>
                    <a:pt x="63" y="243"/>
                    <a:pt x="62" y="247"/>
                    <a:pt x="65" y="247"/>
                  </a:cubicBezTo>
                  <a:cubicBezTo>
                    <a:pt x="63" y="247"/>
                    <a:pt x="63" y="247"/>
                    <a:pt x="63" y="247"/>
                  </a:cubicBezTo>
                  <a:cubicBezTo>
                    <a:pt x="63" y="248"/>
                    <a:pt x="63" y="248"/>
                    <a:pt x="64" y="248"/>
                  </a:cubicBezTo>
                  <a:cubicBezTo>
                    <a:pt x="63" y="248"/>
                    <a:pt x="62" y="249"/>
                    <a:pt x="62" y="248"/>
                  </a:cubicBezTo>
                  <a:cubicBezTo>
                    <a:pt x="60" y="251"/>
                    <a:pt x="63" y="252"/>
                    <a:pt x="63" y="254"/>
                  </a:cubicBezTo>
                  <a:cubicBezTo>
                    <a:pt x="64" y="252"/>
                    <a:pt x="64" y="252"/>
                    <a:pt x="64" y="252"/>
                  </a:cubicBezTo>
                  <a:cubicBezTo>
                    <a:pt x="66" y="255"/>
                    <a:pt x="65" y="258"/>
                    <a:pt x="66" y="261"/>
                  </a:cubicBezTo>
                  <a:cubicBezTo>
                    <a:pt x="64" y="261"/>
                    <a:pt x="64" y="261"/>
                    <a:pt x="64" y="261"/>
                  </a:cubicBezTo>
                  <a:cubicBezTo>
                    <a:pt x="65" y="263"/>
                    <a:pt x="65" y="263"/>
                    <a:pt x="65" y="263"/>
                  </a:cubicBezTo>
                  <a:cubicBezTo>
                    <a:pt x="64" y="262"/>
                    <a:pt x="63" y="264"/>
                    <a:pt x="64" y="265"/>
                  </a:cubicBezTo>
                  <a:cubicBezTo>
                    <a:pt x="61" y="261"/>
                    <a:pt x="61" y="261"/>
                    <a:pt x="61" y="261"/>
                  </a:cubicBezTo>
                  <a:cubicBezTo>
                    <a:pt x="61" y="259"/>
                    <a:pt x="62" y="262"/>
                    <a:pt x="64" y="261"/>
                  </a:cubicBezTo>
                  <a:cubicBezTo>
                    <a:pt x="65" y="260"/>
                    <a:pt x="64" y="257"/>
                    <a:pt x="63" y="257"/>
                  </a:cubicBezTo>
                  <a:cubicBezTo>
                    <a:pt x="63" y="258"/>
                    <a:pt x="63" y="258"/>
                    <a:pt x="64" y="259"/>
                  </a:cubicBezTo>
                  <a:cubicBezTo>
                    <a:pt x="62" y="259"/>
                    <a:pt x="62" y="258"/>
                    <a:pt x="60" y="257"/>
                  </a:cubicBezTo>
                  <a:cubicBezTo>
                    <a:pt x="60" y="258"/>
                    <a:pt x="60" y="259"/>
                    <a:pt x="61" y="259"/>
                  </a:cubicBezTo>
                  <a:cubicBezTo>
                    <a:pt x="60" y="258"/>
                    <a:pt x="59" y="257"/>
                    <a:pt x="59" y="255"/>
                  </a:cubicBezTo>
                  <a:cubicBezTo>
                    <a:pt x="60" y="256"/>
                    <a:pt x="60" y="254"/>
                    <a:pt x="60" y="254"/>
                  </a:cubicBezTo>
                  <a:cubicBezTo>
                    <a:pt x="59" y="254"/>
                    <a:pt x="58" y="253"/>
                    <a:pt x="58" y="251"/>
                  </a:cubicBezTo>
                  <a:cubicBezTo>
                    <a:pt x="60" y="249"/>
                    <a:pt x="56" y="247"/>
                    <a:pt x="56" y="244"/>
                  </a:cubicBezTo>
                  <a:cubicBezTo>
                    <a:pt x="57" y="245"/>
                    <a:pt x="59" y="246"/>
                    <a:pt x="60" y="247"/>
                  </a:cubicBezTo>
                  <a:cubicBezTo>
                    <a:pt x="61" y="245"/>
                    <a:pt x="60" y="245"/>
                    <a:pt x="60" y="243"/>
                  </a:cubicBezTo>
                  <a:cubicBezTo>
                    <a:pt x="59" y="243"/>
                    <a:pt x="57" y="243"/>
                    <a:pt x="55" y="241"/>
                  </a:cubicBezTo>
                  <a:cubicBezTo>
                    <a:pt x="56" y="241"/>
                    <a:pt x="56" y="241"/>
                    <a:pt x="56" y="241"/>
                  </a:cubicBezTo>
                  <a:cubicBezTo>
                    <a:pt x="55" y="239"/>
                    <a:pt x="54" y="240"/>
                    <a:pt x="53" y="237"/>
                  </a:cubicBezTo>
                  <a:cubicBezTo>
                    <a:pt x="52" y="233"/>
                    <a:pt x="50" y="229"/>
                    <a:pt x="49" y="226"/>
                  </a:cubicBezTo>
                  <a:cubicBezTo>
                    <a:pt x="50" y="225"/>
                    <a:pt x="50" y="225"/>
                    <a:pt x="50" y="225"/>
                  </a:cubicBezTo>
                  <a:cubicBezTo>
                    <a:pt x="47" y="225"/>
                    <a:pt x="46" y="220"/>
                    <a:pt x="44" y="219"/>
                  </a:cubicBezTo>
                  <a:cubicBezTo>
                    <a:pt x="43" y="214"/>
                    <a:pt x="39" y="211"/>
                    <a:pt x="40" y="208"/>
                  </a:cubicBezTo>
                  <a:cubicBezTo>
                    <a:pt x="35" y="202"/>
                    <a:pt x="31" y="197"/>
                    <a:pt x="28" y="190"/>
                  </a:cubicBezTo>
                  <a:cubicBezTo>
                    <a:pt x="30" y="190"/>
                    <a:pt x="30" y="190"/>
                    <a:pt x="30" y="190"/>
                  </a:cubicBezTo>
                  <a:cubicBezTo>
                    <a:pt x="28" y="189"/>
                    <a:pt x="30" y="189"/>
                    <a:pt x="30" y="188"/>
                  </a:cubicBezTo>
                  <a:cubicBezTo>
                    <a:pt x="29" y="190"/>
                    <a:pt x="27" y="187"/>
                    <a:pt x="26" y="187"/>
                  </a:cubicBezTo>
                  <a:cubicBezTo>
                    <a:pt x="25" y="183"/>
                    <a:pt x="22" y="179"/>
                    <a:pt x="19" y="177"/>
                  </a:cubicBezTo>
                  <a:cubicBezTo>
                    <a:pt x="20" y="177"/>
                    <a:pt x="20" y="177"/>
                    <a:pt x="20" y="177"/>
                  </a:cubicBezTo>
                  <a:cubicBezTo>
                    <a:pt x="17" y="175"/>
                    <a:pt x="17" y="170"/>
                    <a:pt x="16" y="167"/>
                  </a:cubicBezTo>
                  <a:cubicBezTo>
                    <a:pt x="16" y="166"/>
                    <a:pt x="17" y="165"/>
                    <a:pt x="16" y="164"/>
                  </a:cubicBezTo>
                  <a:cubicBezTo>
                    <a:pt x="14" y="163"/>
                    <a:pt x="13" y="162"/>
                    <a:pt x="11" y="159"/>
                  </a:cubicBezTo>
                  <a:cubicBezTo>
                    <a:pt x="10" y="157"/>
                    <a:pt x="9" y="153"/>
                    <a:pt x="9" y="151"/>
                  </a:cubicBezTo>
                  <a:cubicBezTo>
                    <a:pt x="4" y="143"/>
                    <a:pt x="4" y="133"/>
                    <a:pt x="2" y="123"/>
                  </a:cubicBezTo>
                  <a:cubicBezTo>
                    <a:pt x="4" y="123"/>
                    <a:pt x="4" y="123"/>
                    <a:pt x="4" y="123"/>
                  </a:cubicBezTo>
                  <a:cubicBezTo>
                    <a:pt x="0" y="113"/>
                    <a:pt x="5" y="102"/>
                    <a:pt x="5" y="95"/>
                  </a:cubicBezTo>
                  <a:cubicBezTo>
                    <a:pt x="7" y="96"/>
                    <a:pt x="7" y="96"/>
                    <a:pt x="7" y="96"/>
                  </a:cubicBezTo>
                  <a:cubicBezTo>
                    <a:pt x="9" y="94"/>
                    <a:pt x="8" y="90"/>
                    <a:pt x="6" y="90"/>
                  </a:cubicBezTo>
                  <a:cubicBezTo>
                    <a:pt x="8" y="88"/>
                    <a:pt x="7" y="84"/>
                    <a:pt x="9" y="83"/>
                  </a:cubicBezTo>
                  <a:cubicBezTo>
                    <a:pt x="11" y="81"/>
                    <a:pt x="9" y="80"/>
                    <a:pt x="10" y="78"/>
                  </a:cubicBezTo>
                  <a:cubicBezTo>
                    <a:pt x="13" y="74"/>
                    <a:pt x="13" y="72"/>
                    <a:pt x="15" y="67"/>
                  </a:cubicBezTo>
                  <a:cubicBezTo>
                    <a:pt x="14" y="68"/>
                    <a:pt x="14" y="68"/>
                    <a:pt x="14" y="68"/>
                  </a:cubicBezTo>
                  <a:cubicBezTo>
                    <a:pt x="14" y="69"/>
                    <a:pt x="15" y="70"/>
                    <a:pt x="16" y="69"/>
                  </a:cubicBezTo>
                  <a:cubicBezTo>
                    <a:pt x="16" y="67"/>
                    <a:pt x="20" y="63"/>
                    <a:pt x="16" y="63"/>
                  </a:cubicBezTo>
                  <a:cubicBezTo>
                    <a:pt x="20" y="60"/>
                    <a:pt x="21" y="52"/>
                    <a:pt x="26" y="50"/>
                  </a:cubicBezTo>
                  <a:cubicBezTo>
                    <a:pt x="25" y="50"/>
                    <a:pt x="25" y="48"/>
                    <a:pt x="25" y="48"/>
                  </a:cubicBezTo>
                  <a:cubicBezTo>
                    <a:pt x="28" y="44"/>
                    <a:pt x="32" y="41"/>
                    <a:pt x="33" y="38"/>
                  </a:cubicBezTo>
                  <a:cubicBezTo>
                    <a:pt x="34" y="38"/>
                    <a:pt x="34" y="40"/>
                    <a:pt x="35" y="38"/>
                  </a:cubicBezTo>
                  <a:cubicBezTo>
                    <a:pt x="35" y="37"/>
                    <a:pt x="34" y="38"/>
                    <a:pt x="35" y="36"/>
                  </a:cubicBezTo>
                  <a:cubicBezTo>
                    <a:pt x="38" y="30"/>
                    <a:pt x="47" y="27"/>
                    <a:pt x="51" y="23"/>
                  </a:cubicBezTo>
                  <a:cubicBezTo>
                    <a:pt x="60" y="15"/>
                    <a:pt x="71" y="9"/>
                    <a:pt x="82" y="5"/>
                  </a:cubicBezTo>
                  <a:cubicBezTo>
                    <a:pt x="82" y="6"/>
                    <a:pt x="82" y="6"/>
                    <a:pt x="82" y="6"/>
                  </a:cubicBezTo>
                  <a:cubicBezTo>
                    <a:pt x="85" y="2"/>
                    <a:pt x="91" y="5"/>
                    <a:pt x="94" y="2"/>
                  </a:cubicBezTo>
                  <a:cubicBezTo>
                    <a:pt x="95" y="2"/>
                    <a:pt x="97" y="1"/>
                    <a:pt x="97" y="2"/>
                  </a:cubicBezTo>
                  <a:cubicBezTo>
                    <a:pt x="99" y="0"/>
                    <a:pt x="105" y="2"/>
                    <a:pt x="109" y="0"/>
                  </a:cubicBezTo>
                  <a:cubicBezTo>
                    <a:pt x="108" y="1"/>
                    <a:pt x="108" y="1"/>
                    <a:pt x="108" y="1"/>
                  </a:cubicBezTo>
                  <a:cubicBezTo>
                    <a:pt x="113" y="2"/>
                    <a:pt x="117" y="0"/>
                    <a:pt x="121" y="1"/>
                  </a:cubicBezTo>
                  <a:cubicBezTo>
                    <a:pt x="121" y="1"/>
                    <a:pt x="120" y="1"/>
                    <a:pt x="120" y="2"/>
                  </a:cubicBezTo>
                  <a:cubicBezTo>
                    <a:pt x="121" y="3"/>
                    <a:pt x="124" y="0"/>
                    <a:pt x="125" y="3"/>
                  </a:cubicBezTo>
                  <a:cubicBezTo>
                    <a:pt x="126" y="3"/>
                    <a:pt x="125" y="1"/>
                    <a:pt x="125" y="1"/>
                  </a:cubicBezTo>
                  <a:cubicBezTo>
                    <a:pt x="135" y="3"/>
                    <a:pt x="145" y="3"/>
                    <a:pt x="156" y="5"/>
                  </a:cubicBezTo>
                  <a:cubicBezTo>
                    <a:pt x="162" y="9"/>
                    <a:pt x="155" y="10"/>
                    <a:pt x="161" y="10"/>
                  </a:cubicBezTo>
                  <a:cubicBezTo>
                    <a:pt x="161" y="10"/>
                    <a:pt x="162" y="9"/>
                    <a:pt x="161" y="9"/>
                  </a:cubicBezTo>
                  <a:cubicBezTo>
                    <a:pt x="164" y="9"/>
                    <a:pt x="164" y="13"/>
                    <a:pt x="166" y="13"/>
                  </a:cubicBezTo>
                  <a:cubicBezTo>
                    <a:pt x="166" y="11"/>
                    <a:pt x="167" y="12"/>
                    <a:pt x="167" y="11"/>
                  </a:cubicBezTo>
                  <a:cubicBezTo>
                    <a:pt x="171" y="14"/>
                    <a:pt x="171" y="16"/>
                    <a:pt x="175" y="16"/>
                  </a:cubicBezTo>
                  <a:cubicBezTo>
                    <a:pt x="174" y="17"/>
                    <a:pt x="174" y="17"/>
                    <a:pt x="174" y="17"/>
                  </a:cubicBezTo>
                  <a:cubicBezTo>
                    <a:pt x="180" y="16"/>
                    <a:pt x="183" y="20"/>
                    <a:pt x="188" y="19"/>
                  </a:cubicBezTo>
                  <a:cubicBezTo>
                    <a:pt x="208" y="32"/>
                    <a:pt x="224" y="51"/>
                    <a:pt x="233" y="72"/>
                  </a:cubicBezTo>
                  <a:cubicBezTo>
                    <a:pt x="241" y="94"/>
                    <a:pt x="245" y="117"/>
                    <a:pt x="239" y="141"/>
                  </a:cubicBezTo>
                  <a:cubicBezTo>
                    <a:pt x="236" y="146"/>
                    <a:pt x="236" y="146"/>
                    <a:pt x="235" y="152"/>
                  </a:cubicBezTo>
                  <a:cubicBezTo>
                    <a:pt x="235" y="152"/>
                    <a:pt x="235" y="151"/>
                    <a:pt x="234" y="152"/>
                  </a:cubicBezTo>
                  <a:cubicBezTo>
                    <a:pt x="236" y="153"/>
                    <a:pt x="233" y="156"/>
                    <a:pt x="234" y="157"/>
                  </a:cubicBezTo>
                  <a:cubicBezTo>
                    <a:pt x="231" y="165"/>
                    <a:pt x="227" y="172"/>
                    <a:pt x="222" y="180"/>
                  </a:cubicBezTo>
                  <a:cubicBezTo>
                    <a:pt x="223" y="179"/>
                    <a:pt x="222" y="177"/>
                    <a:pt x="221" y="179"/>
                  </a:cubicBezTo>
                  <a:cubicBezTo>
                    <a:pt x="221" y="181"/>
                    <a:pt x="221" y="181"/>
                    <a:pt x="221" y="181"/>
                  </a:cubicBezTo>
                  <a:cubicBezTo>
                    <a:pt x="221" y="181"/>
                    <a:pt x="221" y="181"/>
                    <a:pt x="221" y="181"/>
                  </a:cubicBezTo>
                  <a:cubicBezTo>
                    <a:pt x="220" y="182"/>
                    <a:pt x="221" y="183"/>
                    <a:pt x="222" y="183"/>
                  </a:cubicBezTo>
                  <a:cubicBezTo>
                    <a:pt x="210" y="202"/>
                    <a:pt x="192" y="213"/>
                    <a:pt x="179" y="228"/>
                  </a:cubicBezTo>
                  <a:cubicBezTo>
                    <a:pt x="176" y="230"/>
                    <a:pt x="172" y="236"/>
                    <a:pt x="170" y="240"/>
                  </a:cubicBezTo>
                  <a:cubicBezTo>
                    <a:pt x="159" y="249"/>
                    <a:pt x="153" y="260"/>
                    <a:pt x="152" y="274"/>
                  </a:cubicBezTo>
                  <a:cubicBezTo>
                    <a:pt x="152" y="274"/>
                    <a:pt x="148" y="272"/>
                    <a:pt x="148" y="26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8" name="Freeform 7"/>
            <p:cNvSpPr/>
            <p:nvPr/>
          </p:nvSpPr>
          <p:spPr bwMode="auto">
            <a:xfrm>
              <a:off x="9121775" y="3151188"/>
              <a:ext cx="11112" cy="11113"/>
            </a:xfrm>
            <a:custGeom>
              <a:avLst/>
              <a:gdLst>
                <a:gd name="T0" fmla="*/ 0 w 3"/>
                <a:gd name="T1" fmla="*/ 2 h 3"/>
                <a:gd name="T2" fmla="*/ 3 w 3"/>
                <a:gd name="T3" fmla="*/ 1 h 3"/>
                <a:gd name="T4" fmla="*/ 0 w 3"/>
                <a:gd name="T5" fmla="*/ 2 h 3"/>
              </a:gdLst>
              <a:ahLst/>
              <a:cxnLst>
                <a:cxn ang="0">
                  <a:pos x="T0" y="T1"/>
                </a:cxn>
                <a:cxn ang="0">
                  <a:pos x="T2" y="T3"/>
                </a:cxn>
                <a:cxn ang="0">
                  <a:pos x="T4" y="T5"/>
                </a:cxn>
              </a:cxnLst>
              <a:rect l="0" t="0" r="r" b="b"/>
              <a:pathLst>
                <a:path w="3" h="3">
                  <a:moveTo>
                    <a:pt x="0" y="2"/>
                  </a:moveTo>
                  <a:cubicBezTo>
                    <a:pt x="1" y="2"/>
                    <a:pt x="2" y="0"/>
                    <a:pt x="3" y="1"/>
                  </a:cubicBezTo>
                  <a:cubicBezTo>
                    <a:pt x="2" y="2"/>
                    <a:pt x="1"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9" name="Freeform 8"/>
            <p:cNvSpPr/>
            <p:nvPr/>
          </p:nvSpPr>
          <p:spPr bwMode="auto">
            <a:xfrm>
              <a:off x="9110663" y="2973388"/>
              <a:ext cx="7937" cy="4763"/>
            </a:xfrm>
            <a:custGeom>
              <a:avLst/>
              <a:gdLst>
                <a:gd name="T0" fmla="*/ 0 w 2"/>
                <a:gd name="T1" fmla="*/ 1 h 1"/>
                <a:gd name="T2" fmla="*/ 0 w 2"/>
                <a:gd name="T3" fmla="*/ 0 h 1"/>
                <a:gd name="T4" fmla="*/ 1 w 2"/>
                <a:gd name="T5" fmla="*/ 1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0"/>
                    <a:pt x="0" y="0"/>
                  </a:cubicBezTo>
                  <a:cubicBezTo>
                    <a:pt x="1" y="1"/>
                    <a:pt x="2" y="1"/>
                    <a:pt x="1" y="1"/>
                  </a:cubicBezTo>
                  <a:cubicBezTo>
                    <a:pt x="1" y="1"/>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0" name="Freeform 9"/>
            <p:cNvSpPr/>
            <p:nvPr/>
          </p:nvSpPr>
          <p:spPr bwMode="auto">
            <a:xfrm>
              <a:off x="9091613" y="2936876"/>
              <a:ext cx="15875" cy="11113"/>
            </a:xfrm>
            <a:custGeom>
              <a:avLst/>
              <a:gdLst>
                <a:gd name="T0" fmla="*/ 0 w 4"/>
                <a:gd name="T1" fmla="*/ 0 h 3"/>
                <a:gd name="T2" fmla="*/ 4 w 4"/>
                <a:gd name="T3" fmla="*/ 3 h 3"/>
                <a:gd name="T4" fmla="*/ 0 w 4"/>
                <a:gd name="T5" fmla="*/ 0 h 3"/>
              </a:gdLst>
              <a:ahLst/>
              <a:cxnLst>
                <a:cxn ang="0">
                  <a:pos x="T0" y="T1"/>
                </a:cxn>
                <a:cxn ang="0">
                  <a:pos x="T2" y="T3"/>
                </a:cxn>
                <a:cxn ang="0">
                  <a:pos x="T4" y="T5"/>
                </a:cxn>
              </a:cxnLst>
              <a:rect l="0" t="0" r="r" b="b"/>
              <a:pathLst>
                <a:path w="4" h="3">
                  <a:moveTo>
                    <a:pt x="0" y="0"/>
                  </a:moveTo>
                  <a:cubicBezTo>
                    <a:pt x="1" y="0"/>
                    <a:pt x="3" y="2"/>
                    <a:pt x="4" y="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1" name="Freeform 10"/>
            <p:cNvSpPr/>
            <p:nvPr/>
          </p:nvSpPr>
          <p:spPr bwMode="auto">
            <a:xfrm>
              <a:off x="9085263" y="2887663"/>
              <a:ext cx="3175" cy="7938"/>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0" y="0"/>
                    <a:pt x="1" y="1"/>
                  </a:cubicBezTo>
                  <a:cubicBezTo>
                    <a:pt x="1" y="2"/>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2" name="Freeform 11"/>
            <p:cNvSpPr/>
            <p:nvPr/>
          </p:nvSpPr>
          <p:spPr bwMode="auto">
            <a:xfrm>
              <a:off x="9072563" y="2882901"/>
              <a:ext cx="7937" cy="12700"/>
            </a:xfrm>
            <a:custGeom>
              <a:avLst/>
              <a:gdLst>
                <a:gd name="T0" fmla="*/ 1 w 2"/>
                <a:gd name="T1" fmla="*/ 3 h 3"/>
                <a:gd name="T2" fmla="*/ 1 w 2"/>
                <a:gd name="T3" fmla="*/ 0 h 3"/>
                <a:gd name="T4" fmla="*/ 1 w 2"/>
                <a:gd name="T5" fmla="*/ 3 h 3"/>
              </a:gdLst>
              <a:ahLst/>
              <a:cxnLst>
                <a:cxn ang="0">
                  <a:pos x="T0" y="T1"/>
                </a:cxn>
                <a:cxn ang="0">
                  <a:pos x="T2" y="T3"/>
                </a:cxn>
                <a:cxn ang="0">
                  <a:pos x="T4" y="T5"/>
                </a:cxn>
              </a:cxnLst>
              <a:rect l="0" t="0" r="r" b="b"/>
              <a:pathLst>
                <a:path w="2" h="3">
                  <a:moveTo>
                    <a:pt x="1" y="3"/>
                  </a:moveTo>
                  <a:cubicBezTo>
                    <a:pt x="0" y="2"/>
                    <a:pt x="0" y="1"/>
                    <a:pt x="1" y="0"/>
                  </a:cubicBezTo>
                  <a:cubicBezTo>
                    <a:pt x="0" y="1"/>
                    <a:pt x="2" y="2"/>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3" name="Freeform 12"/>
            <p:cNvSpPr/>
            <p:nvPr/>
          </p:nvSpPr>
          <p:spPr bwMode="auto">
            <a:xfrm>
              <a:off x="9036050" y="2800351"/>
              <a:ext cx="11112" cy="7938"/>
            </a:xfrm>
            <a:custGeom>
              <a:avLst/>
              <a:gdLst>
                <a:gd name="T0" fmla="*/ 1 w 3"/>
                <a:gd name="T1" fmla="*/ 2 h 2"/>
                <a:gd name="T2" fmla="*/ 1 w 3"/>
                <a:gd name="T3" fmla="*/ 0 h 2"/>
                <a:gd name="T4" fmla="*/ 1 w 3"/>
                <a:gd name="T5" fmla="*/ 2 h 2"/>
              </a:gdLst>
              <a:ahLst/>
              <a:cxnLst>
                <a:cxn ang="0">
                  <a:pos x="T0" y="T1"/>
                </a:cxn>
                <a:cxn ang="0">
                  <a:pos x="T2" y="T3"/>
                </a:cxn>
                <a:cxn ang="0">
                  <a:pos x="T4" y="T5"/>
                </a:cxn>
              </a:cxnLst>
              <a:rect l="0" t="0" r="r" b="b"/>
              <a:pathLst>
                <a:path w="3" h="2">
                  <a:moveTo>
                    <a:pt x="1" y="2"/>
                  </a:moveTo>
                  <a:cubicBezTo>
                    <a:pt x="1" y="2"/>
                    <a:pt x="0" y="1"/>
                    <a:pt x="1" y="0"/>
                  </a:cubicBezTo>
                  <a:cubicBezTo>
                    <a:pt x="0" y="1"/>
                    <a:pt x="3"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4" name="Freeform 13"/>
            <p:cNvSpPr/>
            <p:nvPr/>
          </p:nvSpPr>
          <p:spPr bwMode="auto">
            <a:xfrm>
              <a:off x="9017000" y="2767013"/>
              <a:ext cx="3175" cy="7938"/>
            </a:xfrm>
            <a:custGeom>
              <a:avLst/>
              <a:gdLst>
                <a:gd name="T0" fmla="*/ 0 w 1"/>
                <a:gd name="T1" fmla="*/ 2 h 2"/>
                <a:gd name="T2" fmla="*/ 0 w 1"/>
                <a:gd name="T3" fmla="*/ 1 h 2"/>
                <a:gd name="T4" fmla="*/ 1 w 1"/>
                <a:gd name="T5" fmla="*/ 1 h 2"/>
                <a:gd name="T6" fmla="*/ 0 w 1"/>
                <a:gd name="T7" fmla="*/ 2 h 2"/>
              </a:gdLst>
              <a:ahLst/>
              <a:cxnLst>
                <a:cxn ang="0">
                  <a:pos x="T0" y="T1"/>
                </a:cxn>
                <a:cxn ang="0">
                  <a:pos x="T2" y="T3"/>
                </a:cxn>
                <a:cxn ang="0">
                  <a:pos x="T4" y="T5"/>
                </a:cxn>
                <a:cxn ang="0">
                  <a:pos x="T6" y="T7"/>
                </a:cxn>
              </a:cxnLst>
              <a:rect l="0" t="0" r="r" b="b"/>
              <a:pathLst>
                <a:path w="1" h="2">
                  <a:moveTo>
                    <a:pt x="0" y="2"/>
                  </a:moveTo>
                  <a:cubicBezTo>
                    <a:pt x="0" y="2"/>
                    <a:pt x="0" y="1"/>
                    <a:pt x="0" y="1"/>
                  </a:cubicBezTo>
                  <a:cubicBezTo>
                    <a:pt x="0" y="0"/>
                    <a:pt x="1" y="1"/>
                    <a:pt x="1" y="1"/>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5" name="Freeform 14"/>
            <p:cNvSpPr/>
            <p:nvPr/>
          </p:nvSpPr>
          <p:spPr bwMode="auto">
            <a:xfrm>
              <a:off x="9283700" y="2217738"/>
              <a:ext cx="4762" cy="3175"/>
            </a:xfrm>
            <a:custGeom>
              <a:avLst/>
              <a:gdLst>
                <a:gd name="T0" fmla="*/ 3 w 3"/>
                <a:gd name="T1" fmla="*/ 0 h 2"/>
                <a:gd name="T2" fmla="*/ 0 w 3"/>
                <a:gd name="T3" fmla="*/ 2 h 2"/>
                <a:gd name="T4" fmla="*/ 0 w 3"/>
                <a:gd name="T5" fmla="*/ 0 h 2"/>
                <a:gd name="T6" fmla="*/ 3 w 3"/>
                <a:gd name="T7" fmla="*/ 0 h 2"/>
              </a:gdLst>
              <a:ahLst/>
              <a:cxnLst>
                <a:cxn ang="0">
                  <a:pos x="T0" y="T1"/>
                </a:cxn>
                <a:cxn ang="0">
                  <a:pos x="T2" y="T3"/>
                </a:cxn>
                <a:cxn ang="0">
                  <a:pos x="T4" y="T5"/>
                </a:cxn>
                <a:cxn ang="0">
                  <a:pos x="T6" y="T7"/>
                </a:cxn>
              </a:cxnLst>
              <a:rect l="0" t="0" r="r" b="b"/>
              <a:pathLst>
                <a:path w="3" h="2">
                  <a:moveTo>
                    <a:pt x="3" y="0"/>
                  </a:moveTo>
                  <a:lnTo>
                    <a:pt x="0" y="2"/>
                  </a:lnTo>
                  <a:lnTo>
                    <a:pt x="0" y="0"/>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6" name="Freeform 15"/>
            <p:cNvSpPr/>
            <p:nvPr/>
          </p:nvSpPr>
          <p:spPr bwMode="auto">
            <a:xfrm>
              <a:off x="9588500" y="2297113"/>
              <a:ext cx="7937" cy="3175"/>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2" y="0"/>
                    <a:pt x="1" y="1"/>
                    <a:pt x="1" y="1"/>
                  </a:cubicBezTo>
                  <a:cubicBezTo>
                    <a:pt x="0" y="1"/>
                    <a:pt x="2"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7" name="Freeform 16"/>
            <p:cNvSpPr/>
            <p:nvPr/>
          </p:nvSpPr>
          <p:spPr bwMode="auto">
            <a:xfrm>
              <a:off x="9709150" y="2420938"/>
              <a:ext cx="7937" cy="3175"/>
            </a:xfrm>
            <a:custGeom>
              <a:avLst/>
              <a:gdLst>
                <a:gd name="T0" fmla="*/ 0 w 5"/>
                <a:gd name="T1" fmla="*/ 2 h 2"/>
                <a:gd name="T2" fmla="*/ 0 w 5"/>
                <a:gd name="T3" fmla="*/ 0 h 2"/>
                <a:gd name="T4" fmla="*/ 5 w 5"/>
                <a:gd name="T5" fmla="*/ 0 h 2"/>
                <a:gd name="T6" fmla="*/ 0 w 5"/>
                <a:gd name="T7" fmla="*/ 2 h 2"/>
              </a:gdLst>
              <a:ahLst/>
              <a:cxnLst>
                <a:cxn ang="0">
                  <a:pos x="T0" y="T1"/>
                </a:cxn>
                <a:cxn ang="0">
                  <a:pos x="T2" y="T3"/>
                </a:cxn>
                <a:cxn ang="0">
                  <a:pos x="T4" y="T5"/>
                </a:cxn>
                <a:cxn ang="0">
                  <a:pos x="T6" y="T7"/>
                </a:cxn>
              </a:cxnLst>
              <a:rect l="0" t="0" r="r" b="b"/>
              <a:pathLst>
                <a:path w="5" h="2">
                  <a:moveTo>
                    <a:pt x="0" y="2"/>
                  </a:moveTo>
                  <a:lnTo>
                    <a:pt x="0" y="0"/>
                  </a:lnTo>
                  <a:lnTo>
                    <a:pt x="5"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8" name="Freeform 17"/>
            <p:cNvSpPr/>
            <p:nvPr/>
          </p:nvSpPr>
          <p:spPr bwMode="auto">
            <a:xfrm>
              <a:off x="9107488" y="3151188"/>
              <a:ext cx="22225" cy="6350"/>
            </a:xfrm>
            <a:custGeom>
              <a:avLst/>
              <a:gdLst>
                <a:gd name="T0" fmla="*/ 4 w 6"/>
                <a:gd name="T1" fmla="*/ 0 h 2"/>
                <a:gd name="T2" fmla="*/ 2 w 6"/>
                <a:gd name="T3" fmla="*/ 1 h 2"/>
                <a:gd name="T4" fmla="*/ 4 w 6"/>
                <a:gd name="T5" fmla="*/ 0 h 2"/>
              </a:gdLst>
              <a:ahLst/>
              <a:cxnLst>
                <a:cxn ang="0">
                  <a:pos x="T0" y="T1"/>
                </a:cxn>
                <a:cxn ang="0">
                  <a:pos x="T2" y="T3"/>
                </a:cxn>
                <a:cxn ang="0">
                  <a:pos x="T4" y="T5"/>
                </a:cxn>
              </a:cxnLst>
              <a:rect l="0" t="0" r="r" b="b"/>
              <a:pathLst>
                <a:path w="6" h="2">
                  <a:moveTo>
                    <a:pt x="4" y="0"/>
                  </a:moveTo>
                  <a:cubicBezTo>
                    <a:pt x="0" y="1"/>
                    <a:pt x="6" y="2"/>
                    <a:pt x="2" y="1"/>
                  </a:cubicBezTo>
                  <a:cubicBezTo>
                    <a:pt x="2" y="0"/>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9" name="Freeform 18"/>
            <p:cNvSpPr/>
            <p:nvPr/>
          </p:nvSpPr>
          <p:spPr bwMode="auto">
            <a:xfrm>
              <a:off x="8783638" y="3152777"/>
              <a:ext cx="703262" cy="1362075"/>
            </a:xfrm>
            <a:custGeom>
              <a:avLst/>
              <a:gdLst>
                <a:gd name="T0" fmla="*/ 73 w 187"/>
                <a:gd name="T1" fmla="*/ 274 h 362"/>
                <a:gd name="T2" fmla="*/ 105 w 187"/>
                <a:gd name="T3" fmla="*/ 211 h 362"/>
                <a:gd name="T4" fmla="*/ 107 w 187"/>
                <a:gd name="T5" fmla="*/ 187 h 362"/>
                <a:gd name="T6" fmla="*/ 105 w 187"/>
                <a:gd name="T7" fmla="*/ 126 h 362"/>
                <a:gd name="T8" fmla="*/ 135 w 187"/>
                <a:gd name="T9" fmla="*/ 109 h 362"/>
                <a:gd name="T10" fmla="*/ 98 w 187"/>
                <a:gd name="T11" fmla="*/ 101 h 362"/>
                <a:gd name="T12" fmla="*/ 110 w 187"/>
                <a:gd name="T13" fmla="*/ 86 h 362"/>
                <a:gd name="T14" fmla="*/ 143 w 187"/>
                <a:gd name="T15" fmla="*/ 78 h 362"/>
                <a:gd name="T16" fmla="*/ 169 w 187"/>
                <a:gd name="T17" fmla="*/ 72 h 362"/>
                <a:gd name="T18" fmla="*/ 166 w 187"/>
                <a:gd name="T19" fmla="*/ 85 h 362"/>
                <a:gd name="T20" fmla="*/ 168 w 187"/>
                <a:gd name="T21" fmla="*/ 83 h 362"/>
                <a:gd name="T22" fmla="*/ 168 w 187"/>
                <a:gd name="T23" fmla="*/ 75 h 362"/>
                <a:gd name="T24" fmla="*/ 168 w 187"/>
                <a:gd name="T25" fmla="*/ 83 h 362"/>
                <a:gd name="T26" fmla="*/ 157 w 187"/>
                <a:gd name="T27" fmla="*/ 79 h 362"/>
                <a:gd name="T28" fmla="*/ 131 w 187"/>
                <a:gd name="T29" fmla="*/ 79 h 362"/>
                <a:gd name="T30" fmla="*/ 95 w 187"/>
                <a:gd name="T31" fmla="*/ 80 h 362"/>
                <a:gd name="T32" fmla="*/ 70 w 187"/>
                <a:gd name="T33" fmla="*/ 73 h 362"/>
                <a:gd name="T34" fmla="*/ 74 w 187"/>
                <a:gd name="T35" fmla="*/ 61 h 362"/>
                <a:gd name="T36" fmla="*/ 94 w 187"/>
                <a:gd name="T37" fmla="*/ 54 h 362"/>
                <a:gd name="T38" fmla="*/ 110 w 187"/>
                <a:gd name="T39" fmla="*/ 48 h 362"/>
                <a:gd name="T40" fmla="*/ 119 w 187"/>
                <a:gd name="T41" fmla="*/ 46 h 362"/>
                <a:gd name="T42" fmla="*/ 144 w 187"/>
                <a:gd name="T43" fmla="*/ 43 h 362"/>
                <a:gd name="T44" fmla="*/ 169 w 187"/>
                <a:gd name="T45" fmla="*/ 33 h 362"/>
                <a:gd name="T46" fmla="*/ 161 w 187"/>
                <a:gd name="T47" fmla="*/ 45 h 362"/>
                <a:gd name="T48" fmla="*/ 143 w 187"/>
                <a:gd name="T49" fmla="*/ 44 h 362"/>
                <a:gd name="T50" fmla="*/ 92 w 187"/>
                <a:gd name="T51" fmla="*/ 49 h 362"/>
                <a:gd name="T52" fmla="*/ 80 w 187"/>
                <a:gd name="T53" fmla="*/ 42 h 362"/>
                <a:gd name="T54" fmla="*/ 83 w 187"/>
                <a:gd name="T55" fmla="*/ 27 h 362"/>
                <a:gd name="T56" fmla="*/ 101 w 187"/>
                <a:gd name="T57" fmla="*/ 21 h 362"/>
                <a:gd name="T58" fmla="*/ 117 w 187"/>
                <a:gd name="T59" fmla="*/ 15 h 362"/>
                <a:gd name="T60" fmla="*/ 127 w 187"/>
                <a:gd name="T61" fmla="*/ 15 h 362"/>
                <a:gd name="T62" fmla="*/ 143 w 187"/>
                <a:gd name="T63" fmla="*/ 19 h 362"/>
                <a:gd name="T64" fmla="*/ 160 w 187"/>
                <a:gd name="T65" fmla="*/ 14 h 362"/>
                <a:gd name="T66" fmla="*/ 173 w 187"/>
                <a:gd name="T67" fmla="*/ 4 h 362"/>
                <a:gd name="T68" fmla="*/ 181 w 187"/>
                <a:gd name="T69" fmla="*/ 3 h 362"/>
                <a:gd name="T70" fmla="*/ 178 w 187"/>
                <a:gd name="T71" fmla="*/ 21 h 362"/>
                <a:gd name="T72" fmla="*/ 181 w 187"/>
                <a:gd name="T73" fmla="*/ 4 h 362"/>
                <a:gd name="T74" fmla="*/ 180 w 187"/>
                <a:gd name="T75" fmla="*/ 6 h 362"/>
                <a:gd name="T76" fmla="*/ 183 w 187"/>
                <a:gd name="T77" fmla="*/ 8 h 362"/>
                <a:gd name="T78" fmla="*/ 180 w 187"/>
                <a:gd name="T79" fmla="*/ 16 h 362"/>
                <a:gd name="T80" fmla="*/ 156 w 187"/>
                <a:gd name="T81" fmla="*/ 15 h 362"/>
                <a:gd name="T82" fmla="*/ 118 w 187"/>
                <a:gd name="T83" fmla="*/ 12 h 362"/>
                <a:gd name="T84" fmla="*/ 97 w 187"/>
                <a:gd name="T85" fmla="*/ 11 h 362"/>
                <a:gd name="T86" fmla="*/ 109 w 187"/>
                <a:gd name="T87" fmla="*/ 5 h 362"/>
                <a:gd name="T88" fmla="*/ 135 w 187"/>
                <a:gd name="T89" fmla="*/ 2 h 362"/>
                <a:gd name="T90" fmla="*/ 186 w 187"/>
                <a:gd name="T91" fmla="*/ 9 h 362"/>
                <a:gd name="T92" fmla="*/ 176 w 187"/>
                <a:gd name="T93" fmla="*/ 20 h 362"/>
                <a:gd name="T94" fmla="*/ 123 w 187"/>
                <a:gd name="T95" fmla="*/ 30 h 362"/>
                <a:gd name="T96" fmla="*/ 78 w 187"/>
                <a:gd name="T97" fmla="*/ 31 h 362"/>
                <a:gd name="T98" fmla="*/ 86 w 187"/>
                <a:gd name="T99" fmla="*/ 33 h 362"/>
                <a:gd name="T100" fmla="*/ 159 w 187"/>
                <a:gd name="T101" fmla="*/ 30 h 362"/>
                <a:gd name="T102" fmla="*/ 176 w 187"/>
                <a:gd name="T103" fmla="*/ 50 h 362"/>
                <a:gd name="T104" fmla="*/ 145 w 187"/>
                <a:gd name="T105" fmla="*/ 58 h 362"/>
                <a:gd name="T106" fmla="*/ 82 w 187"/>
                <a:gd name="T107" fmla="*/ 74 h 362"/>
                <a:gd name="T108" fmla="*/ 81 w 187"/>
                <a:gd name="T109" fmla="*/ 60 h 362"/>
                <a:gd name="T110" fmla="*/ 127 w 187"/>
                <a:gd name="T111" fmla="*/ 66 h 362"/>
                <a:gd name="T112" fmla="*/ 176 w 187"/>
                <a:gd name="T113" fmla="*/ 75 h 362"/>
                <a:gd name="T114" fmla="*/ 170 w 187"/>
                <a:gd name="T115" fmla="*/ 88 h 362"/>
                <a:gd name="T116" fmla="*/ 105 w 187"/>
                <a:gd name="T117" fmla="*/ 104 h 362"/>
                <a:gd name="T118" fmla="*/ 104 w 187"/>
                <a:gd name="T119" fmla="*/ 88 h 362"/>
                <a:gd name="T120" fmla="*/ 144 w 187"/>
                <a:gd name="T121" fmla="*/ 117 h 362"/>
                <a:gd name="T122" fmla="*/ 118 w 187"/>
                <a:gd name="T123" fmla="*/ 169 h 362"/>
                <a:gd name="T124" fmla="*/ 112 w 187"/>
                <a:gd name="T125" fmla="*/ 233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7" h="362">
                  <a:moveTo>
                    <a:pt x="6" y="350"/>
                  </a:moveTo>
                  <a:cubicBezTo>
                    <a:pt x="10" y="338"/>
                    <a:pt x="24" y="331"/>
                    <a:pt x="30" y="320"/>
                  </a:cubicBezTo>
                  <a:cubicBezTo>
                    <a:pt x="31" y="319"/>
                    <a:pt x="31" y="322"/>
                    <a:pt x="33" y="319"/>
                  </a:cubicBezTo>
                  <a:cubicBezTo>
                    <a:pt x="39" y="308"/>
                    <a:pt x="53" y="296"/>
                    <a:pt x="64" y="286"/>
                  </a:cubicBezTo>
                  <a:cubicBezTo>
                    <a:pt x="64" y="287"/>
                    <a:pt x="64" y="287"/>
                    <a:pt x="64" y="287"/>
                  </a:cubicBezTo>
                  <a:cubicBezTo>
                    <a:pt x="67" y="286"/>
                    <a:pt x="67" y="282"/>
                    <a:pt x="69" y="279"/>
                  </a:cubicBezTo>
                  <a:cubicBezTo>
                    <a:pt x="69" y="280"/>
                    <a:pt x="69" y="281"/>
                    <a:pt x="70" y="280"/>
                  </a:cubicBezTo>
                  <a:cubicBezTo>
                    <a:pt x="69" y="279"/>
                    <a:pt x="73" y="276"/>
                    <a:pt x="73" y="274"/>
                  </a:cubicBezTo>
                  <a:cubicBezTo>
                    <a:pt x="74" y="274"/>
                    <a:pt x="74" y="274"/>
                    <a:pt x="76" y="274"/>
                  </a:cubicBezTo>
                  <a:cubicBezTo>
                    <a:pt x="76" y="271"/>
                    <a:pt x="76" y="271"/>
                    <a:pt x="76" y="271"/>
                  </a:cubicBezTo>
                  <a:cubicBezTo>
                    <a:pt x="75" y="265"/>
                    <a:pt x="83" y="262"/>
                    <a:pt x="85" y="256"/>
                  </a:cubicBezTo>
                  <a:cubicBezTo>
                    <a:pt x="85" y="256"/>
                    <a:pt x="85" y="257"/>
                    <a:pt x="85" y="257"/>
                  </a:cubicBezTo>
                  <a:cubicBezTo>
                    <a:pt x="89" y="247"/>
                    <a:pt x="96" y="236"/>
                    <a:pt x="100" y="226"/>
                  </a:cubicBezTo>
                  <a:cubicBezTo>
                    <a:pt x="100" y="226"/>
                    <a:pt x="101" y="227"/>
                    <a:pt x="102" y="227"/>
                  </a:cubicBezTo>
                  <a:cubicBezTo>
                    <a:pt x="100" y="226"/>
                    <a:pt x="102" y="222"/>
                    <a:pt x="103" y="219"/>
                  </a:cubicBezTo>
                  <a:cubicBezTo>
                    <a:pt x="105" y="219"/>
                    <a:pt x="103" y="214"/>
                    <a:pt x="105" y="211"/>
                  </a:cubicBezTo>
                  <a:cubicBezTo>
                    <a:pt x="105" y="211"/>
                    <a:pt x="105" y="211"/>
                    <a:pt x="105" y="211"/>
                  </a:cubicBezTo>
                  <a:cubicBezTo>
                    <a:pt x="104" y="208"/>
                    <a:pt x="107" y="208"/>
                    <a:pt x="106" y="205"/>
                  </a:cubicBezTo>
                  <a:cubicBezTo>
                    <a:pt x="107" y="204"/>
                    <a:pt x="107" y="204"/>
                    <a:pt x="107" y="204"/>
                  </a:cubicBezTo>
                  <a:cubicBezTo>
                    <a:pt x="105" y="203"/>
                    <a:pt x="110" y="201"/>
                    <a:pt x="109" y="198"/>
                  </a:cubicBezTo>
                  <a:cubicBezTo>
                    <a:pt x="108" y="198"/>
                    <a:pt x="108" y="198"/>
                    <a:pt x="108" y="198"/>
                  </a:cubicBezTo>
                  <a:cubicBezTo>
                    <a:pt x="108" y="196"/>
                    <a:pt x="109" y="196"/>
                    <a:pt x="109" y="194"/>
                  </a:cubicBezTo>
                  <a:cubicBezTo>
                    <a:pt x="109" y="193"/>
                    <a:pt x="109" y="193"/>
                    <a:pt x="109" y="193"/>
                  </a:cubicBezTo>
                  <a:cubicBezTo>
                    <a:pt x="108" y="189"/>
                    <a:pt x="109" y="187"/>
                    <a:pt x="107" y="187"/>
                  </a:cubicBezTo>
                  <a:cubicBezTo>
                    <a:pt x="109" y="185"/>
                    <a:pt x="108" y="191"/>
                    <a:pt x="111" y="188"/>
                  </a:cubicBezTo>
                  <a:cubicBezTo>
                    <a:pt x="109" y="173"/>
                    <a:pt x="96" y="164"/>
                    <a:pt x="91" y="148"/>
                  </a:cubicBezTo>
                  <a:cubicBezTo>
                    <a:pt x="92" y="146"/>
                    <a:pt x="92" y="145"/>
                    <a:pt x="93" y="145"/>
                  </a:cubicBezTo>
                  <a:cubicBezTo>
                    <a:pt x="93" y="144"/>
                    <a:pt x="95" y="140"/>
                    <a:pt x="95" y="138"/>
                  </a:cubicBezTo>
                  <a:cubicBezTo>
                    <a:pt x="94" y="139"/>
                    <a:pt x="96" y="138"/>
                    <a:pt x="96" y="137"/>
                  </a:cubicBezTo>
                  <a:cubicBezTo>
                    <a:pt x="99" y="136"/>
                    <a:pt x="96" y="134"/>
                    <a:pt x="99" y="132"/>
                  </a:cubicBezTo>
                  <a:cubicBezTo>
                    <a:pt x="98" y="133"/>
                    <a:pt x="99" y="134"/>
                    <a:pt x="100" y="134"/>
                  </a:cubicBezTo>
                  <a:cubicBezTo>
                    <a:pt x="100" y="131"/>
                    <a:pt x="103" y="129"/>
                    <a:pt x="105" y="126"/>
                  </a:cubicBezTo>
                  <a:cubicBezTo>
                    <a:pt x="104" y="127"/>
                    <a:pt x="104" y="128"/>
                    <a:pt x="105" y="128"/>
                  </a:cubicBezTo>
                  <a:cubicBezTo>
                    <a:pt x="106" y="124"/>
                    <a:pt x="109" y="124"/>
                    <a:pt x="111" y="122"/>
                  </a:cubicBezTo>
                  <a:cubicBezTo>
                    <a:pt x="111" y="123"/>
                    <a:pt x="111" y="123"/>
                    <a:pt x="111" y="123"/>
                  </a:cubicBezTo>
                  <a:cubicBezTo>
                    <a:pt x="115" y="122"/>
                    <a:pt x="111" y="121"/>
                    <a:pt x="114" y="119"/>
                  </a:cubicBezTo>
                  <a:cubicBezTo>
                    <a:pt x="114" y="120"/>
                    <a:pt x="114" y="120"/>
                    <a:pt x="114" y="121"/>
                  </a:cubicBezTo>
                  <a:cubicBezTo>
                    <a:pt x="116" y="117"/>
                    <a:pt x="122" y="115"/>
                    <a:pt x="125" y="112"/>
                  </a:cubicBezTo>
                  <a:cubicBezTo>
                    <a:pt x="125" y="113"/>
                    <a:pt x="125" y="113"/>
                    <a:pt x="125" y="113"/>
                  </a:cubicBezTo>
                  <a:cubicBezTo>
                    <a:pt x="128" y="112"/>
                    <a:pt x="133" y="105"/>
                    <a:pt x="135" y="109"/>
                  </a:cubicBezTo>
                  <a:cubicBezTo>
                    <a:pt x="133" y="108"/>
                    <a:pt x="136" y="106"/>
                    <a:pt x="132" y="105"/>
                  </a:cubicBezTo>
                  <a:cubicBezTo>
                    <a:pt x="132" y="107"/>
                    <a:pt x="125" y="105"/>
                    <a:pt x="127" y="108"/>
                  </a:cubicBezTo>
                  <a:cubicBezTo>
                    <a:pt x="124" y="107"/>
                    <a:pt x="118" y="105"/>
                    <a:pt x="115" y="106"/>
                  </a:cubicBezTo>
                  <a:cubicBezTo>
                    <a:pt x="117" y="105"/>
                    <a:pt x="114" y="103"/>
                    <a:pt x="117" y="103"/>
                  </a:cubicBezTo>
                  <a:cubicBezTo>
                    <a:pt x="115" y="102"/>
                    <a:pt x="115" y="102"/>
                    <a:pt x="115" y="102"/>
                  </a:cubicBezTo>
                  <a:cubicBezTo>
                    <a:pt x="115" y="101"/>
                    <a:pt x="117" y="102"/>
                    <a:pt x="116" y="101"/>
                  </a:cubicBezTo>
                  <a:cubicBezTo>
                    <a:pt x="115" y="101"/>
                    <a:pt x="110" y="101"/>
                    <a:pt x="109" y="101"/>
                  </a:cubicBezTo>
                  <a:cubicBezTo>
                    <a:pt x="106" y="101"/>
                    <a:pt x="103" y="103"/>
                    <a:pt x="98" y="101"/>
                  </a:cubicBezTo>
                  <a:cubicBezTo>
                    <a:pt x="101" y="102"/>
                    <a:pt x="98" y="99"/>
                    <a:pt x="100" y="99"/>
                  </a:cubicBezTo>
                  <a:cubicBezTo>
                    <a:pt x="99" y="97"/>
                    <a:pt x="93" y="104"/>
                    <a:pt x="94" y="93"/>
                  </a:cubicBezTo>
                  <a:cubicBezTo>
                    <a:pt x="95" y="92"/>
                    <a:pt x="95" y="94"/>
                    <a:pt x="97" y="92"/>
                  </a:cubicBezTo>
                  <a:cubicBezTo>
                    <a:pt x="96" y="92"/>
                    <a:pt x="97" y="91"/>
                    <a:pt x="97" y="90"/>
                  </a:cubicBezTo>
                  <a:cubicBezTo>
                    <a:pt x="98" y="89"/>
                    <a:pt x="103" y="86"/>
                    <a:pt x="105" y="88"/>
                  </a:cubicBezTo>
                  <a:cubicBezTo>
                    <a:pt x="106" y="88"/>
                    <a:pt x="103" y="89"/>
                    <a:pt x="105" y="89"/>
                  </a:cubicBezTo>
                  <a:cubicBezTo>
                    <a:pt x="107" y="88"/>
                    <a:pt x="107" y="87"/>
                    <a:pt x="110" y="86"/>
                  </a:cubicBezTo>
                  <a:cubicBezTo>
                    <a:pt x="110" y="86"/>
                    <a:pt x="110" y="86"/>
                    <a:pt x="110" y="86"/>
                  </a:cubicBezTo>
                  <a:cubicBezTo>
                    <a:pt x="112" y="86"/>
                    <a:pt x="115" y="84"/>
                    <a:pt x="113" y="83"/>
                  </a:cubicBezTo>
                  <a:cubicBezTo>
                    <a:pt x="112" y="84"/>
                    <a:pt x="114" y="85"/>
                    <a:pt x="112" y="84"/>
                  </a:cubicBezTo>
                  <a:cubicBezTo>
                    <a:pt x="113" y="83"/>
                    <a:pt x="116" y="82"/>
                    <a:pt x="119" y="81"/>
                  </a:cubicBezTo>
                  <a:cubicBezTo>
                    <a:pt x="118" y="82"/>
                    <a:pt x="118" y="82"/>
                    <a:pt x="118" y="83"/>
                  </a:cubicBezTo>
                  <a:cubicBezTo>
                    <a:pt x="122" y="81"/>
                    <a:pt x="126" y="80"/>
                    <a:pt x="130" y="78"/>
                  </a:cubicBezTo>
                  <a:cubicBezTo>
                    <a:pt x="130" y="77"/>
                    <a:pt x="128" y="81"/>
                    <a:pt x="128" y="80"/>
                  </a:cubicBezTo>
                  <a:cubicBezTo>
                    <a:pt x="133" y="81"/>
                    <a:pt x="139" y="77"/>
                    <a:pt x="143" y="79"/>
                  </a:cubicBezTo>
                  <a:cubicBezTo>
                    <a:pt x="143" y="79"/>
                    <a:pt x="143" y="77"/>
                    <a:pt x="143" y="78"/>
                  </a:cubicBezTo>
                  <a:cubicBezTo>
                    <a:pt x="146" y="77"/>
                    <a:pt x="146" y="79"/>
                    <a:pt x="147" y="78"/>
                  </a:cubicBezTo>
                  <a:cubicBezTo>
                    <a:pt x="147" y="79"/>
                    <a:pt x="149" y="78"/>
                    <a:pt x="151" y="77"/>
                  </a:cubicBezTo>
                  <a:cubicBezTo>
                    <a:pt x="152" y="77"/>
                    <a:pt x="151" y="78"/>
                    <a:pt x="150" y="78"/>
                  </a:cubicBezTo>
                  <a:cubicBezTo>
                    <a:pt x="152" y="77"/>
                    <a:pt x="162" y="75"/>
                    <a:pt x="167" y="75"/>
                  </a:cubicBezTo>
                  <a:cubicBezTo>
                    <a:pt x="166" y="74"/>
                    <a:pt x="167" y="74"/>
                    <a:pt x="168" y="73"/>
                  </a:cubicBezTo>
                  <a:cubicBezTo>
                    <a:pt x="169" y="72"/>
                    <a:pt x="169" y="72"/>
                    <a:pt x="169" y="72"/>
                  </a:cubicBezTo>
                  <a:cubicBezTo>
                    <a:pt x="169" y="72"/>
                    <a:pt x="169" y="72"/>
                    <a:pt x="169" y="72"/>
                  </a:cubicBezTo>
                  <a:cubicBezTo>
                    <a:pt x="169" y="72"/>
                    <a:pt x="169" y="72"/>
                    <a:pt x="169" y="72"/>
                  </a:cubicBezTo>
                  <a:cubicBezTo>
                    <a:pt x="169" y="72"/>
                    <a:pt x="169" y="72"/>
                    <a:pt x="169" y="72"/>
                  </a:cubicBezTo>
                  <a:cubicBezTo>
                    <a:pt x="169" y="72"/>
                    <a:pt x="169" y="72"/>
                    <a:pt x="169" y="72"/>
                  </a:cubicBezTo>
                  <a:cubicBezTo>
                    <a:pt x="170" y="69"/>
                    <a:pt x="164" y="97"/>
                    <a:pt x="166" y="85"/>
                  </a:cubicBezTo>
                  <a:cubicBezTo>
                    <a:pt x="166" y="85"/>
                    <a:pt x="166" y="85"/>
                    <a:pt x="166" y="85"/>
                  </a:cubicBezTo>
                  <a:cubicBezTo>
                    <a:pt x="166" y="85"/>
                    <a:pt x="166" y="85"/>
                    <a:pt x="166" y="85"/>
                  </a:cubicBezTo>
                  <a:cubicBezTo>
                    <a:pt x="166" y="85"/>
                    <a:pt x="166" y="85"/>
                    <a:pt x="166" y="85"/>
                  </a:cubicBezTo>
                  <a:cubicBezTo>
                    <a:pt x="166" y="85"/>
                    <a:pt x="166" y="85"/>
                    <a:pt x="166" y="85"/>
                  </a:cubicBezTo>
                  <a:cubicBezTo>
                    <a:pt x="166" y="85"/>
                    <a:pt x="166" y="85"/>
                    <a:pt x="166" y="85"/>
                  </a:cubicBezTo>
                  <a:cubicBezTo>
                    <a:pt x="165" y="85"/>
                    <a:pt x="165" y="85"/>
                    <a:pt x="165" y="85"/>
                  </a:cubicBezTo>
                  <a:cubicBezTo>
                    <a:pt x="167" y="84"/>
                    <a:pt x="167" y="84"/>
                    <a:pt x="167" y="84"/>
                  </a:cubicBezTo>
                  <a:cubicBezTo>
                    <a:pt x="166" y="83"/>
                    <a:pt x="164" y="83"/>
                    <a:pt x="164" y="82"/>
                  </a:cubicBezTo>
                  <a:cubicBezTo>
                    <a:pt x="163" y="82"/>
                    <a:pt x="165" y="83"/>
                    <a:pt x="167" y="83"/>
                  </a:cubicBezTo>
                  <a:cubicBezTo>
                    <a:pt x="167" y="83"/>
                    <a:pt x="167" y="83"/>
                    <a:pt x="167"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7" y="85"/>
                    <a:pt x="172" y="67"/>
                    <a:pt x="170" y="75"/>
                  </a:cubicBezTo>
                  <a:cubicBezTo>
                    <a:pt x="170" y="75"/>
                    <a:pt x="170" y="75"/>
                    <a:pt x="170" y="75"/>
                  </a:cubicBezTo>
                  <a:cubicBezTo>
                    <a:pt x="169" y="75"/>
                    <a:pt x="169" y="75"/>
                    <a:pt x="169" y="75"/>
                  </a:cubicBezTo>
                  <a:cubicBezTo>
                    <a:pt x="168" y="75"/>
                    <a:pt x="168" y="75"/>
                    <a:pt x="168" y="75"/>
                  </a:cubicBezTo>
                  <a:cubicBezTo>
                    <a:pt x="168" y="75"/>
                    <a:pt x="168" y="75"/>
                    <a:pt x="168" y="75"/>
                  </a:cubicBezTo>
                  <a:cubicBezTo>
                    <a:pt x="169" y="75"/>
                    <a:pt x="169" y="75"/>
                    <a:pt x="169" y="75"/>
                  </a:cubicBezTo>
                  <a:cubicBezTo>
                    <a:pt x="170" y="75"/>
                    <a:pt x="170" y="75"/>
                    <a:pt x="170" y="75"/>
                  </a:cubicBezTo>
                  <a:cubicBezTo>
                    <a:pt x="170" y="75"/>
                    <a:pt x="170" y="75"/>
                    <a:pt x="170" y="75"/>
                  </a:cubicBezTo>
                  <a:cubicBezTo>
                    <a:pt x="170" y="75"/>
                    <a:pt x="170" y="75"/>
                    <a:pt x="170" y="75"/>
                  </a:cubicBezTo>
                  <a:cubicBezTo>
                    <a:pt x="170" y="75"/>
                    <a:pt x="170" y="75"/>
                    <a:pt x="170" y="75"/>
                  </a:cubicBezTo>
                  <a:cubicBezTo>
                    <a:pt x="170" y="75"/>
                    <a:pt x="170" y="75"/>
                    <a:pt x="170" y="75"/>
                  </a:cubicBezTo>
                  <a:cubicBezTo>
                    <a:pt x="169" y="78"/>
                    <a:pt x="172" y="66"/>
                    <a:pt x="168"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7" y="83"/>
                    <a:pt x="167" y="83"/>
                    <a:pt x="167" y="83"/>
                  </a:cubicBezTo>
                  <a:cubicBezTo>
                    <a:pt x="166" y="83"/>
                    <a:pt x="165" y="83"/>
                    <a:pt x="166" y="83"/>
                  </a:cubicBezTo>
                  <a:cubicBezTo>
                    <a:pt x="164" y="82"/>
                    <a:pt x="162" y="82"/>
                    <a:pt x="161" y="80"/>
                  </a:cubicBezTo>
                  <a:cubicBezTo>
                    <a:pt x="161" y="80"/>
                    <a:pt x="163" y="79"/>
                    <a:pt x="161" y="78"/>
                  </a:cubicBezTo>
                  <a:cubicBezTo>
                    <a:pt x="158" y="78"/>
                    <a:pt x="160" y="79"/>
                    <a:pt x="157" y="79"/>
                  </a:cubicBezTo>
                  <a:cubicBezTo>
                    <a:pt x="156" y="79"/>
                    <a:pt x="156" y="79"/>
                    <a:pt x="156" y="79"/>
                  </a:cubicBezTo>
                  <a:cubicBezTo>
                    <a:pt x="155" y="80"/>
                    <a:pt x="153" y="78"/>
                    <a:pt x="154" y="80"/>
                  </a:cubicBezTo>
                  <a:cubicBezTo>
                    <a:pt x="154" y="79"/>
                    <a:pt x="149" y="80"/>
                    <a:pt x="150" y="78"/>
                  </a:cubicBezTo>
                  <a:cubicBezTo>
                    <a:pt x="150" y="76"/>
                    <a:pt x="150" y="76"/>
                    <a:pt x="150" y="76"/>
                  </a:cubicBezTo>
                  <a:cubicBezTo>
                    <a:pt x="149" y="76"/>
                    <a:pt x="148" y="78"/>
                    <a:pt x="147" y="79"/>
                  </a:cubicBezTo>
                  <a:cubicBezTo>
                    <a:pt x="146" y="78"/>
                    <a:pt x="146" y="78"/>
                    <a:pt x="146" y="78"/>
                  </a:cubicBezTo>
                  <a:cubicBezTo>
                    <a:pt x="146" y="80"/>
                    <a:pt x="142" y="78"/>
                    <a:pt x="141" y="80"/>
                  </a:cubicBezTo>
                  <a:cubicBezTo>
                    <a:pt x="138" y="79"/>
                    <a:pt x="133" y="80"/>
                    <a:pt x="131" y="79"/>
                  </a:cubicBezTo>
                  <a:cubicBezTo>
                    <a:pt x="128" y="80"/>
                    <a:pt x="126" y="81"/>
                    <a:pt x="123" y="80"/>
                  </a:cubicBezTo>
                  <a:cubicBezTo>
                    <a:pt x="124" y="80"/>
                    <a:pt x="125" y="80"/>
                    <a:pt x="125" y="79"/>
                  </a:cubicBezTo>
                  <a:cubicBezTo>
                    <a:pt x="123" y="79"/>
                    <a:pt x="122" y="79"/>
                    <a:pt x="121" y="80"/>
                  </a:cubicBezTo>
                  <a:cubicBezTo>
                    <a:pt x="121" y="80"/>
                    <a:pt x="117" y="79"/>
                    <a:pt x="115" y="78"/>
                  </a:cubicBezTo>
                  <a:cubicBezTo>
                    <a:pt x="112" y="79"/>
                    <a:pt x="113" y="80"/>
                    <a:pt x="113" y="81"/>
                  </a:cubicBezTo>
                  <a:cubicBezTo>
                    <a:pt x="111" y="79"/>
                    <a:pt x="106" y="83"/>
                    <a:pt x="102" y="81"/>
                  </a:cubicBezTo>
                  <a:cubicBezTo>
                    <a:pt x="103" y="81"/>
                    <a:pt x="106" y="80"/>
                    <a:pt x="104" y="79"/>
                  </a:cubicBezTo>
                  <a:cubicBezTo>
                    <a:pt x="102" y="76"/>
                    <a:pt x="99" y="81"/>
                    <a:pt x="95" y="80"/>
                  </a:cubicBezTo>
                  <a:cubicBezTo>
                    <a:pt x="96" y="82"/>
                    <a:pt x="96" y="82"/>
                    <a:pt x="96" y="82"/>
                  </a:cubicBezTo>
                  <a:cubicBezTo>
                    <a:pt x="94" y="80"/>
                    <a:pt x="90" y="82"/>
                    <a:pt x="90" y="80"/>
                  </a:cubicBezTo>
                  <a:cubicBezTo>
                    <a:pt x="89" y="81"/>
                    <a:pt x="86" y="79"/>
                    <a:pt x="86" y="81"/>
                  </a:cubicBezTo>
                  <a:cubicBezTo>
                    <a:pt x="82" y="80"/>
                    <a:pt x="78" y="78"/>
                    <a:pt x="74" y="76"/>
                  </a:cubicBezTo>
                  <a:cubicBezTo>
                    <a:pt x="72" y="74"/>
                    <a:pt x="72" y="74"/>
                    <a:pt x="72" y="74"/>
                  </a:cubicBezTo>
                  <a:cubicBezTo>
                    <a:pt x="70" y="74"/>
                    <a:pt x="70" y="74"/>
                    <a:pt x="70" y="74"/>
                  </a:cubicBezTo>
                  <a:cubicBezTo>
                    <a:pt x="70" y="73"/>
                    <a:pt x="70" y="73"/>
                    <a:pt x="70" y="73"/>
                  </a:cubicBezTo>
                  <a:cubicBezTo>
                    <a:pt x="70" y="73"/>
                    <a:pt x="70" y="73"/>
                    <a:pt x="70" y="73"/>
                  </a:cubicBezTo>
                  <a:cubicBezTo>
                    <a:pt x="70" y="73"/>
                    <a:pt x="70" y="73"/>
                    <a:pt x="70" y="73"/>
                  </a:cubicBezTo>
                  <a:cubicBezTo>
                    <a:pt x="70" y="73"/>
                    <a:pt x="70" y="73"/>
                    <a:pt x="70" y="73"/>
                  </a:cubicBezTo>
                  <a:cubicBezTo>
                    <a:pt x="71" y="82"/>
                    <a:pt x="68" y="61"/>
                    <a:pt x="68" y="64"/>
                  </a:cubicBezTo>
                  <a:cubicBezTo>
                    <a:pt x="69" y="64"/>
                    <a:pt x="69" y="64"/>
                    <a:pt x="69" y="64"/>
                  </a:cubicBezTo>
                  <a:cubicBezTo>
                    <a:pt x="69" y="64"/>
                    <a:pt x="69" y="64"/>
                    <a:pt x="69" y="64"/>
                  </a:cubicBezTo>
                  <a:cubicBezTo>
                    <a:pt x="69" y="63"/>
                    <a:pt x="69" y="63"/>
                    <a:pt x="69" y="63"/>
                  </a:cubicBezTo>
                  <a:cubicBezTo>
                    <a:pt x="69" y="63"/>
                    <a:pt x="69" y="63"/>
                    <a:pt x="69" y="63"/>
                  </a:cubicBezTo>
                  <a:cubicBezTo>
                    <a:pt x="71" y="62"/>
                    <a:pt x="72" y="61"/>
                    <a:pt x="74" y="61"/>
                  </a:cubicBezTo>
                  <a:cubicBezTo>
                    <a:pt x="75" y="60"/>
                    <a:pt x="77" y="59"/>
                    <a:pt x="76" y="58"/>
                  </a:cubicBezTo>
                  <a:cubicBezTo>
                    <a:pt x="74" y="58"/>
                    <a:pt x="74" y="60"/>
                    <a:pt x="73" y="60"/>
                  </a:cubicBezTo>
                  <a:cubicBezTo>
                    <a:pt x="74" y="59"/>
                    <a:pt x="74" y="59"/>
                    <a:pt x="74" y="59"/>
                  </a:cubicBezTo>
                  <a:cubicBezTo>
                    <a:pt x="76" y="58"/>
                    <a:pt x="78" y="57"/>
                    <a:pt x="77" y="60"/>
                  </a:cubicBezTo>
                  <a:cubicBezTo>
                    <a:pt x="82" y="58"/>
                    <a:pt x="80" y="54"/>
                    <a:pt x="86" y="53"/>
                  </a:cubicBezTo>
                  <a:cubicBezTo>
                    <a:pt x="86" y="53"/>
                    <a:pt x="86" y="54"/>
                    <a:pt x="88" y="53"/>
                  </a:cubicBezTo>
                  <a:cubicBezTo>
                    <a:pt x="91" y="51"/>
                    <a:pt x="91" y="51"/>
                    <a:pt x="91" y="51"/>
                  </a:cubicBezTo>
                  <a:cubicBezTo>
                    <a:pt x="95" y="50"/>
                    <a:pt x="93" y="52"/>
                    <a:pt x="94" y="54"/>
                  </a:cubicBezTo>
                  <a:cubicBezTo>
                    <a:pt x="96" y="53"/>
                    <a:pt x="98" y="52"/>
                    <a:pt x="99" y="51"/>
                  </a:cubicBezTo>
                  <a:cubicBezTo>
                    <a:pt x="101" y="52"/>
                    <a:pt x="101" y="52"/>
                    <a:pt x="101" y="52"/>
                  </a:cubicBezTo>
                  <a:cubicBezTo>
                    <a:pt x="99" y="51"/>
                    <a:pt x="103" y="51"/>
                    <a:pt x="103" y="51"/>
                  </a:cubicBezTo>
                  <a:cubicBezTo>
                    <a:pt x="102" y="51"/>
                    <a:pt x="102" y="51"/>
                    <a:pt x="102" y="51"/>
                  </a:cubicBezTo>
                  <a:cubicBezTo>
                    <a:pt x="103" y="52"/>
                    <a:pt x="105" y="51"/>
                    <a:pt x="106" y="51"/>
                  </a:cubicBezTo>
                  <a:cubicBezTo>
                    <a:pt x="106" y="50"/>
                    <a:pt x="103" y="50"/>
                    <a:pt x="102" y="50"/>
                  </a:cubicBezTo>
                  <a:cubicBezTo>
                    <a:pt x="103" y="49"/>
                    <a:pt x="104" y="49"/>
                    <a:pt x="105" y="48"/>
                  </a:cubicBezTo>
                  <a:cubicBezTo>
                    <a:pt x="105" y="49"/>
                    <a:pt x="108" y="48"/>
                    <a:pt x="110" y="48"/>
                  </a:cubicBezTo>
                  <a:cubicBezTo>
                    <a:pt x="112" y="48"/>
                    <a:pt x="112" y="46"/>
                    <a:pt x="112" y="46"/>
                  </a:cubicBezTo>
                  <a:cubicBezTo>
                    <a:pt x="112" y="47"/>
                    <a:pt x="115" y="46"/>
                    <a:pt x="114" y="47"/>
                  </a:cubicBezTo>
                  <a:cubicBezTo>
                    <a:pt x="113" y="47"/>
                    <a:pt x="112" y="47"/>
                    <a:pt x="111" y="47"/>
                  </a:cubicBezTo>
                  <a:cubicBezTo>
                    <a:pt x="113" y="48"/>
                    <a:pt x="113" y="49"/>
                    <a:pt x="115" y="48"/>
                  </a:cubicBezTo>
                  <a:cubicBezTo>
                    <a:pt x="117" y="47"/>
                    <a:pt x="114" y="45"/>
                    <a:pt x="118" y="45"/>
                  </a:cubicBezTo>
                  <a:cubicBezTo>
                    <a:pt x="117" y="46"/>
                    <a:pt x="117" y="46"/>
                    <a:pt x="116" y="47"/>
                  </a:cubicBezTo>
                  <a:cubicBezTo>
                    <a:pt x="119" y="47"/>
                    <a:pt x="119" y="47"/>
                    <a:pt x="119" y="47"/>
                  </a:cubicBezTo>
                  <a:cubicBezTo>
                    <a:pt x="119" y="46"/>
                    <a:pt x="119" y="46"/>
                    <a:pt x="119" y="46"/>
                  </a:cubicBezTo>
                  <a:cubicBezTo>
                    <a:pt x="120" y="46"/>
                    <a:pt x="120" y="46"/>
                    <a:pt x="120" y="46"/>
                  </a:cubicBezTo>
                  <a:cubicBezTo>
                    <a:pt x="120" y="45"/>
                    <a:pt x="125" y="45"/>
                    <a:pt x="125" y="43"/>
                  </a:cubicBezTo>
                  <a:cubicBezTo>
                    <a:pt x="127" y="43"/>
                    <a:pt x="129" y="43"/>
                    <a:pt x="130" y="43"/>
                  </a:cubicBezTo>
                  <a:cubicBezTo>
                    <a:pt x="130" y="44"/>
                    <a:pt x="130" y="44"/>
                    <a:pt x="130" y="44"/>
                  </a:cubicBezTo>
                  <a:cubicBezTo>
                    <a:pt x="132" y="44"/>
                    <a:pt x="134" y="43"/>
                    <a:pt x="135" y="42"/>
                  </a:cubicBezTo>
                  <a:cubicBezTo>
                    <a:pt x="135" y="42"/>
                    <a:pt x="135" y="42"/>
                    <a:pt x="135" y="42"/>
                  </a:cubicBezTo>
                  <a:cubicBezTo>
                    <a:pt x="136" y="42"/>
                    <a:pt x="139" y="42"/>
                    <a:pt x="140" y="41"/>
                  </a:cubicBezTo>
                  <a:cubicBezTo>
                    <a:pt x="143" y="41"/>
                    <a:pt x="142" y="46"/>
                    <a:pt x="144" y="43"/>
                  </a:cubicBezTo>
                  <a:cubicBezTo>
                    <a:pt x="147" y="43"/>
                    <a:pt x="147" y="40"/>
                    <a:pt x="146" y="40"/>
                  </a:cubicBezTo>
                  <a:cubicBezTo>
                    <a:pt x="151" y="39"/>
                    <a:pt x="156" y="37"/>
                    <a:pt x="160" y="37"/>
                  </a:cubicBezTo>
                  <a:cubicBezTo>
                    <a:pt x="160" y="37"/>
                    <a:pt x="160" y="37"/>
                    <a:pt x="161" y="36"/>
                  </a:cubicBezTo>
                  <a:cubicBezTo>
                    <a:pt x="166" y="35"/>
                    <a:pt x="166" y="35"/>
                    <a:pt x="166" y="35"/>
                  </a:cubicBezTo>
                  <a:cubicBezTo>
                    <a:pt x="168" y="34"/>
                    <a:pt x="168" y="34"/>
                    <a:pt x="168" y="34"/>
                  </a:cubicBezTo>
                  <a:cubicBezTo>
                    <a:pt x="169" y="33"/>
                    <a:pt x="169" y="33"/>
                    <a:pt x="169" y="33"/>
                  </a:cubicBezTo>
                  <a:cubicBezTo>
                    <a:pt x="169" y="33"/>
                    <a:pt x="169" y="33"/>
                    <a:pt x="169" y="33"/>
                  </a:cubicBezTo>
                  <a:cubicBezTo>
                    <a:pt x="169" y="33"/>
                    <a:pt x="169" y="33"/>
                    <a:pt x="169" y="33"/>
                  </a:cubicBezTo>
                  <a:cubicBezTo>
                    <a:pt x="169" y="33"/>
                    <a:pt x="169" y="33"/>
                    <a:pt x="169" y="33"/>
                  </a:cubicBezTo>
                  <a:cubicBezTo>
                    <a:pt x="169" y="33"/>
                    <a:pt x="169" y="33"/>
                    <a:pt x="169" y="33"/>
                  </a:cubicBezTo>
                  <a:cubicBezTo>
                    <a:pt x="169" y="33"/>
                    <a:pt x="169" y="33"/>
                    <a:pt x="169" y="33"/>
                  </a:cubicBezTo>
                  <a:cubicBezTo>
                    <a:pt x="169" y="30"/>
                    <a:pt x="169" y="63"/>
                    <a:pt x="169" y="49"/>
                  </a:cubicBezTo>
                  <a:cubicBezTo>
                    <a:pt x="169" y="49"/>
                    <a:pt x="169" y="49"/>
                    <a:pt x="169" y="49"/>
                  </a:cubicBezTo>
                  <a:cubicBezTo>
                    <a:pt x="169" y="49"/>
                    <a:pt x="169" y="49"/>
                    <a:pt x="169" y="49"/>
                  </a:cubicBezTo>
                  <a:cubicBezTo>
                    <a:pt x="168" y="49"/>
                    <a:pt x="168" y="49"/>
                    <a:pt x="168" y="49"/>
                  </a:cubicBezTo>
                  <a:cubicBezTo>
                    <a:pt x="165" y="48"/>
                    <a:pt x="163" y="47"/>
                    <a:pt x="161" y="45"/>
                  </a:cubicBezTo>
                  <a:cubicBezTo>
                    <a:pt x="163" y="45"/>
                    <a:pt x="162" y="44"/>
                    <a:pt x="162" y="43"/>
                  </a:cubicBezTo>
                  <a:cubicBezTo>
                    <a:pt x="160" y="44"/>
                    <a:pt x="160" y="41"/>
                    <a:pt x="159" y="43"/>
                  </a:cubicBezTo>
                  <a:cubicBezTo>
                    <a:pt x="159" y="45"/>
                    <a:pt x="159" y="45"/>
                    <a:pt x="160" y="46"/>
                  </a:cubicBezTo>
                  <a:cubicBezTo>
                    <a:pt x="157" y="46"/>
                    <a:pt x="151" y="45"/>
                    <a:pt x="149" y="44"/>
                  </a:cubicBezTo>
                  <a:cubicBezTo>
                    <a:pt x="150" y="45"/>
                    <a:pt x="150" y="45"/>
                    <a:pt x="149" y="45"/>
                  </a:cubicBezTo>
                  <a:cubicBezTo>
                    <a:pt x="149" y="43"/>
                    <a:pt x="146" y="43"/>
                    <a:pt x="144" y="44"/>
                  </a:cubicBezTo>
                  <a:cubicBezTo>
                    <a:pt x="144" y="45"/>
                    <a:pt x="144" y="45"/>
                    <a:pt x="144" y="45"/>
                  </a:cubicBezTo>
                  <a:cubicBezTo>
                    <a:pt x="143" y="44"/>
                    <a:pt x="143" y="44"/>
                    <a:pt x="143" y="44"/>
                  </a:cubicBezTo>
                  <a:cubicBezTo>
                    <a:pt x="142" y="44"/>
                    <a:pt x="142" y="46"/>
                    <a:pt x="140" y="45"/>
                  </a:cubicBezTo>
                  <a:cubicBezTo>
                    <a:pt x="139" y="44"/>
                    <a:pt x="139" y="44"/>
                    <a:pt x="139" y="44"/>
                  </a:cubicBezTo>
                  <a:cubicBezTo>
                    <a:pt x="137" y="45"/>
                    <a:pt x="134" y="47"/>
                    <a:pt x="131" y="46"/>
                  </a:cubicBezTo>
                  <a:cubicBezTo>
                    <a:pt x="129" y="45"/>
                    <a:pt x="129" y="45"/>
                    <a:pt x="129" y="45"/>
                  </a:cubicBezTo>
                  <a:cubicBezTo>
                    <a:pt x="128" y="45"/>
                    <a:pt x="126" y="46"/>
                    <a:pt x="128" y="46"/>
                  </a:cubicBezTo>
                  <a:cubicBezTo>
                    <a:pt x="124" y="46"/>
                    <a:pt x="121" y="46"/>
                    <a:pt x="119" y="45"/>
                  </a:cubicBezTo>
                  <a:cubicBezTo>
                    <a:pt x="113" y="49"/>
                    <a:pt x="101" y="51"/>
                    <a:pt x="92" y="50"/>
                  </a:cubicBezTo>
                  <a:cubicBezTo>
                    <a:pt x="92" y="49"/>
                    <a:pt x="92" y="49"/>
                    <a:pt x="92" y="49"/>
                  </a:cubicBezTo>
                  <a:cubicBezTo>
                    <a:pt x="89" y="49"/>
                    <a:pt x="91" y="51"/>
                    <a:pt x="89" y="50"/>
                  </a:cubicBezTo>
                  <a:cubicBezTo>
                    <a:pt x="90" y="50"/>
                    <a:pt x="87" y="49"/>
                    <a:pt x="89" y="48"/>
                  </a:cubicBezTo>
                  <a:cubicBezTo>
                    <a:pt x="85" y="47"/>
                    <a:pt x="84" y="49"/>
                    <a:pt x="82" y="49"/>
                  </a:cubicBezTo>
                  <a:cubicBezTo>
                    <a:pt x="81" y="50"/>
                    <a:pt x="84" y="48"/>
                    <a:pt x="83" y="50"/>
                  </a:cubicBezTo>
                  <a:cubicBezTo>
                    <a:pt x="83" y="50"/>
                    <a:pt x="78" y="48"/>
                    <a:pt x="77" y="50"/>
                  </a:cubicBezTo>
                  <a:cubicBezTo>
                    <a:pt x="76" y="49"/>
                    <a:pt x="77" y="48"/>
                    <a:pt x="78" y="47"/>
                  </a:cubicBezTo>
                  <a:cubicBezTo>
                    <a:pt x="75" y="48"/>
                    <a:pt x="75" y="48"/>
                    <a:pt x="75" y="48"/>
                  </a:cubicBezTo>
                  <a:cubicBezTo>
                    <a:pt x="73" y="46"/>
                    <a:pt x="82" y="45"/>
                    <a:pt x="80" y="42"/>
                  </a:cubicBezTo>
                  <a:cubicBezTo>
                    <a:pt x="78" y="42"/>
                    <a:pt x="78" y="42"/>
                    <a:pt x="78" y="42"/>
                  </a:cubicBezTo>
                  <a:cubicBezTo>
                    <a:pt x="76" y="40"/>
                    <a:pt x="83" y="41"/>
                    <a:pt x="79" y="40"/>
                  </a:cubicBezTo>
                  <a:cubicBezTo>
                    <a:pt x="77" y="40"/>
                    <a:pt x="77" y="40"/>
                    <a:pt x="77" y="40"/>
                  </a:cubicBezTo>
                  <a:cubicBezTo>
                    <a:pt x="75" y="37"/>
                    <a:pt x="76" y="38"/>
                    <a:pt x="76" y="37"/>
                  </a:cubicBezTo>
                  <a:cubicBezTo>
                    <a:pt x="75" y="36"/>
                    <a:pt x="75" y="36"/>
                    <a:pt x="74" y="36"/>
                  </a:cubicBezTo>
                  <a:cubicBezTo>
                    <a:pt x="78" y="32"/>
                    <a:pt x="73" y="30"/>
                    <a:pt x="79" y="28"/>
                  </a:cubicBezTo>
                  <a:cubicBezTo>
                    <a:pt x="81" y="28"/>
                    <a:pt x="74" y="30"/>
                    <a:pt x="76" y="31"/>
                  </a:cubicBezTo>
                  <a:cubicBezTo>
                    <a:pt x="79" y="31"/>
                    <a:pt x="81" y="28"/>
                    <a:pt x="83" y="27"/>
                  </a:cubicBezTo>
                  <a:cubicBezTo>
                    <a:pt x="81" y="27"/>
                    <a:pt x="82" y="25"/>
                    <a:pt x="84" y="24"/>
                  </a:cubicBezTo>
                  <a:cubicBezTo>
                    <a:pt x="87" y="24"/>
                    <a:pt x="83" y="26"/>
                    <a:pt x="86" y="26"/>
                  </a:cubicBezTo>
                  <a:cubicBezTo>
                    <a:pt x="87" y="24"/>
                    <a:pt x="90" y="23"/>
                    <a:pt x="87" y="23"/>
                  </a:cubicBezTo>
                  <a:cubicBezTo>
                    <a:pt x="88" y="20"/>
                    <a:pt x="90" y="23"/>
                    <a:pt x="91" y="20"/>
                  </a:cubicBezTo>
                  <a:cubicBezTo>
                    <a:pt x="93" y="22"/>
                    <a:pt x="89" y="25"/>
                    <a:pt x="93" y="25"/>
                  </a:cubicBezTo>
                  <a:cubicBezTo>
                    <a:pt x="92" y="23"/>
                    <a:pt x="97" y="22"/>
                    <a:pt x="95" y="20"/>
                  </a:cubicBezTo>
                  <a:cubicBezTo>
                    <a:pt x="96" y="20"/>
                    <a:pt x="97" y="21"/>
                    <a:pt x="96" y="22"/>
                  </a:cubicBezTo>
                  <a:cubicBezTo>
                    <a:pt x="98" y="23"/>
                    <a:pt x="100" y="18"/>
                    <a:pt x="101" y="21"/>
                  </a:cubicBezTo>
                  <a:cubicBezTo>
                    <a:pt x="102" y="20"/>
                    <a:pt x="102" y="20"/>
                    <a:pt x="102" y="20"/>
                  </a:cubicBezTo>
                  <a:cubicBezTo>
                    <a:pt x="102" y="20"/>
                    <a:pt x="103" y="20"/>
                    <a:pt x="105" y="21"/>
                  </a:cubicBezTo>
                  <a:cubicBezTo>
                    <a:pt x="106" y="21"/>
                    <a:pt x="110" y="18"/>
                    <a:pt x="110" y="20"/>
                  </a:cubicBezTo>
                  <a:cubicBezTo>
                    <a:pt x="111" y="20"/>
                    <a:pt x="115" y="19"/>
                    <a:pt x="113" y="18"/>
                  </a:cubicBezTo>
                  <a:cubicBezTo>
                    <a:pt x="110" y="17"/>
                    <a:pt x="110" y="19"/>
                    <a:pt x="109" y="17"/>
                  </a:cubicBezTo>
                  <a:cubicBezTo>
                    <a:pt x="111" y="19"/>
                    <a:pt x="112" y="16"/>
                    <a:pt x="114" y="16"/>
                  </a:cubicBezTo>
                  <a:cubicBezTo>
                    <a:pt x="114" y="16"/>
                    <a:pt x="114" y="16"/>
                    <a:pt x="114" y="16"/>
                  </a:cubicBezTo>
                  <a:cubicBezTo>
                    <a:pt x="115" y="16"/>
                    <a:pt x="117" y="16"/>
                    <a:pt x="117" y="15"/>
                  </a:cubicBezTo>
                  <a:cubicBezTo>
                    <a:pt x="117" y="15"/>
                    <a:pt x="117" y="16"/>
                    <a:pt x="118" y="16"/>
                  </a:cubicBezTo>
                  <a:cubicBezTo>
                    <a:pt x="119" y="14"/>
                    <a:pt x="119" y="14"/>
                    <a:pt x="119" y="14"/>
                  </a:cubicBezTo>
                  <a:cubicBezTo>
                    <a:pt x="122" y="13"/>
                    <a:pt x="120" y="17"/>
                    <a:pt x="123" y="16"/>
                  </a:cubicBezTo>
                  <a:cubicBezTo>
                    <a:pt x="121" y="17"/>
                    <a:pt x="121" y="17"/>
                    <a:pt x="121" y="17"/>
                  </a:cubicBezTo>
                  <a:cubicBezTo>
                    <a:pt x="121" y="17"/>
                    <a:pt x="123" y="18"/>
                    <a:pt x="124" y="17"/>
                  </a:cubicBezTo>
                  <a:cubicBezTo>
                    <a:pt x="125" y="16"/>
                    <a:pt x="126" y="14"/>
                    <a:pt x="126" y="13"/>
                  </a:cubicBezTo>
                  <a:cubicBezTo>
                    <a:pt x="128" y="12"/>
                    <a:pt x="127" y="14"/>
                    <a:pt x="129" y="13"/>
                  </a:cubicBezTo>
                  <a:cubicBezTo>
                    <a:pt x="127" y="15"/>
                    <a:pt x="127" y="15"/>
                    <a:pt x="127" y="15"/>
                  </a:cubicBezTo>
                  <a:cubicBezTo>
                    <a:pt x="126" y="15"/>
                    <a:pt x="129" y="17"/>
                    <a:pt x="131" y="16"/>
                  </a:cubicBezTo>
                  <a:cubicBezTo>
                    <a:pt x="133" y="15"/>
                    <a:pt x="135" y="13"/>
                    <a:pt x="132" y="13"/>
                  </a:cubicBezTo>
                  <a:cubicBezTo>
                    <a:pt x="133" y="13"/>
                    <a:pt x="135" y="13"/>
                    <a:pt x="135" y="14"/>
                  </a:cubicBezTo>
                  <a:cubicBezTo>
                    <a:pt x="137" y="13"/>
                    <a:pt x="134" y="13"/>
                    <a:pt x="136" y="12"/>
                  </a:cubicBezTo>
                  <a:cubicBezTo>
                    <a:pt x="138" y="12"/>
                    <a:pt x="141" y="13"/>
                    <a:pt x="143" y="14"/>
                  </a:cubicBezTo>
                  <a:cubicBezTo>
                    <a:pt x="141" y="16"/>
                    <a:pt x="141" y="16"/>
                    <a:pt x="141" y="16"/>
                  </a:cubicBezTo>
                  <a:cubicBezTo>
                    <a:pt x="143" y="16"/>
                    <a:pt x="143" y="16"/>
                    <a:pt x="143" y="16"/>
                  </a:cubicBezTo>
                  <a:cubicBezTo>
                    <a:pt x="141" y="18"/>
                    <a:pt x="144" y="17"/>
                    <a:pt x="143" y="19"/>
                  </a:cubicBezTo>
                  <a:cubicBezTo>
                    <a:pt x="144" y="19"/>
                    <a:pt x="146" y="18"/>
                    <a:pt x="147" y="18"/>
                  </a:cubicBezTo>
                  <a:cubicBezTo>
                    <a:pt x="143" y="15"/>
                    <a:pt x="150" y="13"/>
                    <a:pt x="148" y="11"/>
                  </a:cubicBezTo>
                  <a:cubicBezTo>
                    <a:pt x="153" y="9"/>
                    <a:pt x="152" y="16"/>
                    <a:pt x="156" y="11"/>
                  </a:cubicBezTo>
                  <a:cubicBezTo>
                    <a:pt x="155" y="11"/>
                    <a:pt x="157" y="8"/>
                    <a:pt x="155" y="10"/>
                  </a:cubicBezTo>
                  <a:cubicBezTo>
                    <a:pt x="158" y="9"/>
                    <a:pt x="156" y="7"/>
                    <a:pt x="160" y="7"/>
                  </a:cubicBezTo>
                  <a:cubicBezTo>
                    <a:pt x="157" y="9"/>
                    <a:pt x="163" y="9"/>
                    <a:pt x="160" y="11"/>
                  </a:cubicBezTo>
                  <a:cubicBezTo>
                    <a:pt x="160" y="11"/>
                    <a:pt x="157" y="11"/>
                    <a:pt x="157" y="12"/>
                  </a:cubicBezTo>
                  <a:cubicBezTo>
                    <a:pt x="158" y="12"/>
                    <a:pt x="157" y="14"/>
                    <a:pt x="160" y="14"/>
                  </a:cubicBezTo>
                  <a:cubicBezTo>
                    <a:pt x="162" y="13"/>
                    <a:pt x="164" y="12"/>
                    <a:pt x="164" y="11"/>
                  </a:cubicBezTo>
                  <a:cubicBezTo>
                    <a:pt x="163" y="10"/>
                    <a:pt x="161" y="12"/>
                    <a:pt x="162" y="10"/>
                  </a:cubicBezTo>
                  <a:cubicBezTo>
                    <a:pt x="165" y="9"/>
                    <a:pt x="166" y="11"/>
                    <a:pt x="167" y="8"/>
                  </a:cubicBezTo>
                  <a:cubicBezTo>
                    <a:pt x="165" y="9"/>
                    <a:pt x="164" y="7"/>
                    <a:pt x="164" y="6"/>
                  </a:cubicBezTo>
                  <a:cubicBezTo>
                    <a:pt x="166" y="5"/>
                    <a:pt x="166" y="5"/>
                    <a:pt x="166" y="5"/>
                  </a:cubicBezTo>
                  <a:cubicBezTo>
                    <a:pt x="166" y="6"/>
                    <a:pt x="166" y="6"/>
                    <a:pt x="166" y="6"/>
                  </a:cubicBezTo>
                  <a:cubicBezTo>
                    <a:pt x="170" y="5"/>
                    <a:pt x="167" y="4"/>
                    <a:pt x="171" y="3"/>
                  </a:cubicBezTo>
                  <a:cubicBezTo>
                    <a:pt x="173" y="4"/>
                    <a:pt x="173" y="4"/>
                    <a:pt x="173" y="4"/>
                  </a:cubicBezTo>
                  <a:cubicBezTo>
                    <a:pt x="173" y="6"/>
                    <a:pt x="167" y="5"/>
                    <a:pt x="169" y="8"/>
                  </a:cubicBezTo>
                  <a:cubicBezTo>
                    <a:pt x="171" y="7"/>
                    <a:pt x="172" y="6"/>
                    <a:pt x="174" y="6"/>
                  </a:cubicBezTo>
                  <a:cubicBezTo>
                    <a:pt x="173" y="7"/>
                    <a:pt x="173" y="7"/>
                    <a:pt x="173" y="7"/>
                  </a:cubicBezTo>
                  <a:cubicBezTo>
                    <a:pt x="174" y="6"/>
                    <a:pt x="176" y="10"/>
                    <a:pt x="179" y="7"/>
                  </a:cubicBezTo>
                  <a:cubicBezTo>
                    <a:pt x="180" y="5"/>
                    <a:pt x="179" y="6"/>
                    <a:pt x="179" y="4"/>
                  </a:cubicBezTo>
                  <a:cubicBezTo>
                    <a:pt x="181" y="3"/>
                    <a:pt x="181" y="3"/>
                    <a:pt x="181" y="3"/>
                  </a:cubicBezTo>
                  <a:cubicBezTo>
                    <a:pt x="181" y="3"/>
                    <a:pt x="181" y="3"/>
                    <a:pt x="181" y="3"/>
                  </a:cubicBezTo>
                  <a:cubicBezTo>
                    <a:pt x="181" y="3"/>
                    <a:pt x="181" y="3"/>
                    <a:pt x="181" y="3"/>
                  </a:cubicBezTo>
                  <a:cubicBezTo>
                    <a:pt x="181" y="3"/>
                    <a:pt x="181" y="3"/>
                    <a:pt x="181" y="3"/>
                  </a:cubicBezTo>
                  <a:cubicBezTo>
                    <a:pt x="181" y="3"/>
                    <a:pt x="181" y="3"/>
                    <a:pt x="181" y="3"/>
                  </a:cubicBezTo>
                  <a:cubicBezTo>
                    <a:pt x="181" y="3"/>
                    <a:pt x="181" y="3"/>
                    <a:pt x="181" y="3"/>
                  </a:cubicBezTo>
                  <a:cubicBezTo>
                    <a:pt x="182" y="0"/>
                    <a:pt x="178" y="37"/>
                    <a:pt x="179" y="21"/>
                  </a:cubicBezTo>
                  <a:cubicBezTo>
                    <a:pt x="179" y="21"/>
                    <a:pt x="179" y="21"/>
                    <a:pt x="179" y="21"/>
                  </a:cubicBezTo>
                  <a:cubicBezTo>
                    <a:pt x="179" y="21"/>
                    <a:pt x="179" y="21"/>
                    <a:pt x="179" y="21"/>
                  </a:cubicBezTo>
                  <a:cubicBezTo>
                    <a:pt x="179" y="21"/>
                    <a:pt x="179" y="21"/>
                    <a:pt x="179" y="21"/>
                  </a:cubicBezTo>
                  <a:cubicBezTo>
                    <a:pt x="178" y="21"/>
                    <a:pt x="178" y="21"/>
                    <a:pt x="178" y="21"/>
                  </a:cubicBezTo>
                  <a:cubicBezTo>
                    <a:pt x="178" y="21"/>
                    <a:pt x="178" y="21"/>
                    <a:pt x="178" y="21"/>
                  </a:cubicBezTo>
                  <a:cubicBezTo>
                    <a:pt x="177" y="21"/>
                    <a:pt x="176" y="21"/>
                    <a:pt x="175" y="20"/>
                  </a:cubicBezTo>
                  <a:cubicBezTo>
                    <a:pt x="176" y="19"/>
                    <a:pt x="171" y="19"/>
                    <a:pt x="174" y="18"/>
                  </a:cubicBezTo>
                  <a:cubicBezTo>
                    <a:pt x="175" y="18"/>
                    <a:pt x="176" y="19"/>
                    <a:pt x="177" y="20"/>
                  </a:cubicBezTo>
                  <a:cubicBezTo>
                    <a:pt x="180" y="20"/>
                    <a:pt x="180" y="20"/>
                    <a:pt x="180" y="20"/>
                  </a:cubicBezTo>
                  <a:cubicBezTo>
                    <a:pt x="180" y="20"/>
                    <a:pt x="180" y="20"/>
                    <a:pt x="180" y="20"/>
                  </a:cubicBezTo>
                  <a:cubicBezTo>
                    <a:pt x="180" y="20"/>
                    <a:pt x="180" y="20"/>
                    <a:pt x="180" y="20"/>
                  </a:cubicBezTo>
                  <a:cubicBezTo>
                    <a:pt x="180" y="13"/>
                    <a:pt x="178" y="36"/>
                    <a:pt x="181" y="4"/>
                  </a:cubicBezTo>
                  <a:cubicBezTo>
                    <a:pt x="181" y="4"/>
                    <a:pt x="181" y="4"/>
                    <a:pt x="181" y="4"/>
                  </a:cubicBezTo>
                  <a:cubicBezTo>
                    <a:pt x="181" y="4"/>
                    <a:pt x="181" y="4"/>
                    <a:pt x="181" y="4"/>
                  </a:cubicBezTo>
                  <a:cubicBezTo>
                    <a:pt x="181" y="4"/>
                    <a:pt x="181" y="4"/>
                    <a:pt x="181" y="4"/>
                  </a:cubicBezTo>
                  <a:cubicBezTo>
                    <a:pt x="181" y="4"/>
                    <a:pt x="181" y="4"/>
                    <a:pt x="181" y="4"/>
                  </a:cubicBezTo>
                  <a:cubicBezTo>
                    <a:pt x="181" y="4"/>
                    <a:pt x="181" y="4"/>
                    <a:pt x="181" y="4"/>
                  </a:cubicBezTo>
                  <a:cubicBezTo>
                    <a:pt x="181" y="5"/>
                    <a:pt x="181" y="5"/>
                    <a:pt x="181" y="5"/>
                  </a:cubicBezTo>
                  <a:cubicBezTo>
                    <a:pt x="181" y="5"/>
                    <a:pt x="181" y="5"/>
                    <a:pt x="181" y="5"/>
                  </a:cubicBezTo>
                  <a:cubicBezTo>
                    <a:pt x="180" y="6"/>
                    <a:pt x="180" y="6"/>
                    <a:pt x="180" y="6"/>
                  </a:cubicBezTo>
                  <a:cubicBezTo>
                    <a:pt x="182" y="8"/>
                    <a:pt x="177" y="6"/>
                    <a:pt x="176" y="9"/>
                  </a:cubicBezTo>
                  <a:cubicBezTo>
                    <a:pt x="180" y="8"/>
                    <a:pt x="180" y="10"/>
                    <a:pt x="182" y="12"/>
                  </a:cubicBezTo>
                  <a:cubicBezTo>
                    <a:pt x="182" y="13"/>
                    <a:pt x="184" y="6"/>
                    <a:pt x="183" y="15"/>
                  </a:cubicBezTo>
                  <a:cubicBezTo>
                    <a:pt x="183" y="12"/>
                    <a:pt x="182" y="22"/>
                    <a:pt x="183" y="9"/>
                  </a:cubicBezTo>
                  <a:cubicBezTo>
                    <a:pt x="183" y="9"/>
                    <a:pt x="182" y="8"/>
                    <a:pt x="182" y="8"/>
                  </a:cubicBezTo>
                  <a:cubicBezTo>
                    <a:pt x="183" y="8"/>
                    <a:pt x="183" y="8"/>
                    <a:pt x="183" y="8"/>
                  </a:cubicBezTo>
                  <a:cubicBezTo>
                    <a:pt x="183" y="8"/>
                    <a:pt x="183" y="8"/>
                    <a:pt x="183" y="8"/>
                  </a:cubicBezTo>
                  <a:cubicBezTo>
                    <a:pt x="183" y="8"/>
                    <a:pt x="183" y="8"/>
                    <a:pt x="183" y="8"/>
                  </a:cubicBezTo>
                  <a:cubicBezTo>
                    <a:pt x="183" y="8"/>
                    <a:pt x="183" y="8"/>
                    <a:pt x="183" y="8"/>
                  </a:cubicBezTo>
                  <a:cubicBezTo>
                    <a:pt x="183" y="5"/>
                    <a:pt x="181" y="26"/>
                    <a:pt x="182" y="17"/>
                  </a:cubicBezTo>
                  <a:cubicBezTo>
                    <a:pt x="182" y="17"/>
                    <a:pt x="182" y="17"/>
                    <a:pt x="182" y="17"/>
                  </a:cubicBezTo>
                  <a:cubicBezTo>
                    <a:pt x="182" y="17"/>
                    <a:pt x="182" y="17"/>
                    <a:pt x="182" y="17"/>
                  </a:cubicBezTo>
                  <a:cubicBezTo>
                    <a:pt x="181" y="17"/>
                    <a:pt x="181" y="17"/>
                    <a:pt x="181" y="17"/>
                  </a:cubicBezTo>
                  <a:cubicBezTo>
                    <a:pt x="181" y="17"/>
                    <a:pt x="181" y="17"/>
                    <a:pt x="181" y="17"/>
                  </a:cubicBezTo>
                  <a:cubicBezTo>
                    <a:pt x="181" y="17"/>
                    <a:pt x="181" y="17"/>
                    <a:pt x="181" y="17"/>
                  </a:cubicBezTo>
                  <a:cubicBezTo>
                    <a:pt x="180" y="16"/>
                    <a:pt x="180" y="16"/>
                    <a:pt x="180" y="16"/>
                  </a:cubicBezTo>
                  <a:cubicBezTo>
                    <a:pt x="177" y="16"/>
                    <a:pt x="177" y="16"/>
                    <a:pt x="177" y="16"/>
                  </a:cubicBezTo>
                  <a:cubicBezTo>
                    <a:pt x="176" y="15"/>
                    <a:pt x="175" y="16"/>
                    <a:pt x="174" y="16"/>
                  </a:cubicBezTo>
                  <a:cubicBezTo>
                    <a:pt x="173" y="15"/>
                    <a:pt x="173" y="13"/>
                    <a:pt x="175" y="14"/>
                  </a:cubicBezTo>
                  <a:cubicBezTo>
                    <a:pt x="171" y="13"/>
                    <a:pt x="166" y="12"/>
                    <a:pt x="162" y="11"/>
                  </a:cubicBezTo>
                  <a:cubicBezTo>
                    <a:pt x="164" y="13"/>
                    <a:pt x="157" y="11"/>
                    <a:pt x="159" y="13"/>
                  </a:cubicBezTo>
                  <a:cubicBezTo>
                    <a:pt x="161" y="14"/>
                    <a:pt x="163" y="16"/>
                    <a:pt x="161" y="17"/>
                  </a:cubicBezTo>
                  <a:cubicBezTo>
                    <a:pt x="160" y="17"/>
                    <a:pt x="161" y="16"/>
                    <a:pt x="161" y="15"/>
                  </a:cubicBezTo>
                  <a:cubicBezTo>
                    <a:pt x="159" y="16"/>
                    <a:pt x="158" y="13"/>
                    <a:pt x="156" y="15"/>
                  </a:cubicBezTo>
                  <a:cubicBezTo>
                    <a:pt x="160" y="14"/>
                    <a:pt x="157" y="12"/>
                    <a:pt x="158" y="10"/>
                  </a:cubicBezTo>
                  <a:cubicBezTo>
                    <a:pt x="155" y="11"/>
                    <a:pt x="158" y="9"/>
                    <a:pt x="155" y="9"/>
                  </a:cubicBezTo>
                  <a:cubicBezTo>
                    <a:pt x="152" y="10"/>
                    <a:pt x="149" y="10"/>
                    <a:pt x="145" y="11"/>
                  </a:cubicBezTo>
                  <a:cubicBezTo>
                    <a:pt x="141" y="9"/>
                    <a:pt x="134" y="11"/>
                    <a:pt x="131" y="12"/>
                  </a:cubicBezTo>
                  <a:cubicBezTo>
                    <a:pt x="128" y="11"/>
                    <a:pt x="130" y="9"/>
                    <a:pt x="127" y="8"/>
                  </a:cubicBezTo>
                  <a:cubicBezTo>
                    <a:pt x="125" y="9"/>
                    <a:pt x="130" y="10"/>
                    <a:pt x="126" y="10"/>
                  </a:cubicBezTo>
                  <a:cubicBezTo>
                    <a:pt x="126" y="9"/>
                    <a:pt x="126" y="9"/>
                    <a:pt x="126" y="9"/>
                  </a:cubicBezTo>
                  <a:cubicBezTo>
                    <a:pt x="125" y="10"/>
                    <a:pt x="119" y="8"/>
                    <a:pt x="118" y="12"/>
                  </a:cubicBezTo>
                  <a:cubicBezTo>
                    <a:pt x="119" y="9"/>
                    <a:pt x="119" y="9"/>
                    <a:pt x="119" y="9"/>
                  </a:cubicBezTo>
                  <a:cubicBezTo>
                    <a:pt x="118" y="9"/>
                    <a:pt x="118" y="10"/>
                    <a:pt x="117" y="10"/>
                  </a:cubicBezTo>
                  <a:cubicBezTo>
                    <a:pt x="117" y="9"/>
                    <a:pt x="116" y="9"/>
                    <a:pt x="117" y="8"/>
                  </a:cubicBezTo>
                  <a:cubicBezTo>
                    <a:pt x="115" y="7"/>
                    <a:pt x="112" y="9"/>
                    <a:pt x="110" y="9"/>
                  </a:cubicBezTo>
                  <a:cubicBezTo>
                    <a:pt x="111" y="10"/>
                    <a:pt x="111" y="10"/>
                    <a:pt x="111" y="10"/>
                  </a:cubicBezTo>
                  <a:cubicBezTo>
                    <a:pt x="107" y="12"/>
                    <a:pt x="104" y="11"/>
                    <a:pt x="100" y="12"/>
                  </a:cubicBezTo>
                  <a:cubicBezTo>
                    <a:pt x="100" y="10"/>
                    <a:pt x="100" y="10"/>
                    <a:pt x="100" y="10"/>
                  </a:cubicBezTo>
                  <a:cubicBezTo>
                    <a:pt x="97" y="11"/>
                    <a:pt x="97" y="11"/>
                    <a:pt x="97" y="11"/>
                  </a:cubicBezTo>
                  <a:cubicBezTo>
                    <a:pt x="98" y="10"/>
                    <a:pt x="95" y="10"/>
                    <a:pt x="94" y="11"/>
                  </a:cubicBezTo>
                  <a:cubicBezTo>
                    <a:pt x="100" y="7"/>
                    <a:pt x="100" y="7"/>
                    <a:pt x="100" y="7"/>
                  </a:cubicBezTo>
                  <a:cubicBezTo>
                    <a:pt x="102" y="7"/>
                    <a:pt x="99" y="9"/>
                    <a:pt x="100" y="10"/>
                  </a:cubicBezTo>
                  <a:cubicBezTo>
                    <a:pt x="101" y="11"/>
                    <a:pt x="105" y="10"/>
                    <a:pt x="105" y="9"/>
                  </a:cubicBezTo>
                  <a:cubicBezTo>
                    <a:pt x="104" y="9"/>
                    <a:pt x="104" y="9"/>
                    <a:pt x="103" y="10"/>
                  </a:cubicBezTo>
                  <a:cubicBezTo>
                    <a:pt x="102" y="8"/>
                    <a:pt x="104" y="8"/>
                    <a:pt x="105" y="6"/>
                  </a:cubicBezTo>
                  <a:cubicBezTo>
                    <a:pt x="105" y="6"/>
                    <a:pt x="103" y="6"/>
                    <a:pt x="103" y="7"/>
                  </a:cubicBezTo>
                  <a:cubicBezTo>
                    <a:pt x="105" y="6"/>
                    <a:pt x="106" y="5"/>
                    <a:pt x="109" y="5"/>
                  </a:cubicBezTo>
                  <a:cubicBezTo>
                    <a:pt x="107" y="6"/>
                    <a:pt x="110" y="6"/>
                    <a:pt x="109" y="7"/>
                  </a:cubicBezTo>
                  <a:cubicBezTo>
                    <a:pt x="109" y="5"/>
                    <a:pt x="112" y="4"/>
                    <a:pt x="115" y="4"/>
                  </a:cubicBezTo>
                  <a:cubicBezTo>
                    <a:pt x="118" y="6"/>
                    <a:pt x="121" y="2"/>
                    <a:pt x="125" y="3"/>
                  </a:cubicBezTo>
                  <a:cubicBezTo>
                    <a:pt x="123" y="4"/>
                    <a:pt x="122" y="6"/>
                    <a:pt x="119" y="7"/>
                  </a:cubicBezTo>
                  <a:cubicBezTo>
                    <a:pt x="122" y="7"/>
                    <a:pt x="122" y="7"/>
                    <a:pt x="124" y="7"/>
                  </a:cubicBezTo>
                  <a:cubicBezTo>
                    <a:pt x="125" y="6"/>
                    <a:pt x="126" y="4"/>
                    <a:pt x="129" y="3"/>
                  </a:cubicBezTo>
                  <a:cubicBezTo>
                    <a:pt x="129" y="4"/>
                    <a:pt x="129" y="4"/>
                    <a:pt x="129" y="4"/>
                  </a:cubicBezTo>
                  <a:cubicBezTo>
                    <a:pt x="132" y="3"/>
                    <a:pt x="132" y="1"/>
                    <a:pt x="135" y="2"/>
                  </a:cubicBezTo>
                  <a:cubicBezTo>
                    <a:pt x="142" y="2"/>
                    <a:pt x="148" y="2"/>
                    <a:pt x="153" y="2"/>
                  </a:cubicBezTo>
                  <a:cubicBezTo>
                    <a:pt x="153" y="3"/>
                    <a:pt x="153" y="3"/>
                    <a:pt x="153" y="3"/>
                  </a:cubicBezTo>
                  <a:cubicBezTo>
                    <a:pt x="156" y="1"/>
                    <a:pt x="162" y="2"/>
                    <a:pt x="165" y="2"/>
                  </a:cubicBezTo>
                  <a:cubicBezTo>
                    <a:pt x="171" y="4"/>
                    <a:pt x="179" y="4"/>
                    <a:pt x="181" y="7"/>
                  </a:cubicBezTo>
                  <a:cubicBezTo>
                    <a:pt x="185" y="9"/>
                    <a:pt x="185" y="9"/>
                    <a:pt x="185" y="9"/>
                  </a:cubicBezTo>
                  <a:cubicBezTo>
                    <a:pt x="186" y="9"/>
                    <a:pt x="186" y="9"/>
                    <a:pt x="186" y="9"/>
                  </a:cubicBezTo>
                  <a:cubicBezTo>
                    <a:pt x="186" y="9"/>
                    <a:pt x="186" y="9"/>
                    <a:pt x="186" y="9"/>
                  </a:cubicBezTo>
                  <a:cubicBezTo>
                    <a:pt x="186" y="9"/>
                    <a:pt x="186" y="9"/>
                    <a:pt x="186" y="9"/>
                  </a:cubicBezTo>
                  <a:cubicBezTo>
                    <a:pt x="186" y="9"/>
                    <a:pt x="186" y="9"/>
                    <a:pt x="186" y="9"/>
                  </a:cubicBezTo>
                  <a:cubicBezTo>
                    <a:pt x="186" y="9"/>
                    <a:pt x="186" y="9"/>
                    <a:pt x="186" y="9"/>
                  </a:cubicBezTo>
                  <a:cubicBezTo>
                    <a:pt x="187" y="2"/>
                    <a:pt x="185" y="18"/>
                    <a:pt x="186" y="16"/>
                  </a:cubicBezTo>
                  <a:cubicBezTo>
                    <a:pt x="186" y="17"/>
                    <a:pt x="186" y="17"/>
                    <a:pt x="186" y="17"/>
                  </a:cubicBezTo>
                  <a:cubicBezTo>
                    <a:pt x="185" y="17"/>
                    <a:pt x="185" y="17"/>
                    <a:pt x="185" y="17"/>
                  </a:cubicBezTo>
                  <a:cubicBezTo>
                    <a:pt x="185" y="17"/>
                    <a:pt x="185" y="17"/>
                    <a:pt x="185" y="17"/>
                  </a:cubicBezTo>
                  <a:cubicBezTo>
                    <a:pt x="183" y="17"/>
                    <a:pt x="183" y="17"/>
                    <a:pt x="183" y="17"/>
                  </a:cubicBezTo>
                  <a:cubicBezTo>
                    <a:pt x="176" y="20"/>
                    <a:pt x="176" y="20"/>
                    <a:pt x="176" y="20"/>
                  </a:cubicBezTo>
                  <a:cubicBezTo>
                    <a:pt x="171" y="22"/>
                    <a:pt x="166" y="23"/>
                    <a:pt x="161" y="24"/>
                  </a:cubicBezTo>
                  <a:cubicBezTo>
                    <a:pt x="162" y="22"/>
                    <a:pt x="162" y="22"/>
                    <a:pt x="162" y="22"/>
                  </a:cubicBezTo>
                  <a:cubicBezTo>
                    <a:pt x="161" y="24"/>
                    <a:pt x="161" y="21"/>
                    <a:pt x="159" y="22"/>
                  </a:cubicBezTo>
                  <a:cubicBezTo>
                    <a:pt x="162" y="23"/>
                    <a:pt x="157" y="24"/>
                    <a:pt x="156" y="26"/>
                  </a:cubicBezTo>
                  <a:cubicBezTo>
                    <a:pt x="151" y="25"/>
                    <a:pt x="145" y="28"/>
                    <a:pt x="141" y="30"/>
                  </a:cubicBezTo>
                  <a:cubicBezTo>
                    <a:pt x="141" y="29"/>
                    <a:pt x="141" y="29"/>
                    <a:pt x="141" y="29"/>
                  </a:cubicBezTo>
                  <a:cubicBezTo>
                    <a:pt x="137" y="32"/>
                    <a:pt x="132" y="31"/>
                    <a:pt x="126" y="31"/>
                  </a:cubicBezTo>
                  <a:cubicBezTo>
                    <a:pt x="126" y="31"/>
                    <a:pt x="124" y="30"/>
                    <a:pt x="123" y="30"/>
                  </a:cubicBezTo>
                  <a:cubicBezTo>
                    <a:pt x="120" y="33"/>
                    <a:pt x="119" y="33"/>
                    <a:pt x="115" y="35"/>
                  </a:cubicBezTo>
                  <a:cubicBezTo>
                    <a:pt x="112" y="35"/>
                    <a:pt x="107" y="36"/>
                    <a:pt x="104" y="36"/>
                  </a:cubicBezTo>
                  <a:cubicBezTo>
                    <a:pt x="99" y="38"/>
                    <a:pt x="93" y="40"/>
                    <a:pt x="88" y="41"/>
                  </a:cubicBezTo>
                  <a:cubicBezTo>
                    <a:pt x="86" y="42"/>
                    <a:pt x="84" y="43"/>
                    <a:pt x="83" y="44"/>
                  </a:cubicBezTo>
                  <a:cubicBezTo>
                    <a:pt x="83" y="44"/>
                    <a:pt x="83" y="44"/>
                    <a:pt x="83" y="44"/>
                  </a:cubicBezTo>
                  <a:cubicBezTo>
                    <a:pt x="83" y="44"/>
                    <a:pt x="83" y="44"/>
                    <a:pt x="83" y="44"/>
                  </a:cubicBezTo>
                  <a:cubicBezTo>
                    <a:pt x="84" y="47"/>
                    <a:pt x="74" y="20"/>
                    <a:pt x="78" y="31"/>
                  </a:cubicBezTo>
                  <a:cubicBezTo>
                    <a:pt x="78" y="31"/>
                    <a:pt x="78" y="31"/>
                    <a:pt x="78" y="31"/>
                  </a:cubicBezTo>
                  <a:cubicBezTo>
                    <a:pt x="78" y="31"/>
                    <a:pt x="78" y="31"/>
                    <a:pt x="78" y="31"/>
                  </a:cubicBezTo>
                  <a:cubicBezTo>
                    <a:pt x="79" y="31"/>
                    <a:pt x="79" y="31"/>
                    <a:pt x="79" y="31"/>
                  </a:cubicBezTo>
                  <a:cubicBezTo>
                    <a:pt x="79" y="31"/>
                    <a:pt x="79" y="31"/>
                    <a:pt x="79" y="31"/>
                  </a:cubicBezTo>
                  <a:cubicBezTo>
                    <a:pt x="79" y="31"/>
                    <a:pt x="79" y="31"/>
                    <a:pt x="79" y="31"/>
                  </a:cubicBezTo>
                  <a:cubicBezTo>
                    <a:pt x="79" y="31"/>
                    <a:pt x="79" y="31"/>
                    <a:pt x="79" y="31"/>
                  </a:cubicBezTo>
                  <a:cubicBezTo>
                    <a:pt x="81" y="32"/>
                    <a:pt x="81" y="32"/>
                    <a:pt x="81" y="32"/>
                  </a:cubicBezTo>
                  <a:cubicBezTo>
                    <a:pt x="85" y="31"/>
                    <a:pt x="85" y="31"/>
                    <a:pt x="85" y="31"/>
                  </a:cubicBezTo>
                  <a:cubicBezTo>
                    <a:pt x="86" y="33"/>
                    <a:pt x="86" y="33"/>
                    <a:pt x="86" y="33"/>
                  </a:cubicBezTo>
                  <a:cubicBezTo>
                    <a:pt x="97" y="31"/>
                    <a:pt x="111" y="32"/>
                    <a:pt x="121" y="29"/>
                  </a:cubicBezTo>
                  <a:cubicBezTo>
                    <a:pt x="120" y="32"/>
                    <a:pt x="120" y="32"/>
                    <a:pt x="120" y="32"/>
                  </a:cubicBezTo>
                  <a:cubicBezTo>
                    <a:pt x="123" y="32"/>
                    <a:pt x="127" y="30"/>
                    <a:pt x="126" y="29"/>
                  </a:cubicBezTo>
                  <a:cubicBezTo>
                    <a:pt x="129" y="29"/>
                    <a:pt x="134" y="27"/>
                    <a:pt x="136" y="28"/>
                  </a:cubicBezTo>
                  <a:cubicBezTo>
                    <a:pt x="140" y="29"/>
                    <a:pt x="140" y="27"/>
                    <a:pt x="143" y="27"/>
                  </a:cubicBezTo>
                  <a:cubicBezTo>
                    <a:pt x="150" y="27"/>
                    <a:pt x="153" y="28"/>
                    <a:pt x="160" y="28"/>
                  </a:cubicBezTo>
                  <a:cubicBezTo>
                    <a:pt x="158" y="28"/>
                    <a:pt x="158" y="28"/>
                    <a:pt x="158" y="28"/>
                  </a:cubicBezTo>
                  <a:cubicBezTo>
                    <a:pt x="157" y="28"/>
                    <a:pt x="157" y="29"/>
                    <a:pt x="159" y="30"/>
                  </a:cubicBezTo>
                  <a:cubicBezTo>
                    <a:pt x="161" y="29"/>
                    <a:pt x="168" y="32"/>
                    <a:pt x="166" y="29"/>
                  </a:cubicBezTo>
                  <a:cubicBezTo>
                    <a:pt x="172" y="31"/>
                    <a:pt x="172" y="31"/>
                    <a:pt x="172" y="31"/>
                  </a:cubicBezTo>
                  <a:cubicBezTo>
                    <a:pt x="175" y="32"/>
                    <a:pt x="175" y="32"/>
                    <a:pt x="175" y="32"/>
                  </a:cubicBezTo>
                  <a:cubicBezTo>
                    <a:pt x="176" y="32"/>
                    <a:pt x="176" y="32"/>
                    <a:pt x="176" y="32"/>
                  </a:cubicBezTo>
                  <a:cubicBezTo>
                    <a:pt x="176" y="32"/>
                    <a:pt x="176" y="32"/>
                    <a:pt x="176" y="32"/>
                  </a:cubicBezTo>
                  <a:cubicBezTo>
                    <a:pt x="177" y="28"/>
                    <a:pt x="176" y="66"/>
                    <a:pt x="176" y="50"/>
                  </a:cubicBezTo>
                  <a:cubicBezTo>
                    <a:pt x="176" y="50"/>
                    <a:pt x="176" y="50"/>
                    <a:pt x="176" y="50"/>
                  </a:cubicBezTo>
                  <a:cubicBezTo>
                    <a:pt x="176" y="50"/>
                    <a:pt x="176" y="50"/>
                    <a:pt x="176" y="50"/>
                  </a:cubicBezTo>
                  <a:cubicBezTo>
                    <a:pt x="176" y="50"/>
                    <a:pt x="176" y="50"/>
                    <a:pt x="176" y="50"/>
                  </a:cubicBezTo>
                  <a:cubicBezTo>
                    <a:pt x="176" y="50"/>
                    <a:pt x="176" y="50"/>
                    <a:pt x="176" y="50"/>
                  </a:cubicBezTo>
                  <a:cubicBezTo>
                    <a:pt x="176" y="50"/>
                    <a:pt x="176" y="50"/>
                    <a:pt x="176" y="50"/>
                  </a:cubicBezTo>
                  <a:cubicBezTo>
                    <a:pt x="175" y="50"/>
                    <a:pt x="175" y="50"/>
                    <a:pt x="175" y="50"/>
                  </a:cubicBezTo>
                  <a:cubicBezTo>
                    <a:pt x="175" y="51"/>
                    <a:pt x="175" y="51"/>
                    <a:pt x="175" y="51"/>
                  </a:cubicBezTo>
                  <a:cubicBezTo>
                    <a:pt x="171" y="52"/>
                    <a:pt x="167" y="53"/>
                    <a:pt x="163" y="53"/>
                  </a:cubicBezTo>
                  <a:cubicBezTo>
                    <a:pt x="164" y="54"/>
                    <a:pt x="162" y="55"/>
                    <a:pt x="162" y="55"/>
                  </a:cubicBezTo>
                  <a:cubicBezTo>
                    <a:pt x="156" y="57"/>
                    <a:pt x="149" y="56"/>
                    <a:pt x="145" y="58"/>
                  </a:cubicBezTo>
                  <a:cubicBezTo>
                    <a:pt x="144" y="58"/>
                    <a:pt x="146" y="57"/>
                    <a:pt x="144" y="57"/>
                  </a:cubicBezTo>
                  <a:cubicBezTo>
                    <a:pt x="143" y="58"/>
                    <a:pt x="144" y="58"/>
                    <a:pt x="142" y="59"/>
                  </a:cubicBezTo>
                  <a:cubicBezTo>
                    <a:pt x="134" y="62"/>
                    <a:pt x="124" y="60"/>
                    <a:pt x="116" y="62"/>
                  </a:cubicBezTo>
                  <a:cubicBezTo>
                    <a:pt x="109" y="65"/>
                    <a:pt x="101" y="67"/>
                    <a:pt x="95" y="68"/>
                  </a:cubicBezTo>
                  <a:cubicBezTo>
                    <a:pt x="92" y="69"/>
                    <a:pt x="89" y="70"/>
                    <a:pt x="86" y="71"/>
                  </a:cubicBezTo>
                  <a:cubicBezTo>
                    <a:pt x="83" y="73"/>
                    <a:pt x="83" y="73"/>
                    <a:pt x="83" y="73"/>
                  </a:cubicBezTo>
                  <a:cubicBezTo>
                    <a:pt x="82" y="74"/>
                    <a:pt x="82" y="74"/>
                    <a:pt x="82" y="74"/>
                  </a:cubicBezTo>
                  <a:cubicBezTo>
                    <a:pt x="82" y="74"/>
                    <a:pt x="82" y="74"/>
                    <a:pt x="82" y="74"/>
                  </a:cubicBezTo>
                  <a:cubicBezTo>
                    <a:pt x="82" y="74"/>
                    <a:pt x="82" y="74"/>
                    <a:pt x="82" y="74"/>
                  </a:cubicBezTo>
                  <a:cubicBezTo>
                    <a:pt x="82" y="74"/>
                    <a:pt x="82" y="74"/>
                    <a:pt x="82" y="74"/>
                  </a:cubicBezTo>
                  <a:cubicBezTo>
                    <a:pt x="82" y="77"/>
                    <a:pt x="78" y="47"/>
                    <a:pt x="80" y="60"/>
                  </a:cubicBezTo>
                  <a:cubicBezTo>
                    <a:pt x="80" y="60"/>
                    <a:pt x="80" y="60"/>
                    <a:pt x="80" y="60"/>
                  </a:cubicBezTo>
                  <a:cubicBezTo>
                    <a:pt x="80" y="60"/>
                    <a:pt x="80" y="60"/>
                    <a:pt x="80" y="60"/>
                  </a:cubicBezTo>
                  <a:cubicBezTo>
                    <a:pt x="80" y="60"/>
                    <a:pt x="80" y="60"/>
                    <a:pt x="80" y="60"/>
                  </a:cubicBezTo>
                  <a:cubicBezTo>
                    <a:pt x="81" y="60"/>
                    <a:pt x="81" y="60"/>
                    <a:pt x="81" y="60"/>
                  </a:cubicBezTo>
                  <a:cubicBezTo>
                    <a:pt x="81" y="60"/>
                    <a:pt x="81" y="60"/>
                    <a:pt x="81" y="60"/>
                  </a:cubicBezTo>
                  <a:cubicBezTo>
                    <a:pt x="81" y="60"/>
                    <a:pt x="81" y="60"/>
                    <a:pt x="81" y="60"/>
                  </a:cubicBezTo>
                  <a:cubicBezTo>
                    <a:pt x="85" y="59"/>
                    <a:pt x="86" y="66"/>
                    <a:pt x="91" y="63"/>
                  </a:cubicBezTo>
                  <a:cubicBezTo>
                    <a:pt x="92" y="64"/>
                    <a:pt x="94" y="64"/>
                    <a:pt x="94" y="65"/>
                  </a:cubicBezTo>
                  <a:cubicBezTo>
                    <a:pt x="96" y="64"/>
                    <a:pt x="103" y="67"/>
                    <a:pt x="108" y="65"/>
                  </a:cubicBezTo>
                  <a:cubicBezTo>
                    <a:pt x="107" y="65"/>
                    <a:pt x="107" y="65"/>
                    <a:pt x="107" y="65"/>
                  </a:cubicBezTo>
                  <a:cubicBezTo>
                    <a:pt x="112" y="66"/>
                    <a:pt x="117" y="64"/>
                    <a:pt x="122" y="65"/>
                  </a:cubicBezTo>
                  <a:cubicBezTo>
                    <a:pt x="122" y="65"/>
                    <a:pt x="121" y="65"/>
                    <a:pt x="121" y="66"/>
                  </a:cubicBezTo>
                  <a:cubicBezTo>
                    <a:pt x="123" y="67"/>
                    <a:pt x="126" y="63"/>
                    <a:pt x="127" y="66"/>
                  </a:cubicBezTo>
                  <a:cubicBezTo>
                    <a:pt x="129" y="65"/>
                    <a:pt x="128" y="64"/>
                    <a:pt x="127" y="64"/>
                  </a:cubicBezTo>
                  <a:cubicBezTo>
                    <a:pt x="140" y="64"/>
                    <a:pt x="155" y="60"/>
                    <a:pt x="172" y="68"/>
                  </a:cubicBezTo>
                  <a:cubicBezTo>
                    <a:pt x="178" y="73"/>
                    <a:pt x="177" y="74"/>
                    <a:pt x="176" y="74"/>
                  </a:cubicBezTo>
                  <a:cubicBezTo>
                    <a:pt x="176" y="74"/>
                    <a:pt x="176" y="74"/>
                    <a:pt x="176" y="75"/>
                  </a:cubicBezTo>
                  <a:cubicBezTo>
                    <a:pt x="176" y="75"/>
                    <a:pt x="176" y="75"/>
                    <a:pt x="176" y="75"/>
                  </a:cubicBezTo>
                  <a:cubicBezTo>
                    <a:pt x="176" y="75"/>
                    <a:pt x="176" y="75"/>
                    <a:pt x="176" y="75"/>
                  </a:cubicBezTo>
                  <a:cubicBezTo>
                    <a:pt x="176" y="75"/>
                    <a:pt x="176" y="75"/>
                    <a:pt x="176" y="75"/>
                  </a:cubicBezTo>
                  <a:cubicBezTo>
                    <a:pt x="176" y="75"/>
                    <a:pt x="176" y="75"/>
                    <a:pt x="176" y="75"/>
                  </a:cubicBezTo>
                  <a:cubicBezTo>
                    <a:pt x="176" y="75"/>
                    <a:pt x="176" y="75"/>
                    <a:pt x="176" y="75"/>
                  </a:cubicBezTo>
                  <a:cubicBezTo>
                    <a:pt x="178" y="65"/>
                    <a:pt x="173" y="88"/>
                    <a:pt x="174" y="86"/>
                  </a:cubicBezTo>
                  <a:cubicBezTo>
                    <a:pt x="174" y="86"/>
                    <a:pt x="174" y="86"/>
                    <a:pt x="174" y="86"/>
                  </a:cubicBezTo>
                  <a:cubicBezTo>
                    <a:pt x="174" y="86"/>
                    <a:pt x="174" y="86"/>
                    <a:pt x="174" y="86"/>
                  </a:cubicBezTo>
                  <a:cubicBezTo>
                    <a:pt x="173" y="86"/>
                    <a:pt x="173" y="86"/>
                    <a:pt x="173" y="86"/>
                  </a:cubicBezTo>
                  <a:cubicBezTo>
                    <a:pt x="173" y="86"/>
                    <a:pt x="173" y="86"/>
                    <a:pt x="173" y="86"/>
                  </a:cubicBezTo>
                  <a:cubicBezTo>
                    <a:pt x="172" y="87"/>
                    <a:pt x="171" y="87"/>
                    <a:pt x="171" y="88"/>
                  </a:cubicBezTo>
                  <a:cubicBezTo>
                    <a:pt x="170" y="87"/>
                    <a:pt x="170" y="89"/>
                    <a:pt x="170" y="88"/>
                  </a:cubicBezTo>
                  <a:cubicBezTo>
                    <a:pt x="167" y="90"/>
                    <a:pt x="164" y="86"/>
                    <a:pt x="163" y="88"/>
                  </a:cubicBezTo>
                  <a:cubicBezTo>
                    <a:pt x="164" y="90"/>
                    <a:pt x="161" y="89"/>
                    <a:pt x="161" y="90"/>
                  </a:cubicBezTo>
                  <a:cubicBezTo>
                    <a:pt x="155" y="90"/>
                    <a:pt x="154" y="89"/>
                    <a:pt x="149" y="90"/>
                  </a:cubicBezTo>
                  <a:cubicBezTo>
                    <a:pt x="149" y="89"/>
                    <a:pt x="149" y="89"/>
                    <a:pt x="149" y="89"/>
                  </a:cubicBezTo>
                  <a:cubicBezTo>
                    <a:pt x="144" y="92"/>
                    <a:pt x="138" y="91"/>
                    <a:pt x="134" y="95"/>
                  </a:cubicBezTo>
                  <a:cubicBezTo>
                    <a:pt x="126" y="95"/>
                    <a:pt x="120" y="97"/>
                    <a:pt x="114" y="98"/>
                  </a:cubicBezTo>
                  <a:cubicBezTo>
                    <a:pt x="111" y="100"/>
                    <a:pt x="108" y="100"/>
                    <a:pt x="107" y="102"/>
                  </a:cubicBezTo>
                  <a:cubicBezTo>
                    <a:pt x="105" y="104"/>
                    <a:pt x="105" y="104"/>
                    <a:pt x="105" y="104"/>
                  </a:cubicBezTo>
                  <a:cubicBezTo>
                    <a:pt x="104" y="104"/>
                    <a:pt x="104" y="104"/>
                    <a:pt x="104" y="104"/>
                  </a:cubicBezTo>
                  <a:cubicBezTo>
                    <a:pt x="104" y="104"/>
                    <a:pt x="104" y="104"/>
                    <a:pt x="104" y="104"/>
                  </a:cubicBezTo>
                  <a:cubicBezTo>
                    <a:pt x="104" y="104"/>
                    <a:pt x="104" y="104"/>
                    <a:pt x="104" y="104"/>
                  </a:cubicBezTo>
                  <a:cubicBezTo>
                    <a:pt x="104" y="104"/>
                    <a:pt x="104" y="104"/>
                    <a:pt x="104" y="104"/>
                  </a:cubicBezTo>
                  <a:cubicBezTo>
                    <a:pt x="104" y="107"/>
                    <a:pt x="103" y="74"/>
                    <a:pt x="104" y="88"/>
                  </a:cubicBezTo>
                  <a:cubicBezTo>
                    <a:pt x="104" y="88"/>
                    <a:pt x="104" y="88"/>
                    <a:pt x="104" y="88"/>
                  </a:cubicBezTo>
                  <a:cubicBezTo>
                    <a:pt x="104" y="88"/>
                    <a:pt x="104" y="88"/>
                    <a:pt x="104" y="88"/>
                  </a:cubicBezTo>
                  <a:cubicBezTo>
                    <a:pt x="104" y="88"/>
                    <a:pt x="104" y="88"/>
                    <a:pt x="104" y="88"/>
                  </a:cubicBezTo>
                  <a:cubicBezTo>
                    <a:pt x="105" y="89"/>
                    <a:pt x="105" y="89"/>
                    <a:pt x="105" y="89"/>
                  </a:cubicBezTo>
                  <a:cubicBezTo>
                    <a:pt x="108" y="91"/>
                    <a:pt x="114" y="91"/>
                    <a:pt x="121" y="91"/>
                  </a:cubicBezTo>
                  <a:cubicBezTo>
                    <a:pt x="125" y="92"/>
                    <a:pt x="129" y="92"/>
                    <a:pt x="134" y="93"/>
                  </a:cubicBezTo>
                  <a:cubicBezTo>
                    <a:pt x="137" y="94"/>
                    <a:pt x="139" y="95"/>
                    <a:pt x="142" y="96"/>
                  </a:cubicBezTo>
                  <a:cubicBezTo>
                    <a:pt x="140" y="77"/>
                    <a:pt x="145" y="122"/>
                    <a:pt x="144" y="117"/>
                  </a:cubicBezTo>
                  <a:cubicBezTo>
                    <a:pt x="144" y="117"/>
                    <a:pt x="144" y="117"/>
                    <a:pt x="144" y="117"/>
                  </a:cubicBezTo>
                  <a:cubicBezTo>
                    <a:pt x="144" y="117"/>
                    <a:pt x="144" y="117"/>
                    <a:pt x="144" y="117"/>
                  </a:cubicBezTo>
                  <a:cubicBezTo>
                    <a:pt x="144" y="117"/>
                    <a:pt x="144" y="117"/>
                    <a:pt x="144" y="117"/>
                  </a:cubicBezTo>
                  <a:cubicBezTo>
                    <a:pt x="144" y="117"/>
                    <a:pt x="144" y="117"/>
                    <a:pt x="144" y="117"/>
                  </a:cubicBezTo>
                  <a:cubicBezTo>
                    <a:pt x="143" y="117"/>
                    <a:pt x="143" y="117"/>
                    <a:pt x="143" y="117"/>
                  </a:cubicBezTo>
                  <a:cubicBezTo>
                    <a:pt x="143" y="118"/>
                    <a:pt x="143" y="118"/>
                    <a:pt x="143" y="118"/>
                  </a:cubicBezTo>
                  <a:cubicBezTo>
                    <a:pt x="141" y="119"/>
                    <a:pt x="141" y="119"/>
                    <a:pt x="141" y="119"/>
                  </a:cubicBezTo>
                  <a:cubicBezTo>
                    <a:pt x="139" y="121"/>
                    <a:pt x="139" y="121"/>
                    <a:pt x="139" y="121"/>
                  </a:cubicBezTo>
                  <a:cubicBezTo>
                    <a:pt x="124" y="130"/>
                    <a:pt x="114" y="134"/>
                    <a:pt x="108" y="143"/>
                  </a:cubicBezTo>
                  <a:cubicBezTo>
                    <a:pt x="105" y="150"/>
                    <a:pt x="103" y="147"/>
                    <a:pt x="106" y="149"/>
                  </a:cubicBezTo>
                  <a:cubicBezTo>
                    <a:pt x="108" y="152"/>
                    <a:pt x="115" y="161"/>
                    <a:pt x="118" y="169"/>
                  </a:cubicBezTo>
                  <a:cubicBezTo>
                    <a:pt x="118" y="178"/>
                    <a:pt x="119" y="178"/>
                    <a:pt x="121" y="187"/>
                  </a:cubicBezTo>
                  <a:cubicBezTo>
                    <a:pt x="120" y="187"/>
                    <a:pt x="120" y="186"/>
                    <a:pt x="120" y="187"/>
                  </a:cubicBezTo>
                  <a:cubicBezTo>
                    <a:pt x="122" y="187"/>
                    <a:pt x="121" y="193"/>
                    <a:pt x="122" y="194"/>
                  </a:cubicBezTo>
                  <a:cubicBezTo>
                    <a:pt x="121" y="208"/>
                    <a:pt x="118" y="218"/>
                    <a:pt x="113" y="229"/>
                  </a:cubicBezTo>
                  <a:cubicBezTo>
                    <a:pt x="114" y="228"/>
                    <a:pt x="113" y="226"/>
                    <a:pt x="112" y="228"/>
                  </a:cubicBezTo>
                  <a:cubicBezTo>
                    <a:pt x="112" y="231"/>
                    <a:pt x="112" y="231"/>
                    <a:pt x="112" y="231"/>
                  </a:cubicBezTo>
                  <a:cubicBezTo>
                    <a:pt x="111" y="231"/>
                    <a:pt x="111" y="231"/>
                    <a:pt x="111" y="231"/>
                  </a:cubicBezTo>
                  <a:cubicBezTo>
                    <a:pt x="111" y="232"/>
                    <a:pt x="111" y="234"/>
                    <a:pt x="112" y="233"/>
                  </a:cubicBezTo>
                  <a:cubicBezTo>
                    <a:pt x="101" y="261"/>
                    <a:pt x="80" y="281"/>
                    <a:pt x="62" y="303"/>
                  </a:cubicBezTo>
                  <a:cubicBezTo>
                    <a:pt x="57" y="307"/>
                    <a:pt x="51" y="315"/>
                    <a:pt x="47" y="320"/>
                  </a:cubicBezTo>
                  <a:cubicBezTo>
                    <a:pt x="30" y="334"/>
                    <a:pt x="15" y="346"/>
                    <a:pt x="2" y="362"/>
                  </a:cubicBezTo>
                  <a:cubicBezTo>
                    <a:pt x="2" y="362"/>
                    <a:pt x="0" y="357"/>
                    <a:pt x="6" y="3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0" name="Freeform 19"/>
            <p:cNvSpPr/>
            <p:nvPr/>
          </p:nvSpPr>
          <p:spPr bwMode="auto">
            <a:xfrm>
              <a:off x="9137650" y="3151188"/>
              <a:ext cx="11112" cy="6350"/>
            </a:xfrm>
            <a:custGeom>
              <a:avLst/>
              <a:gdLst>
                <a:gd name="T0" fmla="*/ 0 w 3"/>
                <a:gd name="T1" fmla="*/ 0 h 2"/>
                <a:gd name="T2" fmla="*/ 1 w 3"/>
                <a:gd name="T3" fmla="*/ 2 h 2"/>
                <a:gd name="T4" fmla="*/ 0 w 3"/>
                <a:gd name="T5" fmla="*/ 0 h 2"/>
              </a:gdLst>
              <a:ahLst/>
              <a:cxnLst>
                <a:cxn ang="0">
                  <a:pos x="T0" y="T1"/>
                </a:cxn>
                <a:cxn ang="0">
                  <a:pos x="T2" y="T3"/>
                </a:cxn>
                <a:cxn ang="0">
                  <a:pos x="T4" y="T5"/>
                </a:cxn>
              </a:cxnLst>
              <a:rect l="0" t="0" r="r" b="b"/>
              <a:pathLst>
                <a:path w="3" h="2">
                  <a:moveTo>
                    <a:pt x="0" y="0"/>
                  </a:moveTo>
                  <a:cubicBezTo>
                    <a:pt x="1" y="1"/>
                    <a:pt x="3" y="1"/>
                    <a:pt x="1" y="2"/>
                  </a:cubicBezTo>
                  <a:cubicBezTo>
                    <a:pt x="1" y="2"/>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1" name="Freeform 20"/>
            <p:cNvSpPr/>
            <p:nvPr/>
          </p:nvSpPr>
          <p:spPr bwMode="auto">
            <a:xfrm>
              <a:off x="9377363" y="3168651"/>
              <a:ext cx="7937" cy="7938"/>
            </a:xfrm>
            <a:custGeom>
              <a:avLst/>
              <a:gdLst>
                <a:gd name="T0" fmla="*/ 1 w 2"/>
                <a:gd name="T1" fmla="*/ 1 h 2"/>
                <a:gd name="T2" fmla="*/ 2 w 2"/>
                <a:gd name="T3" fmla="*/ 1 h 2"/>
                <a:gd name="T4" fmla="*/ 0 w 2"/>
                <a:gd name="T5" fmla="*/ 2 h 2"/>
                <a:gd name="T6" fmla="*/ 1 w 2"/>
                <a:gd name="T7" fmla="*/ 1 h 2"/>
              </a:gdLst>
              <a:ahLst/>
              <a:cxnLst>
                <a:cxn ang="0">
                  <a:pos x="T0" y="T1"/>
                </a:cxn>
                <a:cxn ang="0">
                  <a:pos x="T2" y="T3"/>
                </a:cxn>
                <a:cxn ang="0">
                  <a:pos x="T4" y="T5"/>
                </a:cxn>
                <a:cxn ang="0">
                  <a:pos x="T6" y="T7"/>
                </a:cxn>
              </a:cxnLst>
              <a:rect l="0" t="0" r="r" b="b"/>
              <a:pathLst>
                <a:path w="2" h="2">
                  <a:moveTo>
                    <a:pt x="1" y="1"/>
                  </a:moveTo>
                  <a:cubicBezTo>
                    <a:pt x="1" y="0"/>
                    <a:pt x="1" y="1"/>
                    <a:pt x="2" y="1"/>
                  </a:cubicBezTo>
                  <a:cubicBezTo>
                    <a:pt x="1" y="1"/>
                    <a:pt x="0" y="2"/>
                    <a:pt x="0" y="2"/>
                  </a:cubicBezTo>
                  <a:cubicBezTo>
                    <a:pt x="0" y="2"/>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2" name="Freeform 21"/>
            <p:cNvSpPr/>
            <p:nvPr/>
          </p:nvSpPr>
          <p:spPr bwMode="auto">
            <a:xfrm>
              <a:off x="9415463" y="3181351"/>
              <a:ext cx="22225" cy="3175"/>
            </a:xfrm>
            <a:custGeom>
              <a:avLst/>
              <a:gdLst>
                <a:gd name="T0" fmla="*/ 6 w 6"/>
                <a:gd name="T1" fmla="*/ 0 h 1"/>
                <a:gd name="T2" fmla="*/ 0 w 6"/>
                <a:gd name="T3" fmla="*/ 1 h 1"/>
                <a:gd name="T4" fmla="*/ 6 w 6"/>
                <a:gd name="T5" fmla="*/ 0 h 1"/>
              </a:gdLst>
              <a:ahLst/>
              <a:cxnLst>
                <a:cxn ang="0">
                  <a:pos x="T0" y="T1"/>
                </a:cxn>
                <a:cxn ang="0">
                  <a:pos x="T2" y="T3"/>
                </a:cxn>
                <a:cxn ang="0">
                  <a:pos x="T4" y="T5"/>
                </a:cxn>
              </a:cxnLst>
              <a:rect l="0" t="0" r="r" b="b"/>
              <a:pathLst>
                <a:path w="6" h="1">
                  <a:moveTo>
                    <a:pt x="6" y="0"/>
                  </a:moveTo>
                  <a:cubicBezTo>
                    <a:pt x="5" y="1"/>
                    <a:pt x="2" y="1"/>
                    <a:pt x="0" y="1"/>
                  </a:cubicBez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3" name="Freeform 22"/>
            <p:cNvSpPr/>
            <p:nvPr/>
          </p:nvSpPr>
          <p:spPr bwMode="auto">
            <a:xfrm>
              <a:off x="9461500" y="3132138"/>
              <a:ext cx="6350" cy="3175"/>
            </a:xfrm>
            <a:custGeom>
              <a:avLst/>
              <a:gdLst>
                <a:gd name="T0" fmla="*/ 1 w 2"/>
                <a:gd name="T1" fmla="*/ 1 h 1"/>
                <a:gd name="T2" fmla="*/ 2 w 2"/>
                <a:gd name="T3" fmla="*/ 0 h 1"/>
                <a:gd name="T4" fmla="*/ 1 w 2"/>
                <a:gd name="T5" fmla="*/ 1 h 1"/>
              </a:gdLst>
              <a:ahLst/>
              <a:cxnLst>
                <a:cxn ang="0">
                  <a:pos x="T0" y="T1"/>
                </a:cxn>
                <a:cxn ang="0">
                  <a:pos x="T2" y="T3"/>
                </a:cxn>
                <a:cxn ang="0">
                  <a:pos x="T4" y="T5"/>
                </a:cxn>
              </a:cxnLst>
              <a:rect l="0" t="0" r="r" b="b"/>
              <a:pathLst>
                <a:path w="2" h="1">
                  <a:moveTo>
                    <a:pt x="1" y="1"/>
                  </a:moveTo>
                  <a:cubicBezTo>
                    <a:pt x="0" y="1"/>
                    <a:pt x="0" y="0"/>
                    <a:pt x="2" y="0"/>
                  </a:cubicBezTo>
                  <a:cubicBezTo>
                    <a:pt x="2"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4" name="Freeform 23"/>
            <p:cNvSpPr/>
            <p:nvPr/>
          </p:nvSpPr>
          <p:spPr bwMode="auto">
            <a:xfrm>
              <a:off x="9453563" y="3140076"/>
              <a:ext cx="11112" cy="3175"/>
            </a:xfrm>
            <a:custGeom>
              <a:avLst/>
              <a:gdLst>
                <a:gd name="T0" fmla="*/ 3 w 3"/>
                <a:gd name="T1" fmla="*/ 1 h 1"/>
                <a:gd name="T2" fmla="*/ 0 w 3"/>
                <a:gd name="T3" fmla="*/ 1 h 1"/>
                <a:gd name="T4" fmla="*/ 3 w 3"/>
                <a:gd name="T5" fmla="*/ 1 h 1"/>
              </a:gdLst>
              <a:ahLst/>
              <a:cxnLst>
                <a:cxn ang="0">
                  <a:pos x="T0" y="T1"/>
                </a:cxn>
                <a:cxn ang="0">
                  <a:pos x="T2" y="T3"/>
                </a:cxn>
                <a:cxn ang="0">
                  <a:pos x="T4" y="T5"/>
                </a:cxn>
              </a:cxnLst>
              <a:rect l="0" t="0" r="r" b="b"/>
              <a:pathLst>
                <a:path w="3" h="1">
                  <a:moveTo>
                    <a:pt x="3" y="1"/>
                  </a:moveTo>
                  <a:cubicBezTo>
                    <a:pt x="2" y="1"/>
                    <a:pt x="1" y="1"/>
                    <a:pt x="0" y="1"/>
                  </a:cubicBezTo>
                  <a:cubicBezTo>
                    <a:pt x="0" y="1"/>
                    <a:pt x="3"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5" name="Freeform 24"/>
            <p:cNvSpPr/>
            <p:nvPr/>
          </p:nvSpPr>
          <p:spPr bwMode="auto">
            <a:xfrm>
              <a:off x="9332913" y="3157538"/>
              <a:ext cx="11112" cy="7938"/>
            </a:xfrm>
            <a:custGeom>
              <a:avLst/>
              <a:gdLst>
                <a:gd name="T0" fmla="*/ 3 w 3"/>
                <a:gd name="T1" fmla="*/ 1 h 2"/>
                <a:gd name="T2" fmla="*/ 0 w 3"/>
                <a:gd name="T3" fmla="*/ 2 h 2"/>
                <a:gd name="T4" fmla="*/ 3 w 3"/>
                <a:gd name="T5" fmla="*/ 1 h 2"/>
              </a:gdLst>
              <a:ahLst/>
              <a:cxnLst>
                <a:cxn ang="0">
                  <a:pos x="T0" y="T1"/>
                </a:cxn>
                <a:cxn ang="0">
                  <a:pos x="T2" y="T3"/>
                </a:cxn>
                <a:cxn ang="0">
                  <a:pos x="T4" y="T5"/>
                </a:cxn>
              </a:cxnLst>
              <a:rect l="0" t="0" r="r" b="b"/>
              <a:pathLst>
                <a:path w="3" h="2">
                  <a:moveTo>
                    <a:pt x="3" y="1"/>
                  </a:moveTo>
                  <a:cubicBezTo>
                    <a:pt x="2" y="1"/>
                    <a:pt x="0" y="2"/>
                    <a:pt x="0" y="2"/>
                  </a:cubicBezTo>
                  <a:cubicBezTo>
                    <a:pt x="0" y="2"/>
                    <a:pt x="3"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6" name="Freeform 25"/>
            <p:cNvSpPr/>
            <p:nvPr/>
          </p:nvSpPr>
          <p:spPr bwMode="auto">
            <a:xfrm>
              <a:off x="9280525" y="3173413"/>
              <a:ext cx="7937" cy="7938"/>
            </a:xfrm>
            <a:custGeom>
              <a:avLst/>
              <a:gdLst>
                <a:gd name="T0" fmla="*/ 2 w 2"/>
                <a:gd name="T1" fmla="*/ 1 h 2"/>
                <a:gd name="T2" fmla="*/ 1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1" y="1"/>
                    <a:pt x="1" y="1"/>
                    <a:pt x="1" y="2"/>
                  </a:cubicBezTo>
                  <a:cubicBezTo>
                    <a:pt x="0" y="1"/>
                    <a:pt x="0" y="0"/>
                    <a:pt x="1"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7" name="Freeform 26"/>
            <p:cNvSpPr/>
            <p:nvPr/>
          </p:nvSpPr>
          <p:spPr bwMode="auto">
            <a:xfrm>
              <a:off x="9159875" y="3429001"/>
              <a:ext cx="7937" cy="3175"/>
            </a:xfrm>
            <a:custGeom>
              <a:avLst/>
              <a:gdLst>
                <a:gd name="T0" fmla="*/ 5 w 5"/>
                <a:gd name="T1" fmla="*/ 0 h 2"/>
                <a:gd name="T2" fmla="*/ 0 w 5"/>
                <a:gd name="T3" fmla="*/ 2 h 2"/>
                <a:gd name="T4" fmla="*/ 2 w 5"/>
                <a:gd name="T5" fmla="*/ 0 h 2"/>
                <a:gd name="T6" fmla="*/ 5 w 5"/>
                <a:gd name="T7" fmla="*/ 0 h 2"/>
              </a:gdLst>
              <a:ahLst/>
              <a:cxnLst>
                <a:cxn ang="0">
                  <a:pos x="T0" y="T1"/>
                </a:cxn>
                <a:cxn ang="0">
                  <a:pos x="T2" y="T3"/>
                </a:cxn>
                <a:cxn ang="0">
                  <a:pos x="T4" y="T5"/>
                </a:cxn>
                <a:cxn ang="0">
                  <a:pos x="T6" y="T7"/>
                </a:cxn>
              </a:cxnLst>
              <a:rect l="0" t="0" r="r" b="b"/>
              <a:pathLst>
                <a:path w="5" h="2">
                  <a:moveTo>
                    <a:pt x="5" y="0"/>
                  </a:moveTo>
                  <a:lnTo>
                    <a:pt x="0" y="2"/>
                  </a:lnTo>
                  <a:lnTo>
                    <a:pt x="2" y="0"/>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8" name="Freeform 27"/>
            <p:cNvSpPr/>
            <p:nvPr/>
          </p:nvSpPr>
          <p:spPr bwMode="auto">
            <a:xfrm>
              <a:off x="9239250" y="3417888"/>
              <a:ext cx="6350" cy="7938"/>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1" y="2"/>
                    <a:pt x="1" y="1"/>
                    <a:pt x="1" y="1"/>
                  </a:cubicBezTo>
                  <a:cubicBezTo>
                    <a:pt x="2" y="0"/>
                    <a:pt x="0"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29" name="Freeform 28"/>
            <p:cNvSpPr/>
            <p:nvPr/>
          </p:nvSpPr>
          <p:spPr bwMode="auto">
            <a:xfrm>
              <a:off x="9291638" y="3522663"/>
              <a:ext cx="0" cy="7938"/>
            </a:xfrm>
            <a:custGeom>
              <a:avLst/>
              <a:gdLst>
                <a:gd name="T0" fmla="*/ 5 h 5"/>
                <a:gd name="T1" fmla="*/ 5 h 5"/>
                <a:gd name="T2" fmla="*/ 0 h 5"/>
                <a:gd name="T3" fmla="*/ 5 h 5"/>
              </a:gdLst>
              <a:ahLst/>
              <a:cxnLst>
                <a:cxn ang="0">
                  <a:pos x="0" y="T0"/>
                </a:cxn>
                <a:cxn ang="0">
                  <a:pos x="0" y="T1"/>
                </a:cxn>
                <a:cxn ang="0">
                  <a:pos x="0" y="T2"/>
                </a:cxn>
                <a:cxn ang="0">
                  <a:pos x="0" y="T3"/>
                </a:cxn>
              </a:cxnLst>
              <a:rect l="0" t="0" r="r" b="b"/>
              <a:pathLst>
                <a:path h="5">
                  <a:moveTo>
                    <a:pt x="0" y="5"/>
                  </a:moveTo>
                  <a:lnTo>
                    <a:pt x="0" y="5"/>
                  </a:lnTo>
                  <a:lnTo>
                    <a:pt x="0" y="0"/>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0" name="Freeform 29"/>
            <p:cNvSpPr/>
            <p:nvPr/>
          </p:nvSpPr>
          <p:spPr bwMode="auto">
            <a:xfrm>
              <a:off x="9261475" y="2627313"/>
              <a:ext cx="7937"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1" y="0"/>
                    <a:pt x="0" y="0"/>
                    <a:pt x="1" y="0"/>
                  </a:cubicBezTo>
                  <a:cubicBezTo>
                    <a:pt x="1" y="0"/>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1" name="Freeform 30"/>
            <p:cNvSpPr/>
            <p:nvPr/>
          </p:nvSpPr>
          <p:spPr bwMode="auto">
            <a:xfrm>
              <a:off x="9234488" y="2605088"/>
              <a:ext cx="298450" cy="488950"/>
            </a:xfrm>
            <a:custGeom>
              <a:avLst/>
              <a:gdLst>
                <a:gd name="T0" fmla="*/ 21 w 79"/>
                <a:gd name="T1" fmla="*/ 105 h 130"/>
                <a:gd name="T2" fmla="*/ 21 w 79"/>
                <a:gd name="T3" fmla="*/ 99 h 130"/>
                <a:gd name="T4" fmla="*/ 18 w 79"/>
                <a:gd name="T5" fmla="*/ 86 h 130"/>
                <a:gd name="T6" fmla="*/ 19 w 79"/>
                <a:gd name="T7" fmla="*/ 81 h 130"/>
                <a:gd name="T8" fmla="*/ 23 w 79"/>
                <a:gd name="T9" fmla="*/ 67 h 130"/>
                <a:gd name="T10" fmla="*/ 24 w 79"/>
                <a:gd name="T11" fmla="*/ 63 h 130"/>
                <a:gd name="T12" fmla="*/ 24 w 79"/>
                <a:gd name="T13" fmla="*/ 55 h 130"/>
                <a:gd name="T14" fmla="*/ 26 w 79"/>
                <a:gd name="T15" fmla="*/ 49 h 130"/>
                <a:gd name="T16" fmla="*/ 29 w 79"/>
                <a:gd name="T17" fmla="*/ 45 h 130"/>
                <a:gd name="T18" fmla="*/ 28 w 79"/>
                <a:gd name="T19" fmla="*/ 41 h 130"/>
                <a:gd name="T20" fmla="*/ 29 w 79"/>
                <a:gd name="T21" fmla="*/ 33 h 130"/>
                <a:gd name="T22" fmla="*/ 32 w 79"/>
                <a:gd name="T23" fmla="*/ 29 h 130"/>
                <a:gd name="T24" fmla="*/ 33 w 79"/>
                <a:gd name="T25" fmla="*/ 24 h 130"/>
                <a:gd name="T26" fmla="*/ 38 w 79"/>
                <a:gd name="T27" fmla="*/ 20 h 130"/>
                <a:gd name="T28" fmla="*/ 43 w 79"/>
                <a:gd name="T29" fmla="*/ 14 h 130"/>
                <a:gd name="T30" fmla="*/ 52 w 79"/>
                <a:gd name="T31" fmla="*/ 11 h 130"/>
                <a:gd name="T32" fmla="*/ 56 w 79"/>
                <a:gd name="T33" fmla="*/ 8 h 130"/>
                <a:gd name="T34" fmla="*/ 60 w 79"/>
                <a:gd name="T35" fmla="*/ 9 h 130"/>
                <a:gd name="T36" fmla="*/ 63 w 79"/>
                <a:gd name="T37" fmla="*/ 7 h 130"/>
                <a:gd name="T38" fmla="*/ 64 w 79"/>
                <a:gd name="T39" fmla="*/ 7 h 130"/>
                <a:gd name="T40" fmla="*/ 68 w 79"/>
                <a:gd name="T41" fmla="*/ 7 h 130"/>
                <a:gd name="T42" fmla="*/ 73 w 79"/>
                <a:gd name="T43" fmla="*/ 15 h 130"/>
                <a:gd name="T44" fmla="*/ 74 w 79"/>
                <a:gd name="T45" fmla="*/ 17 h 130"/>
                <a:gd name="T46" fmla="*/ 62 w 79"/>
                <a:gd name="T47" fmla="*/ 28 h 130"/>
                <a:gd name="T48" fmla="*/ 57 w 79"/>
                <a:gd name="T49" fmla="*/ 30 h 130"/>
                <a:gd name="T50" fmla="*/ 53 w 79"/>
                <a:gd name="T51" fmla="*/ 31 h 130"/>
                <a:gd name="T52" fmla="*/ 43 w 79"/>
                <a:gd name="T53" fmla="*/ 33 h 130"/>
                <a:gd name="T54" fmla="*/ 41 w 79"/>
                <a:gd name="T55" fmla="*/ 28 h 130"/>
                <a:gd name="T56" fmla="*/ 38 w 79"/>
                <a:gd name="T57" fmla="*/ 33 h 130"/>
                <a:gd name="T58" fmla="*/ 35 w 79"/>
                <a:gd name="T59" fmla="*/ 38 h 130"/>
                <a:gd name="T60" fmla="*/ 30 w 79"/>
                <a:gd name="T61" fmla="*/ 36 h 130"/>
                <a:gd name="T62" fmla="*/ 28 w 79"/>
                <a:gd name="T63" fmla="*/ 38 h 130"/>
                <a:gd name="T64" fmla="*/ 26 w 79"/>
                <a:gd name="T65" fmla="*/ 36 h 130"/>
                <a:gd name="T66" fmla="*/ 23 w 79"/>
                <a:gd name="T67" fmla="*/ 32 h 130"/>
                <a:gd name="T68" fmla="*/ 18 w 79"/>
                <a:gd name="T69" fmla="*/ 35 h 130"/>
                <a:gd name="T70" fmla="*/ 17 w 79"/>
                <a:gd name="T71" fmla="*/ 33 h 130"/>
                <a:gd name="T72" fmla="*/ 13 w 79"/>
                <a:gd name="T73" fmla="*/ 34 h 130"/>
                <a:gd name="T74" fmla="*/ 9 w 79"/>
                <a:gd name="T75" fmla="*/ 32 h 130"/>
                <a:gd name="T76" fmla="*/ 12 w 79"/>
                <a:gd name="T77" fmla="*/ 28 h 130"/>
                <a:gd name="T78" fmla="*/ 4 w 79"/>
                <a:gd name="T79" fmla="*/ 28 h 130"/>
                <a:gd name="T80" fmla="*/ 3 w 79"/>
                <a:gd name="T81" fmla="*/ 15 h 130"/>
                <a:gd name="T82" fmla="*/ 4 w 79"/>
                <a:gd name="T83" fmla="*/ 12 h 130"/>
                <a:gd name="T84" fmla="*/ 4 w 79"/>
                <a:gd name="T85" fmla="*/ 7 h 130"/>
                <a:gd name="T86" fmla="*/ 6 w 79"/>
                <a:gd name="T87" fmla="*/ 9 h 130"/>
                <a:gd name="T88" fmla="*/ 4 w 79"/>
                <a:gd name="T89" fmla="*/ 14 h 130"/>
                <a:gd name="T90" fmla="*/ 13 w 79"/>
                <a:gd name="T91" fmla="*/ 17 h 130"/>
                <a:gd name="T92" fmla="*/ 25 w 79"/>
                <a:gd name="T93" fmla="*/ 19 h 130"/>
                <a:gd name="T94" fmla="*/ 41 w 79"/>
                <a:gd name="T95" fmla="*/ 17 h 130"/>
                <a:gd name="T96" fmla="*/ 52 w 79"/>
                <a:gd name="T97" fmla="*/ 14 h 130"/>
                <a:gd name="T98" fmla="*/ 57 w 79"/>
                <a:gd name="T99" fmla="*/ 10 h 130"/>
                <a:gd name="T100" fmla="*/ 61 w 79"/>
                <a:gd name="T101" fmla="*/ 12 h 130"/>
                <a:gd name="T102" fmla="*/ 66 w 79"/>
                <a:gd name="T103" fmla="*/ 24 h 130"/>
                <a:gd name="T104" fmla="*/ 57 w 79"/>
                <a:gd name="T105" fmla="*/ 25 h 130"/>
                <a:gd name="T106" fmla="*/ 49 w 79"/>
                <a:gd name="T107" fmla="*/ 28 h 130"/>
                <a:gd name="T108" fmla="*/ 41 w 79"/>
                <a:gd name="T109" fmla="*/ 37 h 130"/>
                <a:gd name="T110" fmla="*/ 34 w 79"/>
                <a:gd name="T111" fmla="*/ 80 h 130"/>
                <a:gd name="T112" fmla="*/ 32 w 79"/>
                <a:gd name="T113" fmla="*/ 92 h 130"/>
                <a:gd name="T114" fmla="*/ 20 w 79"/>
                <a:gd name="T115" fmla="*/ 1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 h="130">
                  <a:moveTo>
                    <a:pt x="20" y="127"/>
                  </a:moveTo>
                  <a:cubicBezTo>
                    <a:pt x="16" y="125"/>
                    <a:pt x="20" y="121"/>
                    <a:pt x="18" y="118"/>
                  </a:cubicBezTo>
                  <a:cubicBezTo>
                    <a:pt x="17" y="118"/>
                    <a:pt x="20" y="118"/>
                    <a:pt x="20" y="118"/>
                  </a:cubicBezTo>
                  <a:cubicBezTo>
                    <a:pt x="16" y="115"/>
                    <a:pt x="18" y="111"/>
                    <a:pt x="21" y="107"/>
                  </a:cubicBezTo>
                  <a:cubicBezTo>
                    <a:pt x="22" y="108"/>
                    <a:pt x="22" y="108"/>
                    <a:pt x="22" y="108"/>
                  </a:cubicBezTo>
                  <a:cubicBezTo>
                    <a:pt x="23" y="107"/>
                    <a:pt x="20" y="106"/>
                    <a:pt x="21" y="105"/>
                  </a:cubicBezTo>
                  <a:cubicBezTo>
                    <a:pt x="21" y="105"/>
                    <a:pt x="21" y="106"/>
                    <a:pt x="22" y="106"/>
                  </a:cubicBezTo>
                  <a:cubicBezTo>
                    <a:pt x="21" y="105"/>
                    <a:pt x="21" y="104"/>
                    <a:pt x="20" y="104"/>
                  </a:cubicBezTo>
                  <a:cubicBezTo>
                    <a:pt x="21" y="104"/>
                    <a:pt x="22" y="104"/>
                    <a:pt x="23" y="104"/>
                  </a:cubicBezTo>
                  <a:cubicBezTo>
                    <a:pt x="21" y="103"/>
                    <a:pt x="21" y="103"/>
                    <a:pt x="21" y="103"/>
                  </a:cubicBezTo>
                  <a:cubicBezTo>
                    <a:pt x="17" y="102"/>
                    <a:pt x="22" y="100"/>
                    <a:pt x="20" y="99"/>
                  </a:cubicBezTo>
                  <a:cubicBezTo>
                    <a:pt x="21" y="99"/>
                    <a:pt x="21" y="99"/>
                    <a:pt x="21" y="99"/>
                  </a:cubicBezTo>
                  <a:cubicBezTo>
                    <a:pt x="19" y="97"/>
                    <a:pt x="19" y="94"/>
                    <a:pt x="19" y="91"/>
                  </a:cubicBezTo>
                  <a:cubicBezTo>
                    <a:pt x="19" y="91"/>
                    <a:pt x="20" y="91"/>
                    <a:pt x="21" y="91"/>
                  </a:cubicBezTo>
                  <a:cubicBezTo>
                    <a:pt x="19" y="91"/>
                    <a:pt x="19" y="90"/>
                    <a:pt x="19" y="89"/>
                  </a:cubicBezTo>
                  <a:cubicBezTo>
                    <a:pt x="21" y="89"/>
                    <a:pt x="17" y="88"/>
                    <a:pt x="18" y="87"/>
                  </a:cubicBezTo>
                  <a:cubicBezTo>
                    <a:pt x="19" y="87"/>
                    <a:pt x="19" y="87"/>
                    <a:pt x="19" y="87"/>
                  </a:cubicBezTo>
                  <a:cubicBezTo>
                    <a:pt x="17" y="86"/>
                    <a:pt x="20" y="86"/>
                    <a:pt x="18" y="86"/>
                  </a:cubicBezTo>
                  <a:cubicBezTo>
                    <a:pt x="19" y="85"/>
                    <a:pt x="19" y="85"/>
                    <a:pt x="19" y="85"/>
                  </a:cubicBezTo>
                  <a:cubicBezTo>
                    <a:pt x="17" y="85"/>
                    <a:pt x="21" y="85"/>
                    <a:pt x="19" y="84"/>
                  </a:cubicBezTo>
                  <a:cubicBezTo>
                    <a:pt x="19" y="84"/>
                    <a:pt x="19" y="84"/>
                    <a:pt x="19" y="84"/>
                  </a:cubicBezTo>
                  <a:cubicBezTo>
                    <a:pt x="18" y="83"/>
                    <a:pt x="20" y="83"/>
                    <a:pt x="19" y="83"/>
                  </a:cubicBezTo>
                  <a:cubicBezTo>
                    <a:pt x="20" y="83"/>
                    <a:pt x="20" y="83"/>
                    <a:pt x="20" y="83"/>
                  </a:cubicBezTo>
                  <a:cubicBezTo>
                    <a:pt x="19" y="82"/>
                    <a:pt x="21" y="81"/>
                    <a:pt x="19" y="81"/>
                  </a:cubicBezTo>
                  <a:cubicBezTo>
                    <a:pt x="20" y="81"/>
                    <a:pt x="19" y="82"/>
                    <a:pt x="22" y="82"/>
                  </a:cubicBezTo>
                  <a:cubicBezTo>
                    <a:pt x="20" y="78"/>
                    <a:pt x="21" y="75"/>
                    <a:pt x="22" y="71"/>
                  </a:cubicBezTo>
                  <a:cubicBezTo>
                    <a:pt x="22" y="71"/>
                    <a:pt x="23" y="71"/>
                    <a:pt x="23" y="71"/>
                  </a:cubicBezTo>
                  <a:cubicBezTo>
                    <a:pt x="23" y="71"/>
                    <a:pt x="23" y="70"/>
                    <a:pt x="22" y="69"/>
                  </a:cubicBezTo>
                  <a:cubicBezTo>
                    <a:pt x="22" y="69"/>
                    <a:pt x="23" y="69"/>
                    <a:pt x="24" y="69"/>
                  </a:cubicBezTo>
                  <a:cubicBezTo>
                    <a:pt x="24" y="69"/>
                    <a:pt x="22" y="68"/>
                    <a:pt x="23" y="67"/>
                  </a:cubicBezTo>
                  <a:cubicBezTo>
                    <a:pt x="24" y="68"/>
                    <a:pt x="24" y="68"/>
                    <a:pt x="24" y="68"/>
                  </a:cubicBezTo>
                  <a:cubicBezTo>
                    <a:pt x="23" y="67"/>
                    <a:pt x="23" y="66"/>
                    <a:pt x="23" y="66"/>
                  </a:cubicBezTo>
                  <a:cubicBezTo>
                    <a:pt x="23" y="66"/>
                    <a:pt x="24" y="66"/>
                    <a:pt x="24" y="66"/>
                  </a:cubicBezTo>
                  <a:cubicBezTo>
                    <a:pt x="23" y="65"/>
                    <a:pt x="25" y="65"/>
                    <a:pt x="24" y="64"/>
                  </a:cubicBezTo>
                  <a:cubicBezTo>
                    <a:pt x="25" y="65"/>
                    <a:pt x="25" y="65"/>
                    <a:pt x="25" y="65"/>
                  </a:cubicBezTo>
                  <a:cubicBezTo>
                    <a:pt x="27" y="64"/>
                    <a:pt x="23" y="64"/>
                    <a:pt x="24" y="63"/>
                  </a:cubicBezTo>
                  <a:cubicBezTo>
                    <a:pt x="25" y="63"/>
                    <a:pt x="25" y="63"/>
                    <a:pt x="25" y="63"/>
                  </a:cubicBezTo>
                  <a:cubicBezTo>
                    <a:pt x="23" y="62"/>
                    <a:pt x="24" y="61"/>
                    <a:pt x="24" y="60"/>
                  </a:cubicBezTo>
                  <a:cubicBezTo>
                    <a:pt x="24" y="60"/>
                    <a:pt x="24" y="60"/>
                    <a:pt x="24" y="60"/>
                  </a:cubicBezTo>
                  <a:cubicBezTo>
                    <a:pt x="24" y="59"/>
                    <a:pt x="25" y="58"/>
                    <a:pt x="24" y="57"/>
                  </a:cubicBezTo>
                  <a:cubicBezTo>
                    <a:pt x="25" y="57"/>
                    <a:pt x="27" y="58"/>
                    <a:pt x="27" y="57"/>
                  </a:cubicBezTo>
                  <a:cubicBezTo>
                    <a:pt x="25" y="56"/>
                    <a:pt x="26" y="55"/>
                    <a:pt x="24" y="55"/>
                  </a:cubicBezTo>
                  <a:cubicBezTo>
                    <a:pt x="24" y="54"/>
                    <a:pt x="26" y="53"/>
                    <a:pt x="25" y="52"/>
                  </a:cubicBezTo>
                  <a:cubicBezTo>
                    <a:pt x="26" y="53"/>
                    <a:pt x="28" y="53"/>
                    <a:pt x="28" y="53"/>
                  </a:cubicBezTo>
                  <a:cubicBezTo>
                    <a:pt x="29" y="53"/>
                    <a:pt x="29" y="53"/>
                    <a:pt x="29" y="53"/>
                  </a:cubicBezTo>
                  <a:cubicBezTo>
                    <a:pt x="30" y="54"/>
                    <a:pt x="29" y="54"/>
                    <a:pt x="30" y="54"/>
                  </a:cubicBezTo>
                  <a:cubicBezTo>
                    <a:pt x="30" y="53"/>
                    <a:pt x="29" y="52"/>
                    <a:pt x="30" y="52"/>
                  </a:cubicBezTo>
                  <a:cubicBezTo>
                    <a:pt x="29" y="51"/>
                    <a:pt x="26" y="50"/>
                    <a:pt x="26" y="49"/>
                  </a:cubicBezTo>
                  <a:cubicBezTo>
                    <a:pt x="27" y="49"/>
                    <a:pt x="29" y="49"/>
                    <a:pt x="29" y="50"/>
                  </a:cubicBezTo>
                  <a:cubicBezTo>
                    <a:pt x="26" y="47"/>
                    <a:pt x="26" y="47"/>
                    <a:pt x="26" y="47"/>
                  </a:cubicBezTo>
                  <a:cubicBezTo>
                    <a:pt x="26" y="46"/>
                    <a:pt x="27" y="47"/>
                    <a:pt x="27" y="47"/>
                  </a:cubicBezTo>
                  <a:cubicBezTo>
                    <a:pt x="26" y="46"/>
                    <a:pt x="26" y="46"/>
                    <a:pt x="26" y="46"/>
                  </a:cubicBezTo>
                  <a:cubicBezTo>
                    <a:pt x="26" y="46"/>
                    <a:pt x="26" y="44"/>
                    <a:pt x="28" y="45"/>
                  </a:cubicBezTo>
                  <a:cubicBezTo>
                    <a:pt x="29" y="45"/>
                    <a:pt x="28" y="45"/>
                    <a:pt x="29" y="45"/>
                  </a:cubicBezTo>
                  <a:cubicBezTo>
                    <a:pt x="29" y="45"/>
                    <a:pt x="28" y="44"/>
                    <a:pt x="29" y="44"/>
                  </a:cubicBezTo>
                  <a:cubicBezTo>
                    <a:pt x="29" y="44"/>
                    <a:pt x="29" y="44"/>
                    <a:pt x="29" y="44"/>
                  </a:cubicBezTo>
                  <a:cubicBezTo>
                    <a:pt x="29" y="44"/>
                    <a:pt x="28" y="42"/>
                    <a:pt x="27" y="42"/>
                  </a:cubicBezTo>
                  <a:cubicBezTo>
                    <a:pt x="27" y="43"/>
                    <a:pt x="28" y="43"/>
                    <a:pt x="28" y="43"/>
                  </a:cubicBezTo>
                  <a:cubicBezTo>
                    <a:pt x="27" y="42"/>
                    <a:pt x="27" y="41"/>
                    <a:pt x="27" y="41"/>
                  </a:cubicBezTo>
                  <a:cubicBezTo>
                    <a:pt x="27" y="41"/>
                    <a:pt x="28" y="41"/>
                    <a:pt x="28" y="41"/>
                  </a:cubicBezTo>
                  <a:cubicBezTo>
                    <a:pt x="27" y="40"/>
                    <a:pt x="27" y="39"/>
                    <a:pt x="26" y="38"/>
                  </a:cubicBezTo>
                  <a:cubicBezTo>
                    <a:pt x="25" y="37"/>
                    <a:pt x="28" y="39"/>
                    <a:pt x="27" y="39"/>
                  </a:cubicBezTo>
                  <a:cubicBezTo>
                    <a:pt x="29" y="38"/>
                    <a:pt x="27" y="35"/>
                    <a:pt x="29" y="35"/>
                  </a:cubicBezTo>
                  <a:cubicBezTo>
                    <a:pt x="29" y="35"/>
                    <a:pt x="28" y="35"/>
                    <a:pt x="28" y="35"/>
                  </a:cubicBezTo>
                  <a:cubicBezTo>
                    <a:pt x="28" y="34"/>
                    <a:pt x="30" y="35"/>
                    <a:pt x="29" y="34"/>
                  </a:cubicBezTo>
                  <a:cubicBezTo>
                    <a:pt x="30" y="35"/>
                    <a:pt x="29" y="34"/>
                    <a:pt x="29" y="33"/>
                  </a:cubicBezTo>
                  <a:cubicBezTo>
                    <a:pt x="29" y="33"/>
                    <a:pt x="30" y="33"/>
                    <a:pt x="30" y="34"/>
                  </a:cubicBezTo>
                  <a:cubicBezTo>
                    <a:pt x="29" y="33"/>
                    <a:pt x="29" y="30"/>
                    <a:pt x="31" y="29"/>
                  </a:cubicBezTo>
                  <a:cubicBezTo>
                    <a:pt x="31" y="29"/>
                    <a:pt x="30" y="28"/>
                    <a:pt x="30" y="27"/>
                  </a:cubicBezTo>
                  <a:cubicBezTo>
                    <a:pt x="31" y="28"/>
                    <a:pt x="31" y="28"/>
                    <a:pt x="31" y="28"/>
                  </a:cubicBezTo>
                  <a:cubicBezTo>
                    <a:pt x="32" y="28"/>
                    <a:pt x="32" y="27"/>
                    <a:pt x="33" y="28"/>
                  </a:cubicBezTo>
                  <a:cubicBezTo>
                    <a:pt x="32" y="26"/>
                    <a:pt x="32" y="31"/>
                    <a:pt x="32" y="29"/>
                  </a:cubicBezTo>
                  <a:cubicBezTo>
                    <a:pt x="33" y="30"/>
                    <a:pt x="31" y="27"/>
                    <a:pt x="32" y="28"/>
                  </a:cubicBezTo>
                  <a:cubicBezTo>
                    <a:pt x="32" y="28"/>
                    <a:pt x="31" y="26"/>
                    <a:pt x="33" y="26"/>
                  </a:cubicBezTo>
                  <a:cubicBezTo>
                    <a:pt x="33" y="26"/>
                    <a:pt x="34" y="28"/>
                    <a:pt x="34" y="27"/>
                  </a:cubicBezTo>
                  <a:cubicBezTo>
                    <a:pt x="35" y="26"/>
                    <a:pt x="34" y="27"/>
                    <a:pt x="34" y="26"/>
                  </a:cubicBezTo>
                  <a:cubicBezTo>
                    <a:pt x="34" y="25"/>
                    <a:pt x="34" y="25"/>
                    <a:pt x="34" y="25"/>
                  </a:cubicBezTo>
                  <a:cubicBezTo>
                    <a:pt x="33" y="24"/>
                    <a:pt x="34" y="25"/>
                    <a:pt x="33" y="24"/>
                  </a:cubicBezTo>
                  <a:cubicBezTo>
                    <a:pt x="34" y="25"/>
                    <a:pt x="33" y="22"/>
                    <a:pt x="35" y="24"/>
                  </a:cubicBezTo>
                  <a:cubicBezTo>
                    <a:pt x="36" y="25"/>
                    <a:pt x="36" y="25"/>
                    <a:pt x="36" y="25"/>
                  </a:cubicBezTo>
                  <a:cubicBezTo>
                    <a:pt x="36" y="25"/>
                    <a:pt x="35" y="23"/>
                    <a:pt x="35" y="23"/>
                  </a:cubicBezTo>
                  <a:cubicBezTo>
                    <a:pt x="36" y="23"/>
                    <a:pt x="36" y="23"/>
                    <a:pt x="36" y="23"/>
                  </a:cubicBezTo>
                  <a:cubicBezTo>
                    <a:pt x="33" y="21"/>
                    <a:pt x="36" y="22"/>
                    <a:pt x="35" y="21"/>
                  </a:cubicBezTo>
                  <a:cubicBezTo>
                    <a:pt x="36" y="21"/>
                    <a:pt x="37" y="19"/>
                    <a:pt x="38" y="20"/>
                  </a:cubicBezTo>
                  <a:cubicBezTo>
                    <a:pt x="38" y="19"/>
                    <a:pt x="38" y="18"/>
                    <a:pt x="39" y="17"/>
                  </a:cubicBezTo>
                  <a:cubicBezTo>
                    <a:pt x="39" y="18"/>
                    <a:pt x="39" y="18"/>
                    <a:pt x="39" y="18"/>
                  </a:cubicBezTo>
                  <a:cubicBezTo>
                    <a:pt x="40" y="19"/>
                    <a:pt x="40" y="18"/>
                    <a:pt x="40" y="17"/>
                  </a:cubicBezTo>
                  <a:cubicBezTo>
                    <a:pt x="40" y="18"/>
                    <a:pt x="41" y="18"/>
                    <a:pt x="42" y="18"/>
                  </a:cubicBezTo>
                  <a:cubicBezTo>
                    <a:pt x="42" y="17"/>
                    <a:pt x="41" y="16"/>
                    <a:pt x="41" y="15"/>
                  </a:cubicBezTo>
                  <a:cubicBezTo>
                    <a:pt x="43" y="17"/>
                    <a:pt x="41" y="13"/>
                    <a:pt x="43" y="14"/>
                  </a:cubicBezTo>
                  <a:cubicBezTo>
                    <a:pt x="43" y="15"/>
                    <a:pt x="43" y="16"/>
                    <a:pt x="44" y="16"/>
                  </a:cubicBezTo>
                  <a:cubicBezTo>
                    <a:pt x="46" y="18"/>
                    <a:pt x="44" y="14"/>
                    <a:pt x="46" y="14"/>
                  </a:cubicBezTo>
                  <a:cubicBezTo>
                    <a:pt x="44" y="13"/>
                    <a:pt x="44" y="13"/>
                    <a:pt x="44" y="13"/>
                  </a:cubicBezTo>
                  <a:cubicBezTo>
                    <a:pt x="45" y="13"/>
                    <a:pt x="45" y="11"/>
                    <a:pt x="46" y="13"/>
                  </a:cubicBezTo>
                  <a:cubicBezTo>
                    <a:pt x="46" y="12"/>
                    <a:pt x="47" y="12"/>
                    <a:pt x="46" y="11"/>
                  </a:cubicBezTo>
                  <a:cubicBezTo>
                    <a:pt x="48" y="11"/>
                    <a:pt x="50" y="7"/>
                    <a:pt x="52" y="11"/>
                  </a:cubicBezTo>
                  <a:cubicBezTo>
                    <a:pt x="52" y="10"/>
                    <a:pt x="53" y="11"/>
                    <a:pt x="52" y="10"/>
                  </a:cubicBezTo>
                  <a:cubicBezTo>
                    <a:pt x="52" y="9"/>
                    <a:pt x="52" y="11"/>
                    <a:pt x="52" y="10"/>
                  </a:cubicBezTo>
                  <a:cubicBezTo>
                    <a:pt x="52" y="10"/>
                    <a:pt x="52" y="9"/>
                    <a:pt x="52" y="9"/>
                  </a:cubicBezTo>
                  <a:cubicBezTo>
                    <a:pt x="52" y="9"/>
                    <a:pt x="53" y="9"/>
                    <a:pt x="53" y="11"/>
                  </a:cubicBezTo>
                  <a:cubicBezTo>
                    <a:pt x="55" y="12"/>
                    <a:pt x="53" y="7"/>
                    <a:pt x="55" y="7"/>
                  </a:cubicBezTo>
                  <a:cubicBezTo>
                    <a:pt x="55" y="8"/>
                    <a:pt x="55" y="9"/>
                    <a:pt x="56" y="8"/>
                  </a:cubicBezTo>
                  <a:cubicBezTo>
                    <a:pt x="56" y="7"/>
                    <a:pt x="56" y="7"/>
                    <a:pt x="56" y="7"/>
                  </a:cubicBezTo>
                  <a:cubicBezTo>
                    <a:pt x="57" y="7"/>
                    <a:pt x="57" y="8"/>
                    <a:pt x="57" y="10"/>
                  </a:cubicBezTo>
                  <a:cubicBezTo>
                    <a:pt x="58" y="9"/>
                    <a:pt x="58" y="9"/>
                    <a:pt x="59" y="8"/>
                  </a:cubicBezTo>
                  <a:cubicBezTo>
                    <a:pt x="59" y="10"/>
                    <a:pt x="59" y="10"/>
                    <a:pt x="59" y="10"/>
                  </a:cubicBezTo>
                  <a:cubicBezTo>
                    <a:pt x="59" y="9"/>
                    <a:pt x="60" y="9"/>
                    <a:pt x="60" y="9"/>
                  </a:cubicBezTo>
                  <a:cubicBezTo>
                    <a:pt x="60" y="9"/>
                    <a:pt x="60" y="9"/>
                    <a:pt x="60" y="9"/>
                  </a:cubicBezTo>
                  <a:cubicBezTo>
                    <a:pt x="60" y="10"/>
                    <a:pt x="60" y="9"/>
                    <a:pt x="61" y="9"/>
                  </a:cubicBezTo>
                  <a:cubicBezTo>
                    <a:pt x="61" y="8"/>
                    <a:pt x="60" y="8"/>
                    <a:pt x="59" y="8"/>
                  </a:cubicBezTo>
                  <a:cubicBezTo>
                    <a:pt x="60" y="7"/>
                    <a:pt x="60" y="7"/>
                    <a:pt x="60" y="6"/>
                  </a:cubicBezTo>
                  <a:cubicBezTo>
                    <a:pt x="60" y="8"/>
                    <a:pt x="61" y="7"/>
                    <a:pt x="62" y="7"/>
                  </a:cubicBezTo>
                  <a:cubicBezTo>
                    <a:pt x="62" y="8"/>
                    <a:pt x="62" y="6"/>
                    <a:pt x="62" y="6"/>
                  </a:cubicBezTo>
                  <a:cubicBezTo>
                    <a:pt x="62" y="7"/>
                    <a:pt x="63" y="6"/>
                    <a:pt x="63" y="7"/>
                  </a:cubicBezTo>
                  <a:cubicBezTo>
                    <a:pt x="63" y="8"/>
                    <a:pt x="62" y="7"/>
                    <a:pt x="62" y="7"/>
                  </a:cubicBezTo>
                  <a:cubicBezTo>
                    <a:pt x="63" y="8"/>
                    <a:pt x="63" y="9"/>
                    <a:pt x="63" y="8"/>
                  </a:cubicBezTo>
                  <a:cubicBezTo>
                    <a:pt x="64" y="7"/>
                    <a:pt x="63" y="5"/>
                    <a:pt x="64" y="6"/>
                  </a:cubicBezTo>
                  <a:cubicBezTo>
                    <a:pt x="64" y="8"/>
                    <a:pt x="64" y="8"/>
                    <a:pt x="64" y="8"/>
                  </a:cubicBezTo>
                  <a:cubicBezTo>
                    <a:pt x="64" y="8"/>
                    <a:pt x="64" y="8"/>
                    <a:pt x="64" y="8"/>
                  </a:cubicBezTo>
                  <a:cubicBezTo>
                    <a:pt x="64" y="7"/>
                    <a:pt x="64" y="7"/>
                    <a:pt x="64" y="7"/>
                  </a:cubicBezTo>
                  <a:cubicBezTo>
                    <a:pt x="65" y="8"/>
                    <a:pt x="65" y="8"/>
                    <a:pt x="65" y="8"/>
                  </a:cubicBezTo>
                  <a:cubicBezTo>
                    <a:pt x="65" y="6"/>
                    <a:pt x="66" y="7"/>
                    <a:pt x="66" y="6"/>
                  </a:cubicBezTo>
                  <a:cubicBezTo>
                    <a:pt x="67" y="6"/>
                    <a:pt x="67" y="7"/>
                    <a:pt x="67" y="7"/>
                  </a:cubicBezTo>
                  <a:cubicBezTo>
                    <a:pt x="67" y="7"/>
                    <a:pt x="67" y="7"/>
                    <a:pt x="67" y="7"/>
                  </a:cubicBezTo>
                  <a:cubicBezTo>
                    <a:pt x="68" y="7"/>
                    <a:pt x="68" y="7"/>
                    <a:pt x="68" y="7"/>
                  </a:cubicBezTo>
                  <a:cubicBezTo>
                    <a:pt x="68" y="7"/>
                    <a:pt x="68" y="7"/>
                    <a:pt x="68" y="7"/>
                  </a:cubicBezTo>
                  <a:cubicBezTo>
                    <a:pt x="68" y="7"/>
                    <a:pt x="68" y="7"/>
                    <a:pt x="68" y="7"/>
                  </a:cubicBezTo>
                  <a:cubicBezTo>
                    <a:pt x="68" y="7"/>
                    <a:pt x="68" y="7"/>
                    <a:pt x="68" y="7"/>
                  </a:cubicBezTo>
                  <a:cubicBezTo>
                    <a:pt x="68" y="7"/>
                    <a:pt x="68" y="7"/>
                    <a:pt x="68" y="7"/>
                  </a:cubicBezTo>
                  <a:cubicBezTo>
                    <a:pt x="79" y="23"/>
                    <a:pt x="71" y="12"/>
                    <a:pt x="73" y="15"/>
                  </a:cubicBezTo>
                  <a:cubicBezTo>
                    <a:pt x="73" y="15"/>
                    <a:pt x="73" y="15"/>
                    <a:pt x="73" y="15"/>
                  </a:cubicBezTo>
                  <a:cubicBezTo>
                    <a:pt x="73" y="15"/>
                    <a:pt x="73" y="15"/>
                    <a:pt x="73" y="15"/>
                  </a:cubicBezTo>
                  <a:cubicBezTo>
                    <a:pt x="73" y="15"/>
                    <a:pt x="73" y="15"/>
                    <a:pt x="73" y="15"/>
                  </a:cubicBezTo>
                  <a:cubicBezTo>
                    <a:pt x="73" y="15"/>
                    <a:pt x="73" y="15"/>
                    <a:pt x="73" y="15"/>
                  </a:cubicBezTo>
                  <a:cubicBezTo>
                    <a:pt x="73" y="15"/>
                    <a:pt x="73" y="15"/>
                    <a:pt x="73" y="15"/>
                  </a:cubicBezTo>
                  <a:cubicBezTo>
                    <a:pt x="73" y="15"/>
                    <a:pt x="73" y="15"/>
                    <a:pt x="73" y="15"/>
                  </a:cubicBezTo>
                  <a:cubicBezTo>
                    <a:pt x="74" y="17"/>
                    <a:pt x="74" y="17"/>
                    <a:pt x="74" y="17"/>
                  </a:cubicBezTo>
                  <a:cubicBezTo>
                    <a:pt x="74" y="17"/>
                    <a:pt x="74" y="17"/>
                    <a:pt x="74" y="17"/>
                  </a:cubicBezTo>
                  <a:cubicBezTo>
                    <a:pt x="73" y="17"/>
                    <a:pt x="73" y="18"/>
                    <a:pt x="74" y="19"/>
                  </a:cubicBezTo>
                  <a:cubicBezTo>
                    <a:pt x="72" y="19"/>
                    <a:pt x="69" y="17"/>
                    <a:pt x="70" y="19"/>
                  </a:cubicBezTo>
                  <a:cubicBezTo>
                    <a:pt x="69" y="19"/>
                    <a:pt x="71" y="21"/>
                    <a:pt x="72" y="22"/>
                  </a:cubicBezTo>
                  <a:cubicBezTo>
                    <a:pt x="70" y="22"/>
                    <a:pt x="70" y="25"/>
                    <a:pt x="68" y="24"/>
                  </a:cubicBezTo>
                  <a:cubicBezTo>
                    <a:pt x="68" y="25"/>
                    <a:pt x="68" y="25"/>
                    <a:pt x="68" y="26"/>
                  </a:cubicBezTo>
                  <a:cubicBezTo>
                    <a:pt x="66" y="26"/>
                    <a:pt x="65" y="30"/>
                    <a:pt x="62" y="28"/>
                  </a:cubicBezTo>
                  <a:cubicBezTo>
                    <a:pt x="62" y="27"/>
                    <a:pt x="62" y="27"/>
                    <a:pt x="61" y="26"/>
                  </a:cubicBezTo>
                  <a:cubicBezTo>
                    <a:pt x="61" y="27"/>
                    <a:pt x="60" y="25"/>
                    <a:pt x="61" y="27"/>
                  </a:cubicBezTo>
                  <a:cubicBezTo>
                    <a:pt x="61" y="28"/>
                    <a:pt x="62" y="29"/>
                    <a:pt x="62" y="29"/>
                  </a:cubicBezTo>
                  <a:cubicBezTo>
                    <a:pt x="62" y="30"/>
                    <a:pt x="60" y="31"/>
                    <a:pt x="59" y="30"/>
                  </a:cubicBezTo>
                  <a:cubicBezTo>
                    <a:pt x="59" y="30"/>
                    <a:pt x="59" y="31"/>
                    <a:pt x="59" y="31"/>
                  </a:cubicBezTo>
                  <a:cubicBezTo>
                    <a:pt x="59" y="29"/>
                    <a:pt x="58" y="29"/>
                    <a:pt x="57" y="30"/>
                  </a:cubicBezTo>
                  <a:cubicBezTo>
                    <a:pt x="58" y="31"/>
                    <a:pt x="58" y="31"/>
                    <a:pt x="58" y="31"/>
                  </a:cubicBezTo>
                  <a:cubicBezTo>
                    <a:pt x="57" y="30"/>
                    <a:pt x="57" y="30"/>
                    <a:pt x="57" y="30"/>
                  </a:cubicBezTo>
                  <a:cubicBezTo>
                    <a:pt x="57" y="31"/>
                    <a:pt x="57" y="33"/>
                    <a:pt x="57" y="32"/>
                  </a:cubicBezTo>
                  <a:cubicBezTo>
                    <a:pt x="56" y="31"/>
                    <a:pt x="56" y="31"/>
                    <a:pt x="56" y="31"/>
                  </a:cubicBezTo>
                  <a:cubicBezTo>
                    <a:pt x="56" y="32"/>
                    <a:pt x="55" y="34"/>
                    <a:pt x="54" y="33"/>
                  </a:cubicBezTo>
                  <a:cubicBezTo>
                    <a:pt x="53" y="31"/>
                    <a:pt x="53" y="31"/>
                    <a:pt x="53" y="31"/>
                  </a:cubicBezTo>
                  <a:cubicBezTo>
                    <a:pt x="53" y="31"/>
                    <a:pt x="53" y="33"/>
                    <a:pt x="54" y="33"/>
                  </a:cubicBezTo>
                  <a:cubicBezTo>
                    <a:pt x="52" y="32"/>
                    <a:pt x="51" y="32"/>
                    <a:pt x="51" y="31"/>
                  </a:cubicBezTo>
                  <a:cubicBezTo>
                    <a:pt x="50" y="35"/>
                    <a:pt x="47" y="35"/>
                    <a:pt x="44" y="36"/>
                  </a:cubicBezTo>
                  <a:cubicBezTo>
                    <a:pt x="44" y="35"/>
                    <a:pt x="44" y="35"/>
                    <a:pt x="44" y="35"/>
                  </a:cubicBezTo>
                  <a:cubicBezTo>
                    <a:pt x="44" y="34"/>
                    <a:pt x="44" y="36"/>
                    <a:pt x="44" y="36"/>
                  </a:cubicBezTo>
                  <a:cubicBezTo>
                    <a:pt x="44" y="35"/>
                    <a:pt x="43" y="34"/>
                    <a:pt x="43" y="33"/>
                  </a:cubicBezTo>
                  <a:cubicBezTo>
                    <a:pt x="42" y="32"/>
                    <a:pt x="42" y="34"/>
                    <a:pt x="42" y="35"/>
                  </a:cubicBezTo>
                  <a:cubicBezTo>
                    <a:pt x="42" y="36"/>
                    <a:pt x="42" y="34"/>
                    <a:pt x="42" y="36"/>
                  </a:cubicBezTo>
                  <a:cubicBezTo>
                    <a:pt x="42" y="36"/>
                    <a:pt x="41" y="35"/>
                    <a:pt x="41" y="37"/>
                  </a:cubicBezTo>
                  <a:cubicBezTo>
                    <a:pt x="41" y="36"/>
                    <a:pt x="41" y="35"/>
                    <a:pt x="41" y="34"/>
                  </a:cubicBezTo>
                  <a:cubicBezTo>
                    <a:pt x="40" y="35"/>
                    <a:pt x="40" y="35"/>
                    <a:pt x="40" y="35"/>
                  </a:cubicBezTo>
                  <a:cubicBezTo>
                    <a:pt x="40" y="33"/>
                    <a:pt x="42" y="31"/>
                    <a:pt x="41" y="28"/>
                  </a:cubicBezTo>
                  <a:cubicBezTo>
                    <a:pt x="40" y="29"/>
                    <a:pt x="40" y="29"/>
                    <a:pt x="40" y="29"/>
                  </a:cubicBezTo>
                  <a:cubicBezTo>
                    <a:pt x="40" y="27"/>
                    <a:pt x="41" y="27"/>
                    <a:pt x="40" y="26"/>
                  </a:cubicBezTo>
                  <a:cubicBezTo>
                    <a:pt x="40" y="27"/>
                    <a:pt x="39" y="30"/>
                    <a:pt x="40" y="30"/>
                  </a:cubicBezTo>
                  <a:cubicBezTo>
                    <a:pt x="39" y="31"/>
                    <a:pt x="40" y="35"/>
                    <a:pt x="39" y="34"/>
                  </a:cubicBezTo>
                  <a:cubicBezTo>
                    <a:pt x="38" y="33"/>
                    <a:pt x="40" y="34"/>
                    <a:pt x="39" y="33"/>
                  </a:cubicBezTo>
                  <a:cubicBezTo>
                    <a:pt x="39" y="31"/>
                    <a:pt x="38" y="34"/>
                    <a:pt x="38" y="33"/>
                  </a:cubicBezTo>
                  <a:cubicBezTo>
                    <a:pt x="38" y="34"/>
                    <a:pt x="38" y="36"/>
                    <a:pt x="38" y="36"/>
                  </a:cubicBezTo>
                  <a:cubicBezTo>
                    <a:pt x="37" y="35"/>
                    <a:pt x="38" y="34"/>
                    <a:pt x="37" y="34"/>
                  </a:cubicBezTo>
                  <a:cubicBezTo>
                    <a:pt x="37" y="35"/>
                    <a:pt x="36" y="36"/>
                    <a:pt x="37" y="37"/>
                  </a:cubicBezTo>
                  <a:cubicBezTo>
                    <a:pt x="37" y="39"/>
                    <a:pt x="36" y="36"/>
                    <a:pt x="35" y="38"/>
                  </a:cubicBezTo>
                  <a:cubicBezTo>
                    <a:pt x="35" y="36"/>
                    <a:pt x="36" y="34"/>
                    <a:pt x="35" y="33"/>
                  </a:cubicBezTo>
                  <a:cubicBezTo>
                    <a:pt x="35" y="35"/>
                    <a:pt x="34" y="35"/>
                    <a:pt x="35" y="38"/>
                  </a:cubicBezTo>
                  <a:cubicBezTo>
                    <a:pt x="34" y="37"/>
                    <a:pt x="34" y="36"/>
                    <a:pt x="35" y="35"/>
                  </a:cubicBezTo>
                  <a:cubicBezTo>
                    <a:pt x="34" y="34"/>
                    <a:pt x="33" y="38"/>
                    <a:pt x="33" y="35"/>
                  </a:cubicBezTo>
                  <a:cubicBezTo>
                    <a:pt x="33" y="36"/>
                    <a:pt x="33" y="36"/>
                    <a:pt x="33" y="36"/>
                  </a:cubicBezTo>
                  <a:cubicBezTo>
                    <a:pt x="33" y="36"/>
                    <a:pt x="32" y="35"/>
                    <a:pt x="32" y="35"/>
                  </a:cubicBezTo>
                  <a:cubicBezTo>
                    <a:pt x="32" y="35"/>
                    <a:pt x="31" y="37"/>
                    <a:pt x="31" y="34"/>
                  </a:cubicBezTo>
                  <a:cubicBezTo>
                    <a:pt x="31" y="35"/>
                    <a:pt x="30" y="34"/>
                    <a:pt x="30" y="36"/>
                  </a:cubicBezTo>
                  <a:cubicBezTo>
                    <a:pt x="31" y="37"/>
                    <a:pt x="31" y="35"/>
                    <a:pt x="31" y="37"/>
                  </a:cubicBezTo>
                  <a:cubicBezTo>
                    <a:pt x="31" y="35"/>
                    <a:pt x="30" y="37"/>
                    <a:pt x="30" y="38"/>
                  </a:cubicBezTo>
                  <a:cubicBezTo>
                    <a:pt x="30" y="37"/>
                    <a:pt x="30" y="37"/>
                    <a:pt x="30" y="37"/>
                  </a:cubicBezTo>
                  <a:cubicBezTo>
                    <a:pt x="29" y="37"/>
                    <a:pt x="29" y="37"/>
                    <a:pt x="29" y="38"/>
                  </a:cubicBezTo>
                  <a:cubicBezTo>
                    <a:pt x="29" y="38"/>
                    <a:pt x="29" y="37"/>
                    <a:pt x="29" y="37"/>
                  </a:cubicBezTo>
                  <a:cubicBezTo>
                    <a:pt x="28" y="38"/>
                    <a:pt x="28" y="38"/>
                    <a:pt x="28" y="38"/>
                  </a:cubicBezTo>
                  <a:cubicBezTo>
                    <a:pt x="27" y="39"/>
                    <a:pt x="28" y="36"/>
                    <a:pt x="27" y="36"/>
                  </a:cubicBezTo>
                  <a:cubicBezTo>
                    <a:pt x="28" y="35"/>
                    <a:pt x="28" y="35"/>
                    <a:pt x="28" y="35"/>
                  </a:cubicBezTo>
                  <a:cubicBezTo>
                    <a:pt x="28" y="35"/>
                    <a:pt x="28" y="34"/>
                    <a:pt x="27" y="34"/>
                  </a:cubicBezTo>
                  <a:cubicBezTo>
                    <a:pt x="27" y="35"/>
                    <a:pt x="26" y="37"/>
                    <a:pt x="26" y="38"/>
                  </a:cubicBezTo>
                  <a:cubicBezTo>
                    <a:pt x="26" y="39"/>
                    <a:pt x="26" y="37"/>
                    <a:pt x="25" y="38"/>
                  </a:cubicBezTo>
                  <a:cubicBezTo>
                    <a:pt x="26" y="36"/>
                    <a:pt x="26" y="36"/>
                    <a:pt x="26" y="36"/>
                  </a:cubicBezTo>
                  <a:cubicBezTo>
                    <a:pt x="26" y="36"/>
                    <a:pt x="26" y="34"/>
                    <a:pt x="25" y="34"/>
                  </a:cubicBezTo>
                  <a:cubicBezTo>
                    <a:pt x="25" y="35"/>
                    <a:pt x="24" y="36"/>
                    <a:pt x="25" y="37"/>
                  </a:cubicBezTo>
                  <a:cubicBezTo>
                    <a:pt x="24" y="37"/>
                    <a:pt x="24" y="36"/>
                    <a:pt x="24" y="35"/>
                  </a:cubicBezTo>
                  <a:cubicBezTo>
                    <a:pt x="23" y="36"/>
                    <a:pt x="24" y="37"/>
                    <a:pt x="23" y="37"/>
                  </a:cubicBezTo>
                  <a:cubicBezTo>
                    <a:pt x="23" y="37"/>
                    <a:pt x="22" y="35"/>
                    <a:pt x="22" y="34"/>
                  </a:cubicBezTo>
                  <a:cubicBezTo>
                    <a:pt x="23" y="32"/>
                    <a:pt x="23" y="32"/>
                    <a:pt x="23" y="32"/>
                  </a:cubicBezTo>
                  <a:cubicBezTo>
                    <a:pt x="23" y="32"/>
                    <a:pt x="23" y="32"/>
                    <a:pt x="23" y="32"/>
                  </a:cubicBezTo>
                  <a:cubicBezTo>
                    <a:pt x="24" y="30"/>
                    <a:pt x="23" y="30"/>
                    <a:pt x="23" y="29"/>
                  </a:cubicBezTo>
                  <a:cubicBezTo>
                    <a:pt x="23" y="28"/>
                    <a:pt x="22" y="29"/>
                    <a:pt x="22" y="29"/>
                  </a:cubicBezTo>
                  <a:cubicBezTo>
                    <a:pt x="23" y="32"/>
                    <a:pt x="20" y="33"/>
                    <a:pt x="20" y="36"/>
                  </a:cubicBezTo>
                  <a:cubicBezTo>
                    <a:pt x="19" y="36"/>
                    <a:pt x="21" y="29"/>
                    <a:pt x="18" y="33"/>
                  </a:cubicBezTo>
                  <a:cubicBezTo>
                    <a:pt x="19" y="34"/>
                    <a:pt x="17" y="36"/>
                    <a:pt x="18" y="35"/>
                  </a:cubicBezTo>
                  <a:cubicBezTo>
                    <a:pt x="18" y="35"/>
                    <a:pt x="17" y="37"/>
                    <a:pt x="17" y="36"/>
                  </a:cubicBezTo>
                  <a:cubicBezTo>
                    <a:pt x="17" y="35"/>
                    <a:pt x="16" y="33"/>
                    <a:pt x="18" y="32"/>
                  </a:cubicBezTo>
                  <a:cubicBezTo>
                    <a:pt x="18" y="33"/>
                    <a:pt x="18" y="33"/>
                    <a:pt x="18" y="33"/>
                  </a:cubicBezTo>
                  <a:cubicBezTo>
                    <a:pt x="18" y="32"/>
                    <a:pt x="19" y="30"/>
                    <a:pt x="18" y="30"/>
                  </a:cubicBezTo>
                  <a:cubicBezTo>
                    <a:pt x="18" y="30"/>
                    <a:pt x="17" y="30"/>
                    <a:pt x="17" y="31"/>
                  </a:cubicBezTo>
                  <a:cubicBezTo>
                    <a:pt x="16" y="33"/>
                    <a:pt x="18" y="31"/>
                    <a:pt x="17" y="33"/>
                  </a:cubicBezTo>
                  <a:cubicBezTo>
                    <a:pt x="16" y="33"/>
                    <a:pt x="16" y="31"/>
                    <a:pt x="15" y="33"/>
                  </a:cubicBezTo>
                  <a:cubicBezTo>
                    <a:pt x="16" y="33"/>
                    <a:pt x="16" y="35"/>
                    <a:pt x="15" y="36"/>
                  </a:cubicBezTo>
                  <a:cubicBezTo>
                    <a:pt x="14" y="36"/>
                    <a:pt x="14" y="36"/>
                    <a:pt x="14" y="36"/>
                  </a:cubicBezTo>
                  <a:cubicBezTo>
                    <a:pt x="15" y="35"/>
                    <a:pt x="15" y="35"/>
                    <a:pt x="15" y="35"/>
                  </a:cubicBezTo>
                  <a:cubicBezTo>
                    <a:pt x="14" y="34"/>
                    <a:pt x="14" y="37"/>
                    <a:pt x="13" y="36"/>
                  </a:cubicBezTo>
                  <a:cubicBezTo>
                    <a:pt x="13" y="34"/>
                    <a:pt x="13" y="34"/>
                    <a:pt x="13" y="34"/>
                  </a:cubicBezTo>
                  <a:cubicBezTo>
                    <a:pt x="13" y="32"/>
                    <a:pt x="14" y="35"/>
                    <a:pt x="15" y="33"/>
                  </a:cubicBezTo>
                  <a:cubicBezTo>
                    <a:pt x="14" y="32"/>
                    <a:pt x="13" y="33"/>
                    <a:pt x="13" y="33"/>
                  </a:cubicBezTo>
                  <a:cubicBezTo>
                    <a:pt x="14" y="32"/>
                    <a:pt x="14" y="32"/>
                    <a:pt x="14" y="32"/>
                  </a:cubicBezTo>
                  <a:cubicBezTo>
                    <a:pt x="13" y="32"/>
                    <a:pt x="14" y="28"/>
                    <a:pt x="12" y="30"/>
                  </a:cubicBezTo>
                  <a:cubicBezTo>
                    <a:pt x="12" y="31"/>
                    <a:pt x="12" y="31"/>
                    <a:pt x="12" y="32"/>
                  </a:cubicBezTo>
                  <a:cubicBezTo>
                    <a:pt x="10" y="32"/>
                    <a:pt x="9" y="33"/>
                    <a:pt x="9" y="32"/>
                  </a:cubicBezTo>
                  <a:cubicBezTo>
                    <a:pt x="10" y="31"/>
                    <a:pt x="7" y="31"/>
                    <a:pt x="9" y="30"/>
                  </a:cubicBezTo>
                  <a:cubicBezTo>
                    <a:pt x="9" y="31"/>
                    <a:pt x="11" y="32"/>
                    <a:pt x="12" y="30"/>
                  </a:cubicBezTo>
                  <a:cubicBezTo>
                    <a:pt x="12" y="28"/>
                    <a:pt x="13" y="31"/>
                    <a:pt x="14" y="29"/>
                  </a:cubicBezTo>
                  <a:cubicBezTo>
                    <a:pt x="13" y="28"/>
                    <a:pt x="14" y="26"/>
                    <a:pt x="14" y="25"/>
                  </a:cubicBezTo>
                  <a:cubicBezTo>
                    <a:pt x="14" y="24"/>
                    <a:pt x="14" y="25"/>
                    <a:pt x="13" y="25"/>
                  </a:cubicBezTo>
                  <a:cubicBezTo>
                    <a:pt x="13" y="27"/>
                    <a:pt x="13" y="27"/>
                    <a:pt x="12" y="28"/>
                  </a:cubicBezTo>
                  <a:cubicBezTo>
                    <a:pt x="12" y="27"/>
                    <a:pt x="10" y="28"/>
                    <a:pt x="9" y="29"/>
                  </a:cubicBezTo>
                  <a:cubicBezTo>
                    <a:pt x="9" y="28"/>
                    <a:pt x="10" y="26"/>
                    <a:pt x="10" y="27"/>
                  </a:cubicBezTo>
                  <a:cubicBezTo>
                    <a:pt x="9" y="26"/>
                    <a:pt x="8" y="25"/>
                    <a:pt x="7" y="24"/>
                  </a:cubicBezTo>
                  <a:cubicBezTo>
                    <a:pt x="6" y="27"/>
                    <a:pt x="5" y="24"/>
                    <a:pt x="5" y="26"/>
                  </a:cubicBezTo>
                  <a:cubicBezTo>
                    <a:pt x="5" y="27"/>
                    <a:pt x="5" y="29"/>
                    <a:pt x="4" y="29"/>
                  </a:cubicBezTo>
                  <a:cubicBezTo>
                    <a:pt x="3" y="29"/>
                    <a:pt x="4" y="28"/>
                    <a:pt x="4" y="28"/>
                  </a:cubicBezTo>
                  <a:cubicBezTo>
                    <a:pt x="3" y="29"/>
                    <a:pt x="5" y="26"/>
                    <a:pt x="3" y="27"/>
                  </a:cubicBezTo>
                  <a:cubicBezTo>
                    <a:pt x="5" y="27"/>
                    <a:pt x="5" y="25"/>
                    <a:pt x="6" y="23"/>
                  </a:cubicBezTo>
                  <a:cubicBezTo>
                    <a:pt x="5" y="24"/>
                    <a:pt x="7" y="22"/>
                    <a:pt x="7" y="22"/>
                  </a:cubicBezTo>
                  <a:cubicBezTo>
                    <a:pt x="5" y="22"/>
                    <a:pt x="4" y="22"/>
                    <a:pt x="3" y="21"/>
                  </a:cubicBezTo>
                  <a:cubicBezTo>
                    <a:pt x="3" y="19"/>
                    <a:pt x="1" y="18"/>
                    <a:pt x="0" y="17"/>
                  </a:cubicBezTo>
                  <a:cubicBezTo>
                    <a:pt x="1" y="16"/>
                    <a:pt x="3" y="16"/>
                    <a:pt x="3" y="15"/>
                  </a:cubicBezTo>
                  <a:cubicBezTo>
                    <a:pt x="3" y="14"/>
                    <a:pt x="1" y="16"/>
                    <a:pt x="1" y="15"/>
                  </a:cubicBezTo>
                  <a:cubicBezTo>
                    <a:pt x="2" y="15"/>
                    <a:pt x="2" y="15"/>
                    <a:pt x="2" y="15"/>
                  </a:cubicBezTo>
                  <a:cubicBezTo>
                    <a:pt x="1" y="15"/>
                    <a:pt x="3" y="13"/>
                    <a:pt x="0" y="13"/>
                  </a:cubicBezTo>
                  <a:cubicBezTo>
                    <a:pt x="2" y="13"/>
                    <a:pt x="2" y="13"/>
                    <a:pt x="2" y="13"/>
                  </a:cubicBezTo>
                  <a:cubicBezTo>
                    <a:pt x="3" y="12"/>
                    <a:pt x="2" y="12"/>
                    <a:pt x="2" y="12"/>
                  </a:cubicBezTo>
                  <a:cubicBezTo>
                    <a:pt x="2" y="12"/>
                    <a:pt x="3" y="12"/>
                    <a:pt x="4" y="12"/>
                  </a:cubicBezTo>
                  <a:cubicBezTo>
                    <a:pt x="5" y="11"/>
                    <a:pt x="3" y="11"/>
                    <a:pt x="3" y="10"/>
                  </a:cubicBezTo>
                  <a:cubicBezTo>
                    <a:pt x="2" y="11"/>
                    <a:pt x="2" y="11"/>
                    <a:pt x="2" y="11"/>
                  </a:cubicBezTo>
                  <a:cubicBezTo>
                    <a:pt x="1" y="9"/>
                    <a:pt x="2" y="9"/>
                    <a:pt x="2" y="8"/>
                  </a:cubicBezTo>
                  <a:cubicBezTo>
                    <a:pt x="3" y="8"/>
                    <a:pt x="3" y="8"/>
                    <a:pt x="3" y="8"/>
                  </a:cubicBezTo>
                  <a:cubicBezTo>
                    <a:pt x="3" y="7"/>
                    <a:pt x="3" y="7"/>
                    <a:pt x="3" y="7"/>
                  </a:cubicBezTo>
                  <a:cubicBezTo>
                    <a:pt x="4" y="8"/>
                    <a:pt x="5" y="7"/>
                    <a:pt x="4" y="7"/>
                  </a:cubicBezTo>
                  <a:cubicBezTo>
                    <a:pt x="7" y="9"/>
                    <a:pt x="7" y="9"/>
                    <a:pt x="7" y="9"/>
                  </a:cubicBezTo>
                  <a:cubicBezTo>
                    <a:pt x="6" y="9"/>
                    <a:pt x="5" y="8"/>
                    <a:pt x="4" y="8"/>
                  </a:cubicBezTo>
                  <a:cubicBezTo>
                    <a:pt x="3" y="8"/>
                    <a:pt x="3" y="9"/>
                    <a:pt x="4" y="9"/>
                  </a:cubicBezTo>
                  <a:cubicBezTo>
                    <a:pt x="4" y="9"/>
                    <a:pt x="4" y="9"/>
                    <a:pt x="4" y="9"/>
                  </a:cubicBezTo>
                  <a:cubicBezTo>
                    <a:pt x="6" y="9"/>
                    <a:pt x="5" y="9"/>
                    <a:pt x="6" y="10"/>
                  </a:cubicBezTo>
                  <a:cubicBezTo>
                    <a:pt x="6" y="9"/>
                    <a:pt x="7" y="9"/>
                    <a:pt x="6" y="9"/>
                  </a:cubicBezTo>
                  <a:cubicBezTo>
                    <a:pt x="7" y="10"/>
                    <a:pt x="7" y="10"/>
                    <a:pt x="7" y="10"/>
                  </a:cubicBezTo>
                  <a:cubicBezTo>
                    <a:pt x="7" y="10"/>
                    <a:pt x="6" y="10"/>
                    <a:pt x="6" y="10"/>
                  </a:cubicBezTo>
                  <a:cubicBezTo>
                    <a:pt x="7" y="10"/>
                    <a:pt x="8" y="11"/>
                    <a:pt x="8" y="11"/>
                  </a:cubicBezTo>
                  <a:cubicBezTo>
                    <a:pt x="6" y="12"/>
                    <a:pt x="9" y="12"/>
                    <a:pt x="8" y="13"/>
                  </a:cubicBezTo>
                  <a:cubicBezTo>
                    <a:pt x="7" y="13"/>
                    <a:pt x="5" y="13"/>
                    <a:pt x="5" y="12"/>
                  </a:cubicBezTo>
                  <a:cubicBezTo>
                    <a:pt x="4" y="13"/>
                    <a:pt x="5" y="13"/>
                    <a:pt x="4" y="14"/>
                  </a:cubicBezTo>
                  <a:cubicBezTo>
                    <a:pt x="5" y="14"/>
                    <a:pt x="7" y="13"/>
                    <a:pt x="8" y="13"/>
                  </a:cubicBezTo>
                  <a:cubicBezTo>
                    <a:pt x="7" y="14"/>
                    <a:pt x="7" y="14"/>
                    <a:pt x="7" y="14"/>
                  </a:cubicBezTo>
                  <a:cubicBezTo>
                    <a:pt x="8" y="14"/>
                    <a:pt x="9" y="13"/>
                    <a:pt x="9" y="14"/>
                  </a:cubicBezTo>
                  <a:cubicBezTo>
                    <a:pt x="9" y="15"/>
                    <a:pt x="10" y="16"/>
                    <a:pt x="10" y="16"/>
                  </a:cubicBezTo>
                  <a:cubicBezTo>
                    <a:pt x="10" y="17"/>
                    <a:pt x="10" y="17"/>
                    <a:pt x="10" y="17"/>
                  </a:cubicBezTo>
                  <a:cubicBezTo>
                    <a:pt x="12" y="16"/>
                    <a:pt x="11" y="18"/>
                    <a:pt x="13" y="17"/>
                  </a:cubicBezTo>
                  <a:cubicBezTo>
                    <a:pt x="13" y="18"/>
                    <a:pt x="15" y="17"/>
                    <a:pt x="15" y="19"/>
                  </a:cubicBezTo>
                  <a:cubicBezTo>
                    <a:pt x="17" y="19"/>
                    <a:pt x="19" y="19"/>
                    <a:pt x="21" y="20"/>
                  </a:cubicBezTo>
                  <a:cubicBezTo>
                    <a:pt x="20" y="21"/>
                    <a:pt x="20" y="21"/>
                    <a:pt x="20" y="21"/>
                  </a:cubicBezTo>
                  <a:cubicBezTo>
                    <a:pt x="21" y="20"/>
                    <a:pt x="20" y="22"/>
                    <a:pt x="21" y="22"/>
                  </a:cubicBezTo>
                  <a:cubicBezTo>
                    <a:pt x="21" y="21"/>
                    <a:pt x="22" y="21"/>
                    <a:pt x="22" y="20"/>
                  </a:cubicBezTo>
                  <a:cubicBezTo>
                    <a:pt x="23" y="21"/>
                    <a:pt x="24" y="20"/>
                    <a:pt x="25" y="19"/>
                  </a:cubicBezTo>
                  <a:cubicBezTo>
                    <a:pt x="25" y="20"/>
                    <a:pt x="25" y="20"/>
                    <a:pt x="25" y="20"/>
                  </a:cubicBezTo>
                  <a:cubicBezTo>
                    <a:pt x="26" y="18"/>
                    <a:pt x="27" y="20"/>
                    <a:pt x="28" y="20"/>
                  </a:cubicBezTo>
                  <a:cubicBezTo>
                    <a:pt x="28" y="21"/>
                    <a:pt x="29" y="22"/>
                    <a:pt x="29" y="22"/>
                  </a:cubicBezTo>
                  <a:cubicBezTo>
                    <a:pt x="30" y="20"/>
                    <a:pt x="30" y="20"/>
                    <a:pt x="31" y="19"/>
                  </a:cubicBezTo>
                  <a:cubicBezTo>
                    <a:pt x="32" y="19"/>
                    <a:pt x="33" y="19"/>
                    <a:pt x="33" y="20"/>
                  </a:cubicBezTo>
                  <a:cubicBezTo>
                    <a:pt x="36" y="18"/>
                    <a:pt x="38" y="19"/>
                    <a:pt x="41" y="17"/>
                  </a:cubicBezTo>
                  <a:cubicBezTo>
                    <a:pt x="41" y="19"/>
                    <a:pt x="41" y="19"/>
                    <a:pt x="41" y="19"/>
                  </a:cubicBezTo>
                  <a:cubicBezTo>
                    <a:pt x="43" y="15"/>
                    <a:pt x="46" y="18"/>
                    <a:pt x="48" y="16"/>
                  </a:cubicBezTo>
                  <a:cubicBezTo>
                    <a:pt x="48" y="18"/>
                    <a:pt x="48" y="18"/>
                    <a:pt x="48" y="18"/>
                  </a:cubicBezTo>
                  <a:cubicBezTo>
                    <a:pt x="49" y="19"/>
                    <a:pt x="50" y="17"/>
                    <a:pt x="49" y="15"/>
                  </a:cubicBezTo>
                  <a:cubicBezTo>
                    <a:pt x="50" y="16"/>
                    <a:pt x="50" y="14"/>
                    <a:pt x="51" y="16"/>
                  </a:cubicBezTo>
                  <a:cubicBezTo>
                    <a:pt x="52" y="16"/>
                    <a:pt x="52" y="14"/>
                    <a:pt x="52" y="14"/>
                  </a:cubicBezTo>
                  <a:cubicBezTo>
                    <a:pt x="53" y="14"/>
                    <a:pt x="54" y="14"/>
                    <a:pt x="54" y="13"/>
                  </a:cubicBezTo>
                  <a:cubicBezTo>
                    <a:pt x="54" y="13"/>
                    <a:pt x="54" y="13"/>
                    <a:pt x="54" y="13"/>
                  </a:cubicBezTo>
                  <a:cubicBezTo>
                    <a:pt x="54" y="14"/>
                    <a:pt x="55" y="15"/>
                    <a:pt x="55" y="15"/>
                  </a:cubicBezTo>
                  <a:cubicBezTo>
                    <a:pt x="55" y="14"/>
                    <a:pt x="57" y="15"/>
                    <a:pt x="55" y="12"/>
                  </a:cubicBezTo>
                  <a:cubicBezTo>
                    <a:pt x="56" y="13"/>
                    <a:pt x="56" y="10"/>
                    <a:pt x="58" y="12"/>
                  </a:cubicBezTo>
                  <a:cubicBezTo>
                    <a:pt x="57" y="11"/>
                    <a:pt x="57" y="11"/>
                    <a:pt x="57" y="10"/>
                  </a:cubicBezTo>
                  <a:cubicBezTo>
                    <a:pt x="57" y="11"/>
                    <a:pt x="58" y="10"/>
                    <a:pt x="58" y="11"/>
                  </a:cubicBezTo>
                  <a:cubicBezTo>
                    <a:pt x="59" y="11"/>
                    <a:pt x="58" y="11"/>
                    <a:pt x="59" y="11"/>
                  </a:cubicBezTo>
                  <a:cubicBezTo>
                    <a:pt x="59" y="11"/>
                    <a:pt x="59" y="11"/>
                    <a:pt x="59" y="11"/>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3" y="17"/>
                    <a:pt x="56" y="0"/>
                    <a:pt x="66" y="24"/>
                  </a:cubicBezTo>
                  <a:cubicBezTo>
                    <a:pt x="66" y="24"/>
                    <a:pt x="66" y="24"/>
                    <a:pt x="66" y="24"/>
                  </a:cubicBezTo>
                  <a:cubicBezTo>
                    <a:pt x="66" y="24"/>
                    <a:pt x="66" y="24"/>
                    <a:pt x="66" y="24"/>
                  </a:cubicBezTo>
                  <a:cubicBezTo>
                    <a:pt x="65" y="24"/>
                    <a:pt x="65" y="24"/>
                    <a:pt x="65" y="24"/>
                  </a:cubicBezTo>
                  <a:cubicBezTo>
                    <a:pt x="65" y="23"/>
                    <a:pt x="64" y="23"/>
                    <a:pt x="63" y="23"/>
                  </a:cubicBezTo>
                  <a:cubicBezTo>
                    <a:pt x="61" y="24"/>
                    <a:pt x="59" y="25"/>
                    <a:pt x="57" y="25"/>
                  </a:cubicBezTo>
                  <a:cubicBezTo>
                    <a:pt x="57" y="25"/>
                    <a:pt x="57" y="25"/>
                    <a:pt x="57" y="25"/>
                  </a:cubicBezTo>
                  <a:cubicBezTo>
                    <a:pt x="57" y="27"/>
                    <a:pt x="54" y="24"/>
                    <a:pt x="55" y="27"/>
                  </a:cubicBezTo>
                  <a:cubicBezTo>
                    <a:pt x="55" y="26"/>
                    <a:pt x="55" y="27"/>
                    <a:pt x="54" y="26"/>
                  </a:cubicBezTo>
                  <a:cubicBezTo>
                    <a:pt x="55" y="27"/>
                    <a:pt x="52" y="26"/>
                    <a:pt x="52" y="28"/>
                  </a:cubicBezTo>
                  <a:cubicBezTo>
                    <a:pt x="52" y="27"/>
                    <a:pt x="52" y="27"/>
                    <a:pt x="52" y="27"/>
                  </a:cubicBezTo>
                  <a:cubicBezTo>
                    <a:pt x="51" y="27"/>
                    <a:pt x="51" y="29"/>
                    <a:pt x="50" y="29"/>
                  </a:cubicBezTo>
                  <a:cubicBezTo>
                    <a:pt x="50" y="29"/>
                    <a:pt x="50" y="28"/>
                    <a:pt x="49" y="28"/>
                  </a:cubicBezTo>
                  <a:cubicBezTo>
                    <a:pt x="48" y="27"/>
                    <a:pt x="50" y="30"/>
                    <a:pt x="48" y="28"/>
                  </a:cubicBezTo>
                  <a:cubicBezTo>
                    <a:pt x="48" y="29"/>
                    <a:pt x="49" y="30"/>
                    <a:pt x="49" y="29"/>
                  </a:cubicBezTo>
                  <a:cubicBezTo>
                    <a:pt x="47" y="30"/>
                    <a:pt x="47" y="34"/>
                    <a:pt x="46" y="36"/>
                  </a:cubicBezTo>
                  <a:cubicBezTo>
                    <a:pt x="43" y="37"/>
                    <a:pt x="42" y="34"/>
                    <a:pt x="43" y="36"/>
                  </a:cubicBezTo>
                  <a:cubicBezTo>
                    <a:pt x="42" y="36"/>
                    <a:pt x="44" y="37"/>
                    <a:pt x="43" y="36"/>
                  </a:cubicBezTo>
                  <a:cubicBezTo>
                    <a:pt x="43" y="37"/>
                    <a:pt x="40" y="36"/>
                    <a:pt x="41" y="37"/>
                  </a:cubicBezTo>
                  <a:cubicBezTo>
                    <a:pt x="42" y="37"/>
                    <a:pt x="42" y="37"/>
                    <a:pt x="43" y="38"/>
                  </a:cubicBezTo>
                  <a:cubicBezTo>
                    <a:pt x="41" y="39"/>
                    <a:pt x="39" y="38"/>
                    <a:pt x="40" y="40"/>
                  </a:cubicBezTo>
                  <a:cubicBezTo>
                    <a:pt x="39" y="39"/>
                    <a:pt x="39" y="39"/>
                    <a:pt x="39" y="39"/>
                  </a:cubicBezTo>
                  <a:cubicBezTo>
                    <a:pt x="41" y="41"/>
                    <a:pt x="39" y="42"/>
                    <a:pt x="42" y="44"/>
                  </a:cubicBezTo>
                  <a:cubicBezTo>
                    <a:pt x="40" y="50"/>
                    <a:pt x="40" y="56"/>
                    <a:pt x="38" y="62"/>
                  </a:cubicBezTo>
                  <a:cubicBezTo>
                    <a:pt x="36" y="68"/>
                    <a:pt x="36" y="74"/>
                    <a:pt x="34" y="80"/>
                  </a:cubicBezTo>
                  <a:cubicBezTo>
                    <a:pt x="31" y="81"/>
                    <a:pt x="31" y="82"/>
                    <a:pt x="32" y="83"/>
                  </a:cubicBezTo>
                  <a:cubicBezTo>
                    <a:pt x="31" y="83"/>
                    <a:pt x="31" y="83"/>
                    <a:pt x="31" y="83"/>
                  </a:cubicBezTo>
                  <a:cubicBezTo>
                    <a:pt x="33" y="84"/>
                    <a:pt x="31" y="84"/>
                    <a:pt x="33" y="85"/>
                  </a:cubicBezTo>
                  <a:cubicBezTo>
                    <a:pt x="32" y="87"/>
                    <a:pt x="32" y="89"/>
                    <a:pt x="32" y="92"/>
                  </a:cubicBezTo>
                  <a:cubicBezTo>
                    <a:pt x="32" y="91"/>
                    <a:pt x="30" y="91"/>
                    <a:pt x="31" y="92"/>
                  </a:cubicBezTo>
                  <a:cubicBezTo>
                    <a:pt x="32" y="92"/>
                    <a:pt x="32" y="92"/>
                    <a:pt x="32" y="92"/>
                  </a:cubicBezTo>
                  <a:cubicBezTo>
                    <a:pt x="31" y="92"/>
                    <a:pt x="31" y="92"/>
                    <a:pt x="31" y="92"/>
                  </a:cubicBezTo>
                  <a:cubicBezTo>
                    <a:pt x="31" y="93"/>
                    <a:pt x="32" y="93"/>
                    <a:pt x="33" y="93"/>
                  </a:cubicBezTo>
                  <a:cubicBezTo>
                    <a:pt x="34" y="99"/>
                    <a:pt x="30" y="105"/>
                    <a:pt x="30" y="111"/>
                  </a:cubicBezTo>
                  <a:cubicBezTo>
                    <a:pt x="29" y="112"/>
                    <a:pt x="30" y="115"/>
                    <a:pt x="30" y="116"/>
                  </a:cubicBezTo>
                  <a:cubicBezTo>
                    <a:pt x="27" y="121"/>
                    <a:pt x="25" y="125"/>
                    <a:pt x="27" y="130"/>
                  </a:cubicBezTo>
                  <a:cubicBezTo>
                    <a:pt x="27" y="130"/>
                    <a:pt x="21" y="129"/>
                    <a:pt x="20" y="1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2" name="Freeform 31"/>
            <p:cNvSpPr/>
            <p:nvPr/>
          </p:nvSpPr>
          <p:spPr bwMode="auto">
            <a:xfrm>
              <a:off x="9253538" y="2632076"/>
              <a:ext cx="11112"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2" y="0"/>
                    <a:pt x="0" y="0"/>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3" name="Freeform 32"/>
            <p:cNvSpPr/>
            <p:nvPr/>
          </p:nvSpPr>
          <p:spPr bwMode="auto">
            <a:xfrm>
              <a:off x="9245600" y="2698751"/>
              <a:ext cx="4762" cy="4763"/>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1"/>
                  </a:cubicBezTo>
                  <a:cubicBezTo>
                    <a:pt x="1" y="0"/>
                    <a:pt x="0" y="1"/>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4" name="Freeform 33"/>
            <p:cNvSpPr/>
            <p:nvPr/>
          </p:nvSpPr>
          <p:spPr bwMode="auto">
            <a:xfrm>
              <a:off x="9258300" y="2709863"/>
              <a:ext cx="6350" cy="476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0" y="1"/>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5" name="Freeform 34"/>
            <p:cNvSpPr/>
            <p:nvPr/>
          </p:nvSpPr>
          <p:spPr bwMode="auto">
            <a:xfrm>
              <a:off x="9272588" y="2733676"/>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1"/>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6" name="Freeform 35"/>
            <p:cNvSpPr/>
            <p:nvPr/>
          </p:nvSpPr>
          <p:spPr bwMode="auto">
            <a:xfrm>
              <a:off x="9275763" y="2725738"/>
              <a:ext cx="7937" cy="3175"/>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1" y="0"/>
                    <a:pt x="1" y="1"/>
                  </a:cubicBezTo>
                  <a:cubicBezTo>
                    <a:pt x="2" y="0"/>
                    <a:pt x="0"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7" name="Freeform 36"/>
            <p:cNvSpPr/>
            <p:nvPr/>
          </p:nvSpPr>
          <p:spPr bwMode="auto">
            <a:xfrm>
              <a:off x="9310688" y="2740026"/>
              <a:ext cx="6350" cy="7938"/>
            </a:xfrm>
            <a:custGeom>
              <a:avLst/>
              <a:gdLst>
                <a:gd name="T0" fmla="*/ 1 w 2"/>
                <a:gd name="T1" fmla="*/ 1 h 2"/>
                <a:gd name="T2" fmla="*/ 2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0"/>
                    <a:pt x="2" y="1"/>
                  </a:cubicBezTo>
                  <a:cubicBezTo>
                    <a:pt x="1" y="0"/>
                    <a:pt x="0"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8" name="Freeform 37"/>
            <p:cNvSpPr/>
            <p:nvPr/>
          </p:nvSpPr>
          <p:spPr bwMode="auto">
            <a:xfrm>
              <a:off x="9329738" y="2740026"/>
              <a:ext cx="3175" cy="4763"/>
            </a:xfrm>
            <a:custGeom>
              <a:avLst/>
              <a:gdLst>
                <a:gd name="T0" fmla="*/ 0 w 1"/>
                <a:gd name="T1" fmla="*/ 0 h 1"/>
                <a:gd name="T2" fmla="*/ 0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1" y="0"/>
                    <a:pt x="0" y="1"/>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39" name="Freeform 38"/>
            <p:cNvSpPr/>
            <p:nvPr/>
          </p:nvSpPr>
          <p:spPr bwMode="auto">
            <a:xfrm>
              <a:off x="9401175" y="2654301"/>
              <a:ext cx="3175" cy="3175"/>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0"/>
                  </a:lnTo>
                  <a:lnTo>
                    <a:pt x="2"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0" name="Freeform 39"/>
            <p:cNvSpPr/>
            <p:nvPr/>
          </p:nvSpPr>
          <p:spPr bwMode="auto">
            <a:xfrm>
              <a:off x="9324975" y="2752726"/>
              <a:ext cx="7937" cy="3175"/>
            </a:xfrm>
            <a:custGeom>
              <a:avLst/>
              <a:gdLst>
                <a:gd name="T0" fmla="*/ 1 w 2"/>
                <a:gd name="T1" fmla="*/ 1 h 1"/>
                <a:gd name="T2" fmla="*/ 0 w 2"/>
                <a:gd name="T3" fmla="*/ 1 h 1"/>
                <a:gd name="T4" fmla="*/ 1 w 2"/>
                <a:gd name="T5" fmla="*/ 1 h 1"/>
              </a:gdLst>
              <a:ahLst/>
              <a:cxnLst>
                <a:cxn ang="0">
                  <a:pos x="T0" y="T1"/>
                </a:cxn>
                <a:cxn ang="0">
                  <a:pos x="T2" y="T3"/>
                </a:cxn>
                <a:cxn ang="0">
                  <a:pos x="T4" y="T5"/>
                </a:cxn>
              </a:cxnLst>
              <a:rect l="0" t="0" r="r" b="b"/>
              <a:pathLst>
                <a:path w="2" h="1">
                  <a:moveTo>
                    <a:pt x="1" y="1"/>
                  </a:moveTo>
                  <a:cubicBezTo>
                    <a:pt x="2" y="1"/>
                    <a:pt x="0" y="1"/>
                    <a:pt x="0" y="1"/>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1" name="Freeform 40"/>
            <p:cNvSpPr/>
            <p:nvPr/>
          </p:nvSpPr>
          <p:spPr bwMode="auto">
            <a:xfrm>
              <a:off x="9324975" y="2816226"/>
              <a:ext cx="7937" cy="3175"/>
            </a:xfrm>
            <a:custGeom>
              <a:avLst/>
              <a:gdLst>
                <a:gd name="T0" fmla="*/ 0 w 5"/>
                <a:gd name="T1" fmla="*/ 0 h 2"/>
                <a:gd name="T2" fmla="*/ 0 w 5"/>
                <a:gd name="T3" fmla="*/ 0 h 2"/>
                <a:gd name="T4" fmla="*/ 5 w 5"/>
                <a:gd name="T5" fmla="*/ 2 h 2"/>
                <a:gd name="T6" fmla="*/ 0 w 5"/>
                <a:gd name="T7" fmla="*/ 0 h 2"/>
              </a:gdLst>
              <a:ahLst/>
              <a:cxnLst>
                <a:cxn ang="0">
                  <a:pos x="T0" y="T1"/>
                </a:cxn>
                <a:cxn ang="0">
                  <a:pos x="T2" y="T3"/>
                </a:cxn>
                <a:cxn ang="0">
                  <a:pos x="T4" y="T5"/>
                </a:cxn>
                <a:cxn ang="0">
                  <a:pos x="T6" y="T7"/>
                </a:cxn>
              </a:cxnLst>
              <a:rect l="0" t="0" r="r" b="b"/>
              <a:pathLst>
                <a:path w="5" h="2">
                  <a:moveTo>
                    <a:pt x="0" y="0"/>
                  </a:moveTo>
                  <a:lnTo>
                    <a:pt x="0" y="0"/>
                  </a:lnTo>
                  <a:lnTo>
                    <a:pt x="5"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2" name="Freeform 41"/>
            <p:cNvSpPr/>
            <p:nvPr/>
          </p:nvSpPr>
          <p:spPr bwMode="auto">
            <a:xfrm>
              <a:off x="8912225" y="2943226"/>
              <a:ext cx="0" cy="7938"/>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1"/>
                    <a:pt x="0" y="0"/>
                    <a:pt x="0" y="1"/>
                  </a:cubicBezTo>
                  <a:cubicBezTo>
                    <a:pt x="0" y="2"/>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3" name="Freeform 42"/>
            <p:cNvSpPr/>
            <p:nvPr/>
          </p:nvSpPr>
          <p:spPr bwMode="auto">
            <a:xfrm>
              <a:off x="8569325" y="2898776"/>
              <a:ext cx="338137" cy="146050"/>
            </a:xfrm>
            <a:custGeom>
              <a:avLst/>
              <a:gdLst>
                <a:gd name="T0" fmla="*/ 9 w 90"/>
                <a:gd name="T1" fmla="*/ 27 h 39"/>
                <a:gd name="T2" fmla="*/ 12 w 90"/>
                <a:gd name="T3" fmla="*/ 26 h 39"/>
                <a:gd name="T4" fmla="*/ 17 w 90"/>
                <a:gd name="T5" fmla="*/ 21 h 39"/>
                <a:gd name="T6" fmla="*/ 19 w 90"/>
                <a:gd name="T7" fmla="*/ 21 h 39"/>
                <a:gd name="T8" fmla="*/ 25 w 90"/>
                <a:gd name="T9" fmla="*/ 21 h 39"/>
                <a:gd name="T10" fmla="*/ 27 w 90"/>
                <a:gd name="T11" fmla="*/ 21 h 39"/>
                <a:gd name="T12" fmla="*/ 30 w 90"/>
                <a:gd name="T13" fmla="*/ 19 h 39"/>
                <a:gd name="T14" fmla="*/ 33 w 90"/>
                <a:gd name="T15" fmla="*/ 19 h 39"/>
                <a:gd name="T16" fmla="*/ 35 w 90"/>
                <a:gd name="T17" fmla="*/ 20 h 39"/>
                <a:gd name="T18" fmla="*/ 36 w 90"/>
                <a:gd name="T19" fmla="*/ 18 h 39"/>
                <a:gd name="T20" fmla="*/ 38 w 90"/>
                <a:gd name="T21" fmla="*/ 15 h 39"/>
                <a:gd name="T22" fmla="*/ 40 w 90"/>
                <a:gd name="T23" fmla="*/ 15 h 39"/>
                <a:gd name="T24" fmla="*/ 42 w 90"/>
                <a:gd name="T25" fmla="*/ 13 h 39"/>
                <a:gd name="T26" fmla="*/ 44 w 90"/>
                <a:gd name="T27" fmla="*/ 14 h 39"/>
                <a:gd name="T28" fmla="*/ 47 w 90"/>
                <a:gd name="T29" fmla="*/ 13 h 39"/>
                <a:gd name="T30" fmla="*/ 50 w 90"/>
                <a:gd name="T31" fmla="*/ 14 h 39"/>
                <a:gd name="T32" fmla="*/ 52 w 90"/>
                <a:gd name="T33" fmla="*/ 12 h 39"/>
                <a:gd name="T34" fmla="*/ 53 w 90"/>
                <a:gd name="T35" fmla="*/ 13 h 39"/>
                <a:gd name="T36" fmla="*/ 54 w 90"/>
                <a:gd name="T37" fmla="*/ 11 h 39"/>
                <a:gd name="T38" fmla="*/ 55 w 90"/>
                <a:gd name="T39" fmla="*/ 11 h 39"/>
                <a:gd name="T40" fmla="*/ 56 w 90"/>
                <a:gd name="T41" fmla="*/ 10 h 39"/>
                <a:gd name="T42" fmla="*/ 60 w 90"/>
                <a:gd name="T43" fmla="*/ 9 h 39"/>
                <a:gd name="T44" fmla="*/ 62 w 90"/>
                <a:gd name="T45" fmla="*/ 9 h 39"/>
                <a:gd name="T46" fmla="*/ 64 w 90"/>
                <a:gd name="T47" fmla="*/ 8 h 39"/>
                <a:gd name="T48" fmla="*/ 68 w 90"/>
                <a:gd name="T49" fmla="*/ 8 h 39"/>
                <a:gd name="T50" fmla="*/ 69 w 90"/>
                <a:gd name="T51" fmla="*/ 12 h 39"/>
                <a:gd name="T52" fmla="*/ 70 w 90"/>
                <a:gd name="T53" fmla="*/ 8 h 39"/>
                <a:gd name="T54" fmla="*/ 70 w 90"/>
                <a:gd name="T55" fmla="*/ 3 h 39"/>
                <a:gd name="T56" fmla="*/ 72 w 90"/>
                <a:gd name="T57" fmla="*/ 4 h 39"/>
                <a:gd name="T58" fmla="*/ 72 w 90"/>
                <a:gd name="T59" fmla="*/ 2 h 39"/>
                <a:gd name="T60" fmla="*/ 73 w 90"/>
                <a:gd name="T61" fmla="*/ 3 h 39"/>
                <a:gd name="T62" fmla="*/ 75 w 90"/>
                <a:gd name="T63" fmla="*/ 7 h 39"/>
                <a:gd name="T64" fmla="*/ 76 w 90"/>
                <a:gd name="T65" fmla="*/ 3 h 39"/>
                <a:gd name="T66" fmla="*/ 77 w 90"/>
                <a:gd name="T67" fmla="*/ 5 h 39"/>
                <a:gd name="T68" fmla="*/ 78 w 90"/>
                <a:gd name="T69" fmla="*/ 2 h 39"/>
                <a:gd name="T70" fmla="*/ 79 w 90"/>
                <a:gd name="T71" fmla="*/ 2 h 39"/>
                <a:gd name="T72" fmla="*/ 80 w 90"/>
                <a:gd name="T73" fmla="*/ 7 h 39"/>
                <a:gd name="T74" fmla="*/ 81 w 90"/>
                <a:gd name="T75" fmla="*/ 3 h 39"/>
                <a:gd name="T76" fmla="*/ 86 w 90"/>
                <a:gd name="T77" fmla="*/ 10 h 39"/>
                <a:gd name="T78" fmla="*/ 87 w 90"/>
                <a:gd name="T79" fmla="*/ 11 h 39"/>
                <a:gd name="T80" fmla="*/ 89 w 90"/>
                <a:gd name="T81" fmla="*/ 10 h 39"/>
                <a:gd name="T82" fmla="*/ 89 w 90"/>
                <a:gd name="T83" fmla="*/ 13 h 39"/>
                <a:gd name="T84" fmla="*/ 87 w 90"/>
                <a:gd name="T85" fmla="*/ 11 h 39"/>
                <a:gd name="T86" fmla="*/ 84 w 90"/>
                <a:gd name="T87" fmla="*/ 17 h 39"/>
                <a:gd name="T88" fmla="*/ 78 w 90"/>
                <a:gd name="T89" fmla="*/ 20 h 39"/>
                <a:gd name="T90" fmla="*/ 71 w 90"/>
                <a:gd name="T91" fmla="*/ 23 h 39"/>
                <a:gd name="T92" fmla="*/ 66 w 90"/>
                <a:gd name="T93" fmla="*/ 25 h 39"/>
                <a:gd name="T94" fmla="*/ 62 w 90"/>
                <a:gd name="T95" fmla="*/ 27 h 39"/>
                <a:gd name="T96" fmla="*/ 53 w 90"/>
                <a:gd name="T97" fmla="*/ 28 h 39"/>
                <a:gd name="T98" fmla="*/ 48 w 90"/>
                <a:gd name="T99" fmla="*/ 27 h 39"/>
                <a:gd name="T100" fmla="*/ 41 w 90"/>
                <a:gd name="T101" fmla="*/ 27 h 39"/>
                <a:gd name="T102" fmla="*/ 22 w 90"/>
                <a:gd name="T103" fmla="*/ 35 h 39"/>
                <a:gd name="T104" fmla="*/ 17 w 90"/>
                <a:gd name="T105" fmla="*/ 35 h 39"/>
                <a:gd name="T106" fmla="*/ 0 w 90"/>
                <a:gd name="T107" fmla="*/ 2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 h="39">
                  <a:moveTo>
                    <a:pt x="0" y="28"/>
                  </a:moveTo>
                  <a:cubicBezTo>
                    <a:pt x="1" y="24"/>
                    <a:pt x="3" y="28"/>
                    <a:pt x="4" y="25"/>
                  </a:cubicBezTo>
                  <a:cubicBezTo>
                    <a:pt x="4" y="25"/>
                    <a:pt x="4" y="27"/>
                    <a:pt x="4" y="27"/>
                  </a:cubicBezTo>
                  <a:cubicBezTo>
                    <a:pt x="5" y="23"/>
                    <a:pt x="7" y="25"/>
                    <a:pt x="9" y="28"/>
                  </a:cubicBezTo>
                  <a:cubicBezTo>
                    <a:pt x="9" y="28"/>
                    <a:pt x="9" y="28"/>
                    <a:pt x="9" y="28"/>
                  </a:cubicBezTo>
                  <a:cubicBezTo>
                    <a:pt x="9" y="29"/>
                    <a:pt x="9" y="26"/>
                    <a:pt x="9" y="27"/>
                  </a:cubicBezTo>
                  <a:cubicBezTo>
                    <a:pt x="9" y="27"/>
                    <a:pt x="9" y="27"/>
                    <a:pt x="10" y="28"/>
                  </a:cubicBezTo>
                  <a:cubicBezTo>
                    <a:pt x="9" y="26"/>
                    <a:pt x="10" y="27"/>
                    <a:pt x="10" y="26"/>
                  </a:cubicBezTo>
                  <a:cubicBezTo>
                    <a:pt x="10" y="27"/>
                    <a:pt x="10" y="28"/>
                    <a:pt x="10" y="28"/>
                  </a:cubicBezTo>
                  <a:cubicBezTo>
                    <a:pt x="10" y="27"/>
                    <a:pt x="10" y="27"/>
                    <a:pt x="10" y="27"/>
                  </a:cubicBezTo>
                  <a:cubicBezTo>
                    <a:pt x="10" y="23"/>
                    <a:pt x="12" y="27"/>
                    <a:pt x="12" y="25"/>
                  </a:cubicBezTo>
                  <a:cubicBezTo>
                    <a:pt x="12" y="26"/>
                    <a:pt x="12" y="26"/>
                    <a:pt x="12" y="26"/>
                  </a:cubicBezTo>
                  <a:cubicBezTo>
                    <a:pt x="13" y="23"/>
                    <a:pt x="14" y="24"/>
                    <a:pt x="15" y="23"/>
                  </a:cubicBezTo>
                  <a:cubicBezTo>
                    <a:pt x="15" y="25"/>
                    <a:pt x="15" y="25"/>
                    <a:pt x="15" y="25"/>
                  </a:cubicBezTo>
                  <a:cubicBezTo>
                    <a:pt x="15" y="23"/>
                    <a:pt x="15" y="23"/>
                    <a:pt x="16" y="22"/>
                  </a:cubicBezTo>
                  <a:cubicBezTo>
                    <a:pt x="16" y="24"/>
                    <a:pt x="16" y="21"/>
                    <a:pt x="16" y="22"/>
                  </a:cubicBezTo>
                  <a:cubicBezTo>
                    <a:pt x="17" y="22"/>
                    <a:pt x="17" y="22"/>
                    <a:pt x="17" y="22"/>
                  </a:cubicBezTo>
                  <a:cubicBezTo>
                    <a:pt x="17" y="20"/>
                    <a:pt x="17" y="23"/>
                    <a:pt x="17" y="21"/>
                  </a:cubicBezTo>
                  <a:cubicBezTo>
                    <a:pt x="17" y="22"/>
                    <a:pt x="17" y="22"/>
                    <a:pt x="17" y="22"/>
                  </a:cubicBezTo>
                  <a:cubicBezTo>
                    <a:pt x="17" y="20"/>
                    <a:pt x="18" y="23"/>
                    <a:pt x="18" y="22"/>
                  </a:cubicBezTo>
                  <a:cubicBezTo>
                    <a:pt x="18" y="21"/>
                    <a:pt x="18" y="21"/>
                    <a:pt x="18" y="21"/>
                  </a:cubicBezTo>
                  <a:cubicBezTo>
                    <a:pt x="18" y="21"/>
                    <a:pt x="18" y="22"/>
                    <a:pt x="18" y="22"/>
                  </a:cubicBezTo>
                  <a:cubicBezTo>
                    <a:pt x="18" y="22"/>
                    <a:pt x="18" y="22"/>
                    <a:pt x="18" y="22"/>
                  </a:cubicBezTo>
                  <a:cubicBezTo>
                    <a:pt x="19" y="21"/>
                    <a:pt x="19" y="23"/>
                    <a:pt x="19" y="21"/>
                  </a:cubicBezTo>
                  <a:cubicBezTo>
                    <a:pt x="19" y="22"/>
                    <a:pt x="19" y="21"/>
                    <a:pt x="19" y="24"/>
                  </a:cubicBezTo>
                  <a:cubicBezTo>
                    <a:pt x="20" y="21"/>
                    <a:pt x="22" y="22"/>
                    <a:pt x="23" y="21"/>
                  </a:cubicBezTo>
                  <a:cubicBezTo>
                    <a:pt x="24" y="23"/>
                    <a:pt x="24" y="23"/>
                    <a:pt x="24" y="23"/>
                  </a:cubicBezTo>
                  <a:cubicBezTo>
                    <a:pt x="24" y="23"/>
                    <a:pt x="24" y="23"/>
                    <a:pt x="24" y="22"/>
                  </a:cubicBezTo>
                  <a:cubicBezTo>
                    <a:pt x="24" y="22"/>
                    <a:pt x="24" y="23"/>
                    <a:pt x="25" y="23"/>
                  </a:cubicBezTo>
                  <a:cubicBezTo>
                    <a:pt x="25" y="23"/>
                    <a:pt x="25" y="21"/>
                    <a:pt x="25" y="21"/>
                  </a:cubicBezTo>
                  <a:cubicBezTo>
                    <a:pt x="25" y="23"/>
                    <a:pt x="25" y="23"/>
                    <a:pt x="25" y="23"/>
                  </a:cubicBezTo>
                  <a:cubicBezTo>
                    <a:pt x="25" y="22"/>
                    <a:pt x="26" y="22"/>
                    <a:pt x="26" y="21"/>
                  </a:cubicBezTo>
                  <a:cubicBezTo>
                    <a:pt x="26" y="22"/>
                    <a:pt x="26" y="22"/>
                    <a:pt x="26" y="22"/>
                  </a:cubicBezTo>
                  <a:cubicBezTo>
                    <a:pt x="26" y="21"/>
                    <a:pt x="26" y="23"/>
                    <a:pt x="27" y="22"/>
                  </a:cubicBezTo>
                  <a:cubicBezTo>
                    <a:pt x="27" y="23"/>
                    <a:pt x="27" y="23"/>
                    <a:pt x="27" y="23"/>
                  </a:cubicBezTo>
                  <a:cubicBezTo>
                    <a:pt x="27" y="24"/>
                    <a:pt x="26" y="20"/>
                    <a:pt x="27" y="21"/>
                  </a:cubicBezTo>
                  <a:cubicBezTo>
                    <a:pt x="27" y="22"/>
                    <a:pt x="27" y="22"/>
                    <a:pt x="27" y="22"/>
                  </a:cubicBezTo>
                  <a:cubicBezTo>
                    <a:pt x="27" y="20"/>
                    <a:pt x="28" y="21"/>
                    <a:pt x="28" y="20"/>
                  </a:cubicBezTo>
                  <a:cubicBezTo>
                    <a:pt x="28" y="21"/>
                    <a:pt x="28" y="21"/>
                    <a:pt x="28" y="21"/>
                  </a:cubicBezTo>
                  <a:cubicBezTo>
                    <a:pt x="28" y="20"/>
                    <a:pt x="29" y="21"/>
                    <a:pt x="29" y="20"/>
                  </a:cubicBezTo>
                  <a:cubicBezTo>
                    <a:pt x="29" y="20"/>
                    <a:pt x="30" y="23"/>
                    <a:pt x="30" y="22"/>
                  </a:cubicBezTo>
                  <a:cubicBezTo>
                    <a:pt x="30" y="20"/>
                    <a:pt x="30" y="21"/>
                    <a:pt x="30" y="19"/>
                  </a:cubicBezTo>
                  <a:cubicBezTo>
                    <a:pt x="30" y="19"/>
                    <a:pt x="31" y="20"/>
                    <a:pt x="31" y="19"/>
                  </a:cubicBezTo>
                  <a:cubicBezTo>
                    <a:pt x="31" y="20"/>
                    <a:pt x="32" y="22"/>
                    <a:pt x="31" y="22"/>
                  </a:cubicBezTo>
                  <a:cubicBezTo>
                    <a:pt x="32" y="23"/>
                    <a:pt x="32" y="23"/>
                    <a:pt x="32" y="23"/>
                  </a:cubicBezTo>
                  <a:cubicBezTo>
                    <a:pt x="32" y="24"/>
                    <a:pt x="32" y="23"/>
                    <a:pt x="32" y="24"/>
                  </a:cubicBezTo>
                  <a:cubicBezTo>
                    <a:pt x="32" y="24"/>
                    <a:pt x="32" y="23"/>
                    <a:pt x="32" y="23"/>
                  </a:cubicBezTo>
                  <a:cubicBezTo>
                    <a:pt x="32" y="22"/>
                    <a:pt x="32" y="19"/>
                    <a:pt x="33" y="19"/>
                  </a:cubicBezTo>
                  <a:cubicBezTo>
                    <a:pt x="33" y="20"/>
                    <a:pt x="33" y="22"/>
                    <a:pt x="33" y="22"/>
                  </a:cubicBezTo>
                  <a:cubicBezTo>
                    <a:pt x="33" y="18"/>
                    <a:pt x="33" y="18"/>
                    <a:pt x="33" y="18"/>
                  </a:cubicBezTo>
                  <a:cubicBezTo>
                    <a:pt x="33" y="17"/>
                    <a:pt x="33" y="19"/>
                    <a:pt x="34" y="19"/>
                  </a:cubicBezTo>
                  <a:cubicBezTo>
                    <a:pt x="33" y="17"/>
                    <a:pt x="33" y="17"/>
                    <a:pt x="33" y="17"/>
                  </a:cubicBezTo>
                  <a:cubicBezTo>
                    <a:pt x="34" y="18"/>
                    <a:pt x="34" y="17"/>
                    <a:pt x="34" y="19"/>
                  </a:cubicBezTo>
                  <a:cubicBezTo>
                    <a:pt x="35" y="20"/>
                    <a:pt x="34" y="19"/>
                    <a:pt x="35" y="20"/>
                  </a:cubicBezTo>
                  <a:cubicBezTo>
                    <a:pt x="35" y="20"/>
                    <a:pt x="35" y="19"/>
                    <a:pt x="35" y="19"/>
                  </a:cubicBezTo>
                  <a:cubicBezTo>
                    <a:pt x="35" y="19"/>
                    <a:pt x="35" y="19"/>
                    <a:pt x="35" y="19"/>
                  </a:cubicBezTo>
                  <a:cubicBezTo>
                    <a:pt x="35" y="20"/>
                    <a:pt x="35" y="18"/>
                    <a:pt x="35" y="17"/>
                  </a:cubicBezTo>
                  <a:cubicBezTo>
                    <a:pt x="35" y="17"/>
                    <a:pt x="35" y="19"/>
                    <a:pt x="35" y="18"/>
                  </a:cubicBezTo>
                  <a:cubicBezTo>
                    <a:pt x="35" y="17"/>
                    <a:pt x="35" y="16"/>
                    <a:pt x="35" y="16"/>
                  </a:cubicBezTo>
                  <a:cubicBezTo>
                    <a:pt x="36" y="18"/>
                    <a:pt x="36" y="18"/>
                    <a:pt x="36" y="18"/>
                  </a:cubicBezTo>
                  <a:cubicBezTo>
                    <a:pt x="36" y="16"/>
                    <a:pt x="36" y="15"/>
                    <a:pt x="36" y="15"/>
                  </a:cubicBezTo>
                  <a:cubicBezTo>
                    <a:pt x="36" y="14"/>
                    <a:pt x="36" y="17"/>
                    <a:pt x="36" y="16"/>
                  </a:cubicBezTo>
                  <a:cubicBezTo>
                    <a:pt x="37" y="17"/>
                    <a:pt x="37" y="14"/>
                    <a:pt x="38" y="16"/>
                  </a:cubicBezTo>
                  <a:cubicBezTo>
                    <a:pt x="38" y="16"/>
                    <a:pt x="37" y="14"/>
                    <a:pt x="38" y="15"/>
                  </a:cubicBezTo>
                  <a:cubicBezTo>
                    <a:pt x="38" y="15"/>
                    <a:pt x="38" y="16"/>
                    <a:pt x="38" y="16"/>
                  </a:cubicBezTo>
                  <a:cubicBezTo>
                    <a:pt x="38" y="17"/>
                    <a:pt x="38" y="15"/>
                    <a:pt x="38" y="15"/>
                  </a:cubicBezTo>
                  <a:cubicBezTo>
                    <a:pt x="38" y="14"/>
                    <a:pt x="38" y="16"/>
                    <a:pt x="38" y="16"/>
                  </a:cubicBezTo>
                  <a:cubicBezTo>
                    <a:pt x="38" y="15"/>
                    <a:pt x="39" y="13"/>
                    <a:pt x="40" y="15"/>
                  </a:cubicBezTo>
                  <a:cubicBezTo>
                    <a:pt x="40" y="14"/>
                    <a:pt x="40" y="12"/>
                    <a:pt x="40" y="12"/>
                  </a:cubicBezTo>
                  <a:cubicBezTo>
                    <a:pt x="40" y="14"/>
                    <a:pt x="40" y="14"/>
                    <a:pt x="40" y="14"/>
                  </a:cubicBezTo>
                  <a:cubicBezTo>
                    <a:pt x="40" y="15"/>
                    <a:pt x="41" y="14"/>
                    <a:pt x="41" y="15"/>
                  </a:cubicBezTo>
                  <a:cubicBezTo>
                    <a:pt x="41" y="13"/>
                    <a:pt x="40" y="16"/>
                    <a:pt x="40" y="15"/>
                  </a:cubicBezTo>
                  <a:cubicBezTo>
                    <a:pt x="40" y="16"/>
                    <a:pt x="40" y="13"/>
                    <a:pt x="41" y="15"/>
                  </a:cubicBezTo>
                  <a:cubicBezTo>
                    <a:pt x="41" y="15"/>
                    <a:pt x="41" y="13"/>
                    <a:pt x="41" y="14"/>
                  </a:cubicBezTo>
                  <a:cubicBezTo>
                    <a:pt x="41" y="14"/>
                    <a:pt x="41" y="16"/>
                    <a:pt x="42" y="16"/>
                  </a:cubicBezTo>
                  <a:cubicBezTo>
                    <a:pt x="42" y="16"/>
                    <a:pt x="42" y="15"/>
                    <a:pt x="42" y="15"/>
                  </a:cubicBezTo>
                  <a:cubicBezTo>
                    <a:pt x="42" y="14"/>
                    <a:pt x="42" y="14"/>
                    <a:pt x="42" y="14"/>
                  </a:cubicBezTo>
                  <a:cubicBezTo>
                    <a:pt x="42" y="13"/>
                    <a:pt x="42" y="14"/>
                    <a:pt x="42" y="13"/>
                  </a:cubicBezTo>
                  <a:cubicBezTo>
                    <a:pt x="42" y="14"/>
                    <a:pt x="42" y="12"/>
                    <a:pt x="43" y="14"/>
                  </a:cubicBezTo>
                  <a:cubicBezTo>
                    <a:pt x="43" y="16"/>
                    <a:pt x="43" y="16"/>
                    <a:pt x="43" y="16"/>
                  </a:cubicBezTo>
                  <a:cubicBezTo>
                    <a:pt x="43" y="16"/>
                    <a:pt x="43" y="14"/>
                    <a:pt x="43" y="14"/>
                  </a:cubicBezTo>
                  <a:cubicBezTo>
                    <a:pt x="43" y="14"/>
                    <a:pt x="43" y="14"/>
                    <a:pt x="43" y="14"/>
                  </a:cubicBezTo>
                  <a:cubicBezTo>
                    <a:pt x="42" y="12"/>
                    <a:pt x="43" y="14"/>
                    <a:pt x="43" y="12"/>
                  </a:cubicBezTo>
                  <a:cubicBezTo>
                    <a:pt x="44" y="13"/>
                    <a:pt x="44" y="12"/>
                    <a:pt x="44" y="14"/>
                  </a:cubicBezTo>
                  <a:cubicBezTo>
                    <a:pt x="44" y="13"/>
                    <a:pt x="45" y="12"/>
                    <a:pt x="45" y="13"/>
                  </a:cubicBezTo>
                  <a:cubicBezTo>
                    <a:pt x="45" y="13"/>
                    <a:pt x="45" y="13"/>
                    <a:pt x="45" y="14"/>
                  </a:cubicBezTo>
                  <a:cubicBezTo>
                    <a:pt x="45" y="14"/>
                    <a:pt x="45" y="14"/>
                    <a:pt x="45" y="13"/>
                  </a:cubicBezTo>
                  <a:cubicBezTo>
                    <a:pt x="45" y="14"/>
                    <a:pt x="46" y="15"/>
                    <a:pt x="46" y="16"/>
                  </a:cubicBezTo>
                  <a:cubicBezTo>
                    <a:pt x="46" y="15"/>
                    <a:pt x="46" y="13"/>
                    <a:pt x="46" y="12"/>
                  </a:cubicBezTo>
                  <a:cubicBezTo>
                    <a:pt x="47" y="15"/>
                    <a:pt x="46" y="11"/>
                    <a:pt x="47" y="13"/>
                  </a:cubicBezTo>
                  <a:cubicBezTo>
                    <a:pt x="47" y="13"/>
                    <a:pt x="47" y="14"/>
                    <a:pt x="47" y="15"/>
                  </a:cubicBezTo>
                  <a:cubicBezTo>
                    <a:pt x="48" y="17"/>
                    <a:pt x="47" y="13"/>
                    <a:pt x="48" y="14"/>
                  </a:cubicBezTo>
                  <a:cubicBezTo>
                    <a:pt x="47" y="12"/>
                    <a:pt x="47" y="12"/>
                    <a:pt x="47" y="12"/>
                  </a:cubicBezTo>
                  <a:cubicBezTo>
                    <a:pt x="48" y="13"/>
                    <a:pt x="48" y="10"/>
                    <a:pt x="48" y="13"/>
                  </a:cubicBezTo>
                  <a:cubicBezTo>
                    <a:pt x="48" y="12"/>
                    <a:pt x="49" y="13"/>
                    <a:pt x="48" y="11"/>
                  </a:cubicBezTo>
                  <a:cubicBezTo>
                    <a:pt x="49" y="13"/>
                    <a:pt x="49" y="10"/>
                    <a:pt x="50" y="14"/>
                  </a:cubicBezTo>
                  <a:cubicBezTo>
                    <a:pt x="50" y="13"/>
                    <a:pt x="51" y="14"/>
                    <a:pt x="51" y="12"/>
                  </a:cubicBezTo>
                  <a:cubicBezTo>
                    <a:pt x="50" y="11"/>
                    <a:pt x="50" y="13"/>
                    <a:pt x="50" y="13"/>
                  </a:cubicBezTo>
                  <a:cubicBezTo>
                    <a:pt x="50" y="12"/>
                    <a:pt x="50" y="12"/>
                    <a:pt x="50" y="12"/>
                  </a:cubicBezTo>
                  <a:cubicBezTo>
                    <a:pt x="50" y="12"/>
                    <a:pt x="51" y="12"/>
                    <a:pt x="51" y="14"/>
                  </a:cubicBezTo>
                  <a:cubicBezTo>
                    <a:pt x="51" y="15"/>
                    <a:pt x="51" y="10"/>
                    <a:pt x="51" y="11"/>
                  </a:cubicBezTo>
                  <a:cubicBezTo>
                    <a:pt x="51" y="12"/>
                    <a:pt x="51" y="12"/>
                    <a:pt x="52" y="12"/>
                  </a:cubicBezTo>
                  <a:cubicBezTo>
                    <a:pt x="52" y="10"/>
                    <a:pt x="52" y="10"/>
                    <a:pt x="52" y="10"/>
                  </a:cubicBezTo>
                  <a:cubicBezTo>
                    <a:pt x="52" y="11"/>
                    <a:pt x="52" y="12"/>
                    <a:pt x="52" y="14"/>
                  </a:cubicBezTo>
                  <a:cubicBezTo>
                    <a:pt x="53" y="14"/>
                    <a:pt x="53" y="14"/>
                    <a:pt x="53" y="12"/>
                  </a:cubicBezTo>
                  <a:cubicBezTo>
                    <a:pt x="53" y="14"/>
                    <a:pt x="53" y="14"/>
                    <a:pt x="53" y="14"/>
                  </a:cubicBezTo>
                  <a:cubicBezTo>
                    <a:pt x="53" y="13"/>
                    <a:pt x="53" y="13"/>
                    <a:pt x="53" y="13"/>
                  </a:cubicBezTo>
                  <a:cubicBezTo>
                    <a:pt x="53" y="13"/>
                    <a:pt x="53" y="13"/>
                    <a:pt x="53" y="13"/>
                  </a:cubicBezTo>
                  <a:cubicBezTo>
                    <a:pt x="53" y="14"/>
                    <a:pt x="54" y="14"/>
                    <a:pt x="54" y="13"/>
                  </a:cubicBezTo>
                  <a:cubicBezTo>
                    <a:pt x="53" y="12"/>
                    <a:pt x="53" y="12"/>
                    <a:pt x="53" y="12"/>
                  </a:cubicBezTo>
                  <a:cubicBezTo>
                    <a:pt x="53" y="11"/>
                    <a:pt x="53" y="11"/>
                    <a:pt x="53" y="11"/>
                  </a:cubicBezTo>
                  <a:cubicBezTo>
                    <a:pt x="53" y="12"/>
                    <a:pt x="54" y="12"/>
                    <a:pt x="54" y="12"/>
                  </a:cubicBezTo>
                  <a:cubicBezTo>
                    <a:pt x="54" y="12"/>
                    <a:pt x="54" y="10"/>
                    <a:pt x="54" y="10"/>
                  </a:cubicBezTo>
                  <a:cubicBezTo>
                    <a:pt x="54" y="11"/>
                    <a:pt x="54" y="10"/>
                    <a:pt x="54" y="11"/>
                  </a:cubicBezTo>
                  <a:cubicBezTo>
                    <a:pt x="54" y="12"/>
                    <a:pt x="54" y="11"/>
                    <a:pt x="54" y="11"/>
                  </a:cubicBezTo>
                  <a:cubicBezTo>
                    <a:pt x="54" y="12"/>
                    <a:pt x="54" y="13"/>
                    <a:pt x="54" y="12"/>
                  </a:cubicBezTo>
                  <a:cubicBezTo>
                    <a:pt x="54" y="12"/>
                    <a:pt x="54" y="9"/>
                    <a:pt x="54" y="10"/>
                  </a:cubicBezTo>
                  <a:cubicBezTo>
                    <a:pt x="54" y="12"/>
                    <a:pt x="54" y="12"/>
                    <a:pt x="54" y="12"/>
                  </a:cubicBezTo>
                  <a:cubicBezTo>
                    <a:pt x="55" y="13"/>
                    <a:pt x="55" y="13"/>
                    <a:pt x="55" y="13"/>
                  </a:cubicBezTo>
                  <a:cubicBezTo>
                    <a:pt x="55" y="11"/>
                    <a:pt x="55" y="11"/>
                    <a:pt x="55" y="11"/>
                  </a:cubicBezTo>
                  <a:cubicBezTo>
                    <a:pt x="55" y="12"/>
                    <a:pt x="55" y="12"/>
                    <a:pt x="55" y="12"/>
                  </a:cubicBezTo>
                  <a:cubicBezTo>
                    <a:pt x="55" y="10"/>
                    <a:pt x="55" y="11"/>
                    <a:pt x="55" y="10"/>
                  </a:cubicBezTo>
                  <a:cubicBezTo>
                    <a:pt x="55" y="10"/>
                    <a:pt x="55" y="11"/>
                    <a:pt x="56" y="11"/>
                  </a:cubicBezTo>
                  <a:cubicBezTo>
                    <a:pt x="56" y="11"/>
                    <a:pt x="56" y="11"/>
                    <a:pt x="56" y="11"/>
                  </a:cubicBezTo>
                  <a:cubicBezTo>
                    <a:pt x="56" y="12"/>
                    <a:pt x="56" y="11"/>
                    <a:pt x="56" y="10"/>
                  </a:cubicBezTo>
                  <a:cubicBezTo>
                    <a:pt x="56" y="10"/>
                    <a:pt x="56" y="10"/>
                    <a:pt x="56" y="10"/>
                  </a:cubicBezTo>
                  <a:cubicBezTo>
                    <a:pt x="56" y="10"/>
                    <a:pt x="56" y="10"/>
                    <a:pt x="56" y="9"/>
                  </a:cubicBezTo>
                  <a:cubicBezTo>
                    <a:pt x="57" y="10"/>
                    <a:pt x="57" y="14"/>
                    <a:pt x="57" y="13"/>
                  </a:cubicBezTo>
                  <a:cubicBezTo>
                    <a:pt x="58" y="13"/>
                    <a:pt x="57" y="10"/>
                    <a:pt x="57" y="9"/>
                  </a:cubicBezTo>
                  <a:cubicBezTo>
                    <a:pt x="58" y="10"/>
                    <a:pt x="58" y="8"/>
                    <a:pt x="58" y="10"/>
                  </a:cubicBezTo>
                  <a:cubicBezTo>
                    <a:pt x="58" y="9"/>
                    <a:pt x="58" y="9"/>
                    <a:pt x="58" y="9"/>
                  </a:cubicBezTo>
                  <a:cubicBezTo>
                    <a:pt x="59" y="9"/>
                    <a:pt x="59" y="7"/>
                    <a:pt x="60" y="9"/>
                  </a:cubicBezTo>
                  <a:cubicBezTo>
                    <a:pt x="60" y="10"/>
                    <a:pt x="61" y="11"/>
                    <a:pt x="61" y="11"/>
                  </a:cubicBezTo>
                  <a:cubicBezTo>
                    <a:pt x="61" y="10"/>
                    <a:pt x="61" y="13"/>
                    <a:pt x="61" y="10"/>
                  </a:cubicBezTo>
                  <a:cubicBezTo>
                    <a:pt x="61" y="9"/>
                    <a:pt x="61" y="9"/>
                    <a:pt x="60" y="8"/>
                  </a:cubicBezTo>
                  <a:cubicBezTo>
                    <a:pt x="61" y="8"/>
                    <a:pt x="61" y="7"/>
                    <a:pt x="62" y="8"/>
                  </a:cubicBezTo>
                  <a:cubicBezTo>
                    <a:pt x="61" y="7"/>
                    <a:pt x="61" y="7"/>
                    <a:pt x="61" y="7"/>
                  </a:cubicBezTo>
                  <a:cubicBezTo>
                    <a:pt x="62" y="9"/>
                    <a:pt x="62" y="9"/>
                    <a:pt x="62" y="9"/>
                  </a:cubicBezTo>
                  <a:cubicBezTo>
                    <a:pt x="62" y="7"/>
                    <a:pt x="62" y="7"/>
                    <a:pt x="62" y="7"/>
                  </a:cubicBezTo>
                  <a:cubicBezTo>
                    <a:pt x="62" y="9"/>
                    <a:pt x="62" y="9"/>
                    <a:pt x="62" y="9"/>
                  </a:cubicBezTo>
                  <a:cubicBezTo>
                    <a:pt x="62" y="8"/>
                    <a:pt x="62" y="6"/>
                    <a:pt x="62" y="7"/>
                  </a:cubicBezTo>
                  <a:cubicBezTo>
                    <a:pt x="63" y="8"/>
                    <a:pt x="63" y="8"/>
                    <a:pt x="63" y="8"/>
                  </a:cubicBezTo>
                  <a:cubicBezTo>
                    <a:pt x="63" y="7"/>
                    <a:pt x="63" y="6"/>
                    <a:pt x="63" y="7"/>
                  </a:cubicBezTo>
                  <a:cubicBezTo>
                    <a:pt x="64" y="8"/>
                    <a:pt x="64" y="8"/>
                    <a:pt x="64" y="8"/>
                  </a:cubicBezTo>
                  <a:cubicBezTo>
                    <a:pt x="64" y="8"/>
                    <a:pt x="64" y="7"/>
                    <a:pt x="64" y="7"/>
                  </a:cubicBezTo>
                  <a:cubicBezTo>
                    <a:pt x="64" y="8"/>
                    <a:pt x="64" y="8"/>
                    <a:pt x="65" y="9"/>
                  </a:cubicBezTo>
                  <a:cubicBezTo>
                    <a:pt x="65" y="5"/>
                    <a:pt x="66" y="5"/>
                    <a:pt x="67" y="5"/>
                  </a:cubicBezTo>
                  <a:cubicBezTo>
                    <a:pt x="67" y="6"/>
                    <a:pt x="67" y="6"/>
                    <a:pt x="67" y="6"/>
                  </a:cubicBezTo>
                  <a:cubicBezTo>
                    <a:pt x="67" y="7"/>
                    <a:pt x="67" y="4"/>
                    <a:pt x="67" y="5"/>
                  </a:cubicBezTo>
                  <a:cubicBezTo>
                    <a:pt x="68" y="8"/>
                    <a:pt x="68" y="8"/>
                    <a:pt x="68" y="8"/>
                  </a:cubicBezTo>
                  <a:cubicBezTo>
                    <a:pt x="68" y="9"/>
                    <a:pt x="68" y="6"/>
                    <a:pt x="68" y="6"/>
                  </a:cubicBezTo>
                  <a:cubicBezTo>
                    <a:pt x="68" y="5"/>
                    <a:pt x="68" y="7"/>
                    <a:pt x="67" y="5"/>
                  </a:cubicBezTo>
                  <a:cubicBezTo>
                    <a:pt x="67" y="5"/>
                    <a:pt x="68" y="6"/>
                    <a:pt x="68" y="4"/>
                  </a:cubicBezTo>
                  <a:cubicBezTo>
                    <a:pt x="68" y="5"/>
                    <a:pt x="68" y="6"/>
                    <a:pt x="68" y="7"/>
                  </a:cubicBezTo>
                  <a:cubicBezTo>
                    <a:pt x="68" y="6"/>
                    <a:pt x="68" y="6"/>
                    <a:pt x="68" y="6"/>
                  </a:cubicBezTo>
                  <a:cubicBezTo>
                    <a:pt x="69" y="8"/>
                    <a:pt x="69" y="10"/>
                    <a:pt x="69" y="12"/>
                  </a:cubicBezTo>
                  <a:cubicBezTo>
                    <a:pt x="69" y="12"/>
                    <a:pt x="69" y="12"/>
                    <a:pt x="69" y="12"/>
                  </a:cubicBezTo>
                  <a:cubicBezTo>
                    <a:pt x="70" y="14"/>
                    <a:pt x="69" y="14"/>
                    <a:pt x="70" y="14"/>
                  </a:cubicBezTo>
                  <a:cubicBezTo>
                    <a:pt x="70" y="14"/>
                    <a:pt x="70" y="11"/>
                    <a:pt x="69" y="10"/>
                  </a:cubicBezTo>
                  <a:cubicBezTo>
                    <a:pt x="70" y="10"/>
                    <a:pt x="69" y="6"/>
                    <a:pt x="69" y="6"/>
                  </a:cubicBezTo>
                  <a:cubicBezTo>
                    <a:pt x="69" y="7"/>
                    <a:pt x="69" y="7"/>
                    <a:pt x="69" y="8"/>
                  </a:cubicBezTo>
                  <a:cubicBezTo>
                    <a:pt x="70" y="9"/>
                    <a:pt x="69" y="7"/>
                    <a:pt x="70" y="8"/>
                  </a:cubicBezTo>
                  <a:cubicBezTo>
                    <a:pt x="69" y="7"/>
                    <a:pt x="69" y="5"/>
                    <a:pt x="69" y="5"/>
                  </a:cubicBezTo>
                  <a:cubicBezTo>
                    <a:pt x="70" y="6"/>
                    <a:pt x="69" y="6"/>
                    <a:pt x="70" y="7"/>
                  </a:cubicBezTo>
                  <a:cubicBezTo>
                    <a:pt x="70" y="6"/>
                    <a:pt x="70" y="5"/>
                    <a:pt x="69" y="4"/>
                  </a:cubicBezTo>
                  <a:cubicBezTo>
                    <a:pt x="69" y="2"/>
                    <a:pt x="70" y="5"/>
                    <a:pt x="70" y="3"/>
                  </a:cubicBezTo>
                  <a:cubicBezTo>
                    <a:pt x="70" y="4"/>
                    <a:pt x="70" y="7"/>
                    <a:pt x="71" y="7"/>
                  </a:cubicBezTo>
                  <a:cubicBezTo>
                    <a:pt x="70" y="6"/>
                    <a:pt x="71" y="5"/>
                    <a:pt x="70" y="3"/>
                  </a:cubicBezTo>
                  <a:cubicBezTo>
                    <a:pt x="70" y="3"/>
                    <a:pt x="70" y="5"/>
                    <a:pt x="71" y="5"/>
                  </a:cubicBezTo>
                  <a:cubicBezTo>
                    <a:pt x="71" y="6"/>
                    <a:pt x="70" y="3"/>
                    <a:pt x="71" y="6"/>
                  </a:cubicBezTo>
                  <a:cubicBezTo>
                    <a:pt x="71" y="4"/>
                    <a:pt x="71" y="4"/>
                    <a:pt x="71" y="4"/>
                  </a:cubicBezTo>
                  <a:cubicBezTo>
                    <a:pt x="71" y="5"/>
                    <a:pt x="71" y="5"/>
                    <a:pt x="71" y="6"/>
                  </a:cubicBezTo>
                  <a:cubicBezTo>
                    <a:pt x="72" y="6"/>
                    <a:pt x="72" y="4"/>
                    <a:pt x="72" y="6"/>
                  </a:cubicBezTo>
                  <a:cubicBezTo>
                    <a:pt x="72" y="6"/>
                    <a:pt x="72" y="6"/>
                    <a:pt x="72" y="4"/>
                  </a:cubicBezTo>
                  <a:cubicBezTo>
                    <a:pt x="72" y="3"/>
                    <a:pt x="72" y="5"/>
                    <a:pt x="71" y="3"/>
                  </a:cubicBezTo>
                  <a:cubicBezTo>
                    <a:pt x="72" y="5"/>
                    <a:pt x="72" y="3"/>
                    <a:pt x="72" y="2"/>
                  </a:cubicBezTo>
                  <a:cubicBezTo>
                    <a:pt x="72" y="3"/>
                    <a:pt x="72" y="3"/>
                    <a:pt x="72" y="3"/>
                  </a:cubicBezTo>
                  <a:cubicBezTo>
                    <a:pt x="72" y="3"/>
                    <a:pt x="72" y="3"/>
                    <a:pt x="72" y="2"/>
                  </a:cubicBezTo>
                  <a:cubicBezTo>
                    <a:pt x="72" y="2"/>
                    <a:pt x="72" y="3"/>
                    <a:pt x="72" y="3"/>
                  </a:cubicBezTo>
                  <a:cubicBezTo>
                    <a:pt x="72" y="2"/>
                    <a:pt x="72" y="2"/>
                    <a:pt x="72" y="2"/>
                  </a:cubicBezTo>
                  <a:cubicBezTo>
                    <a:pt x="72" y="1"/>
                    <a:pt x="73" y="4"/>
                    <a:pt x="73" y="4"/>
                  </a:cubicBezTo>
                  <a:cubicBezTo>
                    <a:pt x="73" y="5"/>
                    <a:pt x="73" y="5"/>
                    <a:pt x="73" y="5"/>
                  </a:cubicBezTo>
                  <a:cubicBezTo>
                    <a:pt x="73" y="5"/>
                    <a:pt x="73" y="6"/>
                    <a:pt x="73" y="5"/>
                  </a:cubicBezTo>
                  <a:cubicBezTo>
                    <a:pt x="73" y="4"/>
                    <a:pt x="73" y="3"/>
                    <a:pt x="73" y="2"/>
                  </a:cubicBezTo>
                  <a:cubicBezTo>
                    <a:pt x="73" y="1"/>
                    <a:pt x="73" y="3"/>
                    <a:pt x="73" y="2"/>
                  </a:cubicBezTo>
                  <a:cubicBezTo>
                    <a:pt x="73" y="3"/>
                    <a:pt x="73" y="3"/>
                    <a:pt x="73" y="3"/>
                  </a:cubicBezTo>
                  <a:cubicBezTo>
                    <a:pt x="73" y="4"/>
                    <a:pt x="74" y="5"/>
                    <a:pt x="74" y="5"/>
                  </a:cubicBezTo>
                  <a:cubicBezTo>
                    <a:pt x="74" y="5"/>
                    <a:pt x="74" y="3"/>
                    <a:pt x="74" y="2"/>
                  </a:cubicBezTo>
                  <a:cubicBezTo>
                    <a:pt x="74" y="2"/>
                    <a:pt x="74" y="3"/>
                    <a:pt x="74" y="4"/>
                  </a:cubicBezTo>
                  <a:cubicBezTo>
                    <a:pt x="74" y="3"/>
                    <a:pt x="74" y="3"/>
                    <a:pt x="74" y="2"/>
                  </a:cubicBezTo>
                  <a:cubicBezTo>
                    <a:pt x="74" y="3"/>
                    <a:pt x="75" y="4"/>
                    <a:pt x="75" y="5"/>
                  </a:cubicBezTo>
                  <a:cubicBezTo>
                    <a:pt x="75" y="7"/>
                    <a:pt x="75" y="7"/>
                    <a:pt x="75" y="7"/>
                  </a:cubicBezTo>
                  <a:cubicBezTo>
                    <a:pt x="76" y="7"/>
                    <a:pt x="76" y="7"/>
                    <a:pt x="76" y="7"/>
                  </a:cubicBezTo>
                  <a:cubicBezTo>
                    <a:pt x="76" y="9"/>
                    <a:pt x="76" y="8"/>
                    <a:pt x="76" y="10"/>
                  </a:cubicBezTo>
                  <a:cubicBezTo>
                    <a:pt x="76" y="10"/>
                    <a:pt x="76" y="10"/>
                    <a:pt x="76" y="9"/>
                  </a:cubicBezTo>
                  <a:cubicBezTo>
                    <a:pt x="75" y="6"/>
                    <a:pt x="76" y="5"/>
                    <a:pt x="75" y="3"/>
                  </a:cubicBezTo>
                  <a:cubicBezTo>
                    <a:pt x="76" y="2"/>
                    <a:pt x="77" y="9"/>
                    <a:pt x="77" y="5"/>
                  </a:cubicBezTo>
                  <a:cubicBezTo>
                    <a:pt x="76" y="4"/>
                    <a:pt x="76" y="2"/>
                    <a:pt x="76" y="3"/>
                  </a:cubicBezTo>
                  <a:cubicBezTo>
                    <a:pt x="76" y="3"/>
                    <a:pt x="76" y="0"/>
                    <a:pt x="76" y="1"/>
                  </a:cubicBezTo>
                  <a:cubicBezTo>
                    <a:pt x="76" y="2"/>
                    <a:pt x="77" y="4"/>
                    <a:pt x="77" y="5"/>
                  </a:cubicBezTo>
                  <a:cubicBezTo>
                    <a:pt x="77" y="5"/>
                    <a:pt x="77" y="5"/>
                    <a:pt x="77" y="5"/>
                  </a:cubicBezTo>
                  <a:cubicBezTo>
                    <a:pt x="77" y="6"/>
                    <a:pt x="77" y="8"/>
                    <a:pt x="77" y="8"/>
                  </a:cubicBezTo>
                  <a:cubicBezTo>
                    <a:pt x="78" y="7"/>
                    <a:pt x="78" y="7"/>
                    <a:pt x="78" y="6"/>
                  </a:cubicBezTo>
                  <a:cubicBezTo>
                    <a:pt x="77" y="4"/>
                    <a:pt x="77" y="6"/>
                    <a:pt x="77" y="5"/>
                  </a:cubicBezTo>
                  <a:cubicBezTo>
                    <a:pt x="77" y="4"/>
                    <a:pt x="78" y="6"/>
                    <a:pt x="77" y="4"/>
                  </a:cubicBezTo>
                  <a:cubicBezTo>
                    <a:pt x="77" y="4"/>
                    <a:pt x="77" y="2"/>
                    <a:pt x="77" y="1"/>
                  </a:cubicBezTo>
                  <a:cubicBezTo>
                    <a:pt x="77" y="1"/>
                    <a:pt x="77" y="1"/>
                    <a:pt x="77" y="1"/>
                  </a:cubicBezTo>
                  <a:cubicBezTo>
                    <a:pt x="77" y="2"/>
                    <a:pt x="77" y="2"/>
                    <a:pt x="77" y="2"/>
                  </a:cubicBezTo>
                  <a:cubicBezTo>
                    <a:pt x="78" y="2"/>
                    <a:pt x="77" y="0"/>
                    <a:pt x="77" y="0"/>
                  </a:cubicBezTo>
                  <a:cubicBezTo>
                    <a:pt x="78" y="2"/>
                    <a:pt x="78" y="2"/>
                    <a:pt x="78" y="2"/>
                  </a:cubicBezTo>
                  <a:cubicBezTo>
                    <a:pt x="78" y="4"/>
                    <a:pt x="77" y="1"/>
                    <a:pt x="78" y="4"/>
                  </a:cubicBezTo>
                  <a:cubicBezTo>
                    <a:pt x="78" y="4"/>
                    <a:pt x="78" y="3"/>
                    <a:pt x="78" y="3"/>
                  </a:cubicBezTo>
                  <a:cubicBezTo>
                    <a:pt x="78" y="4"/>
                    <a:pt x="78" y="4"/>
                    <a:pt x="78" y="4"/>
                  </a:cubicBezTo>
                  <a:cubicBezTo>
                    <a:pt x="78" y="4"/>
                    <a:pt x="79" y="8"/>
                    <a:pt x="79" y="5"/>
                  </a:cubicBezTo>
                  <a:cubicBezTo>
                    <a:pt x="79" y="5"/>
                    <a:pt x="79" y="4"/>
                    <a:pt x="79" y="3"/>
                  </a:cubicBezTo>
                  <a:cubicBezTo>
                    <a:pt x="79" y="3"/>
                    <a:pt x="79" y="2"/>
                    <a:pt x="79" y="2"/>
                  </a:cubicBezTo>
                  <a:cubicBezTo>
                    <a:pt x="79" y="4"/>
                    <a:pt x="80" y="2"/>
                    <a:pt x="80" y="4"/>
                  </a:cubicBezTo>
                  <a:cubicBezTo>
                    <a:pt x="79" y="3"/>
                    <a:pt x="79" y="3"/>
                    <a:pt x="79" y="5"/>
                  </a:cubicBezTo>
                  <a:cubicBezTo>
                    <a:pt x="80" y="7"/>
                    <a:pt x="79" y="5"/>
                    <a:pt x="79" y="7"/>
                  </a:cubicBezTo>
                  <a:cubicBezTo>
                    <a:pt x="79" y="7"/>
                    <a:pt x="80" y="9"/>
                    <a:pt x="80" y="11"/>
                  </a:cubicBezTo>
                  <a:cubicBezTo>
                    <a:pt x="80" y="11"/>
                    <a:pt x="80" y="10"/>
                    <a:pt x="80" y="10"/>
                  </a:cubicBezTo>
                  <a:cubicBezTo>
                    <a:pt x="80" y="9"/>
                    <a:pt x="80" y="9"/>
                    <a:pt x="80" y="7"/>
                  </a:cubicBezTo>
                  <a:cubicBezTo>
                    <a:pt x="80" y="8"/>
                    <a:pt x="80" y="7"/>
                    <a:pt x="80" y="5"/>
                  </a:cubicBezTo>
                  <a:cubicBezTo>
                    <a:pt x="81" y="6"/>
                    <a:pt x="81" y="7"/>
                    <a:pt x="81" y="8"/>
                  </a:cubicBezTo>
                  <a:cubicBezTo>
                    <a:pt x="81" y="7"/>
                    <a:pt x="82" y="7"/>
                    <a:pt x="82" y="7"/>
                  </a:cubicBezTo>
                  <a:cubicBezTo>
                    <a:pt x="81" y="5"/>
                    <a:pt x="82" y="7"/>
                    <a:pt x="82" y="5"/>
                  </a:cubicBezTo>
                  <a:cubicBezTo>
                    <a:pt x="81" y="4"/>
                    <a:pt x="81" y="3"/>
                    <a:pt x="81" y="2"/>
                  </a:cubicBezTo>
                  <a:cubicBezTo>
                    <a:pt x="81" y="2"/>
                    <a:pt x="81" y="3"/>
                    <a:pt x="81" y="3"/>
                  </a:cubicBezTo>
                  <a:cubicBezTo>
                    <a:pt x="81" y="2"/>
                    <a:pt x="82" y="5"/>
                    <a:pt x="82" y="3"/>
                  </a:cubicBezTo>
                  <a:cubicBezTo>
                    <a:pt x="81" y="4"/>
                    <a:pt x="82" y="6"/>
                    <a:pt x="83" y="8"/>
                  </a:cubicBezTo>
                  <a:cubicBezTo>
                    <a:pt x="83" y="7"/>
                    <a:pt x="83" y="9"/>
                    <a:pt x="83" y="9"/>
                  </a:cubicBezTo>
                  <a:cubicBezTo>
                    <a:pt x="83" y="8"/>
                    <a:pt x="83" y="7"/>
                    <a:pt x="84" y="7"/>
                  </a:cubicBezTo>
                  <a:cubicBezTo>
                    <a:pt x="84" y="8"/>
                    <a:pt x="85" y="7"/>
                    <a:pt x="85" y="6"/>
                  </a:cubicBezTo>
                  <a:cubicBezTo>
                    <a:pt x="85" y="7"/>
                    <a:pt x="86" y="9"/>
                    <a:pt x="86" y="10"/>
                  </a:cubicBezTo>
                  <a:cubicBezTo>
                    <a:pt x="86" y="10"/>
                    <a:pt x="85" y="7"/>
                    <a:pt x="86" y="8"/>
                  </a:cubicBezTo>
                  <a:cubicBezTo>
                    <a:pt x="86" y="9"/>
                    <a:pt x="86" y="9"/>
                    <a:pt x="86" y="9"/>
                  </a:cubicBezTo>
                  <a:cubicBezTo>
                    <a:pt x="86" y="8"/>
                    <a:pt x="87" y="10"/>
                    <a:pt x="86" y="7"/>
                  </a:cubicBezTo>
                  <a:cubicBezTo>
                    <a:pt x="87" y="9"/>
                    <a:pt x="87" y="9"/>
                    <a:pt x="87" y="9"/>
                  </a:cubicBezTo>
                  <a:cubicBezTo>
                    <a:pt x="87" y="10"/>
                    <a:pt x="87" y="9"/>
                    <a:pt x="87" y="9"/>
                  </a:cubicBezTo>
                  <a:cubicBezTo>
                    <a:pt x="87" y="11"/>
                    <a:pt x="87" y="11"/>
                    <a:pt x="87" y="11"/>
                  </a:cubicBezTo>
                  <a:cubicBezTo>
                    <a:pt x="88" y="12"/>
                    <a:pt x="88" y="10"/>
                    <a:pt x="88" y="10"/>
                  </a:cubicBezTo>
                  <a:cubicBezTo>
                    <a:pt x="88" y="9"/>
                    <a:pt x="88" y="9"/>
                    <a:pt x="88" y="9"/>
                  </a:cubicBezTo>
                  <a:cubicBezTo>
                    <a:pt x="88" y="8"/>
                    <a:pt x="88" y="9"/>
                    <a:pt x="89" y="8"/>
                  </a:cubicBezTo>
                  <a:cubicBezTo>
                    <a:pt x="89" y="10"/>
                    <a:pt x="89" y="10"/>
                    <a:pt x="89" y="10"/>
                  </a:cubicBezTo>
                  <a:cubicBezTo>
                    <a:pt x="89" y="9"/>
                    <a:pt x="89" y="9"/>
                    <a:pt x="89" y="9"/>
                  </a:cubicBezTo>
                  <a:cubicBezTo>
                    <a:pt x="89" y="10"/>
                    <a:pt x="90" y="11"/>
                    <a:pt x="89" y="10"/>
                  </a:cubicBezTo>
                  <a:cubicBezTo>
                    <a:pt x="90" y="13"/>
                    <a:pt x="90" y="13"/>
                    <a:pt x="90" y="13"/>
                  </a:cubicBezTo>
                  <a:cubicBezTo>
                    <a:pt x="89" y="13"/>
                    <a:pt x="89" y="12"/>
                    <a:pt x="89" y="10"/>
                  </a:cubicBezTo>
                  <a:cubicBezTo>
                    <a:pt x="89" y="9"/>
                    <a:pt x="88" y="10"/>
                    <a:pt x="89" y="11"/>
                  </a:cubicBezTo>
                  <a:cubicBezTo>
                    <a:pt x="89" y="11"/>
                    <a:pt x="89" y="11"/>
                    <a:pt x="89" y="10"/>
                  </a:cubicBezTo>
                  <a:cubicBezTo>
                    <a:pt x="89" y="12"/>
                    <a:pt x="89" y="12"/>
                    <a:pt x="89" y="13"/>
                  </a:cubicBezTo>
                  <a:cubicBezTo>
                    <a:pt x="89" y="13"/>
                    <a:pt x="89" y="14"/>
                    <a:pt x="89" y="13"/>
                  </a:cubicBezTo>
                  <a:cubicBezTo>
                    <a:pt x="89" y="14"/>
                    <a:pt x="89" y="14"/>
                    <a:pt x="89" y="14"/>
                  </a:cubicBezTo>
                  <a:cubicBezTo>
                    <a:pt x="89" y="14"/>
                    <a:pt x="89" y="13"/>
                    <a:pt x="89" y="13"/>
                  </a:cubicBezTo>
                  <a:cubicBezTo>
                    <a:pt x="89" y="14"/>
                    <a:pt x="89" y="15"/>
                    <a:pt x="88" y="14"/>
                  </a:cubicBezTo>
                  <a:cubicBezTo>
                    <a:pt x="88" y="13"/>
                    <a:pt x="88" y="16"/>
                    <a:pt x="88" y="15"/>
                  </a:cubicBezTo>
                  <a:cubicBezTo>
                    <a:pt x="87" y="14"/>
                    <a:pt x="87" y="12"/>
                    <a:pt x="87" y="12"/>
                  </a:cubicBezTo>
                  <a:cubicBezTo>
                    <a:pt x="87" y="11"/>
                    <a:pt x="87" y="12"/>
                    <a:pt x="87" y="11"/>
                  </a:cubicBezTo>
                  <a:cubicBezTo>
                    <a:pt x="87" y="12"/>
                    <a:pt x="87" y="14"/>
                    <a:pt x="87" y="15"/>
                  </a:cubicBezTo>
                  <a:cubicBezTo>
                    <a:pt x="87" y="14"/>
                    <a:pt x="87" y="14"/>
                    <a:pt x="87" y="14"/>
                  </a:cubicBezTo>
                  <a:cubicBezTo>
                    <a:pt x="87" y="14"/>
                    <a:pt x="87" y="16"/>
                    <a:pt x="87" y="16"/>
                  </a:cubicBezTo>
                  <a:cubicBezTo>
                    <a:pt x="86" y="15"/>
                    <a:pt x="85" y="16"/>
                    <a:pt x="85" y="15"/>
                  </a:cubicBezTo>
                  <a:cubicBezTo>
                    <a:pt x="85" y="14"/>
                    <a:pt x="85" y="14"/>
                    <a:pt x="85" y="14"/>
                  </a:cubicBezTo>
                  <a:cubicBezTo>
                    <a:pt x="85" y="17"/>
                    <a:pt x="84" y="15"/>
                    <a:pt x="84" y="17"/>
                  </a:cubicBezTo>
                  <a:cubicBezTo>
                    <a:pt x="83" y="16"/>
                    <a:pt x="83" y="18"/>
                    <a:pt x="82" y="16"/>
                  </a:cubicBezTo>
                  <a:cubicBezTo>
                    <a:pt x="81" y="17"/>
                    <a:pt x="81" y="18"/>
                    <a:pt x="80" y="18"/>
                  </a:cubicBezTo>
                  <a:cubicBezTo>
                    <a:pt x="79" y="16"/>
                    <a:pt x="79" y="16"/>
                    <a:pt x="79" y="16"/>
                  </a:cubicBezTo>
                  <a:cubicBezTo>
                    <a:pt x="79" y="18"/>
                    <a:pt x="79" y="15"/>
                    <a:pt x="79" y="15"/>
                  </a:cubicBezTo>
                  <a:cubicBezTo>
                    <a:pt x="79" y="17"/>
                    <a:pt x="79" y="17"/>
                    <a:pt x="79" y="18"/>
                  </a:cubicBezTo>
                  <a:cubicBezTo>
                    <a:pt x="78" y="17"/>
                    <a:pt x="78" y="19"/>
                    <a:pt x="78" y="20"/>
                  </a:cubicBezTo>
                  <a:cubicBezTo>
                    <a:pt x="78" y="19"/>
                    <a:pt x="78" y="19"/>
                    <a:pt x="78" y="19"/>
                  </a:cubicBezTo>
                  <a:cubicBezTo>
                    <a:pt x="78" y="21"/>
                    <a:pt x="77" y="19"/>
                    <a:pt x="76" y="19"/>
                  </a:cubicBezTo>
                  <a:cubicBezTo>
                    <a:pt x="76" y="19"/>
                    <a:pt x="76" y="18"/>
                    <a:pt x="76" y="18"/>
                  </a:cubicBezTo>
                  <a:cubicBezTo>
                    <a:pt x="76" y="20"/>
                    <a:pt x="76" y="20"/>
                    <a:pt x="75" y="21"/>
                  </a:cubicBezTo>
                  <a:cubicBezTo>
                    <a:pt x="75" y="21"/>
                    <a:pt x="74" y="21"/>
                    <a:pt x="74" y="20"/>
                  </a:cubicBezTo>
                  <a:cubicBezTo>
                    <a:pt x="73" y="23"/>
                    <a:pt x="72" y="21"/>
                    <a:pt x="71" y="23"/>
                  </a:cubicBezTo>
                  <a:cubicBezTo>
                    <a:pt x="71" y="22"/>
                    <a:pt x="71" y="22"/>
                    <a:pt x="71" y="22"/>
                  </a:cubicBezTo>
                  <a:cubicBezTo>
                    <a:pt x="70" y="25"/>
                    <a:pt x="68" y="23"/>
                    <a:pt x="68" y="24"/>
                  </a:cubicBezTo>
                  <a:cubicBezTo>
                    <a:pt x="67" y="22"/>
                    <a:pt x="67" y="22"/>
                    <a:pt x="67" y="22"/>
                  </a:cubicBezTo>
                  <a:cubicBezTo>
                    <a:pt x="67" y="21"/>
                    <a:pt x="67" y="23"/>
                    <a:pt x="67" y="24"/>
                  </a:cubicBezTo>
                  <a:cubicBezTo>
                    <a:pt x="67" y="24"/>
                    <a:pt x="67" y="26"/>
                    <a:pt x="66" y="24"/>
                  </a:cubicBezTo>
                  <a:cubicBezTo>
                    <a:pt x="66" y="23"/>
                    <a:pt x="66" y="25"/>
                    <a:pt x="66" y="25"/>
                  </a:cubicBezTo>
                  <a:cubicBezTo>
                    <a:pt x="65" y="25"/>
                    <a:pt x="65" y="25"/>
                    <a:pt x="64" y="25"/>
                  </a:cubicBezTo>
                  <a:cubicBezTo>
                    <a:pt x="64" y="25"/>
                    <a:pt x="64" y="25"/>
                    <a:pt x="64" y="25"/>
                  </a:cubicBezTo>
                  <a:cubicBezTo>
                    <a:pt x="64" y="25"/>
                    <a:pt x="64" y="24"/>
                    <a:pt x="64" y="24"/>
                  </a:cubicBezTo>
                  <a:cubicBezTo>
                    <a:pt x="64" y="25"/>
                    <a:pt x="63" y="23"/>
                    <a:pt x="64" y="26"/>
                  </a:cubicBezTo>
                  <a:cubicBezTo>
                    <a:pt x="63" y="25"/>
                    <a:pt x="62" y="28"/>
                    <a:pt x="61" y="26"/>
                  </a:cubicBezTo>
                  <a:cubicBezTo>
                    <a:pt x="62" y="26"/>
                    <a:pt x="62" y="27"/>
                    <a:pt x="62" y="27"/>
                  </a:cubicBezTo>
                  <a:cubicBezTo>
                    <a:pt x="61" y="27"/>
                    <a:pt x="60" y="26"/>
                    <a:pt x="60" y="27"/>
                  </a:cubicBezTo>
                  <a:cubicBezTo>
                    <a:pt x="60" y="27"/>
                    <a:pt x="60" y="26"/>
                    <a:pt x="60" y="26"/>
                  </a:cubicBezTo>
                  <a:cubicBezTo>
                    <a:pt x="60" y="27"/>
                    <a:pt x="60" y="27"/>
                    <a:pt x="60" y="27"/>
                  </a:cubicBezTo>
                  <a:cubicBezTo>
                    <a:pt x="59" y="29"/>
                    <a:pt x="58" y="26"/>
                    <a:pt x="57" y="27"/>
                  </a:cubicBezTo>
                  <a:cubicBezTo>
                    <a:pt x="56" y="29"/>
                    <a:pt x="54" y="28"/>
                    <a:pt x="53" y="29"/>
                  </a:cubicBezTo>
                  <a:cubicBezTo>
                    <a:pt x="53" y="28"/>
                    <a:pt x="53" y="28"/>
                    <a:pt x="53" y="28"/>
                  </a:cubicBezTo>
                  <a:cubicBezTo>
                    <a:pt x="53" y="30"/>
                    <a:pt x="51" y="26"/>
                    <a:pt x="51" y="29"/>
                  </a:cubicBezTo>
                  <a:cubicBezTo>
                    <a:pt x="51" y="29"/>
                    <a:pt x="51" y="29"/>
                    <a:pt x="51" y="28"/>
                  </a:cubicBezTo>
                  <a:cubicBezTo>
                    <a:pt x="51" y="30"/>
                    <a:pt x="49" y="27"/>
                    <a:pt x="49" y="29"/>
                  </a:cubicBezTo>
                  <a:cubicBezTo>
                    <a:pt x="49" y="29"/>
                    <a:pt x="49" y="29"/>
                    <a:pt x="49" y="29"/>
                  </a:cubicBezTo>
                  <a:cubicBezTo>
                    <a:pt x="49" y="27"/>
                    <a:pt x="48" y="29"/>
                    <a:pt x="48" y="28"/>
                  </a:cubicBezTo>
                  <a:cubicBezTo>
                    <a:pt x="48" y="28"/>
                    <a:pt x="48" y="28"/>
                    <a:pt x="48" y="27"/>
                  </a:cubicBezTo>
                  <a:cubicBezTo>
                    <a:pt x="47" y="26"/>
                    <a:pt x="48" y="30"/>
                    <a:pt x="47" y="27"/>
                  </a:cubicBezTo>
                  <a:cubicBezTo>
                    <a:pt x="47" y="27"/>
                    <a:pt x="47" y="28"/>
                    <a:pt x="47" y="28"/>
                  </a:cubicBezTo>
                  <a:cubicBezTo>
                    <a:pt x="46" y="28"/>
                    <a:pt x="45" y="29"/>
                    <a:pt x="43" y="30"/>
                  </a:cubicBezTo>
                  <a:cubicBezTo>
                    <a:pt x="42" y="29"/>
                    <a:pt x="43" y="26"/>
                    <a:pt x="42" y="28"/>
                  </a:cubicBezTo>
                  <a:cubicBezTo>
                    <a:pt x="42" y="27"/>
                    <a:pt x="42" y="29"/>
                    <a:pt x="42" y="28"/>
                  </a:cubicBezTo>
                  <a:cubicBezTo>
                    <a:pt x="42" y="29"/>
                    <a:pt x="41" y="25"/>
                    <a:pt x="41" y="27"/>
                  </a:cubicBezTo>
                  <a:cubicBezTo>
                    <a:pt x="42" y="28"/>
                    <a:pt x="41" y="28"/>
                    <a:pt x="42" y="29"/>
                  </a:cubicBezTo>
                  <a:cubicBezTo>
                    <a:pt x="41" y="28"/>
                    <a:pt x="40" y="26"/>
                    <a:pt x="40" y="28"/>
                  </a:cubicBezTo>
                  <a:cubicBezTo>
                    <a:pt x="40" y="27"/>
                    <a:pt x="40" y="27"/>
                    <a:pt x="40" y="27"/>
                  </a:cubicBezTo>
                  <a:cubicBezTo>
                    <a:pt x="40" y="29"/>
                    <a:pt x="39" y="28"/>
                    <a:pt x="39" y="31"/>
                  </a:cubicBezTo>
                  <a:cubicBezTo>
                    <a:pt x="36" y="32"/>
                    <a:pt x="34" y="34"/>
                    <a:pt x="31" y="35"/>
                  </a:cubicBezTo>
                  <a:cubicBezTo>
                    <a:pt x="28" y="35"/>
                    <a:pt x="25" y="36"/>
                    <a:pt x="22" y="35"/>
                  </a:cubicBezTo>
                  <a:cubicBezTo>
                    <a:pt x="21" y="33"/>
                    <a:pt x="21" y="33"/>
                    <a:pt x="20" y="34"/>
                  </a:cubicBezTo>
                  <a:cubicBezTo>
                    <a:pt x="20" y="33"/>
                    <a:pt x="20" y="33"/>
                    <a:pt x="20" y="33"/>
                  </a:cubicBezTo>
                  <a:cubicBezTo>
                    <a:pt x="21" y="35"/>
                    <a:pt x="20" y="33"/>
                    <a:pt x="20" y="35"/>
                  </a:cubicBezTo>
                  <a:cubicBezTo>
                    <a:pt x="19" y="35"/>
                    <a:pt x="18" y="36"/>
                    <a:pt x="17" y="36"/>
                  </a:cubicBezTo>
                  <a:cubicBezTo>
                    <a:pt x="17" y="36"/>
                    <a:pt x="17" y="34"/>
                    <a:pt x="17" y="34"/>
                  </a:cubicBezTo>
                  <a:cubicBezTo>
                    <a:pt x="17" y="35"/>
                    <a:pt x="17" y="35"/>
                    <a:pt x="17" y="35"/>
                  </a:cubicBezTo>
                  <a:cubicBezTo>
                    <a:pt x="17" y="35"/>
                    <a:pt x="17" y="35"/>
                    <a:pt x="17" y="35"/>
                  </a:cubicBezTo>
                  <a:cubicBezTo>
                    <a:pt x="17" y="35"/>
                    <a:pt x="16" y="36"/>
                    <a:pt x="17" y="37"/>
                  </a:cubicBezTo>
                  <a:cubicBezTo>
                    <a:pt x="14" y="39"/>
                    <a:pt x="11" y="35"/>
                    <a:pt x="8" y="36"/>
                  </a:cubicBezTo>
                  <a:cubicBezTo>
                    <a:pt x="8" y="35"/>
                    <a:pt x="7" y="36"/>
                    <a:pt x="6" y="37"/>
                  </a:cubicBezTo>
                  <a:cubicBezTo>
                    <a:pt x="4" y="35"/>
                    <a:pt x="2" y="33"/>
                    <a:pt x="0" y="35"/>
                  </a:cubicBezTo>
                  <a:cubicBezTo>
                    <a:pt x="0" y="35"/>
                    <a:pt x="0" y="30"/>
                    <a:pt x="0"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4" name="Freeform 43"/>
            <p:cNvSpPr/>
            <p:nvPr/>
          </p:nvSpPr>
          <p:spPr bwMode="auto">
            <a:xfrm>
              <a:off x="8907463" y="2940051"/>
              <a:ext cx="4762" cy="11113"/>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2"/>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5" name="Freeform 44"/>
            <p:cNvSpPr/>
            <p:nvPr/>
          </p:nvSpPr>
          <p:spPr bwMode="auto">
            <a:xfrm>
              <a:off x="8877300" y="2913063"/>
              <a:ext cx="0" cy="7938"/>
            </a:xfrm>
            <a:custGeom>
              <a:avLst/>
              <a:gdLst>
                <a:gd name="T0" fmla="*/ 1 h 2"/>
                <a:gd name="T1" fmla="*/ 1 h 2"/>
                <a:gd name="T2" fmla="*/ 0 h 2"/>
                <a:gd name="T3" fmla="*/ 1 h 2"/>
              </a:gdLst>
              <a:ahLst/>
              <a:cxnLst>
                <a:cxn ang="0">
                  <a:pos x="0" y="T0"/>
                </a:cxn>
                <a:cxn ang="0">
                  <a:pos x="0" y="T1"/>
                </a:cxn>
                <a:cxn ang="0">
                  <a:pos x="0" y="T2"/>
                </a:cxn>
                <a:cxn ang="0">
                  <a:pos x="0" y="T3"/>
                </a:cxn>
              </a:cxnLst>
              <a:rect l="0" t="0" r="r" b="b"/>
              <a:pathLst>
                <a:path h="2">
                  <a:moveTo>
                    <a:pt x="0" y="1"/>
                  </a:moveTo>
                  <a:cubicBezTo>
                    <a:pt x="0" y="2"/>
                    <a:pt x="0" y="1"/>
                    <a:pt x="0" y="1"/>
                  </a:cubicBezTo>
                  <a:cubicBezTo>
                    <a:pt x="0" y="1"/>
                    <a:pt x="0" y="0"/>
                    <a:pt x="0" y="0"/>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6" name="Freeform 45"/>
            <p:cNvSpPr/>
            <p:nvPr/>
          </p:nvSpPr>
          <p:spPr bwMode="auto">
            <a:xfrm>
              <a:off x="8870950" y="2909888"/>
              <a:ext cx="3175" cy="7938"/>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0" y="1"/>
                    <a:pt x="1" y="0"/>
                    <a:pt x="1"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7" name="Freeform 46"/>
            <p:cNvSpPr/>
            <p:nvPr/>
          </p:nvSpPr>
          <p:spPr bwMode="auto">
            <a:xfrm>
              <a:off x="8863013" y="2901951"/>
              <a:ext cx="0" cy="476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8" name="Freeform 47"/>
            <p:cNvSpPr/>
            <p:nvPr/>
          </p:nvSpPr>
          <p:spPr bwMode="auto">
            <a:xfrm>
              <a:off x="8863013" y="2906713"/>
              <a:ext cx="3175" cy="635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49" name="Freeform 48"/>
            <p:cNvSpPr/>
            <p:nvPr/>
          </p:nvSpPr>
          <p:spPr bwMode="auto">
            <a:xfrm>
              <a:off x="8851900" y="2901951"/>
              <a:ext cx="0" cy="7938"/>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1"/>
                    <a:pt x="0" y="2"/>
                    <a:pt x="0" y="1"/>
                  </a:cubicBezTo>
                  <a:cubicBezTo>
                    <a:pt x="0" y="1"/>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50" name="Freeform 49"/>
            <p:cNvSpPr/>
            <p:nvPr/>
          </p:nvSpPr>
          <p:spPr bwMode="auto">
            <a:xfrm>
              <a:off x="8843963" y="2906713"/>
              <a:ext cx="3175" cy="635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1"/>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51" name="Freeform 50"/>
            <p:cNvSpPr/>
            <p:nvPr/>
          </p:nvSpPr>
          <p:spPr bwMode="auto">
            <a:xfrm>
              <a:off x="8745538" y="2943226"/>
              <a:ext cx="0" cy="4763"/>
            </a:xfrm>
            <a:custGeom>
              <a:avLst/>
              <a:gdLst>
                <a:gd name="T0" fmla="*/ 3 h 3"/>
                <a:gd name="T1" fmla="*/ 0 h 3"/>
                <a:gd name="T2" fmla="*/ 3 h 3"/>
                <a:gd name="T3" fmla="*/ 3 h 3"/>
              </a:gdLst>
              <a:ahLst/>
              <a:cxnLst>
                <a:cxn ang="0">
                  <a:pos x="0" y="T0"/>
                </a:cxn>
                <a:cxn ang="0">
                  <a:pos x="0" y="T1"/>
                </a:cxn>
                <a:cxn ang="0">
                  <a:pos x="0" y="T2"/>
                </a:cxn>
                <a:cxn ang="0">
                  <a:pos x="0" y="T3"/>
                </a:cxn>
              </a:cxnLst>
              <a:rect l="0" t="0" r="r" b="b"/>
              <a:pathLst>
                <a:path h="3">
                  <a:moveTo>
                    <a:pt x="0" y="3"/>
                  </a:moveTo>
                  <a:lnTo>
                    <a:pt x="0" y="0"/>
                  </a:lnTo>
                  <a:lnTo>
                    <a:pt x="0" y="3"/>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52" name="Freeform 51"/>
            <p:cNvSpPr/>
            <p:nvPr/>
          </p:nvSpPr>
          <p:spPr bwMode="auto">
            <a:xfrm>
              <a:off x="8701088" y="2947988"/>
              <a:ext cx="0" cy="6350"/>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2"/>
                    <a:pt x="0" y="1"/>
                    <a:pt x="0" y="1"/>
                  </a:cubicBezTo>
                  <a:cubicBezTo>
                    <a:pt x="0" y="0"/>
                    <a:pt x="0"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53" name="Freeform 52"/>
            <p:cNvSpPr/>
            <p:nvPr/>
          </p:nvSpPr>
          <p:spPr bwMode="auto">
            <a:xfrm>
              <a:off x="8678863" y="2973388"/>
              <a:ext cx="3175" cy="7938"/>
            </a:xfrm>
            <a:custGeom>
              <a:avLst/>
              <a:gdLst>
                <a:gd name="T0" fmla="*/ 0 w 2"/>
                <a:gd name="T1" fmla="*/ 0 h 5"/>
                <a:gd name="T2" fmla="*/ 2 w 2"/>
                <a:gd name="T3" fmla="*/ 0 h 5"/>
                <a:gd name="T4" fmla="*/ 2 w 2"/>
                <a:gd name="T5" fmla="*/ 5 h 5"/>
                <a:gd name="T6" fmla="*/ 0 w 2"/>
                <a:gd name="T7" fmla="*/ 0 h 5"/>
              </a:gdLst>
              <a:ahLst/>
              <a:cxnLst>
                <a:cxn ang="0">
                  <a:pos x="T0" y="T1"/>
                </a:cxn>
                <a:cxn ang="0">
                  <a:pos x="T2" y="T3"/>
                </a:cxn>
                <a:cxn ang="0">
                  <a:pos x="T4" y="T5"/>
                </a:cxn>
                <a:cxn ang="0">
                  <a:pos x="T6" y="T7"/>
                </a:cxn>
              </a:cxnLst>
              <a:rect l="0" t="0" r="r" b="b"/>
              <a:pathLst>
                <a:path w="2" h="5">
                  <a:moveTo>
                    <a:pt x="0" y="0"/>
                  </a:moveTo>
                  <a:lnTo>
                    <a:pt x="2" y="0"/>
                  </a:lnTo>
                  <a:lnTo>
                    <a:pt x="2"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54" name="Freeform 53"/>
            <p:cNvSpPr/>
            <p:nvPr/>
          </p:nvSpPr>
          <p:spPr bwMode="auto">
            <a:xfrm>
              <a:off x="8799513" y="2439988"/>
              <a:ext cx="3175" cy="7938"/>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1"/>
                    <a:pt x="1" y="0"/>
                    <a:pt x="1" y="1"/>
                  </a:cubicBezTo>
                  <a:cubicBezTo>
                    <a:pt x="0" y="1"/>
                    <a:pt x="0"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55" name="Freeform 54"/>
            <p:cNvSpPr/>
            <p:nvPr/>
          </p:nvSpPr>
          <p:spPr bwMode="auto">
            <a:xfrm>
              <a:off x="8412163" y="2289176"/>
              <a:ext cx="393700" cy="153988"/>
            </a:xfrm>
            <a:custGeom>
              <a:avLst/>
              <a:gdLst>
                <a:gd name="T0" fmla="*/ 14 w 105"/>
                <a:gd name="T1" fmla="*/ 7 h 41"/>
                <a:gd name="T2" fmla="*/ 17 w 105"/>
                <a:gd name="T3" fmla="*/ 8 h 41"/>
                <a:gd name="T4" fmla="*/ 24 w 105"/>
                <a:gd name="T5" fmla="*/ 5 h 41"/>
                <a:gd name="T6" fmla="*/ 26 w 105"/>
                <a:gd name="T7" fmla="*/ 6 h 41"/>
                <a:gd name="T8" fmla="*/ 33 w 105"/>
                <a:gd name="T9" fmla="*/ 10 h 41"/>
                <a:gd name="T10" fmla="*/ 35 w 105"/>
                <a:gd name="T11" fmla="*/ 11 h 41"/>
                <a:gd name="T12" fmla="*/ 39 w 105"/>
                <a:gd name="T13" fmla="*/ 10 h 41"/>
                <a:gd name="T14" fmla="*/ 42 w 105"/>
                <a:gd name="T15" fmla="*/ 11 h 41"/>
                <a:gd name="T16" fmla="*/ 43 w 105"/>
                <a:gd name="T17" fmla="*/ 13 h 41"/>
                <a:gd name="T18" fmla="*/ 46 w 105"/>
                <a:gd name="T19" fmla="*/ 12 h 41"/>
                <a:gd name="T20" fmla="*/ 50 w 105"/>
                <a:gd name="T21" fmla="*/ 10 h 41"/>
                <a:gd name="T22" fmla="*/ 52 w 105"/>
                <a:gd name="T23" fmla="*/ 11 h 41"/>
                <a:gd name="T24" fmla="*/ 55 w 105"/>
                <a:gd name="T25" fmla="*/ 10 h 41"/>
                <a:gd name="T26" fmla="*/ 57 w 105"/>
                <a:gd name="T27" fmla="*/ 12 h 41"/>
                <a:gd name="T28" fmla="*/ 60 w 105"/>
                <a:gd name="T29" fmla="*/ 13 h 41"/>
                <a:gd name="T30" fmla="*/ 63 w 105"/>
                <a:gd name="T31" fmla="*/ 16 h 41"/>
                <a:gd name="T32" fmla="*/ 65 w 105"/>
                <a:gd name="T33" fmla="*/ 15 h 41"/>
                <a:gd name="T34" fmla="*/ 66 w 105"/>
                <a:gd name="T35" fmla="*/ 17 h 41"/>
                <a:gd name="T36" fmla="*/ 68 w 105"/>
                <a:gd name="T37" fmla="*/ 16 h 41"/>
                <a:gd name="T38" fmla="*/ 69 w 105"/>
                <a:gd name="T39" fmla="*/ 16 h 41"/>
                <a:gd name="T40" fmla="*/ 71 w 105"/>
                <a:gd name="T41" fmla="*/ 16 h 41"/>
                <a:gd name="T42" fmla="*/ 76 w 105"/>
                <a:gd name="T43" fmla="*/ 18 h 41"/>
                <a:gd name="T44" fmla="*/ 78 w 105"/>
                <a:gd name="T45" fmla="*/ 18 h 41"/>
                <a:gd name="T46" fmla="*/ 80 w 105"/>
                <a:gd name="T47" fmla="*/ 19 h 41"/>
                <a:gd name="T48" fmla="*/ 84 w 105"/>
                <a:gd name="T49" fmla="*/ 21 h 41"/>
                <a:gd name="T50" fmla="*/ 84 w 105"/>
                <a:gd name="T51" fmla="*/ 25 h 41"/>
                <a:gd name="T52" fmla="*/ 87 w 105"/>
                <a:gd name="T53" fmla="*/ 22 h 41"/>
                <a:gd name="T54" fmla="*/ 90 w 105"/>
                <a:gd name="T55" fmla="*/ 19 h 41"/>
                <a:gd name="T56" fmla="*/ 91 w 105"/>
                <a:gd name="T57" fmla="*/ 21 h 41"/>
                <a:gd name="T58" fmla="*/ 93 w 105"/>
                <a:gd name="T59" fmla="*/ 19 h 41"/>
                <a:gd name="T60" fmla="*/ 93 w 105"/>
                <a:gd name="T61" fmla="*/ 21 h 41"/>
                <a:gd name="T62" fmla="*/ 93 w 105"/>
                <a:gd name="T63" fmla="*/ 26 h 41"/>
                <a:gd name="T64" fmla="*/ 96 w 105"/>
                <a:gd name="T65" fmla="*/ 23 h 41"/>
                <a:gd name="T66" fmla="*/ 96 w 105"/>
                <a:gd name="T67" fmla="*/ 25 h 41"/>
                <a:gd name="T68" fmla="*/ 98 w 105"/>
                <a:gd name="T69" fmla="*/ 23 h 41"/>
                <a:gd name="T70" fmla="*/ 100 w 105"/>
                <a:gd name="T71" fmla="*/ 24 h 41"/>
                <a:gd name="T72" fmla="*/ 97 w 105"/>
                <a:gd name="T73" fmla="*/ 29 h 41"/>
                <a:gd name="T74" fmla="*/ 101 w 105"/>
                <a:gd name="T75" fmla="*/ 27 h 41"/>
                <a:gd name="T76" fmla="*/ 101 w 105"/>
                <a:gd name="T77" fmla="*/ 35 h 41"/>
                <a:gd name="T78" fmla="*/ 102 w 105"/>
                <a:gd name="T79" fmla="*/ 36 h 41"/>
                <a:gd name="T80" fmla="*/ 104 w 105"/>
                <a:gd name="T81" fmla="*/ 37 h 41"/>
                <a:gd name="T82" fmla="*/ 102 w 105"/>
                <a:gd name="T83" fmla="*/ 40 h 41"/>
                <a:gd name="T84" fmla="*/ 101 w 105"/>
                <a:gd name="T85" fmla="*/ 36 h 41"/>
                <a:gd name="T86" fmla="*/ 95 w 105"/>
                <a:gd name="T87" fmla="*/ 39 h 41"/>
                <a:gd name="T88" fmla="*/ 87 w 105"/>
                <a:gd name="T89" fmla="*/ 38 h 41"/>
                <a:gd name="T90" fmla="*/ 79 w 105"/>
                <a:gd name="T91" fmla="*/ 36 h 41"/>
                <a:gd name="T92" fmla="*/ 72 w 105"/>
                <a:gd name="T93" fmla="*/ 34 h 41"/>
                <a:gd name="T94" fmla="*/ 67 w 105"/>
                <a:gd name="T95" fmla="*/ 33 h 41"/>
                <a:gd name="T96" fmla="*/ 58 w 105"/>
                <a:gd name="T97" fmla="*/ 29 h 41"/>
                <a:gd name="T98" fmla="*/ 54 w 105"/>
                <a:gd name="T99" fmla="*/ 26 h 41"/>
                <a:gd name="T100" fmla="*/ 47 w 105"/>
                <a:gd name="T101" fmla="*/ 22 h 41"/>
                <a:gd name="T102" fmla="*/ 24 w 105"/>
                <a:gd name="T103" fmla="*/ 21 h 41"/>
                <a:gd name="T104" fmla="*/ 18 w 105"/>
                <a:gd name="T105" fmla="*/ 19 h 41"/>
                <a:gd name="T106" fmla="*/ 3 w 105"/>
                <a:gd name="T107"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41">
                  <a:moveTo>
                    <a:pt x="3" y="5"/>
                  </a:moveTo>
                  <a:cubicBezTo>
                    <a:pt x="6" y="0"/>
                    <a:pt x="6" y="5"/>
                    <a:pt x="8" y="3"/>
                  </a:cubicBezTo>
                  <a:cubicBezTo>
                    <a:pt x="8" y="3"/>
                    <a:pt x="7" y="5"/>
                    <a:pt x="8" y="5"/>
                  </a:cubicBezTo>
                  <a:cubicBezTo>
                    <a:pt x="10" y="2"/>
                    <a:pt x="12" y="5"/>
                    <a:pt x="12" y="8"/>
                  </a:cubicBezTo>
                  <a:cubicBezTo>
                    <a:pt x="12" y="8"/>
                    <a:pt x="12" y="8"/>
                    <a:pt x="12" y="8"/>
                  </a:cubicBezTo>
                  <a:cubicBezTo>
                    <a:pt x="12" y="9"/>
                    <a:pt x="13" y="7"/>
                    <a:pt x="14" y="7"/>
                  </a:cubicBezTo>
                  <a:cubicBezTo>
                    <a:pt x="13" y="8"/>
                    <a:pt x="13" y="8"/>
                    <a:pt x="13" y="8"/>
                  </a:cubicBezTo>
                  <a:cubicBezTo>
                    <a:pt x="14" y="7"/>
                    <a:pt x="14" y="8"/>
                    <a:pt x="14" y="7"/>
                  </a:cubicBezTo>
                  <a:cubicBezTo>
                    <a:pt x="14" y="8"/>
                    <a:pt x="14" y="9"/>
                    <a:pt x="14" y="9"/>
                  </a:cubicBezTo>
                  <a:cubicBezTo>
                    <a:pt x="15" y="8"/>
                    <a:pt x="15" y="8"/>
                    <a:pt x="15" y="8"/>
                  </a:cubicBezTo>
                  <a:cubicBezTo>
                    <a:pt x="16" y="4"/>
                    <a:pt x="16" y="8"/>
                    <a:pt x="17" y="7"/>
                  </a:cubicBezTo>
                  <a:cubicBezTo>
                    <a:pt x="17" y="8"/>
                    <a:pt x="17" y="8"/>
                    <a:pt x="17" y="8"/>
                  </a:cubicBezTo>
                  <a:cubicBezTo>
                    <a:pt x="19" y="6"/>
                    <a:pt x="20" y="7"/>
                    <a:pt x="21" y="6"/>
                  </a:cubicBezTo>
                  <a:cubicBezTo>
                    <a:pt x="21" y="8"/>
                    <a:pt x="21" y="8"/>
                    <a:pt x="21" y="8"/>
                  </a:cubicBezTo>
                  <a:cubicBezTo>
                    <a:pt x="21" y="7"/>
                    <a:pt x="22" y="6"/>
                    <a:pt x="22" y="6"/>
                  </a:cubicBezTo>
                  <a:cubicBezTo>
                    <a:pt x="22" y="8"/>
                    <a:pt x="23" y="5"/>
                    <a:pt x="23" y="6"/>
                  </a:cubicBezTo>
                  <a:cubicBezTo>
                    <a:pt x="23" y="6"/>
                    <a:pt x="23" y="6"/>
                    <a:pt x="23" y="6"/>
                  </a:cubicBezTo>
                  <a:cubicBezTo>
                    <a:pt x="24" y="5"/>
                    <a:pt x="23" y="7"/>
                    <a:pt x="24" y="5"/>
                  </a:cubicBezTo>
                  <a:cubicBezTo>
                    <a:pt x="24" y="7"/>
                    <a:pt x="24" y="7"/>
                    <a:pt x="24" y="7"/>
                  </a:cubicBezTo>
                  <a:cubicBezTo>
                    <a:pt x="25" y="4"/>
                    <a:pt x="24" y="8"/>
                    <a:pt x="25" y="7"/>
                  </a:cubicBezTo>
                  <a:cubicBezTo>
                    <a:pt x="25" y="7"/>
                    <a:pt x="25" y="7"/>
                    <a:pt x="25" y="7"/>
                  </a:cubicBezTo>
                  <a:cubicBezTo>
                    <a:pt x="25" y="6"/>
                    <a:pt x="25" y="7"/>
                    <a:pt x="25" y="7"/>
                  </a:cubicBezTo>
                  <a:cubicBezTo>
                    <a:pt x="25" y="7"/>
                    <a:pt x="25" y="7"/>
                    <a:pt x="25" y="7"/>
                  </a:cubicBezTo>
                  <a:cubicBezTo>
                    <a:pt x="26" y="7"/>
                    <a:pt x="26" y="8"/>
                    <a:pt x="26" y="6"/>
                  </a:cubicBezTo>
                  <a:cubicBezTo>
                    <a:pt x="26" y="8"/>
                    <a:pt x="26" y="7"/>
                    <a:pt x="25" y="9"/>
                  </a:cubicBezTo>
                  <a:cubicBezTo>
                    <a:pt x="27" y="8"/>
                    <a:pt x="29" y="9"/>
                    <a:pt x="31" y="9"/>
                  </a:cubicBezTo>
                  <a:cubicBezTo>
                    <a:pt x="31" y="10"/>
                    <a:pt x="31" y="10"/>
                    <a:pt x="30" y="11"/>
                  </a:cubicBezTo>
                  <a:cubicBezTo>
                    <a:pt x="31" y="10"/>
                    <a:pt x="31" y="11"/>
                    <a:pt x="32" y="10"/>
                  </a:cubicBezTo>
                  <a:cubicBezTo>
                    <a:pt x="32" y="10"/>
                    <a:pt x="31" y="11"/>
                    <a:pt x="32" y="11"/>
                  </a:cubicBezTo>
                  <a:cubicBezTo>
                    <a:pt x="32" y="12"/>
                    <a:pt x="32" y="9"/>
                    <a:pt x="33" y="10"/>
                  </a:cubicBezTo>
                  <a:cubicBezTo>
                    <a:pt x="32" y="12"/>
                    <a:pt x="32" y="12"/>
                    <a:pt x="32" y="12"/>
                  </a:cubicBezTo>
                  <a:cubicBezTo>
                    <a:pt x="33" y="10"/>
                    <a:pt x="33" y="10"/>
                    <a:pt x="33" y="10"/>
                  </a:cubicBezTo>
                  <a:cubicBezTo>
                    <a:pt x="33" y="10"/>
                    <a:pt x="33" y="11"/>
                    <a:pt x="33" y="11"/>
                  </a:cubicBezTo>
                  <a:cubicBezTo>
                    <a:pt x="34" y="10"/>
                    <a:pt x="33" y="12"/>
                    <a:pt x="34" y="11"/>
                  </a:cubicBezTo>
                  <a:cubicBezTo>
                    <a:pt x="34" y="12"/>
                    <a:pt x="34" y="12"/>
                    <a:pt x="34" y="12"/>
                  </a:cubicBezTo>
                  <a:cubicBezTo>
                    <a:pt x="34" y="13"/>
                    <a:pt x="34" y="10"/>
                    <a:pt x="35" y="11"/>
                  </a:cubicBezTo>
                  <a:cubicBezTo>
                    <a:pt x="34" y="12"/>
                    <a:pt x="34" y="12"/>
                    <a:pt x="34" y="12"/>
                  </a:cubicBezTo>
                  <a:cubicBezTo>
                    <a:pt x="35" y="10"/>
                    <a:pt x="36" y="11"/>
                    <a:pt x="36" y="10"/>
                  </a:cubicBezTo>
                  <a:cubicBezTo>
                    <a:pt x="36" y="11"/>
                    <a:pt x="36" y="11"/>
                    <a:pt x="36" y="11"/>
                  </a:cubicBezTo>
                  <a:cubicBezTo>
                    <a:pt x="37" y="10"/>
                    <a:pt x="37" y="11"/>
                    <a:pt x="38" y="11"/>
                  </a:cubicBezTo>
                  <a:cubicBezTo>
                    <a:pt x="38" y="11"/>
                    <a:pt x="37" y="13"/>
                    <a:pt x="37" y="13"/>
                  </a:cubicBezTo>
                  <a:cubicBezTo>
                    <a:pt x="38" y="11"/>
                    <a:pt x="39" y="12"/>
                    <a:pt x="39" y="10"/>
                  </a:cubicBezTo>
                  <a:cubicBezTo>
                    <a:pt x="39" y="10"/>
                    <a:pt x="40" y="11"/>
                    <a:pt x="40" y="11"/>
                  </a:cubicBezTo>
                  <a:cubicBezTo>
                    <a:pt x="40" y="11"/>
                    <a:pt x="40" y="13"/>
                    <a:pt x="39" y="13"/>
                  </a:cubicBezTo>
                  <a:cubicBezTo>
                    <a:pt x="39" y="15"/>
                    <a:pt x="39" y="15"/>
                    <a:pt x="39" y="15"/>
                  </a:cubicBezTo>
                  <a:cubicBezTo>
                    <a:pt x="39" y="16"/>
                    <a:pt x="39" y="14"/>
                    <a:pt x="39" y="15"/>
                  </a:cubicBezTo>
                  <a:cubicBezTo>
                    <a:pt x="39" y="15"/>
                    <a:pt x="40" y="15"/>
                    <a:pt x="40" y="15"/>
                  </a:cubicBezTo>
                  <a:cubicBezTo>
                    <a:pt x="40" y="14"/>
                    <a:pt x="41" y="11"/>
                    <a:pt x="42" y="11"/>
                  </a:cubicBezTo>
                  <a:cubicBezTo>
                    <a:pt x="41" y="12"/>
                    <a:pt x="41" y="14"/>
                    <a:pt x="41" y="14"/>
                  </a:cubicBezTo>
                  <a:cubicBezTo>
                    <a:pt x="43" y="10"/>
                    <a:pt x="43" y="10"/>
                    <a:pt x="43" y="10"/>
                  </a:cubicBezTo>
                  <a:cubicBezTo>
                    <a:pt x="43" y="10"/>
                    <a:pt x="43" y="12"/>
                    <a:pt x="43" y="11"/>
                  </a:cubicBezTo>
                  <a:cubicBezTo>
                    <a:pt x="44" y="10"/>
                    <a:pt x="44" y="10"/>
                    <a:pt x="44" y="10"/>
                  </a:cubicBezTo>
                  <a:cubicBezTo>
                    <a:pt x="44" y="10"/>
                    <a:pt x="44" y="10"/>
                    <a:pt x="44" y="12"/>
                  </a:cubicBezTo>
                  <a:cubicBezTo>
                    <a:pt x="44" y="13"/>
                    <a:pt x="43" y="12"/>
                    <a:pt x="43" y="13"/>
                  </a:cubicBezTo>
                  <a:cubicBezTo>
                    <a:pt x="44" y="13"/>
                    <a:pt x="44" y="12"/>
                    <a:pt x="44" y="12"/>
                  </a:cubicBezTo>
                  <a:cubicBezTo>
                    <a:pt x="44" y="13"/>
                    <a:pt x="44" y="13"/>
                    <a:pt x="44" y="13"/>
                  </a:cubicBezTo>
                  <a:cubicBezTo>
                    <a:pt x="44" y="13"/>
                    <a:pt x="45" y="12"/>
                    <a:pt x="45" y="11"/>
                  </a:cubicBezTo>
                  <a:cubicBezTo>
                    <a:pt x="45" y="11"/>
                    <a:pt x="45" y="12"/>
                    <a:pt x="45" y="11"/>
                  </a:cubicBezTo>
                  <a:cubicBezTo>
                    <a:pt x="45" y="10"/>
                    <a:pt x="46" y="10"/>
                    <a:pt x="46" y="10"/>
                  </a:cubicBezTo>
                  <a:cubicBezTo>
                    <a:pt x="46" y="12"/>
                    <a:pt x="46" y="12"/>
                    <a:pt x="46" y="12"/>
                  </a:cubicBezTo>
                  <a:cubicBezTo>
                    <a:pt x="46" y="10"/>
                    <a:pt x="47" y="10"/>
                    <a:pt x="48" y="9"/>
                  </a:cubicBezTo>
                  <a:cubicBezTo>
                    <a:pt x="48" y="8"/>
                    <a:pt x="47" y="11"/>
                    <a:pt x="47" y="10"/>
                  </a:cubicBezTo>
                  <a:cubicBezTo>
                    <a:pt x="47" y="12"/>
                    <a:pt x="49" y="9"/>
                    <a:pt x="49" y="11"/>
                  </a:cubicBezTo>
                  <a:cubicBezTo>
                    <a:pt x="49" y="11"/>
                    <a:pt x="49" y="9"/>
                    <a:pt x="49" y="10"/>
                  </a:cubicBezTo>
                  <a:cubicBezTo>
                    <a:pt x="49" y="10"/>
                    <a:pt x="49" y="11"/>
                    <a:pt x="49" y="11"/>
                  </a:cubicBezTo>
                  <a:cubicBezTo>
                    <a:pt x="49" y="12"/>
                    <a:pt x="50" y="11"/>
                    <a:pt x="50" y="10"/>
                  </a:cubicBezTo>
                  <a:cubicBezTo>
                    <a:pt x="50" y="10"/>
                    <a:pt x="50" y="11"/>
                    <a:pt x="50" y="11"/>
                  </a:cubicBezTo>
                  <a:cubicBezTo>
                    <a:pt x="50" y="10"/>
                    <a:pt x="52" y="9"/>
                    <a:pt x="52" y="11"/>
                  </a:cubicBezTo>
                  <a:cubicBezTo>
                    <a:pt x="52" y="10"/>
                    <a:pt x="53" y="9"/>
                    <a:pt x="53" y="9"/>
                  </a:cubicBezTo>
                  <a:cubicBezTo>
                    <a:pt x="52" y="10"/>
                    <a:pt x="52" y="10"/>
                    <a:pt x="52" y="10"/>
                  </a:cubicBezTo>
                  <a:cubicBezTo>
                    <a:pt x="52" y="11"/>
                    <a:pt x="53" y="10"/>
                    <a:pt x="53" y="11"/>
                  </a:cubicBezTo>
                  <a:cubicBezTo>
                    <a:pt x="53" y="10"/>
                    <a:pt x="51" y="12"/>
                    <a:pt x="52" y="11"/>
                  </a:cubicBezTo>
                  <a:cubicBezTo>
                    <a:pt x="52" y="12"/>
                    <a:pt x="53" y="9"/>
                    <a:pt x="52" y="11"/>
                  </a:cubicBezTo>
                  <a:cubicBezTo>
                    <a:pt x="53" y="11"/>
                    <a:pt x="53" y="10"/>
                    <a:pt x="53" y="11"/>
                  </a:cubicBezTo>
                  <a:cubicBezTo>
                    <a:pt x="53" y="11"/>
                    <a:pt x="53" y="13"/>
                    <a:pt x="53" y="13"/>
                  </a:cubicBezTo>
                  <a:cubicBezTo>
                    <a:pt x="53" y="13"/>
                    <a:pt x="53" y="12"/>
                    <a:pt x="54" y="12"/>
                  </a:cubicBezTo>
                  <a:cubicBezTo>
                    <a:pt x="54" y="11"/>
                    <a:pt x="54" y="11"/>
                    <a:pt x="54" y="11"/>
                  </a:cubicBezTo>
                  <a:cubicBezTo>
                    <a:pt x="54" y="10"/>
                    <a:pt x="54" y="12"/>
                    <a:pt x="55" y="10"/>
                  </a:cubicBezTo>
                  <a:cubicBezTo>
                    <a:pt x="54" y="11"/>
                    <a:pt x="55" y="10"/>
                    <a:pt x="55" y="12"/>
                  </a:cubicBezTo>
                  <a:cubicBezTo>
                    <a:pt x="54" y="13"/>
                    <a:pt x="54" y="13"/>
                    <a:pt x="54" y="13"/>
                  </a:cubicBezTo>
                  <a:cubicBezTo>
                    <a:pt x="54" y="13"/>
                    <a:pt x="55" y="12"/>
                    <a:pt x="55" y="11"/>
                  </a:cubicBezTo>
                  <a:cubicBezTo>
                    <a:pt x="55" y="12"/>
                    <a:pt x="55" y="12"/>
                    <a:pt x="55" y="12"/>
                  </a:cubicBezTo>
                  <a:cubicBezTo>
                    <a:pt x="56" y="9"/>
                    <a:pt x="55" y="12"/>
                    <a:pt x="56" y="10"/>
                  </a:cubicBezTo>
                  <a:cubicBezTo>
                    <a:pt x="56" y="11"/>
                    <a:pt x="57" y="11"/>
                    <a:pt x="57" y="12"/>
                  </a:cubicBezTo>
                  <a:cubicBezTo>
                    <a:pt x="57" y="12"/>
                    <a:pt x="58" y="11"/>
                    <a:pt x="58" y="11"/>
                  </a:cubicBezTo>
                  <a:cubicBezTo>
                    <a:pt x="58" y="12"/>
                    <a:pt x="58" y="12"/>
                    <a:pt x="58" y="12"/>
                  </a:cubicBezTo>
                  <a:cubicBezTo>
                    <a:pt x="58" y="13"/>
                    <a:pt x="58" y="12"/>
                    <a:pt x="58" y="12"/>
                  </a:cubicBezTo>
                  <a:cubicBezTo>
                    <a:pt x="58" y="12"/>
                    <a:pt x="58" y="14"/>
                    <a:pt x="58" y="15"/>
                  </a:cubicBezTo>
                  <a:cubicBezTo>
                    <a:pt x="59" y="14"/>
                    <a:pt x="59" y="13"/>
                    <a:pt x="59" y="12"/>
                  </a:cubicBezTo>
                  <a:cubicBezTo>
                    <a:pt x="59" y="14"/>
                    <a:pt x="61" y="10"/>
                    <a:pt x="60" y="13"/>
                  </a:cubicBezTo>
                  <a:cubicBezTo>
                    <a:pt x="60" y="13"/>
                    <a:pt x="59" y="14"/>
                    <a:pt x="59" y="15"/>
                  </a:cubicBezTo>
                  <a:cubicBezTo>
                    <a:pt x="59" y="17"/>
                    <a:pt x="61" y="13"/>
                    <a:pt x="61" y="14"/>
                  </a:cubicBezTo>
                  <a:cubicBezTo>
                    <a:pt x="61" y="12"/>
                    <a:pt x="61" y="12"/>
                    <a:pt x="61" y="12"/>
                  </a:cubicBezTo>
                  <a:cubicBezTo>
                    <a:pt x="61" y="14"/>
                    <a:pt x="62" y="11"/>
                    <a:pt x="61" y="13"/>
                  </a:cubicBezTo>
                  <a:cubicBezTo>
                    <a:pt x="62" y="13"/>
                    <a:pt x="62" y="14"/>
                    <a:pt x="62" y="12"/>
                  </a:cubicBezTo>
                  <a:cubicBezTo>
                    <a:pt x="62" y="14"/>
                    <a:pt x="64" y="12"/>
                    <a:pt x="63" y="16"/>
                  </a:cubicBezTo>
                  <a:cubicBezTo>
                    <a:pt x="64" y="15"/>
                    <a:pt x="64" y="16"/>
                    <a:pt x="64" y="15"/>
                  </a:cubicBezTo>
                  <a:cubicBezTo>
                    <a:pt x="64" y="13"/>
                    <a:pt x="64" y="15"/>
                    <a:pt x="64" y="15"/>
                  </a:cubicBezTo>
                  <a:cubicBezTo>
                    <a:pt x="64" y="14"/>
                    <a:pt x="64" y="14"/>
                    <a:pt x="64" y="14"/>
                  </a:cubicBezTo>
                  <a:cubicBezTo>
                    <a:pt x="64" y="14"/>
                    <a:pt x="64" y="14"/>
                    <a:pt x="64" y="16"/>
                  </a:cubicBezTo>
                  <a:cubicBezTo>
                    <a:pt x="64" y="17"/>
                    <a:pt x="65" y="13"/>
                    <a:pt x="66" y="14"/>
                  </a:cubicBezTo>
                  <a:cubicBezTo>
                    <a:pt x="65" y="15"/>
                    <a:pt x="65" y="15"/>
                    <a:pt x="65" y="15"/>
                  </a:cubicBezTo>
                  <a:cubicBezTo>
                    <a:pt x="66" y="14"/>
                    <a:pt x="66" y="14"/>
                    <a:pt x="66" y="14"/>
                  </a:cubicBezTo>
                  <a:cubicBezTo>
                    <a:pt x="67" y="14"/>
                    <a:pt x="66" y="16"/>
                    <a:pt x="65" y="17"/>
                  </a:cubicBezTo>
                  <a:cubicBezTo>
                    <a:pt x="66" y="17"/>
                    <a:pt x="66" y="17"/>
                    <a:pt x="66" y="16"/>
                  </a:cubicBezTo>
                  <a:cubicBezTo>
                    <a:pt x="66" y="18"/>
                    <a:pt x="66" y="18"/>
                    <a:pt x="66" y="18"/>
                  </a:cubicBezTo>
                  <a:cubicBezTo>
                    <a:pt x="66" y="16"/>
                    <a:pt x="66" y="17"/>
                    <a:pt x="67" y="17"/>
                  </a:cubicBezTo>
                  <a:cubicBezTo>
                    <a:pt x="66" y="17"/>
                    <a:pt x="66" y="17"/>
                    <a:pt x="66" y="17"/>
                  </a:cubicBezTo>
                  <a:cubicBezTo>
                    <a:pt x="66" y="18"/>
                    <a:pt x="67" y="17"/>
                    <a:pt x="67" y="17"/>
                  </a:cubicBezTo>
                  <a:cubicBezTo>
                    <a:pt x="67" y="16"/>
                    <a:pt x="67" y="16"/>
                    <a:pt x="67" y="16"/>
                  </a:cubicBezTo>
                  <a:cubicBezTo>
                    <a:pt x="67" y="15"/>
                    <a:pt x="67" y="15"/>
                    <a:pt x="68" y="14"/>
                  </a:cubicBezTo>
                  <a:cubicBezTo>
                    <a:pt x="67" y="16"/>
                    <a:pt x="68" y="16"/>
                    <a:pt x="68" y="16"/>
                  </a:cubicBezTo>
                  <a:cubicBezTo>
                    <a:pt x="68" y="16"/>
                    <a:pt x="69" y="15"/>
                    <a:pt x="69" y="15"/>
                  </a:cubicBezTo>
                  <a:cubicBezTo>
                    <a:pt x="68" y="15"/>
                    <a:pt x="69" y="15"/>
                    <a:pt x="68" y="16"/>
                  </a:cubicBezTo>
                  <a:cubicBezTo>
                    <a:pt x="68" y="16"/>
                    <a:pt x="68" y="15"/>
                    <a:pt x="68" y="16"/>
                  </a:cubicBezTo>
                  <a:cubicBezTo>
                    <a:pt x="68" y="16"/>
                    <a:pt x="68" y="18"/>
                    <a:pt x="68" y="17"/>
                  </a:cubicBezTo>
                  <a:cubicBezTo>
                    <a:pt x="69" y="16"/>
                    <a:pt x="69" y="14"/>
                    <a:pt x="69" y="15"/>
                  </a:cubicBezTo>
                  <a:cubicBezTo>
                    <a:pt x="68" y="16"/>
                    <a:pt x="68" y="16"/>
                    <a:pt x="68" y="16"/>
                  </a:cubicBezTo>
                  <a:cubicBezTo>
                    <a:pt x="69" y="17"/>
                    <a:pt x="69" y="17"/>
                    <a:pt x="69" y="17"/>
                  </a:cubicBezTo>
                  <a:cubicBezTo>
                    <a:pt x="69" y="16"/>
                    <a:pt x="69" y="16"/>
                    <a:pt x="69" y="16"/>
                  </a:cubicBezTo>
                  <a:cubicBezTo>
                    <a:pt x="69" y="16"/>
                    <a:pt x="69" y="16"/>
                    <a:pt x="69" y="16"/>
                  </a:cubicBezTo>
                  <a:cubicBezTo>
                    <a:pt x="69" y="15"/>
                    <a:pt x="70" y="16"/>
                    <a:pt x="70" y="15"/>
                  </a:cubicBezTo>
                  <a:cubicBezTo>
                    <a:pt x="70" y="15"/>
                    <a:pt x="70" y="16"/>
                    <a:pt x="70" y="16"/>
                  </a:cubicBezTo>
                  <a:cubicBezTo>
                    <a:pt x="70" y="16"/>
                    <a:pt x="70" y="16"/>
                    <a:pt x="70" y="16"/>
                  </a:cubicBezTo>
                  <a:cubicBezTo>
                    <a:pt x="70" y="17"/>
                    <a:pt x="71" y="17"/>
                    <a:pt x="71" y="16"/>
                  </a:cubicBezTo>
                  <a:cubicBezTo>
                    <a:pt x="71" y="16"/>
                    <a:pt x="71" y="16"/>
                    <a:pt x="71" y="16"/>
                  </a:cubicBezTo>
                  <a:cubicBezTo>
                    <a:pt x="71" y="16"/>
                    <a:pt x="71" y="16"/>
                    <a:pt x="72" y="15"/>
                  </a:cubicBezTo>
                  <a:cubicBezTo>
                    <a:pt x="72" y="16"/>
                    <a:pt x="70" y="20"/>
                    <a:pt x="71" y="19"/>
                  </a:cubicBezTo>
                  <a:cubicBezTo>
                    <a:pt x="71" y="19"/>
                    <a:pt x="72" y="17"/>
                    <a:pt x="73" y="16"/>
                  </a:cubicBezTo>
                  <a:cubicBezTo>
                    <a:pt x="73" y="17"/>
                    <a:pt x="74" y="15"/>
                    <a:pt x="74" y="17"/>
                  </a:cubicBezTo>
                  <a:cubicBezTo>
                    <a:pt x="74" y="16"/>
                    <a:pt x="74" y="16"/>
                    <a:pt x="74" y="16"/>
                  </a:cubicBezTo>
                  <a:cubicBezTo>
                    <a:pt x="75" y="17"/>
                    <a:pt x="77" y="15"/>
                    <a:pt x="76" y="18"/>
                  </a:cubicBezTo>
                  <a:cubicBezTo>
                    <a:pt x="76" y="18"/>
                    <a:pt x="76" y="19"/>
                    <a:pt x="75" y="20"/>
                  </a:cubicBezTo>
                  <a:cubicBezTo>
                    <a:pt x="76" y="19"/>
                    <a:pt x="75" y="21"/>
                    <a:pt x="76" y="19"/>
                  </a:cubicBezTo>
                  <a:cubicBezTo>
                    <a:pt x="76" y="18"/>
                    <a:pt x="77" y="17"/>
                    <a:pt x="77" y="17"/>
                  </a:cubicBezTo>
                  <a:cubicBezTo>
                    <a:pt x="77" y="16"/>
                    <a:pt x="78" y="17"/>
                    <a:pt x="78" y="18"/>
                  </a:cubicBezTo>
                  <a:cubicBezTo>
                    <a:pt x="78" y="16"/>
                    <a:pt x="78" y="16"/>
                    <a:pt x="78" y="16"/>
                  </a:cubicBezTo>
                  <a:cubicBezTo>
                    <a:pt x="78" y="18"/>
                    <a:pt x="78" y="19"/>
                    <a:pt x="78" y="18"/>
                  </a:cubicBezTo>
                  <a:cubicBezTo>
                    <a:pt x="79" y="17"/>
                    <a:pt x="79" y="17"/>
                    <a:pt x="79" y="17"/>
                  </a:cubicBezTo>
                  <a:cubicBezTo>
                    <a:pt x="79" y="18"/>
                    <a:pt x="79" y="18"/>
                    <a:pt x="79" y="18"/>
                  </a:cubicBezTo>
                  <a:cubicBezTo>
                    <a:pt x="79" y="18"/>
                    <a:pt x="80" y="16"/>
                    <a:pt x="79" y="17"/>
                  </a:cubicBezTo>
                  <a:cubicBezTo>
                    <a:pt x="79" y="18"/>
                    <a:pt x="79" y="18"/>
                    <a:pt x="79" y="18"/>
                  </a:cubicBezTo>
                  <a:cubicBezTo>
                    <a:pt x="80" y="18"/>
                    <a:pt x="81" y="16"/>
                    <a:pt x="81" y="17"/>
                  </a:cubicBezTo>
                  <a:cubicBezTo>
                    <a:pt x="80" y="19"/>
                    <a:pt x="80" y="19"/>
                    <a:pt x="80" y="19"/>
                  </a:cubicBezTo>
                  <a:cubicBezTo>
                    <a:pt x="80" y="19"/>
                    <a:pt x="81" y="18"/>
                    <a:pt x="81" y="17"/>
                  </a:cubicBezTo>
                  <a:cubicBezTo>
                    <a:pt x="81" y="18"/>
                    <a:pt x="81" y="19"/>
                    <a:pt x="81" y="20"/>
                  </a:cubicBezTo>
                  <a:cubicBezTo>
                    <a:pt x="83" y="17"/>
                    <a:pt x="84" y="17"/>
                    <a:pt x="85" y="18"/>
                  </a:cubicBezTo>
                  <a:cubicBezTo>
                    <a:pt x="85" y="19"/>
                    <a:pt x="85" y="19"/>
                    <a:pt x="85" y="19"/>
                  </a:cubicBezTo>
                  <a:cubicBezTo>
                    <a:pt x="85" y="20"/>
                    <a:pt x="86" y="17"/>
                    <a:pt x="85" y="18"/>
                  </a:cubicBezTo>
                  <a:cubicBezTo>
                    <a:pt x="85" y="19"/>
                    <a:pt x="85" y="20"/>
                    <a:pt x="84" y="21"/>
                  </a:cubicBezTo>
                  <a:cubicBezTo>
                    <a:pt x="84" y="22"/>
                    <a:pt x="85" y="20"/>
                    <a:pt x="86" y="19"/>
                  </a:cubicBezTo>
                  <a:cubicBezTo>
                    <a:pt x="86" y="18"/>
                    <a:pt x="85" y="20"/>
                    <a:pt x="86" y="19"/>
                  </a:cubicBezTo>
                  <a:cubicBezTo>
                    <a:pt x="86" y="18"/>
                    <a:pt x="86" y="20"/>
                    <a:pt x="87" y="18"/>
                  </a:cubicBezTo>
                  <a:cubicBezTo>
                    <a:pt x="86" y="20"/>
                    <a:pt x="86" y="20"/>
                    <a:pt x="86" y="20"/>
                  </a:cubicBezTo>
                  <a:cubicBezTo>
                    <a:pt x="86" y="20"/>
                    <a:pt x="86" y="20"/>
                    <a:pt x="86" y="20"/>
                  </a:cubicBezTo>
                  <a:cubicBezTo>
                    <a:pt x="86" y="22"/>
                    <a:pt x="84" y="23"/>
                    <a:pt x="84" y="25"/>
                  </a:cubicBezTo>
                  <a:cubicBezTo>
                    <a:pt x="84" y="25"/>
                    <a:pt x="84" y="25"/>
                    <a:pt x="84" y="25"/>
                  </a:cubicBezTo>
                  <a:cubicBezTo>
                    <a:pt x="83" y="27"/>
                    <a:pt x="83" y="27"/>
                    <a:pt x="83" y="28"/>
                  </a:cubicBezTo>
                  <a:cubicBezTo>
                    <a:pt x="83" y="27"/>
                    <a:pt x="85" y="25"/>
                    <a:pt x="85" y="24"/>
                  </a:cubicBezTo>
                  <a:cubicBezTo>
                    <a:pt x="85" y="24"/>
                    <a:pt x="86" y="20"/>
                    <a:pt x="87" y="21"/>
                  </a:cubicBezTo>
                  <a:cubicBezTo>
                    <a:pt x="87" y="22"/>
                    <a:pt x="86" y="21"/>
                    <a:pt x="86" y="22"/>
                  </a:cubicBezTo>
                  <a:cubicBezTo>
                    <a:pt x="86" y="23"/>
                    <a:pt x="87" y="21"/>
                    <a:pt x="87" y="22"/>
                  </a:cubicBezTo>
                  <a:cubicBezTo>
                    <a:pt x="87" y="21"/>
                    <a:pt x="88" y="20"/>
                    <a:pt x="88" y="19"/>
                  </a:cubicBezTo>
                  <a:cubicBezTo>
                    <a:pt x="88" y="20"/>
                    <a:pt x="87" y="21"/>
                    <a:pt x="87" y="21"/>
                  </a:cubicBezTo>
                  <a:cubicBezTo>
                    <a:pt x="88" y="20"/>
                    <a:pt x="89" y="20"/>
                    <a:pt x="89" y="19"/>
                  </a:cubicBezTo>
                  <a:cubicBezTo>
                    <a:pt x="90" y="17"/>
                    <a:pt x="89" y="20"/>
                    <a:pt x="90" y="18"/>
                  </a:cubicBezTo>
                  <a:cubicBezTo>
                    <a:pt x="89" y="20"/>
                    <a:pt x="88" y="22"/>
                    <a:pt x="88" y="22"/>
                  </a:cubicBezTo>
                  <a:cubicBezTo>
                    <a:pt x="88" y="21"/>
                    <a:pt x="89" y="21"/>
                    <a:pt x="90" y="19"/>
                  </a:cubicBezTo>
                  <a:cubicBezTo>
                    <a:pt x="90" y="19"/>
                    <a:pt x="89" y="20"/>
                    <a:pt x="89" y="21"/>
                  </a:cubicBezTo>
                  <a:cubicBezTo>
                    <a:pt x="89" y="22"/>
                    <a:pt x="90" y="19"/>
                    <a:pt x="89" y="21"/>
                  </a:cubicBezTo>
                  <a:cubicBezTo>
                    <a:pt x="90" y="20"/>
                    <a:pt x="90" y="20"/>
                    <a:pt x="90" y="20"/>
                  </a:cubicBezTo>
                  <a:cubicBezTo>
                    <a:pt x="90" y="21"/>
                    <a:pt x="90" y="21"/>
                    <a:pt x="90" y="22"/>
                  </a:cubicBezTo>
                  <a:cubicBezTo>
                    <a:pt x="90" y="22"/>
                    <a:pt x="91" y="20"/>
                    <a:pt x="90" y="22"/>
                  </a:cubicBezTo>
                  <a:cubicBezTo>
                    <a:pt x="90" y="22"/>
                    <a:pt x="91" y="22"/>
                    <a:pt x="91" y="21"/>
                  </a:cubicBezTo>
                  <a:cubicBezTo>
                    <a:pt x="91" y="20"/>
                    <a:pt x="90" y="22"/>
                    <a:pt x="91" y="20"/>
                  </a:cubicBezTo>
                  <a:cubicBezTo>
                    <a:pt x="91" y="21"/>
                    <a:pt x="92" y="20"/>
                    <a:pt x="92" y="19"/>
                  </a:cubicBezTo>
                  <a:cubicBezTo>
                    <a:pt x="92" y="20"/>
                    <a:pt x="92" y="20"/>
                    <a:pt x="92" y="20"/>
                  </a:cubicBezTo>
                  <a:cubicBezTo>
                    <a:pt x="92" y="20"/>
                    <a:pt x="92" y="20"/>
                    <a:pt x="93" y="19"/>
                  </a:cubicBezTo>
                  <a:cubicBezTo>
                    <a:pt x="92" y="20"/>
                    <a:pt x="92" y="20"/>
                    <a:pt x="92" y="20"/>
                  </a:cubicBezTo>
                  <a:cubicBezTo>
                    <a:pt x="93" y="19"/>
                    <a:pt x="93" y="19"/>
                    <a:pt x="93" y="19"/>
                  </a:cubicBezTo>
                  <a:cubicBezTo>
                    <a:pt x="93" y="19"/>
                    <a:pt x="92" y="21"/>
                    <a:pt x="92" y="21"/>
                  </a:cubicBezTo>
                  <a:cubicBezTo>
                    <a:pt x="92" y="22"/>
                    <a:pt x="92" y="22"/>
                    <a:pt x="92" y="22"/>
                  </a:cubicBezTo>
                  <a:cubicBezTo>
                    <a:pt x="92" y="22"/>
                    <a:pt x="91" y="23"/>
                    <a:pt x="92" y="23"/>
                  </a:cubicBezTo>
                  <a:cubicBezTo>
                    <a:pt x="92" y="22"/>
                    <a:pt x="93" y="20"/>
                    <a:pt x="94" y="20"/>
                  </a:cubicBezTo>
                  <a:cubicBezTo>
                    <a:pt x="94" y="19"/>
                    <a:pt x="93" y="21"/>
                    <a:pt x="94" y="20"/>
                  </a:cubicBezTo>
                  <a:cubicBezTo>
                    <a:pt x="93" y="21"/>
                    <a:pt x="93" y="21"/>
                    <a:pt x="93" y="21"/>
                  </a:cubicBezTo>
                  <a:cubicBezTo>
                    <a:pt x="93" y="21"/>
                    <a:pt x="92" y="23"/>
                    <a:pt x="92" y="23"/>
                  </a:cubicBezTo>
                  <a:cubicBezTo>
                    <a:pt x="93" y="23"/>
                    <a:pt x="94" y="21"/>
                    <a:pt x="94" y="21"/>
                  </a:cubicBezTo>
                  <a:cubicBezTo>
                    <a:pt x="94" y="21"/>
                    <a:pt x="94" y="21"/>
                    <a:pt x="93" y="22"/>
                  </a:cubicBezTo>
                  <a:cubicBezTo>
                    <a:pt x="94" y="22"/>
                    <a:pt x="94" y="21"/>
                    <a:pt x="95" y="20"/>
                  </a:cubicBezTo>
                  <a:cubicBezTo>
                    <a:pt x="94" y="21"/>
                    <a:pt x="94" y="22"/>
                    <a:pt x="94" y="24"/>
                  </a:cubicBezTo>
                  <a:cubicBezTo>
                    <a:pt x="93" y="26"/>
                    <a:pt x="93" y="26"/>
                    <a:pt x="93" y="26"/>
                  </a:cubicBezTo>
                  <a:cubicBezTo>
                    <a:pt x="93" y="26"/>
                    <a:pt x="93" y="26"/>
                    <a:pt x="93" y="26"/>
                  </a:cubicBezTo>
                  <a:cubicBezTo>
                    <a:pt x="92" y="27"/>
                    <a:pt x="92" y="27"/>
                    <a:pt x="91" y="29"/>
                  </a:cubicBezTo>
                  <a:cubicBezTo>
                    <a:pt x="91" y="29"/>
                    <a:pt x="92" y="28"/>
                    <a:pt x="92" y="28"/>
                  </a:cubicBezTo>
                  <a:cubicBezTo>
                    <a:pt x="93" y="25"/>
                    <a:pt x="94" y="25"/>
                    <a:pt x="95" y="22"/>
                  </a:cubicBezTo>
                  <a:cubicBezTo>
                    <a:pt x="96" y="22"/>
                    <a:pt x="93" y="28"/>
                    <a:pt x="95" y="25"/>
                  </a:cubicBezTo>
                  <a:cubicBezTo>
                    <a:pt x="95" y="24"/>
                    <a:pt x="97" y="22"/>
                    <a:pt x="96" y="23"/>
                  </a:cubicBezTo>
                  <a:cubicBezTo>
                    <a:pt x="96" y="23"/>
                    <a:pt x="97" y="20"/>
                    <a:pt x="97" y="22"/>
                  </a:cubicBezTo>
                  <a:cubicBezTo>
                    <a:pt x="96" y="22"/>
                    <a:pt x="96" y="24"/>
                    <a:pt x="95" y="25"/>
                  </a:cubicBezTo>
                  <a:cubicBezTo>
                    <a:pt x="96" y="25"/>
                    <a:pt x="95" y="25"/>
                    <a:pt x="95" y="25"/>
                  </a:cubicBezTo>
                  <a:cubicBezTo>
                    <a:pt x="95" y="26"/>
                    <a:pt x="94" y="27"/>
                    <a:pt x="94" y="27"/>
                  </a:cubicBezTo>
                  <a:cubicBezTo>
                    <a:pt x="95" y="27"/>
                    <a:pt x="95" y="27"/>
                    <a:pt x="95" y="26"/>
                  </a:cubicBezTo>
                  <a:cubicBezTo>
                    <a:pt x="96" y="25"/>
                    <a:pt x="95" y="26"/>
                    <a:pt x="96" y="25"/>
                  </a:cubicBezTo>
                  <a:cubicBezTo>
                    <a:pt x="97" y="25"/>
                    <a:pt x="96" y="27"/>
                    <a:pt x="97" y="24"/>
                  </a:cubicBezTo>
                  <a:cubicBezTo>
                    <a:pt x="97" y="24"/>
                    <a:pt x="97" y="23"/>
                    <a:pt x="98" y="22"/>
                  </a:cubicBezTo>
                  <a:cubicBezTo>
                    <a:pt x="98" y="22"/>
                    <a:pt x="98" y="22"/>
                    <a:pt x="98" y="22"/>
                  </a:cubicBezTo>
                  <a:cubicBezTo>
                    <a:pt x="98" y="22"/>
                    <a:pt x="98" y="22"/>
                    <a:pt x="98" y="22"/>
                  </a:cubicBezTo>
                  <a:cubicBezTo>
                    <a:pt x="98" y="23"/>
                    <a:pt x="99" y="21"/>
                    <a:pt x="99" y="21"/>
                  </a:cubicBezTo>
                  <a:cubicBezTo>
                    <a:pt x="98" y="23"/>
                    <a:pt x="98" y="23"/>
                    <a:pt x="98" y="23"/>
                  </a:cubicBezTo>
                  <a:cubicBezTo>
                    <a:pt x="98" y="25"/>
                    <a:pt x="98" y="22"/>
                    <a:pt x="97" y="25"/>
                  </a:cubicBezTo>
                  <a:cubicBezTo>
                    <a:pt x="97" y="25"/>
                    <a:pt x="98" y="24"/>
                    <a:pt x="98" y="25"/>
                  </a:cubicBezTo>
                  <a:cubicBezTo>
                    <a:pt x="97" y="25"/>
                    <a:pt x="97" y="25"/>
                    <a:pt x="97" y="25"/>
                  </a:cubicBezTo>
                  <a:cubicBezTo>
                    <a:pt x="97" y="25"/>
                    <a:pt x="96" y="29"/>
                    <a:pt x="97" y="27"/>
                  </a:cubicBezTo>
                  <a:cubicBezTo>
                    <a:pt x="98" y="26"/>
                    <a:pt x="98" y="26"/>
                    <a:pt x="98" y="25"/>
                  </a:cubicBezTo>
                  <a:cubicBezTo>
                    <a:pt x="99" y="25"/>
                    <a:pt x="100" y="24"/>
                    <a:pt x="100" y="24"/>
                  </a:cubicBezTo>
                  <a:cubicBezTo>
                    <a:pt x="99" y="26"/>
                    <a:pt x="100" y="24"/>
                    <a:pt x="99" y="26"/>
                  </a:cubicBezTo>
                  <a:cubicBezTo>
                    <a:pt x="99" y="25"/>
                    <a:pt x="99" y="25"/>
                    <a:pt x="98" y="26"/>
                  </a:cubicBezTo>
                  <a:cubicBezTo>
                    <a:pt x="97" y="29"/>
                    <a:pt x="97" y="26"/>
                    <a:pt x="96" y="28"/>
                  </a:cubicBezTo>
                  <a:cubicBezTo>
                    <a:pt x="97" y="28"/>
                    <a:pt x="96" y="31"/>
                    <a:pt x="95" y="32"/>
                  </a:cubicBezTo>
                  <a:cubicBezTo>
                    <a:pt x="95" y="32"/>
                    <a:pt x="95" y="32"/>
                    <a:pt x="96" y="31"/>
                  </a:cubicBezTo>
                  <a:cubicBezTo>
                    <a:pt x="96" y="30"/>
                    <a:pt x="96" y="30"/>
                    <a:pt x="97" y="29"/>
                  </a:cubicBezTo>
                  <a:cubicBezTo>
                    <a:pt x="97" y="29"/>
                    <a:pt x="98" y="29"/>
                    <a:pt x="99" y="27"/>
                  </a:cubicBezTo>
                  <a:cubicBezTo>
                    <a:pt x="98" y="28"/>
                    <a:pt x="98" y="30"/>
                    <a:pt x="98" y="30"/>
                  </a:cubicBezTo>
                  <a:cubicBezTo>
                    <a:pt x="98" y="29"/>
                    <a:pt x="99" y="30"/>
                    <a:pt x="99" y="30"/>
                  </a:cubicBezTo>
                  <a:cubicBezTo>
                    <a:pt x="100" y="28"/>
                    <a:pt x="100" y="30"/>
                    <a:pt x="100" y="28"/>
                  </a:cubicBezTo>
                  <a:cubicBezTo>
                    <a:pt x="100" y="28"/>
                    <a:pt x="101" y="26"/>
                    <a:pt x="102" y="25"/>
                  </a:cubicBezTo>
                  <a:cubicBezTo>
                    <a:pt x="102" y="25"/>
                    <a:pt x="101" y="26"/>
                    <a:pt x="101" y="27"/>
                  </a:cubicBezTo>
                  <a:cubicBezTo>
                    <a:pt x="102" y="26"/>
                    <a:pt x="100" y="29"/>
                    <a:pt x="102" y="27"/>
                  </a:cubicBezTo>
                  <a:cubicBezTo>
                    <a:pt x="101" y="27"/>
                    <a:pt x="100" y="29"/>
                    <a:pt x="99" y="31"/>
                  </a:cubicBezTo>
                  <a:cubicBezTo>
                    <a:pt x="100" y="30"/>
                    <a:pt x="99" y="32"/>
                    <a:pt x="99" y="32"/>
                  </a:cubicBezTo>
                  <a:cubicBezTo>
                    <a:pt x="100" y="32"/>
                    <a:pt x="100" y="31"/>
                    <a:pt x="101" y="31"/>
                  </a:cubicBezTo>
                  <a:cubicBezTo>
                    <a:pt x="101" y="33"/>
                    <a:pt x="102" y="32"/>
                    <a:pt x="103" y="32"/>
                  </a:cubicBezTo>
                  <a:cubicBezTo>
                    <a:pt x="102" y="33"/>
                    <a:pt x="101" y="34"/>
                    <a:pt x="101" y="35"/>
                  </a:cubicBezTo>
                  <a:cubicBezTo>
                    <a:pt x="102" y="35"/>
                    <a:pt x="102" y="33"/>
                    <a:pt x="102" y="34"/>
                  </a:cubicBezTo>
                  <a:cubicBezTo>
                    <a:pt x="102" y="34"/>
                    <a:pt x="102" y="34"/>
                    <a:pt x="102" y="34"/>
                  </a:cubicBezTo>
                  <a:cubicBezTo>
                    <a:pt x="102" y="34"/>
                    <a:pt x="102" y="36"/>
                    <a:pt x="104" y="33"/>
                  </a:cubicBezTo>
                  <a:cubicBezTo>
                    <a:pt x="102" y="35"/>
                    <a:pt x="102" y="35"/>
                    <a:pt x="102" y="35"/>
                  </a:cubicBezTo>
                  <a:cubicBezTo>
                    <a:pt x="102" y="35"/>
                    <a:pt x="103" y="35"/>
                    <a:pt x="103" y="35"/>
                  </a:cubicBezTo>
                  <a:cubicBezTo>
                    <a:pt x="102" y="36"/>
                    <a:pt x="102" y="36"/>
                    <a:pt x="102" y="36"/>
                  </a:cubicBezTo>
                  <a:cubicBezTo>
                    <a:pt x="101" y="38"/>
                    <a:pt x="102" y="36"/>
                    <a:pt x="103" y="37"/>
                  </a:cubicBezTo>
                  <a:cubicBezTo>
                    <a:pt x="103" y="35"/>
                    <a:pt x="103" y="35"/>
                    <a:pt x="103" y="35"/>
                  </a:cubicBezTo>
                  <a:cubicBezTo>
                    <a:pt x="104" y="35"/>
                    <a:pt x="104" y="36"/>
                    <a:pt x="105" y="36"/>
                  </a:cubicBezTo>
                  <a:cubicBezTo>
                    <a:pt x="104" y="37"/>
                    <a:pt x="104" y="37"/>
                    <a:pt x="104" y="37"/>
                  </a:cubicBezTo>
                  <a:cubicBezTo>
                    <a:pt x="105" y="36"/>
                    <a:pt x="105" y="36"/>
                    <a:pt x="105" y="36"/>
                  </a:cubicBezTo>
                  <a:cubicBezTo>
                    <a:pt x="104" y="37"/>
                    <a:pt x="104" y="38"/>
                    <a:pt x="104" y="37"/>
                  </a:cubicBezTo>
                  <a:cubicBezTo>
                    <a:pt x="102" y="40"/>
                    <a:pt x="102" y="40"/>
                    <a:pt x="102" y="40"/>
                  </a:cubicBezTo>
                  <a:cubicBezTo>
                    <a:pt x="102" y="39"/>
                    <a:pt x="103" y="39"/>
                    <a:pt x="104" y="37"/>
                  </a:cubicBezTo>
                  <a:cubicBezTo>
                    <a:pt x="104" y="36"/>
                    <a:pt x="103" y="36"/>
                    <a:pt x="103" y="37"/>
                  </a:cubicBezTo>
                  <a:cubicBezTo>
                    <a:pt x="103" y="38"/>
                    <a:pt x="103" y="37"/>
                    <a:pt x="103" y="37"/>
                  </a:cubicBezTo>
                  <a:cubicBezTo>
                    <a:pt x="103" y="39"/>
                    <a:pt x="102" y="39"/>
                    <a:pt x="102" y="40"/>
                  </a:cubicBezTo>
                  <a:cubicBezTo>
                    <a:pt x="102" y="40"/>
                    <a:pt x="102" y="40"/>
                    <a:pt x="102" y="40"/>
                  </a:cubicBezTo>
                  <a:cubicBezTo>
                    <a:pt x="101" y="40"/>
                    <a:pt x="101" y="40"/>
                    <a:pt x="101" y="40"/>
                  </a:cubicBezTo>
                  <a:cubicBezTo>
                    <a:pt x="101" y="40"/>
                    <a:pt x="101" y="39"/>
                    <a:pt x="102" y="39"/>
                  </a:cubicBezTo>
                  <a:cubicBezTo>
                    <a:pt x="101" y="40"/>
                    <a:pt x="100" y="41"/>
                    <a:pt x="100" y="40"/>
                  </a:cubicBezTo>
                  <a:cubicBezTo>
                    <a:pt x="101" y="38"/>
                    <a:pt x="99" y="41"/>
                    <a:pt x="99" y="40"/>
                  </a:cubicBezTo>
                  <a:cubicBezTo>
                    <a:pt x="100" y="39"/>
                    <a:pt x="101" y="38"/>
                    <a:pt x="101" y="37"/>
                  </a:cubicBezTo>
                  <a:cubicBezTo>
                    <a:pt x="101" y="36"/>
                    <a:pt x="101" y="37"/>
                    <a:pt x="101" y="36"/>
                  </a:cubicBezTo>
                  <a:cubicBezTo>
                    <a:pt x="100" y="37"/>
                    <a:pt x="99" y="39"/>
                    <a:pt x="99" y="39"/>
                  </a:cubicBezTo>
                  <a:cubicBezTo>
                    <a:pt x="99" y="38"/>
                    <a:pt x="99" y="38"/>
                    <a:pt x="99" y="38"/>
                  </a:cubicBezTo>
                  <a:cubicBezTo>
                    <a:pt x="99" y="39"/>
                    <a:pt x="98" y="40"/>
                    <a:pt x="98" y="40"/>
                  </a:cubicBezTo>
                  <a:cubicBezTo>
                    <a:pt x="97" y="39"/>
                    <a:pt x="97" y="39"/>
                    <a:pt x="96" y="38"/>
                  </a:cubicBezTo>
                  <a:cubicBezTo>
                    <a:pt x="97" y="37"/>
                    <a:pt x="97" y="37"/>
                    <a:pt x="97" y="37"/>
                  </a:cubicBezTo>
                  <a:cubicBezTo>
                    <a:pt x="95" y="40"/>
                    <a:pt x="95" y="38"/>
                    <a:pt x="95" y="39"/>
                  </a:cubicBezTo>
                  <a:cubicBezTo>
                    <a:pt x="94" y="37"/>
                    <a:pt x="93" y="39"/>
                    <a:pt x="93" y="37"/>
                  </a:cubicBezTo>
                  <a:cubicBezTo>
                    <a:pt x="92" y="37"/>
                    <a:pt x="91" y="38"/>
                    <a:pt x="90" y="37"/>
                  </a:cubicBezTo>
                  <a:cubicBezTo>
                    <a:pt x="91" y="35"/>
                    <a:pt x="91" y="35"/>
                    <a:pt x="91" y="35"/>
                  </a:cubicBezTo>
                  <a:cubicBezTo>
                    <a:pt x="90" y="36"/>
                    <a:pt x="91" y="34"/>
                    <a:pt x="91" y="35"/>
                  </a:cubicBezTo>
                  <a:cubicBezTo>
                    <a:pt x="90" y="36"/>
                    <a:pt x="90" y="36"/>
                    <a:pt x="89" y="37"/>
                  </a:cubicBezTo>
                  <a:cubicBezTo>
                    <a:pt x="89" y="35"/>
                    <a:pt x="88" y="37"/>
                    <a:pt x="87" y="38"/>
                  </a:cubicBezTo>
                  <a:cubicBezTo>
                    <a:pt x="87" y="36"/>
                    <a:pt x="87" y="36"/>
                    <a:pt x="87" y="36"/>
                  </a:cubicBezTo>
                  <a:cubicBezTo>
                    <a:pt x="86" y="38"/>
                    <a:pt x="86" y="36"/>
                    <a:pt x="86" y="36"/>
                  </a:cubicBezTo>
                  <a:cubicBezTo>
                    <a:pt x="86" y="35"/>
                    <a:pt x="86" y="34"/>
                    <a:pt x="86" y="34"/>
                  </a:cubicBezTo>
                  <a:cubicBezTo>
                    <a:pt x="85" y="36"/>
                    <a:pt x="85" y="36"/>
                    <a:pt x="84" y="36"/>
                  </a:cubicBezTo>
                  <a:cubicBezTo>
                    <a:pt x="84" y="36"/>
                    <a:pt x="83" y="36"/>
                    <a:pt x="83" y="35"/>
                  </a:cubicBezTo>
                  <a:cubicBezTo>
                    <a:pt x="81" y="37"/>
                    <a:pt x="81" y="35"/>
                    <a:pt x="79" y="36"/>
                  </a:cubicBezTo>
                  <a:cubicBezTo>
                    <a:pt x="79" y="34"/>
                    <a:pt x="79" y="34"/>
                    <a:pt x="79" y="34"/>
                  </a:cubicBezTo>
                  <a:cubicBezTo>
                    <a:pt x="77" y="36"/>
                    <a:pt x="77" y="33"/>
                    <a:pt x="75" y="34"/>
                  </a:cubicBezTo>
                  <a:cubicBezTo>
                    <a:pt x="76" y="32"/>
                    <a:pt x="76" y="32"/>
                    <a:pt x="76" y="32"/>
                  </a:cubicBezTo>
                  <a:cubicBezTo>
                    <a:pt x="76" y="31"/>
                    <a:pt x="75" y="32"/>
                    <a:pt x="74" y="34"/>
                  </a:cubicBezTo>
                  <a:cubicBezTo>
                    <a:pt x="74" y="33"/>
                    <a:pt x="73" y="35"/>
                    <a:pt x="74" y="33"/>
                  </a:cubicBezTo>
                  <a:cubicBezTo>
                    <a:pt x="73" y="32"/>
                    <a:pt x="73" y="34"/>
                    <a:pt x="72" y="34"/>
                  </a:cubicBezTo>
                  <a:cubicBezTo>
                    <a:pt x="72" y="33"/>
                    <a:pt x="72" y="33"/>
                    <a:pt x="71" y="33"/>
                  </a:cubicBezTo>
                  <a:cubicBezTo>
                    <a:pt x="71" y="33"/>
                    <a:pt x="71" y="33"/>
                    <a:pt x="71" y="33"/>
                  </a:cubicBezTo>
                  <a:cubicBezTo>
                    <a:pt x="71" y="33"/>
                    <a:pt x="72" y="32"/>
                    <a:pt x="72" y="32"/>
                  </a:cubicBezTo>
                  <a:cubicBezTo>
                    <a:pt x="71" y="32"/>
                    <a:pt x="71" y="31"/>
                    <a:pt x="70" y="34"/>
                  </a:cubicBezTo>
                  <a:cubicBezTo>
                    <a:pt x="70" y="32"/>
                    <a:pt x="68" y="34"/>
                    <a:pt x="68" y="32"/>
                  </a:cubicBezTo>
                  <a:cubicBezTo>
                    <a:pt x="68" y="33"/>
                    <a:pt x="68" y="33"/>
                    <a:pt x="67" y="33"/>
                  </a:cubicBezTo>
                  <a:cubicBezTo>
                    <a:pt x="67" y="33"/>
                    <a:pt x="67" y="31"/>
                    <a:pt x="66" y="33"/>
                  </a:cubicBezTo>
                  <a:cubicBezTo>
                    <a:pt x="66" y="32"/>
                    <a:pt x="66" y="31"/>
                    <a:pt x="66" y="31"/>
                  </a:cubicBezTo>
                  <a:cubicBezTo>
                    <a:pt x="66" y="31"/>
                    <a:pt x="66" y="32"/>
                    <a:pt x="65" y="33"/>
                  </a:cubicBezTo>
                  <a:cubicBezTo>
                    <a:pt x="64" y="34"/>
                    <a:pt x="64" y="30"/>
                    <a:pt x="63" y="30"/>
                  </a:cubicBezTo>
                  <a:cubicBezTo>
                    <a:pt x="61" y="31"/>
                    <a:pt x="60" y="30"/>
                    <a:pt x="58" y="30"/>
                  </a:cubicBezTo>
                  <a:cubicBezTo>
                    <a:pt x="58" y="29"/>
                    <a:pt x="58" y="29"/>
                    <a:pt x="58" y="29"/>
                  </a:cubicBezTo>
                  <a:cubicBezTo>
                    <a:pt x="57" y="31"/>
                    <a:pt x="58" y="27"/>
                    <a:pt x="56" y="30"/>
                  </a:cubicBezTo>
                  <a:cubicBezTo>
                    <a:pt x="56" y="29"/>
                    <a:pt x="56" y="29"/>
                    <a:pt x="56" y="28"/>
                  </a:cubicBezTo>
                  <a:cubicBezTo>
                    <a:pt x="55" y="30"/>
                    <a:pt x="56" y="26"/>
                    <a:pt x="54" y="28"/>
                  </a:cubicBezTo>
                  <a:cubicBezTo>
                    <a:pt x="55" y="28"/>
                    <a:pt x="55" y="28"/>
                    <a:pt x="55" y="28"/>
                  </a:cubicBezTo>
                  <a:cubicBezTo>
                    <a:pt x="55" y="26"/>
                    <a:pt x="53" y="28"/>
                    <a:pt x="53" y="27"/>
                  </a:cubicBezTo>
                  <a:cubicBezTo>
                    <a:pt x="53" y="26"/>
                    <a:pt x="54" y="26"/>
                    <a:pt x="54" y="26"/>
                  </a:cubicBezTo>
                  <a:cubicBezTo>
                    <a:pt x="54" y="24"/>
                    <a:pt x="52" y="28"/>
                    <a:pt x="53" y="25"/>
                  </a:cubicBezTo>
                  <a:cubicBezTo>
                    <a:pt x="53" y="25"/>
                    <a:pt x="53" y="26"/>
                    <a:pt x="53" y="26"/>
                  </a:cubicBezTo>
                  <a:cubicBezTo>
                    <a:pt x="52" y="25"/>
                    <a:pt x="50" y="26"/>
                    <a:pt x="48" y="26"/>
                  </a:cubicBezTo>
                  <a:cubicBezTo>
                    <a:pt x="47" y="24"/>
                    <a:pt x="49" y="22"/>
                    <a:pt x="48" y="23"/>
                  </a:cubicBezTo>
                  <a:cubicBezTo>
                    <a:pt x="48" y="23"/>
                    <a:pt x="47" y="24"/>
                    <a:pt x="48" y="24"/>
                  </a:cubicBezTo>
                  <a:cubicBezTo>
                    <a:pt x="47" y="25"/>
                    <a:pt x="48" y="21"/>
                    <a:pt x="47" y="22"/>
                  </a:cubicBezTo>
                  <a:cubicBezTo>
                    <a:pt x="47" y="24"/>
                    <a:pt x="47" y="23"/>
                    <a:pt x="47" y="24"/>
                  </a:cubicBezTo>
                  <a:cubicBezTo>
                    <a:pt x="46" y="23"/>
                    <a:pt x="47" y="21"/>
                    <a:pt x="46" y="22"/>
                  </a:cubicBezTo>
                  <a:cubicBezTo>
                    <a:pt x="46" y="21"/>
                    <a:pt x="46" y="21"/>
                    <a:pt x="46" y="21"/>
                  </a:cubicBezTo>
                  <a:cubicBezTo>
                    <a:pt x="45" y="24"/>
                    <a:pt x="44" y="22"/>
                    <a:pt x="43" y="25"/>
                  </a:cubicBezTo>
                  <a:cubicBezTo>
                    <a:pt x="40" y="24"/>
                    <a:pt x="36" y="25"/>
                    <a:pt x="33" y="25"/>
                  </a:cubicBezTo>
                  <a:cubicBezTo>
                    <a:pt x="30" y="23"/>
                    <a:pt x="26" y="23"/>
                    <a:pt x="24" y="21"/>
                  </a:cubicBezTo>
                  <a:cubicBezTo>
                    <a:pt x="24" y="18"/>
                    <a:pt x="23" y="18"/>
                    <a:pt x="22" y="19"/>
                  </a:cubicBezTo>
                  <a:cubicBezTo>
                    <a:pt x="23" y="18"/>
                    <a:pt x="23" y="18"/>
                    <a:pt x="23" y="18"/>
                  </a:cubicBezTo>
                  <a:cubicBezTo>
                    <a:pt x="22" y="20"/>
                    <a:pt x="22" y="18"/>
                    <a:pt x="21" y="20"/>
                  </a:cubicBezTo>
                  <a:cubicBezTo>
                    <a:pt x="20" y="19"/>
                    <a:pt x="19" y="20"/>
                    <a:pt x="18" y="19"/>
                  </a:cubicBezTo>
                  <a:cubicBezTo>
                    <a:pt x="18" y="19"/>
                    <a:pt x="19" y="18"/>
                    <a:pt x="18" y="18"/>
                  </a:cubicBezTo>
                  <a:cubicBezTo>
                    <a:pt x="18" y="19"/>
                    <a:pt x="18" y="19"/>
                    <a:pt x="18" y="19"/>
                  </a:cubicBezTo>
                  <a:cubicBezTo>
                    <a:pt x="18" y="18"/>
                    <a:pt x="18" y="18"/>
                    <a:pt x="18" y="18"/>
                  </a:cubicBezTo>
                  <a:cubicBezTo>
                    <a:pt x="18" y="18"/>
                    <a:pt x="17" y="19"/>
                    <a:pt x="17" y="20"/>
                  </a:cubicBezTo>
                  <a:cubicBezTo>
                    <a:pt x="13" y="21"/>
                    <a:pt x="12" y="16"/>
                    <a:pt x="8" y="15"/>
                  </a:cubicBezTo>
                  <a:cubicBezTo>
                    <a:pt x="8" y="14"/>
                    <a:pt x="7" y="15"/>
                    <a:pt x="6" y="15"/>
                  </a:cubicBezTo>
                  <a:cubicBezTo>
                    <a:pt x="4" y="12"/>
                    <a:pt x="3" y="9"/>
                    <a:pt x="0" y="10"/>
                  </a:cubicBezTo>
                  <a:cubicBezTo>
                    <a:pt x="0" y="10"/>
                    <a:pt x="2"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56" name="Freeform 55"/>
            <p:cNvSpPr/>
            <p:nvPr/>
          </p:nvSpPr>
          <p:spPr bwMode="auto">
            <a:xfrm>
              <a:off x="8799513" y="2435226"/>
              <a:ext cx="3175" cy="7938"/>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1"/>
                    <a:pt x="0" y="1"/>
                    <a:pt x="1"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57" name="Freeform 56"/>
            <p:cNvSpPr/>
            <p:nvPr/>
          </p:nvSpPr>
          <p:spPr bwMode="auto">
            <a:xfrm>
              <a:off x="8786813" y="2393951"/>
              <a:ext cx="4762" cy="4763"/>
            </a:xfrm>
            <a:custGeom>
              <a:avLst/>
              <a:gdLst>
                <a:gd name="T0" fmla="*/ 1 w 1"/>
                <a:gd name="T1" fmla="*/ 1 h 1"/>
                <a:gd name="T2" fmla="*/ 1 w 1"/>
                <a:gd name="T3" fmla="*/ 0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1" y="1"/>
                    <a:pt x="1" y="0"/>
                  </a:cubicBezTo>
                  <a:cubicBezTo>
                    <a:pt x="1" y="0"/>
                    <a:pt x="1"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58" name="Freeform 57"/>
            <p:cNvSpPr/>
            <p:nvPr/>
          </p:nvSpPr>
          <p:spPr bwMode="auto">
            <a:xfrm>
              <a:off x="8783638" y="2387601"/>
              <a:ext cx="3175" cy="635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1"/>
                    <a:pt x="1" y="0"/>
                    <a:pt x="1"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59" name="Freeform 58"/>
            <p:cNvSpPr/>
            <p:nvPr/>
          </p:nvSpPr>
          <p:spPr bwMode="auto">
            <a:xfrm>
              <a:off x="8783638" y="2371726"/>
              <a:ext cx="3175" cy="4763"/>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60" name="Freeform 59"/>
            <p:cNvSpPr/>
            <p:nvPr/>
          </p:nvSpPr>
          <p:spPr bwMode="auto">
            <a:xfrm>
              <a:off x="8780463" y="2379663"/>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0" y="0"/>
                  </a:cubicBezTo>
                  <a:cubicBezTo>
                    <a:pt x="0" y="1"/>
                    <a:pt x="1"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61" name="Freeform 60"/>
            <p:cNvSpPr/>
            <p:nvPr/>
          </p:nvSpPr>
          <p:spPr bwMode="auto">
            <a:xfrm>
              <a:off x="8769350" y="2363788"/>
              <a:ext cx="3175" cy="7938"/>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0" y="1"/>
                    <a:pt x="0" y="2"/>
                    <a:pt x="0" y="1"/>
                  </a:cubicBezTo>
                  <a:cubicBezTo>
                    <a:pt x="0" y="1"/>
                    <a:pt x="1"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62" name="Freeform 61"/>
            <p:cNvSpPr/>
            <p:nvPr/>
          </p:nvSpPr>
          <p:spPr bwMode="auto">
            <a:xfrm>
              <a:off x="8761413" y="2368551"/>
              <a:ext cx="3175"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0"/>
                    <a:pt x="0" y="0"/>
                    <a:pt x="0" y="1"/>
                  </a:cubicBezTo>
                  <a:cubicBezTo>
                    <a:pt x="0" y="0"/>
                    <a:pt x="0"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63" name="Freeform 62"/>
            <p:cNvSpPr/>
            <p:nvPr/>
          </p:nvSpPr>
          <p:spPr bwMode="auto">
            <a:xfrm>
              <a:off x="8640763" y="2335213"/>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64" name="Freeform 63"/>
            <p:cNvSpPr/>
            <p:nvPr/>
          </p:nvSpPr>
          <p:spPr bwMode="auto">
            <a:xfrm>
              <a:off x="8583613" y="2316163"/>
              <a:ext cx="4762" cy="6350"/>
            </a:xfrm>
            <a:custGeom>
              <a:avLst/>
              <a:gdLst>
                <a:gd name="T0" fmla="*/ 1 w 1"/>
                <a:gd name="T1" fmla="*/ 1 h 2"/>
                <a:gd name="T2" fmla="*/ 1 w 1"/>
                <a:gd name="T3" fmla="*/ 0 h 2"/>
                <a:gd name="T4" fmla="*/ 1 w 1"/>
                <a:gd name="T5" fmla="*/ 1 h 2"/>
              </a:gdLst>
              <a:ahLst/>
              <a:cxnLst>
                <a:cxn ang="0">
                  <a:pos x="T0" y="T1"/>
                </a:cxn>
                <a:cxn ang="0">
                  <a:pos x="T2" y="T3"/>
                </a:cxn>
                <a:cxn ang="0">
                  <a:pos x="T4" y="T5"/>
                </a:cxn>
              </a:cxnLst>
              <a:rect l="0" t="0" r="r" b="b"/>
              <a:pathLst>
                <a:path w="1" h="2">
                  <a:moveTo>
                    <a:pt x="1" y="1"/>
                  </a:moveTo>
                  <a:cubicBezTo>
                    <a:pt x="0" y="2"/>
                    <a:pt x="1" y="1"/>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65" name="Freeform 64"/>
            <p:cNvSpPr/>
            <p:nvPr/>
          </p:nvSpPr>
          <p:spPr bwMode="auto">
            <a:xfrm>
              <a:off x="8555038" y="2327276"/>
              <a:ext cx="0" cy="7938"/>
            </a:xfrm>
            <a:custGeom>
              <a:avLst/>
              <a:gdLst>
                <a:gd name="T0" fmla="*/ 0 h 5"/>
                <a:gd name="T1" fmla="*/ 0 h 5"/>
                <a:gd name="T2" fmla="*/ 5 h 5"/>
                <a:gd name="T3" fmla="*/ 0 h 5"/>
              </a:gdLst>
              <a:ahLst/>
              <a:cxnLst>
                <a:cxn ang="0">
                  <a:pos x="0" y="T0"/>
                </a:cxn>
                <a:cxn ang="0">
                  <a:pos x="0" y="T1"/>
                </a:cxn>
                <a:cxn ang="0">
                  <a:pos x="0" y="T2"/>
                </a:cxn>
                <a:cxn ang="0">
                  <a:pos x="0" y="T3"/>
                </a:cxn>
              </a:cxnLst>
              <a:rect l="0" t="0" r="r" b="b"/>
              <a:pathLst>
                <a:path h="5">
                  <a:moveTo>
                    <a:pt x="0" y="0"/>
                  </a:moveTo>
                  <a:lnTo>
                    <a:pt x="0" y="0"/>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66" name="Freeform 65"/>
            <p:cNvSpPr/>
            <p:nvPr/>
          </p:nvSpPr>
          <p:spPr bwMode="auto">
            <a:xfrm>
              <a:off x="9099550" y="2047876"/>
              <a:ext cx="3175" cy="4763"/>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0"/>
                    <a:pt x="1" y="1"/>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67" name="Freeform 66"/>
            <p:cNvSpPr/>
            <p:nvPr/>
          </p:nvSpPr>
          <p:spPr bwMode="auto">
            <a:xfrm>
              <a:off x="8926513" y="1736726"/>
              <a:ext cx="200025" cy="307975"/>
            </a:xfrm>
            <a:custGeom>
              <a:avLst/>
              <a:gdLst>
                <a:gd name="T0" fmla="*/ 11 w 53"/>
                <a:gd name="T1" fmla="*/ 10 h 82"/>
                <a:gd name="T2" fmla="*/ 12 w 53"/>
                <a:gd name="T3" fmla="*/ 12 h 82"/>
                <a:gd name="T4" fmla="*/ 18 w 53"/>
                <a:gd name="T5" fmla="*/ 16 h 82"/>
                <a:gd name="T6" fmla="*/ 19 w 53"/>
                <a:gd name="T7" fmla="*/ 18 h 82"/>
                <a:gd name="T8" fmla="*/ 19 w 53"/>
                <a:gd name="T9" fmla="*/ 24 h 82"/>
                <a:gd name="T10" fmla="*/ 20 w 53"/>
                <a:gd name="T11" fmla="*/ 25 h 82"/>
                <a:gd name="T12" fmla="*/ 23 w 53"/>
                <a:gd name="T13" fmla="*/ 28 h 82"/>
                <a:gd name="T14" fmla="*/ 23 w 53"/>
                <a:gd name="T15" fmla="*/ 31 h 82"/>
                <a:gd name="T16" fmla="*/ 23 w 53"/>
                <a:gd name="T17" fmla="*/ 32 h 82"/>
                <a:gd name="T18" fmla="*/ 25 w 53"/>
                <a:gd name="T19" fmla="*/ 33 h 82"/>
                <a:gd name="T20" fmla="*/ 28 w 53"/>
                <a:gd name="T21" fmla="*/ 35 h 82"/>
                <a:gd name="T22" fmla="*/ 29 w 53"/>
                <a:gd name="T23" fmla="*/ 37 h 82"/>
                <a:gd name="T24" fmla="*/ 31 w 53"/>
                <a:gd name="T25" fmla="*/ 38 h 82"/>
                <a:gd name="T26" fmla="*/ 31 w 53"/>
                <a:gd name="T27" fmla="*/ 41 h 82"/>
                <a:gd name="T28" fmla="*/ 32 w 53"/>
                <a:gd name="T29" fmla="*/ 43 h 82"/>
                <a:gd name="T30" fmla="*/ 33 w 53"/>
                <a:gd name="T31" fmla="*/ 46 h 82"/>
                <a:gd name="T32" fmla="*/ 34 w 53"/>
                <a:gd name="T33" fmla="*/ 47 h 82"/>
                <a:gd name="T34" fmla="*/ 33 w 53"/>
                <a:gd name="T35" fmla="*/ 49 h 82"/>
                <a:gd name="T36" fmla="*/ 35 w 53"/>
                <a:gd name="T37" fmla="*/ 49 h 82"/>
                <a:gd name="T38" fmla="*/ 36 w 53"/>
                <a:gd name="T39" fmla="*/ 49 h 82"/>
                <a:gd name="T40" fmla="*/ 37 w 53"/>
                <a:gd name="T41" fmla="*/ 50 h 82"/>
                <a:gd name="T42" fmla="*/ 39 w 53"/>
                <a:gd name="T43" fmla="*/ 54 h 82"/>
                <a:gd name="T44" fmla="*/ 40 w 53"/>
                <a:gd name="T45" fmla="*/ 56 h 82"/>
                <a:gd name="T46" fmla="*/ 41 w 53"/>
                <a:gd name="T47" fmla="*/ 57 h 82"/>
                <a:gd name="T48" fmla="*/ 42 w 53"/>
                <a:gd name="T49" fmla="*/ 60 h 82"/>
                <a:gd name="T50" fmla="*/ 39 w 53"/>
                <a:gd name="T51" fmla="*/ 63 h 82"/>
                <a:gd name="T52" fmla="*/ 44 w 53"/>
                <a:gd name="T53" fmla="*/ 62 h 82"/>
                <a:gd name="T54" fmla="*/ 48 w 53"/>
                <a:gd name="T55" fmla="*/ 61 h 82"/>
                <a:gd name="T56" fmla="*/ 48 w 53"/>
                <a:gd name="T57" fmla="*/ 63 h 82"/>
                <a:gd name="T58" fmla="*/ 50 w 53"/>
                <a:gd name="T59" fmla="*/ 62 h 82"/>
                <a:gd name="T60" fmla="*/ 49 w 53"/>
                <a:gd name="T61" fmla="*/ 64 h 82"/>
                <a:gd name="T62" fmla="*/ 46 w 53"/>
                <a:gd name="T63" fmla="*/ 67 h 82"/>
                <a:gd name="T64" fmla="*/ 50 w 53"/>
                <a:gd name="T65" fmla="*/ 66 h 82"/>
                <a:gd name="T66" fmla="*/ 49 w 53"/>
                <a:gd name="T67" fmla="*/ 67 h 82"/>
                <a:gd name="T68" fmla="*/ 52 w 53"/>
                <a:gd name="T69" fmla="*/ 67 h 82"/>
                <a:gd name="T70" fmla="*/ 52 w 53"/>
                <a:gd name="T71" fmla="*/ 68 h 82"/>
                <a:gd name="T72" fmla="*/ 47 w 53"/>
                <a:gd name="T73" fmla="*/ 71 h 82"/>
                <a:gd name="T74" fmla="*/ 52 w 53"/>
                <a:gd name="T75" fmla="*/ 70 h 82"/>
                <a:gd name="T76" fmla="*/ 48 w 53"/>
                <a:gd name="T77" fmla="*/ 78 h 82"/>
                <a:gd name="T78" fmla="*/ 47 w 53"/>
                <a:gd name="T79" fmla="*/ 79 h 82"/>
                <a:gd name="T80" fmla="*/ 49 w 53"/>
                <a:gd name="T81" fmla="*/ 81 h 82"/>
                <a:gd name="T82" fmla="*/ 46 w 53"/>
                <a:gd name="T83" fmla="*/ 82 h 82"/>
                <a:gd name="T84" fmla="*/ 47 w 53"/>
                <a:gd name="T85" fmla="*/ 79 h 82"/>
                <a:gd name="T86" fmla="*/ 41 w 53"/>
                <a:gd name="T87" fmla="*/ 78 h 82"/>
                <a:gd name="T88" fmla="*/ 35 w 53"/>
                <a:gd name="T89" fmla="*/ 74 h 82"/>
                <a:gd name="T90" fmla="*/ 29 w 53"/>
                <a:gd name="T91" fmla="*/ 69 h 82"/>
                <a:gd name="T92" fmla="*/ 25 w 53"/>
                <a:gd name="T93" fmla="*/ 64 h 82"/>
                <a:gd name="T94" fmla="*/ 22 w 53"/>
                <a:gd name="T95" fmla="*/ 61 h 82"/>
                <a:gd name="T96" fmla="*/ 19 w 53"/>
                <a:gd name="T97" fmla="*/ 52 h 82"/>
                <a:gd name="T98" fmla="*/ 19 w 53"/>
                <a:gd name="T99" fmla="*/ 47 h 82"/>
                <a:gd name="T100" fmla="*/ 18 w 53"/>
                <a:gd name="T101" fmla="*/ 41 h 82"/>
                <a:gd name="T102" fmla="*/ 5 w 53"/>
                <a:gd name="T103" fmla="*/ 24 h 82"/>
                <a:gd name="T104" fmla="*/ 4 w 53"/>
                <a:gd name="T105" fmla="*/ 19 h 82"/>
                <a:gd name="T106" fmla="*/ 8 w 53"/>
                <a:gd name="T107" fmla="*/ 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 h="82">
                  <a:moveTo>
                    <a:pt x="8" y="1"/>
                  </a:moveTo>
                  <a:cubicBezTo>
                    <a:pt x="12" y="0"/>
                    <a:pt x="8" y="3"/>
                    <a:pt x="12" y="4"/>
                  </a:cubicBezTo>
                  <a:cubicBezTo>
                    <a:pt x="12" y="4"/>
                    <a:pt x="9" y="4"/>
                    <a:pt x="10" y="4"/>
                  </a:cubicBezTo>
                  <a:cubicBezTo>
                    <a:pt x="14" y="4"/>
                    <a:pt x="12" y="7"/>
                    <a:pt x="10" y="9"/>
                  </a:cubicBezTo>
                  <a:cubicBezTo>
                    <a:pt x="9" y="9"/>
                    <a:pt x="9" y="9"/>
                    <a:pt x="9" y="9"/>
                  </a:cubicBezTo>
                  <a:cubicBezTo>
                    <a:pt x="9" y="10"/>
                    <a:pt x="11" y="9"/>
                    <a:pt x="11" y="10"/>
                  </a:cubicBezTo>
                  <a:cubicBezTo>
                    <a:pt x="10" y="10"/>
                    <a:pt x="10" y="10"/>
                    <a:pt x="10" y="10"/>
                  </a:cubicBezTo>
                  <a:cubicBezTo>
                    <a:pt x="11" y="10"/>
                    <a:pt x="11" y="10"/>
                    <a:pt x="12" y="10"/>
                  </a:cubicBezTo>
                  <a:cubicBezTo>
                    <a:pt x="11" y="10"/>
                    <a:pt x="10" y="11"/>
                    <a:pt x="9" y="11"/>
                  </a:cubicBezTo>
                  <a:cubicBezTo>
                    <a:pt x="11" y="11"/>
                    <a:pt x="11" y="11"/>
                    <a:pt x="11" y="11"/>
                  </a:cubicBezTo>
                  <a:cubicBezTo>
                    <a:pt x="15" y="10"/>
                    <a:pt x="11" y="12"/>
                    <a:pt x="13" y="12"/>
                  </a:cubicBezTo>
                  <a:cubicBezTo>
                    <a:pt x="12" y="12"/>
                    <a:pt x="12" y="12"/>
                    <a:pt x="12" y="12"/>
                  </a:cubicBezTo>
                  <a:cubicBezTo>
                    <a:pt x="15" y="12"/>
                    <a:pt x="15" y="13"/>
                    <a:pt x="16" y="14"/>
                  </a:cubicBezTo>
                  <a:cubicBezTo>
                    <a:pt x="14" y="15"/>
                    <a:pt x="14" y="15"/>
                    <a:pt x="14" y="15"/>
                  </a:cubicBezTo>
                  <a:cubicBezTo>
                    <a:pt x="15" y="14"/>
                    <a:pt x="16" y="15"/>
                    <a:pt x="16" y="15"/>
                  </a:cubicBezTo>
                  <a:cubicBezTo>
                    <a:pt x="15" y="15"/>
                    <a:pt x="18" y="15"/>
                    <a:pt x="17" y="15"/>
                  </a:cubicBezTo>
                  <a:cubicBezTo>
                    <a:pt x="17" y="15"/>
                    <a:pt x="17" y="15"/>
                    <a:pt x="17" y="15"/>
                  </a:cubicBezTo>
                  <a:cubicBezTo>
                    <a:pt x="19" y="15"/>
                    <a:pt x="16" y="16"/>
                    <a:pt x="18" y="16"/>
                  </a:cubicBezTo>
                  <a:cubicBezTo>
                    <a:pt x="17" y="16"/>
                    <a:pt x="17" y="16"/>
                    <a:pt x="17" y="16"/>
                  </a:cubicBezTo>
                  <a:cubicBezTo>
                    <a:pt x="19" y="16"/>
                    <a:pt x="16" y="17"/>
                    <a:pt x="17" y="17"/>
                  </a:cubicBezTo>
                  <a:cubicBezTo>
                    <a:pt x="18" y="17"/>
                    <a:pt x="18" y="17"/>
                    <a:pt x="18" y="17"/>
                  </a:cubicBezTo>
                  <a:cubicBezTo>
                    <a:pt x="18" y="17"/>
                    <a:pt x="17" y="17"/>
                    <a:pt x="18" y="17"/>
                  </a:cubicBezTo>
                  <a:cubicBezTo>
                    <a:pt x="17" y="17"/>
                    <a:pt x="17" y="17"/>
                    <a:pt x="17" y="17"/>
                  </a:cubicBezTo>
                  <a:cubicBezTo>
                    <a:pt x="18" y="17"/>
                    <a:pt x="17" y="18"/>
                    <a:pt x="19" y="18"/>
                  </a:cubicBezTo>
                  <a:cubicBezTo>
                    <a:pt x="17" y="18"/>
                    <a:pt x="18" y="17"/>
                    <a:pt x="16" y="18"/>
                  </a:cubicBezTo>
                  <a:cubicBezTo>
                    <a:pt x="18" y="19"/>
                    <a:pt x="18" y="21"/>
                    <a:pt x="19" y="22"/>
                  </a:cubicBezTo>
                  <a:cubicBezTo>
                    <a:pt x="17" y="23"/>
                    <a:pt x="17" y="23"/>
                    <a:pt x="17" y="23"/>
                  </a:cubicBezTo>
                  <a:cubicBezTo>
                    <a:pt x="18" y="23"/>
                    <a:pt x="18" y="23"/>
                    <a:pt x="19" y="23"/>
                  </a:cubicBezTo>
                  <a:cubicBezTo>
                    <a:pt x="19" y="23"/>
                    <a:pt x="18" y="23"/>
                    <a:pt x="18" y="23"/>
                  </a:cubicBezTo>
                  <a:cubicBezTo>
                    <a:pt x="17" y="24"/>
                    <a:pt x="20" y="23"/>
                    <a:pt x="19" y="24"/>
                  </a:cubicBezTo>
                  <a:cubicBezTo>
                    <a:pt x="17" y="24"/>
                    <a:pt x="17" y="24"/>
                    <a:pt x="17" y="24"/>
                  </a:cubicBezTo>
                  <a:cubicBezTo>
                    <a:pt x="19" y="24"/>
                    <a:pt x="19" y="24"/>
                    <a:pt x="19" y="24"/>
                  </a:cubicBezTo>
                  <a:cubicBezTo>
                    <a:pt x="19" y="24"/>
                    <a:pt x="19" y="24"/>
                    <a:pt x="18" y="25"/>
                  </a:cubicBezTo>
                  <a:cubicBezTo>
                    <a:pt x="20" y="24"/>
                    <a:pt x="18" y="25"/>
                    <a:pt x="19" y="25"/>
                  </a:cubicBezTo>
                  <a:cubicBezTo>
                    <a:pt x="18" y="25"/>
                    <a:pt x="18" y="25"/>
                    <a:pt x="18" y="25"/>
                  </a:cubicBezTo>
                  <a:cubicBezTo>
                    <a:pt x="17" y="26"/>
                    <a:pt x="20" y="25"/>
                    <a:pt x="20" y="25"/>
                  </a:cubicBezTo>
                  <a:cubicBezTo>
                    <a:pt x="19" y="26"/>
                    <a:pt x="19" y="26"/>
                    <a:pt x="19" y="26"/>
                  </a:cubicBezTo>
                  <a:cubicBezTo>
                    <a:pt x="21" y="25"/>
                    <a:pt x="20" y="26"/>
                    <a:pt x="21" y="26"/>
                  </a:cubicBezTo>
                  <a:cubicBezTo>
                    <a:pt x="21" y="26"/>
                    <a:pt x="21" y="26"/>
                    <a:pt x="21" y="26"/>
                  </a:cubicBezTo>
                  <a:cubicBezTo>
                    <a:pt x="21" y="27"/>
                    <a:pt x="20" y="27"/>
                    <a:pt x="21" y="27"/>
                  </a:cubicBezTo>
                  <a:cubicBezTo>
                    <a:pt x="21" y="28"/>
                    <a:pt x="19" y="28"/>
                    <a:pt x="19" y="28"/>
                  </a:cubicBezTo>
                  <a:cubicBezTo>
                    <a:pt x="22" y="28"/>
                    <a:pt x="21" y="29"/>
                    <a:pt x="23" y="28"/>
                  </a:cubicBezTo>
                  <a:cubicBezTo>
                    <a:pt x="23" y="28"/>
                    <a:pt x="22" y="29"/>
                    <a:pt x="23" y="29"/>
                  </a:cubicBezTo>
                  <a:cubicBezTo>
                    <a:pt x="22" y="29"/>
                    <a:pt x="20" y="30"/>
                    <a:pt x="20" y="30"/>
                  </a:cubicBezTo>
                  <a:cubicBezTo>
                    <a:pt x="19" y="31"/>
                    <a:pt x="19" y="31"/>
                    <a:pt x="19" y="31"/>
                  </a:cubicBezTo>
                  <a:cubicBezTo>
                    <a:pt x="18" y="31"/>
                    <a:pt x="19" y="30"/>
                    <a:pt x="18" y="31"/>
                  </a:cubicBezTo>
                  <a:cubicBezTo>
                    <a:pt x="18" y="31"/>
                    <a:pt x="19" y="31"/>
                    <a:pt x="19" y="31"/>
                  </a:cubicBezTo>
                  <a:cubicBezTo>
                    <a:pt x="20" y="31"/>
                    <a:pt x="23" y="30"/>
                    <a:pt x="23" y="31"/>
                  </a:cubicBezTo>
                  <a:cubicBezTo>
                    <a:pt x="22" y="31"/>
                    <a:pt x="21" y="32"/>
                    <a:pt x="20" y="32"/>
                  </a:cubicBezTo>
                  <a:cubicBezTo>
                    <a:pt x="25" y="31"/>
                    <a:pt x="25" y="31"/>
                    <a:pt x="25" y="31"/>
                  </a:cubicBezTo>
                  <a:cubicBezTo>
                    <a:pt x="25" y="31"/>
                    <a:pt x="23" y="31"/>
                    <a:pt x="24" y="31"/>
                  </a:cubicBezTo>
                  <a:cubicBezTo>
                    <a:pt x="25" y="31"/>
                    <a:pt x="25" y="31"/>
                    <a:pt x="25" y="31"/>
                  </a:cubicBezTo>
                  <a:cubicBezTo>
                    <a:pt x="25" y="31"/>
                    <a:pt x="26" y="31"/>
                    <a:pt x="24" y="32"/>
                  </a:cubicBezTo>
                  <a:cubicBezTo>
                    <a:pt x="23" y="32"/>
                    <a:pt x="23" y="32"/>
                    <a:pt x="23" y="32"/>
                  </a:cubicBezTo>
                  <a:cubicBezTo>
                    <a:pt x="23" y="33"/>
                    <a:pt x="23" y="32"/>
                    <a:pt x="24" y="33"/>
                  </a:cubicBezTo>
                  <a:cubicBezTo>
                    <a:pt x="23" y="33"/>
                    <a:pt x="23" y="33"/>
                    <a:pt x="23" y="33"/>
                  </a:cubicBezTo>
                  <a:cubicBezTo>
                    <a:pt x="23" y="33"/>
                    <a:pt x="24" y="33"/>
                    <a:pt x="25" y="32"/>
                  </a:cubicBezTo>
                  <a:cubicBezTo>
                    <a:pt x="25" y="32"/>
                    <a:pt x="24" y="33"/>
                    <a:pt x="25" y="32"/>
                  </a:cubicBezTo>
                  <a:cubicBezTo>
                    <a:pt x="26" y="32"/>
                    <a:pt x="26" y="32"/>
                    <a:pt x="27" y="32"/>
                  </a:cubicBezTo>
                  <a:cubicBezTo>
                    <a:pt x="25" y="33"/>
                    <a:pt x="25" y="33"/>
                    <a:pt x="25" y="33"/>
                  </a:cubicBezTo>
                  <a:cubicBezTo>
                    <a:pt x="27" y="33"/>
                    <a:pt x="27" y="33"/>
                    <a:pt x="28" y="33"/>
                  </a:cubicBezTo>
                  <a:cubicBezTo>
                    <a:pt x="29" y="32"/>
                    <a:pt x="26" y="33"/>
                    <a:pt x="27" y="33"/>
                  </a:cubicBezTo>
                  <a:cubicBezTo>
                    <a:pt x="26" y="34"/>
                    <a:pt x="29" y="33"/>
                    <a:pt x="27" y="35"/>
                  </a:cubicBezTo>
                  <a:cubicBezTo>
                    <a:pt x="27" y="35"/>
                    <a:pt x="29" y="34"/>
                    <a:pt x="28" y="34"/>
                  </a:cubicBezTo>
                  <a:cubicBezTo>
                    <a:pt x="28" y="34"/>
                    <a:pt x="27" y="35"/>
                    <a:pt x="28" y="35"/>
                  </a:cubicBezTo>
                  <a:cubicBezTo>
                    <a:pt x="27" y="35"/>
                    <a:pt x="28" y="35"/>
                    <a:pt x="28" y="35"/>
                  </a:cubicBezTo>
                  <a:cubicBezTo>
                    <a:pt x="29" y="35"/>
                    <a:pt x="28" y="35"/>
                    <a:pt x="28" y="35"/>
                  </a:cubicBezTo>
                  <a:cubicBezTo>
                    <a:pt x="29" y="35"/>
                    <a:pt x="30" y="35"/>
                    <a:pt x="29" y="36"/>
                  </a:cubicBezTo>
                  <a:cubicBezTo>
                    <a:pt x="30" y="36"/>
                    <a:pt x="31" y="36"/>
                    <a:pt x="31" y="36"/>
                  </a:cubicBezTo>
                  <a:cubicBezTo>
                    <a:pt x="30" y="37"/>
                    <a:pt x="30" y="37"/>
                    <a:pt x="30" y="37"/>
                  </a:cubicBezTo>
                  <a:cubicBezTo>
                    <a:pt x="29" y="37"/>
                    <a:pt x="30" y="37"/>
                    <a:pt x="29" y="37"/>
                  </a:cubicBezTo>
                  <a:cubicBezTo>
                    <a:pt x="31" y="37"/>
                    <a:pt x="27" y="37"/>
                    <a:pt x="29" y="37"/>
                  </a:cubicBezTo>
                  <a:cubicBezTo>
                    <a:pt x="28" y="37"/>
                    <a:pt x="31" y="36"/>
                    <a:pt x="29" y="37"/>
                  </a:cubicBezTo>
                  <a:cubicBezTo>
                    <a:pt x="29" y="37"/>
                    <a:pt x="31" y="37"/>
                    <a:pt x="30" y="38"/>
                  </a:cubicBezTo>
                  <a:cubicBezTo>
                    <a:pt x="30" y="37"/>
                    <a:pt x="28" y="38"/>
                    <a:pt x="28" y="38"/>
                  </a:cubicBezTo>
                  <a:cubicBezTo>
                    <a:pt x="28" y="39"/>
                    <a:pt x="29" y="38"/>
                    <a:pt x="29" y="38"/>
                  </a:cubicBezTo>
                  <a:cubicBezTo>
                    <a:pt x="30" y="38"/>
                    <a:pt x="30" y="38"/>
                    <a:pt x="30" y="38"/>
                  </a:cubicBezTo>
                  <a:cubicBezTo>
                    <a:pt x="31" y="38"/>
                    <a:pt x="30" y="39"/>
                    <a:pt x="31" y="38"/>
                  </a:cubicBezTo>
                  <a:cubicBezTo>
                    <a:pt x="30" y="38"/>
                    <a:pt x="32" y="38"/>
                    <a:pt x="30" y="39"/>
                  </a:cubicBezTo>
                  <a:cubicBezTo>
                    <a:pt x="28" y="40"/>
                    <a:pt x="28" y="40"/>
                    <a:pt x="28" y="40"/>
                  </a:cubicBezTo>
                  <a:cubicBezTo>
                    <a:pt x="28" y="40"/>
                    <a:pt x="30" y="39"/>
                    <a:pt x="31" y="39"/>
                  </a:cubicBezTo>
                  <a:cubicBezTo>
                    <a:pt x="30" y="39"/>
                    <a:pt x="30" y="39"/>
                    <a:pt x="30" y="39"/>
                  </a:cubicBezTo>
                  <a:cubicBezTo>
                    <a:pt x="33" y="38"/>
                    <a:pt x="30" y="40"/>
                    <a:pt x="32" y="39"/>
                  </a:cubicBezTo>
                  <a:cubicBezTo>
                    <a:pt x="31" y="40"/>
                    <a:pt x="32" y="40"/>
                    <a:pt x="31" y="41"/>
                  </a:cubicBezTo>
                  <a:cubicBezTo>
                    <a:pt x="32" y="40"/>
                    <a:pt x="33" y="40"/>
                    <a:pt x="32" y="41"/>
                  </a:cubicBezTo>
                  <a:cubicBezTo>
                    <a:pt x="32" y="41"/>
                    <a:pt x="32" y="41"/>
                    <a:pt x="31" y="41"/>
                  </a:cubicBezTo>
                  <a:cubicBezTo>
                    <a:pt x="31" y="41"/>
                    <a:pt x="31" y="41"/>
                    <a:pt x="32" y="41"/>
                  </a:cubicBezTo>
                  <a:cubicBezTo>
                    <a:pt x="31" y="41"/>
                    <a:pt x="30" y="42"/>
                    <a:pt x="30" y="43"/>
                  </a:cubicBezTo>
                  <a:cubicBezTo>
                    <a:pt x="31" y="43"/>
                    <a:pt x="32" y="42"/>
                    <a:pt x="33" y="42"/>
                  </a:cubicBezTo>
                  <a:cubicBezTo>
                    <a:pt x="30" y="43"/>
                    <a:pt x="35" y="41"/>
                    <a:pt x="32" y="43"/>
                  </a:cubicBezTo>
                  <a:cubicBezTo>
                    <a:pt x="32" y="43"/>
                    <a:pt x="31" y="43"/>
                    <a:pt x="31" y="43"/>
                  </a:cubicBezTo>
                  <a:cubicBezTo>
                    <a:pt x="28" y="45"/>
                    <a:pt x="33" y="43"/>
                    <a:pt x="32" y="44"/>
                  </a:cubicBezTo>
                  <a:cubicBezTo>
                    <a:pt x="34" y="43"/>
                    <a:pt x="34" y="43"/>
                    <a:pt x="34" y="43"/>
                  </a:cubicBezTo>
                  <a:cubicBezTo>
                    <a:pt x="32" y="43"/>
                    <a:pt x="35" y="43"/>
                    <a:pt x="33" y="44"/>
                  </a:cubicBezTo>
                  <a:cubicBezTo>
                    <a:pt x="34" y="43"/>
                    <a:pt x="32" y="44"/>
                    <a:pt x="34" y="43"/>
                  </a:cubicBezTo>
                  <a:cubicBezTo>
                    <a:pt x="33" y="45"/>
                    <a:pt x="36" y="44"/>
                    <a:pt x="33" y="46"/>
                  </a:cubicBezTo>
                  <a:cubicBezTo>
                    <a:pt x="33" y="46"/>
                    <a:pt x="33" y="46"/>
                    <a:pt x="34" y="46"/>
                  </a:cubicBezTo>
                  <a:cubicBezTo>
                    <a:pt x="35" y="45"/>
                    <a:pt x="33" y="46"/>
                    <a:pt x="34" y="46"/>
                  </a:cubicBezTo>
                  <a:cubicBezTo>
                    <a:pt x="34" y="46"/>
                    <a:pt x="34" y="45"/>
                    <a:pt x="34" y="45"/>
                  </a:cubicBezTo>
                  <a:cubicBezTo>
                    <a:pt x="34" y="46"/>
                    <a:pt x="34" y="46"/>
                    <a:pt x="32" y="47"/>
                  </a:cubicBezTo>
                  <a:cubicBezTo>
                    <a:pt x="31" y="47"/>
                    <a:pt x="36" y="45"/>
                    <a:pt x="35" y="46"/>
                  </a:cubicBezTo>
                  <a:cubicBezTo>
                    <a:pt x="34" y="47"/>
                    <a:pt x="34" y="47"/>
                    <a:pt x="34" y="47"/>
                  </a:cubicBezTo>
                  <a:cubicBezTo>
                    <a:pt x="36" y="46"/>
                    <a:pt x="36" y="46"/>
                    <a:pt x="36" y="46"/>
                  </a:cubicBezTo>
                  <a:cubicBezTo>
                    <a:pt x="36" y="47"/>
                    <a:pt x="34" y="47"/>
                    <a:pt x="33" y="48"/>
                  </a:cubicBezTo>
                  <a:cubicBezTo>
                    <a:pt x="33" y="48"/>
                    <a:pt x="33" y="48"/>
                    <a:pt x="34" y="48"/>
                  </a:cubicBezTo>
                  <a:cubicBezTo>
                    <a:pt x="33" y="49"/>
                    <a:pt x="33" y="49"/>
                    <a:pt x="33" y="49"/>
                  </a:cubicBezTo>
                  <a:cubicBezTo>
                    <a:pt x="34" y="48"/>
                    <a:pt x="33" y="49"/>
                    <a:pt x="34" y="49"/>
                  </a:cubicBezTo>
                  <a:cubicBezTo>
                    <a:pt x="33" y="49"/>
                    <a:pt x="33" y="49"/>
                    <a:pt x="33" y="49"/>
                  </a:cubicBezTo>
                  <a:cubicBezTo>
                    <a:pt x="33" y="49"/>
                    <a:pt x="33" y="49"/>
                    <a:pt x="34" y="49"/>
                  </a:cubicBezTo>
                  <a:cubicBezTo>
                    <a:pt x="34" y="49"/>
                    <a:pt x="35" y="48"/>
                    <a:pt x="35" y="48"/>
                  </a:cubicBezTo>
                  <a:cubicBezTo>
                    <a:pt x="35" y="48"/>
                    <a:pt x="35" y="48"/>
                    <a:pt x="36" y="48"/>
                  </a:cubicBezTo>
                  <a:cubicBezTo>
                    <a:pt x="35" y="48"/>
                    <a:pt x="35" y="48"/>
                    <a:pt x="35" y="49"/>
                  </a:cubicBezTo>
                  <a:cubicBezTo>
                    <a:pt x="35" y="49"/>
                    <a:pt x="37" y="48"/>
                    <a:pt x="37" y="48"/>
                  </a:cubicBezTo>
                  <a:cubicBezTo>
                    <a:pt x="36" y="49"/>
                    <a:pt x="37" y="49"/>
                    <a:pt x="35" y="49"/>
                  </a:cubicBezTo>
                  <a:cubicBezTo>
                    <a:pt x="35" y="49"/>
                    <a:pt x="36" y="49"/>
                    <a:pt x="35" y="49"/>
                  </a:cubicBezTo>
                  <a:cubicBezTo>
                    <a:pt x="35" y="49"/>
                    <a:pt x="34" y="50"/>
                    <a:pt x="35" y="49"/>
                  </a:cubicBezTo>
                  <a:cubicBezTo>
                    <a:pt x="35" y="49"/>
                    <a:pt x="37" y="48"/>
                    <a:pt x="37" y="49"/>
                  </a:cubicBezTo>
                  <a:cubicBezTo>
                    <a:pt x="35" y="49"/>
                    <a:pt x="35" y="49"/>
                    <a:pt x="35" y="49"/>
                  </a:cubicBezTo>
                  <a:cubicBezTo>
                    <a:pt x="35" y="50"/>
                    <a:pt x="35" y="50"/>
                    <a:pt x="35" y="50"/>
                  </a:cubicBezTo>
                  <a:cubicBezTo>
                    <a:pt x="36" y="49"/>
                    <a:pt x="36" y="49"/>
                    <a:pt x="36" y="49"/>
                  </a:cubicBezTo>
                  <a:cubicBezTo>
                    <a:pt x="35" y="50"/>
                    <a:pt x="35" y="50"/>
                    <a:pt x="35" y="50"/>
                  </a:cubicBezTo>
                  <a:cubicBezTo>
                    <a:pt x="37" y="49"/>
                    <a:pt x="36" y="50"/>
                    <a:pt x="37" y="49"/>
                  </a:cubicBezTo>
                  <a:cubicBezTo>
                    <a:pt x="38" y="49"/>
                    <a:pt x="37" y="50"/>
                    <a:pt x="37" y="50"/>
                  </a:cubicBezTo>
                  <a:cubicBezTo>
                    <a:pt x="37" y="50"/>
                    <a:pt x="37" y="50"/>
                    <a:pt x="37" y="50"/>
                  </a:cubicBezTo>
                  <a:cubicBezTo>
                    <a:pt x="36" y="51"/>
                    <a:pt x="36" y="51"/>
                    <a:pt x="37" y="50"/>
                  </a:cubicBezTo>
                  <a:cubicBezTo>
                    <a:pt x="37" y="50"/>
                    <a:pt x="37" y="50"/>
                    <a:pt x="37" y="50"/>
                  </a:cubicBezTo>
                  <a:cubicBezTo>
                    <a:pt x="37" y="51"/>
                    <a:pt x="37" y="51"/>
                    <a:pt x="38" y="50"/>
                  </a:cubicBezTo>
                  <a:cubicBezTo>
                    <a:pt x="37" y="51"/>
                    <a:pt x="34" y="53"/>
                    <a:pt x="35" y="52"/>
                  </a:cubicBezTo>
                  <a:cubicBezTo>
                    <a:pt x="35" y="52"/>
                    <a:pt x="38" y="51"/>
                    <a:pt x="38" y="51"/>
                  </a:cubicBezTo>
                  <a:cubicBezTo>
                    <a:pt x="38" y="52"/>
                    <a:pt x="40" y="51"/>
                    <a:pt x="38" y="53"/>
                  </a:cubicBezTo>
                  <a:cubicBezTo>
                    <a:pt x="39" y="52"/>
                    <a:pt x="39" y="52"/>
                    <a:pt x="39" y="52"/>
                  </a:cubicBezTo>
                  <a:cubicBezTo>
                    <a:pt x="39" y="53"/>
                    <a:pt x="41" y="53"/>
                    <a:pt x="39" y="54"/>
                  </a:cubicBezTo>
                  <a:cubicBezTo>
                    <a:pt x="39" y="54"/>
                    <a:pt x="38" y="55"/>
                    <a:pt x="37" y="55"/>
                  </a:cubicBezTo>
                  <a:cubicBezTo>
                    <a:pt x="38" y="55"/>
                    <a:pt x="36" y="56"/>
                    <a:pt x="38" y="55"/>
                  </a:cubicBezTo>
                  <a:cubicBezTo>
                    <a:pt x="39" y="55"/>
                    <a:pt x="40" y="54"/>
                    <a:pt x="40" y="54"/>
                  </a:cubicBezTo>
                  <a:cubicBezTo>
                    <a:pt x="41" y="54"/>
                    <a:pt x="41" y="54"/>
                    <a:pt x="40" y="55"/>
                  </a:cubicBezTo>
                  <a:cubicBezTo>
                    <a:pt x="41" y="55"/>
                    <a:pt x="41" y="55"/>
                    <a:pt x="41" y="55"/>
                  </a:cubicBezTo>
                  <a:cubicBezTo>
                    <a:pt x="40" y="55"/>
                    <a:pt x="40" y="56"/>
                    <a:pt x="40" y="56"/>
                  </a:cubicBezTo>
                  <a:cubicBezTo>
                    <a:pt x="41" y="55"/>
                    <a:pt x="41" y="55"/>
                    <a:pt x="41" y="55"/>
                  </a:cubicBezTo>
                  <a:cubicBezTo>
                    <a:pt x="40" y="56"/>
                    <a:pt x="40" y="56"/>
                    <a:pt x="40" y="56"/>
                  </a:cubicBezTo>
                  <a:cubicBezTo>
                    <a:pt x="41" y="56"/>
                    <a:pt x="42" y="55"/>
                    <a:pt x="42" y="56"/>
                  </a:cubicBezTo>
                  <a:cubicBezTo>
                    <a:pt x="40" y="56"/>
                    <a:pt x="40" y="56"/>
                    <a:pt x="40" y="56"/>
                  </a:cubicBezTo>
                  <a:cubicBezTo>
                    <a:pt x="41" y="56"/>
                    <a:pt x="43" y="55"/>
                    <a:pt x="42" y="56"/>
                  </a:cubicBezTo>
                  <a:cubicBezTo>
                    <a:pt x="41" y="57"/>
                    <a:pt x="41" y="57"/>
                    <a:pt x="41" y="57"/>
                  </a:cubicBezTo>
                  <a:cubicBezTo>
                    <a:pt x="41" y="57"/>
                    <a:pt x="42" y="57"/>
                    <a:pt x="42" y="56"/>
                  </a:cubicBezTo>
                  <a:cubicBezTo>
                    <a:pt x="42" y="57"/>
                    <a:pt x="42" y="58"/>
                    <a:pt x="40" y="58"/>
                  </a:cubicBezTo>
                  <a:cubicBezTo>
                    <a:pt x="44" y="57"/>
                    <a:pt x="44" y="58"/>
                    <a:pt x="45" y="59"/>
                  </a:cubicBezTo>
                  <a:cubicBezTo>
                    <a:pt x="44" y="59"/>
                    <a:pt x="44" y="59"/>
                    <a:pt x="44" y="59"/>
                  </a:cubicBezTo>
                  <a:cubicBezTo>
                    <a:pt x="43" y="60"/>
                    <a:pt x="45" y="58"/>
                    <a:pt x="45" y="59"/>
                  </a:cubicBezTo>
                  <a:cubicBezTo>
                    <a:pt x="42" y="60"/>
                    <a:pt x="42" y="60"/>
                    <a:pt x="42" y="60"/>
                  </a:cubicBezTo>
                  <a:cubicBezTo>
                    <a:pt x="42" y="61"/>
                    <a:pt x="44" y="60"/>
                    <a:pt x="44" y="60"/>
                  </a:cubicBezTo>
                  <a:cubicBezTo>
                    <a:pt x="45" y="59"/>
                    <a:pt x="44" y="60"/>
                    <a:pt x="45" y="59"/>
                  </a:cubicBezTo>
                  <a:cubicBezTo>
                    <a:pt x="45" y="59"/>
                    <a:pt x="44" y="60"/>
                    <a:pt x="46" y="59"/>
                  </a:cubicBezTo>
                  <a:cubicBezTo>
                    <a:pt x="45" y="60"/>
                    <a:pt x="44" y="60"/>
                    <a:pt x="44" y="61"/>
                  </a:cubicBezTo>
                  <a:cubicBezTo>
                    <a:pt x="45" y="60"/>
                    <a:pt x="45" y="60"/>
                    <a:pt x="45" y="60"/>
                  </a:cubicBezTo>
                  <a:cubicBezTo>
                    <a:pt x="43" y="62"/>
                    <a:pt x="41" y="62"/>
                    <a:pt x="39" y="63"/>
                  </a:cubicBezTo>
                  <a:cubicBezTo>
                    <a:pt x="39" y="63"/>
                    <a:pt x="39" y="63"/>
                    <a:pt x="39" y="63"/>
                  </a:cubicBezTo>
                  <a:cubicBezTo>
                    <a:pt x="38" y="65"/>
                    <a:pt x="37" y="64"/>
                    <a:pt x="37" y="65"/>
                  </a:cubicBezTo>
                  <a:cubicBezTo>
                    <a:pt x="38" y="65"/>
                    <a:pt x="40" y="63"/>
                    <a:pt x="41" y="63"/>
                  </a:cubicBezTo>
                  <a:cubicBezTo>
                    <a:pt x="41" y="63"/>
                    <a:pt x="44" y="61"/>
                    <a:pt x="45" y="61"/>
                  </a:cubicBezTo>
                  <a:cubicBezTo>
                    <a:pt x="44" y="62"/>
                    <a:pt x="44" y="61"/>
                    <a:pt x="43" y="62"/>
                  </a:cubicBezTo>
                  <a:cubicBezTo>
                    <a:pt x="42" y="63"/>
                    <a:pt x="44" y="62"/>
                    <a:pt x="44" y="62"/>
                  </a:cubicBezTo>
                  <a:cubicBezTo>
                    <a:pt x="44" y="62"/>
                    <a:pt x="46" y="61"/>
                    <a:pt x="46" y="61"/>
                  </a:cubicBezTo>
                  <a:cubicBezTo>
                    <a:pt x="45" y="61"/>
                    <a:pt x="44" y="62"/>
                    <a:pt x="44" y="62"/>
                  </a:cubicBezTo>
                  <a:cubicBezTo>
                    <a:pt x="45" y="61"/>
                    <a:pt x="46" y="61"/>
                    <a:pt x="47" y="61"/>
                  </a:cubicBezTo>
                  <a:cubicBezTo>
                    <a:pt x="49" y="59"/>
                    <a:pt x="46" y="61"/>
                    <a:pt x="48" y="60"/>
                  </a:cubicBezTo>
                  <a:cubicBezTo>
                    <a:pt x="47" y="61"/>
                    <a:pt x="45" y="62"/>
                    <a:pt x="44" y="63"/>
                  </a:cubicBezTo>
                  <a:cubicBezTo>
                    <a:pt x="45" y="62"/>
                    <a:pt x="46" y="62"/>
                    <a:pt x="48" y="61"/>
                  </a:cubicBezTo>
                  <a:cubicBezTo>
                    <a:pt x="48" y="61"/>
                    <a:pt x="47" y="62"/>
                    <a:pt x="46" y="62"/>
                  </a:cubicBezTo>
                  <a:cubicBezTo>
                    <a:pt x="45" y="63"/>
                    <a:pt x="48" y="61"/>
                    <a:pt x="46" y="63"/>
                  </a:cubicBezTo>
                  <a:cubicBezTo>
                    <a:pt x="47" y="62"/>
                    <a:pt x="47" y="62"/>
                    <a:pt x="47" y="62"/>
                  </a:cubicBezTo>
                  <a:cubicBezTo>
                    <a:pt x="47" y="62"/>
                    <a:pt x="46" y="62"/>
                    <a:pt x="46" y="63"/>
                  </a:cubicBezTo>
                  <a:cubicBezTo>
                    <a:pt x="46" y="63"/>
                    <a:pt x="48" y="62"/>
                    <a:pt x="46" y="64"/>
                  </a:cubicBezTo>
                  <a:cubicBezTo>
                    <a:pt x="46" y="63"/>
                    <a:pt x="46" y="64"/>
                    <a:pt x="48" y="63"/>
                  </a:cubicBezTo>
                  <a:cubicBezTo>
                    <a:pt x="48" y="62"/>
                    <a:pt x="46" y="63"/>
                    <a:pt x="48" y="62"/>
                  </a:cubicBezTo>
                  <a:cubicBezTo>
                    <a:pt x="47" y="63"/>
                    <a:pt x="49" y="62"/>
                    <a:pt x="49" y="62"/>
                  </a:cubicBezTo>
                  <a:cubicBezTo>
                    <a:pt x="48" y="62"/>
                    <a:pt x="48" y="62"/>
                    <a:pt x="48" y="62"/>
                  </a:cubicBezTo>
                  <a:cubicBezTo>
                    <a:pt x="49" y="62"/>
                    <a:pt x="49" y="62"/>
                    <a:pt x="50" y="62"/>
                  </a:cubicBezTo>
                  <a:cubicBezTo>
                    <a:pt x="49" y="62"/>
                    <a:pt x="49" y="63"/>
                    <a:pt x="48" y="63"/>
                  </a:cubicBezTo>
                  <a:cubicBezTo>
                    <a:pt x="50" y="62"/>
                    <a:pt x="50" y="62"/>
                    <a:pt x="50" y="62"/>
                  </a:cubicBezTo>
                  <a:cubicBezTo>
                    <a:pt x="50" y="62"/>
                    <a:pt x="48" y="63"/>
                    <a:pt x="48" y="64"/>
                  </a:cubicBezTo>
                  <a:cubicBezTo>
                    <a:pt x="47" y="64"/>
                    <a:pt x="47" y="64"/>
                    <a:pt x="47" y="64"/>
                  </a:cubicBezTo>
                  <a:cubicBezTo>
                    <a:pt x="47" y="64"/>
                    <a:pt x="46" y="65"/>
                    <a:pt x="47" y="65"/>
                  </a:cubicBezTo>
                  <a:cubicBezTo>
                    <a:pt x="48" y="64"/>
                    <a:pt x="49" y="63"/>
                    <a:pt x="50" y="63"/>
                  </a:cubicBezTo>
                  <a:cubicBezTo>
                    <a:pt x="51" y="62"/>
                    <a:pt x="49" y="63"/>
                    <a:pt x="50" y="63"/>
                  </a:cubicBezTo>
                  <a:cubicBezTo>
                    <a:pt x="49" y="64"/>
                    <a:pt x="49" y="64"/>
                    <a:pt x="49" y="64"/>
                  </a:cubicBezTo>
                  <a:cubicBezTo>
                    <a:pt x="48" y="64"/>
                    <a:pt x="47" y="65"/>
                    <a:pt x="47" y="65"/>
                  </a:cubicBezTo>
                  <a:cubicBezTo>
                    <a:pt x="48" y="65"/>
                    <a:pt x="49" y="64"/>
                    <a:pt x="50" y="63"/>
                  </a:cubicBezTo>
                  <a:cubicBezTo>
                    <a:pt x="50" y="64"/>
                    <a:pt x="49" y="64"/>
                    <a:pt x="48" y="65"/>
                  </a:cubicBezTo>
                  <a:cubicBezTo>
                    <a:pt x="49" y="65"/>
                    <a:pt x="50" y="64"/>
                    <a:pt x="50" y="63"/>
                  </a:cubicBezTo>
                  <a:cubicBezTo>
                    <a:pt x="50" y="64"/>
                    <a:pt x="49" y="65"/>
                    <a:pt x="48" y="66"/>
                  </a:cubicBezTo>
                  <a:cubicBezTo>
                    <a:pt x="46" y="67"/>
                    <a:pt x="46" y="67"/>
                    <a:pt x="46" y="67"/>
                  </a:cubicBezTo>
                  <a:cubicBezTo>
                    <a:pt x="46" y="67"/>
                    <a:pt x="46" y="67"/>
                    <a:pt x="46" y="67"/>
                  </a:cubicBezTo>
                  <a:cubicBezTo>
                    <a:pt x="45" y="68"/>
                    <a:pt x="45" y="68"/>
                    <a:pt x="43" y="69"/>
                  </a:cubicBezTo>
                  <a:cubicBezTo>
                    <a:pt x="43" y="69"/>
                    <a:pt x="44" y="69"/>
                    <a:pt x="44" y="69"/>
                  </a:cubicBezTo>
                  <a:cubicBezTo>
                    <a:pt x="47" y="67"/>
                    <a:pt x="48" y="67"/>
                    <a:pt x="50" y="65"/>
                  </a:cubicBezTo>
                  <a:cubicBezTo>
                    <a:pt x="51" y="65"/>
                    <a:pt x="45" y="69"/>
                    <a:pt x="49" y="67"/>
                  </a:cubicBezTo>
                  <a:cubicBezTo>
                    <a:pt x="49" y="67"/>
                    <a:pt x="51" y="66"/>
                    <a:pt x="50" y="66"/>
                  </a:cubicBezTo>
                  <a:cubicBezTo>
                    <a:pt x="50" y="66"/>
                    <a:pt x="52" y="64"/>
                    <a:pt x="52" y="65"/>
                  </a:cubicBezTo>
                  <a:cubicBezTo>
                    <a:pt x="51" y="66"/>
                    <a:pt x="50" y="67"/>
                    <a:pt x="48" y="68"/>
                  </a:cubicBezTo>
                  <a:cubicBezTo>
                    <a:pt x="49" y="67"/>
                    <a:pt x="49" y="67"/>
                    <a:pt x="48" y="67"/>
                  </a:cubicBezTo>
                  <a:cubicBezTo>
                    <a:pt x="47" y="68"/>
                    <a:pt x="46" y="69"/>
                    <a:pt x="46" y="69"/>
                  </a:cubicBezTo>
                  <a:cubicBezTo>
                    <a:pt x="47" y="69"/>
                    <a:pt x="47" y="69"/>
                    <a:pt x="48" y="68"/>
                  </a:cubicBezTo>
                  <a:cubicBezTo>
                    <a:pt x="49" y="67"/>
                    <a:pt x="48" y="68"/>
                    <a:pt x="49" y="67"/>
                  </a:cubicBezTo>
                  <a:cubicBezTo>
                    <a:pt x="50" y="67"/>
                    <a:pt x="48" y="69"/>
                    <a:pt x="50" y="67"/>
                  </a:cubicBezTo>
                  <a:cubicBezTo>
                    <a:pt x="50" y="67"/>
                    <a:pt x="51" y="66"/>
                    <a:pt x="52" y="66"/>
                  </a:cubicBezTo>
                  <a:cubicBezTo>
                    <a:pt x="52" y="65"/>
                    <a:pt x="52" y="65"/>
                    <a:pt x="52" y="65"/>
                  </a:cubicBezTo>
                  <a:cubicBezTo>
                    <a:pt x="52" y="66"/>
                    <a:pt x="52" y="66"/>
                    <a:pt x="52" y="66"/>
                  </a:cubicBezTo>
                  <a:cubicBezTo>
                    <a:pt x="51" y="67"/>
                    <a:pt x="53" y="65"/>
                    <a:pt x="53" y="66"/>
                  </a:cubicBezTo>
                  <a:cubicBezTo>
                    <a:pt x="52" y="67"/>
                    <a:pt x="52" y="67"/>
                    <a:pt x="52" y="67"/>
                  </a:cubicBezTo>
                  <a:cubicBezTo>
                    <a:pt x="50" y="68"/>
                    <a:pt x="52" y="66"/>
                    <a:pt x="50" y="68"/>
                  </a:cubicBezTo>
                  <a:cubicBezTo>
                    <a:pt x="50" y="68"/>
                    <a:pt x="51" y="67"/>
                    <a:pt x="50" y="68"/>
                  </a:cubicBezTo>
                  <a:cubicBezTo>
                    <a:pt x="50" y="68"/>
                    <a:pt x="50" y="68"/>
                    <a:pt x="50" y="68"/>
                  </a:cubicBezTo>
                  <a:cubicBezTo>
                    <a:pt x="50" y="68"/>
                    <a:pt x="47" y="70"/>
                    <a:pt x="49" y="69"/>
                  </a:cubicBezTo>
                  <a:cubicBezTo>
                    <a:pt x="50" y="69"/>
                    <a:pt x="50" y="69"/>
                    <a:pt x="51" y="68"/>
                  </a:cubicBezTo>
                  <a:cubicBezTo>
                    <a:pt x="51" y="68"/>
                    <a:pt x="52" y="68"/>
                    <a:pt x="52" y="68"/>
                  </a:cubicBezTo>
                  <a:cubicBezTo>
                    <a:pt x="51" y="69"/>
                    <a:pt x="52" y="68"/>
                    <a:pt x="51" y="69"/>
                  </a:cubicBezTo>
                  <a:cubicBezTo>
                    <a:pt x="51" y="69"/>
                    <a:pt x="51" y="68"/>
                    <a:pt x="49" y="69"/>
                  </a:cubicBezTo>
                  <a:cubicBezTo>
                    <a:pt x="47" y="71"/>
                    <a:pt x="49" y="69"/>
                    <a:pt x="47" y="70"/>
                  </a:cubicBezTo>
                  <a:cubicBezTo>
                    <a:pt x="47" y="70"/>
                    <a:pt x="46" y="72"/>
                    <a:pt x="44" y="73"/>
                  </a:cubicBezTo>
                  <a:cubicBezTo>
                    <a:pt x="44" y="73"/>
                    <a:pt x="45" y="73"/>
                    <a:pt x="45" y="73"/>
                  </a:cubicBezTo>
                  <a:cubicBezTo>
                    <a:pt x="46" y="72"/>
                    <a:pt x="46" y="72"/>
                    <a:pt x="47" y="71"/>
                  </a:cubicBezTo>
                  <a:cubicBezTo>
                    <a:pt x="47" y="71"/>
                    <a:pt x="48" y="71"/>
                    <a:pt x="49" y="70"/>
                  </a:cubicBezTo>
                  <a:cubicBezTo>
                    <a:pt x="49" y="71"/>
                    <a:pt x="48" y="72"/>
                    <a:pt x="48" y="72"/>
                  </a:cubicBezTo>
                  <a:cubicBezTo>
                    <a:pt x="48" y="72"/>
                    <a:pt x="48" y="72"/>
                    <a:pt x="48" y="73"/>
                  </a:cubicBezTo>
                  <a:cubicBezTo>
                    <a:pt x="50" y="71"/>
                    <a:pt x="49" y="73"/>
                    <a:pt x="50" y="72"/>
                  </a:cubicBezTo>
                  <a:cubicBezTo>
                    <a:pt x="51" y="71"/>
                    <a:pt x="52" y="70"/>
                    <a:pt x="53" y="69"/>
                  </a:cubicBezTo>
                  <a:cubicBezTo>
                    <a:pt x="53" y="70"/>
                    <a:pt x="52" y="70"/>
                    <a:pt x="52" y="70"/>
                  </a:cubicBezTo>
                  <a:cubicBezTo>
                    <a:pt x="53" y="70"/>
                    <a:pt x="50" y="72"/>
                    <a:pt x="52" y="71"/>
                  </a:cubicBezTo>
                  <a:cubicBezTo>
                    <a:pt x="51" y="71"/>
                    <a:pt x="49" y="72"/>
                    <a:pt x="48" y="74"/>
                  </a:cubicBezTo>
                  <a:cubicBezTo>
                    <a:pt x="49" y="73"/>
                    <a:pt x="47" y="74"/>
                    <a:pt x="47" y="75"/>
                  </a:cubicBezTo>
                  <a:cubicBezTo>
                    <a:pt x="48" y="74"/>
                    <a:pt x="49" y="74"/>
                    <a:pt x="49" y="74"/>
                  </a:cubicBezTo>
                  <a:cubicBezTo>
                    <a:pt x="48" y="75"/>
                    <a:pt x="50" y="75"/>
                    <a:pt x="50" y="75"/>
                  </a:cubicBezTo>
                  <a:cubicBezTo>
                    <a:pt x="50" y="76"/>
                    <a:pt x="48" y="77"/>
                    <a:pt x="48" y="78"/>
                  </a:cubicBezTo>
                  <a:cubicBezTo>
                    <a:pt x="48" y="78"/>
                    <a:pt x="49" y="76"/>
                    <a:pt x="49" y="77"/>
                  </a:cubicBezTo>
                  <a:cubicBezTo>
                    <a:pt x="48" y="77"/>
                    <a:pt x="48" y="77"/>
                    <a:pt x="48" y="77"/>
                  </a:cubicBezTo>
                  <a:cubicBezTo>
                    <a:pt x="49" y="77"/>
                    <a:pt x="48" y="79"/>
                    <a:pt x="50" y="77"/>
                  </a:cubicBezTo>
                  <a:cubicBezTo>
                    <a:pt x="48" y="78"/>
                    <a:pt x="48" y="78"/>
                    <a:pt x="48" y="78"/>
                  </a:cubicBezTo>
                  <a:cubicBezTo>
                    <a:pt x="48" y="78"/>
                    <a:pt x="49" y="78"/>
                    <a:pt x="49" y="78"/>
                  </a:cubicBezTo>
                  <a:cubicBezTo>
                    <a:pt x="47" y="79"/>
                    <a:pt x="47" y="79"/>
                    <a:pt x="47" y="79"/>
                  </a:cubicBezTo>
                  <a:cubicBezTo>
                    <a:pt x="46" y="80"/>
                    <a:pt x="48" y="79"/>
                    <a:pt x="48" y="79"/>
                  </a:cubicBezTo>
                  <a:cubicBezTo>
                    <a:pt x="49" y="78"/>
                    <a:pt x="49" y="78"/>
                    <a:pt x="49" y="78"/>
                  </a:cubicBezTo>
                  <a:cubicBezTo>
                    <a:pt x="50" y="78"/>
                    <a:pt x="49" y="79"/>
                    <a:pt x="50" y="79"/>
                  </a:cubicBezTo>
                  <a:cubicBezTo>
                    <a:pt x="49" y="80"/>
                    <a:pt x="49" y="80"/>
                    <a:pt x="49" y="80"/>
                  </a:cubicBezTo>
                  <a:cubicBezTo>
                    <a:pt x="49" y="80"/>
                    <a:pt x="49" y="80"/>
                    <a:pt x="49" y="80"/>
                  </a:cubicBezTo>
                  <a:cubicBezTo>
                    <a:pt x="48" y="81"/>
                    <a:pt x="48" y="81"/>
                    <a:pt x="49" y="81"/>
                  </a:cubicBezTo>
                  <a:cubicBezTo>
                    <a:pt x="46" y="82"/>
                    <a:pt x="46" y="82"/>
                    <a:pt x="46" y="82"/>
                  </a:cubicBezTo>
                  <a:cubicBezTo>
                    <a:pt x="46" y="82"/>
                    <a:pt x="47" y="81"/>
                    <a:pt x="48" y="80"/>
                  </a:cubicBezTo>
                  <a:cubicBezTo>
                    <a:pt x="49" y="80"/>
                    <a:pt x="49" y="80"/>
                    <a:pt x="48" y="80"/>
                  </a:cubicBezTo>
                  <a:cubicBezTo>
                    <a:pt x="48" y="81"/>
                    <a:pt x="48" y="80"/>
                    <a:pt x="48" y="80"/>
                  </a:cubicBezTo>
                  <a:cubicBezTo>
                    <a:pt x="47" y="81"/>
                    <a:pt x="47" y="81"/>
                    <a:pt x="46" y="82"/>
                  </a:cubicBezTo>
                  <a:cubicBezTo>
                    <a:pt x="46" y="82"/>
                    <a:pt x="45" y="82"/>
                    <a:pt x="46" y="82"/>
                  </a:cubicBezTo>
                  <a:cubicBezTo>
                    <a:pt x="45" y="82"/>
                    <a:pt x="45" y="82"/>
                    <a:pt x="45" y="82"/>
                  </a:cubicBezTo>
                  <a:cubicBezTo>
                    <a:pt x="45" y="82"/>
                    <a:pt x="46" y="81"/>
                    <a:pt x="46" y="81"/>
                  </a:cubicBezTo>
                  <a:cubicBezTo>
                    <a:pt x="45" y="82"/>
                    <a:pt x="44" y="82"/>
                    <a:pt x="44" y="82"/>
                  </a:cubicBezTo>
                  <a:cubicBezTo>
                    <a:pt x="46" y="80"/>
                    <a:pt x="43" y="82"/>
                    <a:pt x="43" y="81"/>
                  </a:cubicBezTo>
                  <a:cubicBezTo>
                    <a:pt x="45" y="80"/>
                    <a:pt x="46" y="80"/>
                    <a:pt x="46" y="80"/>
                  </a:cubicBezTo>
                  <a:cubicBezTo>
                    <a:pt x="47" y="79"/>
                    <a:pt x="46" y="79"/>
                    <a:pt x="47" y="79"/>
                  </a:cubicBezTo>
                  <a:cubicBezTo>
                    <a:pt x="46" y="79"/>
                    <a:pt x="44" y="80"/>
                    <a:pt x="43" y="81"/>
                  </a:cubicBezTo>
                  <a:cubicBezTo>
                    <a:pt x="44" y="80"/>
                    <a:pt x="44" y="80"/>
                    <a:pt x="44" y="80"/>
                  </a:cubicBezTo>
                  <a:cubicBezTo>
                    <a:pt x="44" y="80"/>
                    <a:pt x="42" y="81"/>
                    <a:pt x="42" y="81"/>
                  </a:cubicBezTo>
                  <a:cubicBezTo>
                    <a:pt x="43" y="80"/>
                    <a:pt x="42" y="79"/>
                    <a:pt x="42" y="79"/>
                  </a:cubicBezTo>
                  <a:cubicBezTo>
                    <a:pt x="43" y="78"/>
                    <a:pt x="43" y="78"/>
                    <a:pt x="43" y="78"/>
                  </a:cubicBezTo>
                  <a:cubicBezTo>
                    <a:pt x="41" y="79"/>
                    <a:pt x="42" y="78"/>
                    <a:pt x="41" y="78"/>
                  </a:cubicBezTo>
                  <a:cubicBezTo>
                    <a:pt x="41" y="77"/>
                    <a:pt x="39" y="78"/>
                    <a:pt x="40" y="76"/>
                  </a:cubicBezTo>
                  <a:cubicBezTo>
                    <a:pt x="39" y="76"/>
                    <a:pt x="38" y="76"/>
                    <a:pt x="38" y="75"/>
                  </a:cubicBezTo>
                  <a:cubicBezTo>
                    <a:pt x="39" y="74"/>
                    <a:pt x="39" y="74"/>
                    <a:pt x="39" y="74"/>
                  </a:cubicBezTo>
                  <a:cubicBezTo>
                    <a:pt x="38" y="75"/>
                    <a:pt x="40" y="73"/>
                    <a:pt x="40" y="73"/>
                  </a:cubicBezTo>
                  <a:cubicBezTo>
                    <a:pt x="39" y="74"/>
                    <a:pt x="38" y="74"/>
                    <a:pt x="37" y="75"/>
                  </a:cubicBezTo>
                  <a:cubicBezTo>
                    <a:pt x="38" y="73"/>
                    <a:pt x="36" y="74"/>
                    <a:pt x="35" y="74"/>
                  </a:cubicBezTo>
                  <a:cubicBezTo>
                    <a:pt x="36" y="73"/>
                    <a:pt x="36" y="73"/>
                    <a:pt x="36" y="73"/>
                  </a:cubicBezTo>
                  <a:cubicBezTo>
                    <a:pt x="34" y="74"/>
                    <a:pt x="35" y="73"/>
                    <a:pt x="35" y="72"/>
                  </a:cubicBezTo>
                  <a:cubicBezTo>
                    <a:pt x="36" y="72"/>
                    <a:pt x="36" y="71"/>
                    <a:pt x="36" y="71"/>
                  </a:cubicBezTo>
                  <a:cubicBezTo>
                    <a:pt x="34" y="72"/>
                    <a:pt x="34" y="72"/>
                    <a:pt x="33" y="72"/>
                  </a:cubicBezTo>
                  <a:cubicBezTo>
                    <a:pt x="33" y="72"/>
                    <a:pt x="33" y="71"/>
                    <a:pt x="34" y="70"/>
                  </a:cubicBezTo>
                  <a:cubicBezTo>
                    <a:pt x="31" y="71"/>
                    <a:pt x="31" y="69"/>
                    <a:pt x="29" y="69"/>
                  </a:cubicBezTo>
                  <a:cubicBezTo>
                    <a:pt x="30" y="68"/>
                    <a:pt x="30" y="68"/>
                    <a:pt x="30" y="68"/>
                  </a:cubicBezTo>
                  <a:cubicBezTo>
                    <a:pt x="27" y="69"/>
                    <a:pt x="29" y="66"/>
                    <a:pt x="27" y="66"/>
                  </a:cubicBezTo>
                  <a:cubicBezTo>
                    <a:pt x="29" y="65"/>
                    <a:pt x="29" y="65"/>
                    <a:pt x="29" y="65"/>
                  </a:cubicBezTo>
                  <a:cubicBezTo>
                    <a:pt x="30" y="64"/>
                    <a:pt x="28" y="64"/>
                    <a:pt x="27" y="65"/>
                  </a:cubicBezTo>
                  <a:cubicBezTo>
                    <a:pt x="27" y="65"/>
                    <a:pt x="25" y="65"/>
                    <a:pt x="27" y="64"/>
                  </a:cubicBezTo>
                  <a:cubicBezTo>
                    <a:pt x="27" y="63"/>
                    <a:pt x="26" y="64"/>
                    <a:pt x="25" y="64"/>
                  </a:cubicBezTo>
                  <a:cubicBezTo>
                    <a:pt x="26" y="63"/>
                    <a:pt x="26" y="63"/>
                    <a:pt x="25" y="63"/>
                  </a:cubicBezTo>
                  <a:cubicBezTo>
                    <a:pt x="25" y="63"/>
                    <a:pt x="25" y="63"/>
                    <a:pt x="25" y="63"/>
                  </a:cubicBezTo>
                  <a:cubicBezTo>
                    <a:pt x="25" y="63"/>
                    <a:pt x="26" y="62"/>
                    <a:pt x="26" y="62"/>
                  </a:cubicBezTo>
                  <a:cubicBezTo>
                    <a:pt x="26" y="62"/>
                    <a:pt x="27" y="61"/>
                    <a:pt x="24" y="62"/>
                  </a:cubicBezTo>
                  <a:cubicBezTo>
                    <a:pt x="25" y="61"/>
                    <a:pt x="22" y="62"/>
                    <a:pt x="24" y="60"/>
                  </a:cubicBezTo>
                  <a:cubicBezTo>
                    <a:pt x="23" y="60"/>
                    <a:pt x="23" y="60"/>
                    <a:pt x="22" y="61"/>
                  </a:cubicBezTo>
                  <a:cubicBezTo>
                    <a:pt x="22" y="60"/>
                    <a:pt x="23" y="59"/>
                    <a:pt x="22" y="59"/>
                  </a:cubicBezTo>
                  <a:cubicBezTo>
                    <a:pt x="22" y="59"/>
                    <a:pt x="23" y="59"/>
                    <a:pt x="23" y="58"/>
                  </a:cubicBezTo>
                  <a:cubicBezTo>
                    <a:pt x="22" y="59"/>
                    <a:pt x="22" y="59"/>
                    <a:pt x="22" y="59"/>
                  </a:cubicBezTo>
                  <a:cubicBezTo>
                    <a:pt x="20" y="59"/>
                    <a:pt x="22" y="56"/>
                    <a:pt x="22" y="56"/>
                  </a:cubicBezTo>
                  <a:cubicBezTo>
                    <a:pt x="19" y="55"/>
                    <a:pt x="19" y="53"/>
                    <a:pt x="19" y="52"/>
                  </a:cubicBezTo>
                  <a:cubicBezTo>
                    <a:pt x="19" y="52"/>
                    <a:pt x="19" y="52"/>
                    <a:pt x="19" y="52"/>
                  </a:cubicBezTo>
                  <a:cubicBezTo>
                    <a:pt x="17" y="52"/>
                    <a:pt x="21" y="50"/>
                    <a:pt x="17" y="51"/>
                  </a:cubicBezTo>
                  <a:cubicBezTo>
                    <a:pt x="18" y="51"/>
                    <a:pt x="17" y="50"/>
                    <a:pt x="19" y="50"/>
                  </a:cubicBezTo>
                  <a:cubicBezTo>
                    <a:pt x="17" y="50"/>
                    <a:pt x="19" y="48"/>
                    <a:pt x="17" y="49"/>
                  </a:cubicBezTo>
                  <a:cubicBezTo>
                    <a:pt x="18" y="49"/>
                    <a:pt x="18" y="49"/>
                    <a:pt x="18" y="49"/>
                  </a:cubicBezTo>
                  <a:cubicBezTo>
                    <a:pt x="19" y="48"/>
                    <a:pt x="17" y="48"/>
                    <a:pt x="18" y="47"/>
                  </a:cubicBezTo>
                  <a:cubicBezTo>
                    <a:pt x="18" y="47"/>
                    <a:pt x="18" y="47"/>
                    <a:pt x="19" y="47"/>
                  </a:cubicBezTo>
                  <a:cubicBezTo>
                    <a:pt x="20" y="46"/>
                    <a:pt x="16" y="47"/>
                    <a:pt x="19" y="46"/>
                  </a:cubicBezTo>
                  <a:cubicBezTo>
                    <a:pt x="19" y="46"/>
                    <a:pt x="17" y="47"/>
                    <a:pt x="17" y="47"/>
                  </a:cubicBezTo>
                  <a:cubicBezTo>
                    <a:pt x="18" y="45"/>
                    <a:pt x="16" y="44"/>
                    <a:pt x="15" y="43"/>
                  </a:cubicBezTo>
                  <a:cubicBezTo>
                    <a:pt x="16" y="42"/>
                    <a:pt x="19" y="42"/>
                    <a:pt x="17" y="42"/>
                  </a:cubicBezTo>
                  <a:cubicBezTo>
                    <a:pt x="17" y="41"/>
                    <a:pt x="16" y="42"/>
                    <a:pt x="16" y="42"/>
                  </a:cubicBezTo>
                  <a:cubicBezTo>
                    <a:pt x="15" y="42"/>
                    <a:pt x="19" y="40"/>
                    <a:pt x="18" y="41"/>
                  </a:cubicBezTo>
                  <a:cubicBezTo>
                    <a:pt x="16" y="41"/>
                    <a:pt x="17" y="41"/>
                    <a:pt x="16" y="41"/>
                  </a:cubicBezTo>
                  <a:cubicBezTo>
                    <a:pt x="17" y="40"/>
                    <a:pt x="18" y="39"/>
                    <a:pt x="17" y="40"/>
                  </a:cubicBezTo>
                  <a:cubicBezTo>
                    <a:pt x="17" y="39"/>
                    <a:pt x="17" y="39"/>
                    <a:pt x="17" y="39"/>
                  </a:cubicBezTo>
                  <a:cubicBezTo>
                    <a:pt x="15" y="40"/>
                    <a:pt x="16" y="39"/>
                    <a:pt x="13" y="39"/>
                  </a:cubicBezTo>
                  <a:cubicBezTo>
                    <a:pt x="11" y="37"/>
                    <a:pt x="9" y="35"/>
                    <a:pt x="7" y="32"/>
                  </a:cubicBezTo>
                  <a:cubicBezTo>
                    <a:pt x="7" y="29"/>
                    <a:pt x="5" y="27"/>
                    <a:pt x="5" y="24"/>
                  </a:cubicBezTo>
                  <a:cubicBezTo>
                    <a:pt x="7" y="22"/>
                    <a:pt x="7" y="22"/>
                    <a:pt x="6" y="22"/>
                  </a:cubicBezTo>
                  <a:cubicBezTo>
                    <a:pt x="7" y="22"/>
                    <a:pt x="7" y="22"/>
                    <a:pt x="7" y="22"/>
                  </a:cubicBezTo>
                  <a:cubicBezTo>
                    <a:pt x="5" y="22"/>
                    <a:pt x="6" y="21"/>
                    <a:pt x="5" y="22"/>
                  </a:cubicBezTo>
                  <a:cubicBezTo>
                    <a:pt x="5" y="21"/>
                    <a:pt x="4" y="20"/>
                    <a:pt x="3" y="19"/>
                  </a:cubicBezTo>
                  <a:cubicBezTo>
                    <a:pt x="4" y="19"/>
                    <a:pt x="5" y="18"/>
                    <a:pt x="5" y="18"/>
                  </a:cubicBezTo>
                  <a:cubicBezTo>
                    <a:pt x="4" y="19"/>
                    <a:pt x="4" y="19"/>
                    <a:pt x="4" y="19"/>
                  </a:cubicBezTo>
                  <a:cubicBezTo>
                    <a:pt x="4" y="18"/>
                    <a:pt x="4" y="18"/>
                    <a:pt x="4" y="18"/>
                  </a:cubicBezTo>
                  <a:cubicBezTo>
                    <a:pt x="4" y="18"/>
                    <a:pt x="3" y="18"/>
                    <a:pt x="2" y="19"/>
                  </a:cubicBezTo>
                  <a:cubicBezTo>
                    <a:pt x="0" y="17"/>
                    <a:pt x="3" y="13"/>
                    <a:pt x="1" y="11"/>
                  </a:cubicBezTo>
                  <a:cubicBezTo>
                    <a:pt x="2" y="10"/>
                    <a:pt x="1" y="9"/>
                    <a:pt x="0" y="9"/>
                  </a:cubicBezTo>
                  <a:cubicBezTo>
                    <a:pt x="2" y="6"/>
                    <a:pt x="4" y="3"/>
                    <a:pt x="1" y="2"/>
                  </a:cubicBezTo>
                  <a:cubicBezTo>
                    <a:pt x="1" y="2"/>
                    <a:pt x="6" y="1"/>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68" name="Freeform 67"/>
            <p:cNvSpPr/>
            <p:nvPr/>
          </p:nvSpPr>
          <p:spPr bwMode="auto">
            <a:xfrm>
              <a:off x="9099550" y="2044701"/>
              <a:ext cx="7937" cy="7938"/>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0" y="1"/>
                    <a:pt x="1" y="0"/>
                    <a:pt x="2"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69" name="Freeform 68"/>
            <p:cNvSpPr/>
            <p:nvPr/>
          </p:nvSpPr>
          <p:spPr bwMode="auto">
            <a:xfrm>
              <a:off x="9115425" y="2003426"/>
              <a:ext cx="3175" cy="3175"/>
            </a:xfrm>
            <a:custGeom>
              <a:avLst/>
              <a:gdLst>
                <a:gd name="T0" fmla="*/ 0 w 1"/>
                <a:gd name="T1" fmla="*/ 1 h 1"/>
                <a:gd name="T2" fmla="*/ 1 w 1"/>
                <a:gd name="T3" fmla="*/ 1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1" y="1"/>
                  </a:cubicBezTo>
                  <a:cubicBezTo>
                    <a:pt x="1" y="1"/>
                    <a:pt x="1" y="0"/>
                    <a:pt x="1" y="1"/>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70" name="Freeform 69"/>
            <p:cNvSpPr/>
            <p:nvPr/>
          </p:nvSpPr>
          <p:spPr bwMode="auto">
            <a:xfrm>
              <a:off x="9115425" y="2000251"/>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1"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71" name="Rectangle 70"/>
            <p:cNvSpPr>
              <a:spLocks noChangeArrowheads="1"/>
            </p:cNvSpPr>
            <p:nvPr/>
          </p:nvSpPr>
          <p:spPr bwMode="auto">
            <a:xfrm>
              <a:off x="9121775" y="1989138"/>
              <a:ext cx="4762"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72" name="Freeform 71"/>
            <p:cNvSpPr/>
            <p:nvPr/>
          </p:nvSpPr>
          <p:spPr bwMode="auto">
            <a:xfrm>
              <a:off x="9115425" y="1992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73" name="Freeform 72"/>
            <p:cNvSpPr/>
            <p:nvPr/>
          </p:nvSpPr>
          <p:spPr bwMode="auto">
            <a:xfrm>
              <a:off x="9115425" y="1976438"/>
              <a:ext cx="6350" cy="4763"/>
            </a:xfrm>
            <a:custGeom>
              <a:avLst/>
              <a:gdLst>
                <a:gd name="T0" fmla="*/ 1 w 2"/>
                <a:gd name="T1" fmla="*/ 0 h 1"/>
                <a:gd name="T2" fmla="*/ 1 w 2"/>
                <a:gd name="T3" fmla="*/ 0 h 1"/>
                <a:gd name="T4" fmla="*/ 1 w 2"/>
                <a:gd name="T5" fmla="*/ 0 h 1"/>
              </a:gdLst>
              <a:ahLst/>
              <a:cxnLst>
                <a:cxn ang="0">
                  <a:pos x="T0" y="T1"/>
                </a:cxn>
                <a:cxn ang="0">
                  <a:pos x="T2" y="T3"/>
                </a:cxn>
                <a:cxn ang="0">
                  <a:pos x="T4" y="T5"/>
                </a:cxn>
              </a:cxnLst>
              <a:rect l="0" t="0" r="r" b="b"/>
              <a:pathLst>
                <a:path w="2" h="1">
                  <a:moveTo>
                    <a:pt x="1" y="0"/>
                  </a:moveTo>
                  <a:cubicBezTo>
                    <a:pt x="0" y="0"/>
                    <a:pt x="0" y="1"/>
                    <a:pt x="1" y="0"/>
                  </a:cubicBezTo>
                  <a:cubicBezTo>
                    <a:pt x="0"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74" name="Freeform 73"/>
            <p:cNvSpPr/>
            <p:nvPr/>
          </p:nvSpPr>
          <p:spPr bwMode="auto">
            <a:xfrm>
              <a:off x="9110663" y="1973263"/>
              <a:ext cx="4762"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0"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75" name="Freeform 74"/>
            <p:cNvSpPr/>
            <p:nvPr/>
          </p:nvSpPr>
          <p:spPr bwMode="auto">
            <a:xfrm>
              <a:off x="9047163" y="1898651"/>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76" name="Freeform 75"/>
            <p:cNvSpPr/>
            <p:nvPr/>
          </p:nvSpPr>
          <p:spPr bwMode="auto">
            <a:xfrm>
              <a:off x="9031288" y="1852613"/>
              <a:ext cx="4762" cy="4763"/>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1"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77" name="Freeform 76"/>
            <p:cNvSpPr/>
            <p:nvPr/>
          </p:nvSpPr>
          <p:spPr bwMode="auto">
            <a:xfrm>
              <a:off x="9001125" y="1841501"/>
              <a:ext cx="7937"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78" name="Freeform 77"/>
            <p:cNvSpPr/>
            <p:nvPr/>
          </p:nvSpPr>
          <p:spPr bwMode="auto">
            <a:xfrm>
              <a:off x="9637713" y="2033588"/>
              <a:ext cx="7937" cy="3175"/>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1"/>
                    <a:pt x="2" y="1"/>
                    <a:pt x="1" y="1"/>
                  </a:cubicBezTo>
                  <a:cubicBezTo>
                    <a:pt x="1"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79" name="Freeform 78"/>
            <p:cNvSpPr/>
            <p:nvPr/>
          </p:nvSpPr>
          <p:spPr bwMode="auto">
            <a:xfrm>
              <a:off x="9645650" y="1649413"/>
              <a:ext cx="225425" cy="392113"/>
            </a:xfrm>
            <a:custGeom>
              <a:avLst/>
              <a:gdLst>
                <a:gd name="T0" fmla="*/ 51 w 60"/>
                <a:gd name="T1" fmla="*/ 14 h 104"/>
                <a:gd name="T2" fmla="*/ 50 w 60"/>
                <a:gd name="T3" fmla="*/ 17 h 104"/>
                <a:gd name="T4" fmla="*/ 51 w 60"/>
                <a:gd name="T5" fmla="*/ 25 h 104"/>
                <a:gd name="T6" fmla="*/ 49 w 60"/>
                <a:gd name="T7" fmla="*/ 27 h 104"/>
                <a:gd name="T8" fmla="*/ 44 w 60"/>
                <a:gd name="T9" fmla="*/ 33 h 104"/>
                <a:gd name="T10" fmla="*/ 43 w 60"/>
                <a:gd name="T11" fmla="*/ 35 h 104"/>
                <a:gd name="T12" fmla="*/ 43 w 60"/>
                <a:gd name="T13" fmla="*/ 40 h 104"/>
                <a:gd name="T14" fmla="*/ 40 w 60"/>
                <a:gd name="T15" fmla="*/ 42 h 104"/>
                <a:gd name="T16" fmla="*/ 38 w 60"/>
                <a:gd name="T17" fmla="*/ 43 h 104"/>
                <a:gd name="T18" fmla="*/ 39 w 60"/>
                <a:gd name="T19" fmla="*/ 46 h 104"/>
                <a:gd name="T20" fmla="*/ 39 w 60"/>
                <a:gd name="T21" fmla="*/ 51 h 104"/>
                <a:gd name="T22" fmla="*/ 38 w 60"/>
                <a:gd name="T23" fmla="*/ 53 h 104"/>
                <a:gd name="T24" fmla="*/ 38 w 60"/>
                <a:gd name="T25" fmla="*/ 56 h 104"/>
                <a:gd name="T26" fmla="*/ 36 w 60"/>
                <a:gd name="T27" fmla="*/ 57 h 104"/>
                <a:gd name="T28" fmla="*/ 34 w 60"/>
                <a:gd name="T29" fmla="*/ 61 h 104"/>
                <a:gd name="T30" fmla="*/ 31 w 60"/>
                <a:gd name="T31" fmla="*/ 64 h 104"/>
                <a:gd name="T32" fmla="*/ 31 w 60"/>
                <a:gd name="T33" fmla="*/ 66 h 104"/>
                <a:gd name="T34" fmla="*/ 29 w 60"/>
                <a:gd name="T35" fmla="*/ 66 h 104"/>
                <a:gd name="T36" fmla="*/ 30 w 60"/>
                <a:gd name="T37" fmla="*/ 68 h 104"/>
                <a:gd name="T38" fmla="*/ 29 w 60"/>
                <a:gd name="T39" fmla="*/ 69 h 104"/>
                <a:gd name="T40" fmla="*/ 29 w 60"/>
                <a:gd name="T41" fmla="*/ 71 h 104"/>
                <a:gd name="T42" fmla="*/ 26 w 60"/>
                <a:gd name="T43" fmla="*/ 76 h 104"/>
                <a:gd name="T44" fmla="*/ 25 w 60"/>
                <a:gd name="T45" fmla="*/ 78 h 104"/>
                <a:gd name="T46" fmla="*/ 24 w 60"/>
                <a:gd name="T47" fmla="*/ 80 h 104"/>
                <a:gd name="T48" fmla="*/ 21 w 60"/>
                <a:gd name="T49" fmla="*/ 84 h 104"/>
                <a:gd name="T50" fmla="*/ 17 w 60"/>
                <a:gd name="T51" fmla="*/ 82 h 104"/>
                <a:gd name="T52" fmla="*/ 20 w 60"/>
                <a:gd name="T53" fmla="*/ 86 h 104"/>
                <a:gd name="T54" fmla="*/ 23 w 60"/>
                <a:gd name="T55" fmla="*/ 90 h 104"/>
                <a:gd name="T56" fmla="*/ 21 w 60"/>
                <a:gd name="T57" fmla="*/ 91 h 104"/>
                <a:gd name="T58" fmla="*/ 22 w 60"/>
                <a:gd name="T59" fmla="*/ 92 h 104"/>
                <a:gd name="T60" fmla="*/ 20 w 60"/>
                <a:gd name="T61" fmla="*/ 92 h 104"/>
                <a:gd name="T62" fmla="*/ 16 w 60"/>
                <a:gd name="T63" fmla="*/ 92 h 104"/>
                <a:gd name="T64" fmla="*/ 18 w 60"/>
                <a:gd name="T65" fmla="*/ 95 h 104"/>
                <a:gd name="T66" fmla="*/ 16 w 60"/>
                <a:gd name="T67" fmla="*/ 95 h 104"/>
                <a:gd name="T68" fmla="*/ 18 w 60"/>
                <a:gd name="T69" fmla="*/ 98 h 104"/>
                <a:gd name="T70" fmla="*/ 17 w 60"/>
                <a:gd name="T71" fmla="*/ 99 h 104"/>
                <a:gd name="T72" fmla="*/ 12 w 60"/>
                <a:gd name="T73" fmla="*/ 96 h 104"/>
                <a:gd name="T74" fmla="*/ 14 w 60"/>
                <a:gd name="T75" fmla="*/ 100 h 104"/>
                <a:gd name="T76" fmla="*/ 6 w 60"/>
                <a:gd name="T77" fmla="*/ 100 h 104"/>
                <a:gd name="T78" fmla="*/ 4 w 60"/>
                <a:gd name="T79" fmla="*/ 101 h 104"/>
                <a:gd name="T80" fmla="*/ 3 w 60"/>
                <a:gd name="T81" fmla="*/ 103 h 104"/>
                <a:gd name="T82" fmla="*/ 1 w 60"/>
                <a:gd name="T83" fmla="*/ 101 h 104"/>
                <a:gd name="T84" fmla="*/ 4 w 60"/>
                <a:gd name="T85" fmla="*/ 100 h 104"/>
                <a:gd name="T86" fmla="*/ 2 w 60"/>
                <a:gd name="T87" fmla="*/ 93 h 104"/>
                <a:gd name="T88" fmla="*/ 5 w 60"/>
                <a:gd name="T89" fmla="*/ 85 h 104"/>
                <a:gd name="T90" fmla="*/ 8 w 60"/>
                <a:gd name="T91" fmla="*/ 76 h 104"/>
                <a:gd name="T92" fmla="*/ 10 w 60"/>
                <a:gd name="T93" fmla="*/ 70 h 104"/>
                <a:gd name="T94" fmla="*/ 12 w 60"/>
                <a:gd name="T95" fmla="*/ 65 h 104"/>
                <a:gd name="T96" fmla="*/ 19 w 60"/>
                <a:gd name="T97" fmla="*/ 55 h 104"/>
                <a:gd name="T98" fmla="*/ 23 w 60"/>
                <a:gd name="T99" fmla="*/ 51 h 104"/>
                <a:gd name="T100" fmla="*/ 28 w 60"/>
                <a:gd name="T101" fmla="*/ 46 h 104"/>
                <a:gd name="T102" fmla="*/ 36 w 60"/>
                <a:gd name="T103" fmla="*/ 22 h 104"/>
                <a:gd name="T104" fmla="*/ 39 w 60"/>
                <a:gd name="T105" fmla="*/ 16 h 104"/>
                <a:gd name="T106" fmla="*/ 56 w 60"/>
                <a:gd name="T107" fmla="*/ 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 h="104">
                  <a:moveTo>
                    <a:pt x="56" y="4"/>
                  </a:moveTo>
                  <a:cubicBezTo>
                    <a:pt x="60" y="7"/>
                    <a:pt x="55" y="6"/>
                    <a:pt x="57" y="9"/>
                  </a:cubicBezTo>
                  <a:cubicBezTo>
                    <a:pt x="57" y="9"/>
                    <a:pt x="54" y="8"/>
                    <a:pt x="55" y="9"/>
                  </a:cubicBezTo>
                  <a:cubicBezTo>
                    <a:pt x="57" y="11"/>
                    <a:pt x="54" y="13"/>
                    <a:pt x="51" y="13"/>
                  </a:cubicBezTo>
                  <a:cubicBezTo>
                    <a:pt x="50" y="12"/>
                    <a:pt x="50" y="12"/>
                    <a:pt x="50" y="12"/>
                  </a:cubicBezTo>
                  <a:cubicBezTo>
                    <a:pt x="50" y="12"/>
                    <a:pt x="52" y="14"/>
                    <a:pt x="51" y="14"/>
                  </a:cubicBezTo>
                  <a:cubicBezTo>
                    <a:pt x="51" y="14"/>
                    <a:pt x="51" y="14"/>
                    <a:pt x="50" y="13"/>
                  </a:cubicBezTo>
                  <a:cubicBezTo>
                    <a:pt x="51" y="14"/>
                    <a:pt x="50" y="14"/>
                    <a:pt x="51" y="15"/>
                  </a:cubicBezTo>
                  <a:cubicBezTo>
                    <a:pt x="49" y="14"/>
                    <a:pt x="49" y="14"/>
                    <a:pt x="49" y="14"/>
                  </a:cubicBezTo>
                  <a:cubicBezTo>
                    <a:pt x="50" y="15"/>
                    <a:pt x="50" y="15"/>
                    <a:pt x="50" y="15"/>
                  </a:cubicBezTo>
                  <a:cubicBezTo>
                    <a:pt x="54" y="17"/>
                    <a:pt x="49" y="16"/>
                    <a:pt x="51" y="18"/>
                  </a:cubicBezTo>
                  <a:cubicBezTo>
                    <a:pt x="50" y="17"/>
                    <a:pt x="50" y="17"/>
                    <a:pt x="50" y="17"/>
                  </a:cubicBezTo>
                  <a:cubicBezTo>
                    <a:pt x="52" y="19"/>
                    <a:pt x="50" y="21"/>
                    <a:pt x="51" y="22"/>
                  </a:cubicBezTo>
                  <a:cubicBezTo>
                    <a:pt x="49" y="21"/>
                    <a:pt x="49" y="21"/>
                    <a:pt x="49" y="21"/>
                  </a:cubicBezTo>
                  <a:cubicBezTo>
                    <a:pt x="50" y="22"/>
                    <a:pt x="50" y="23"/>
                    <a:pt x="50" y="23"/>
                  </a:cubicBezTo>
                  <a:cubicBezTo>
                    <a:pt x="49" y="22"/>
                    <a:pt x="51" y="24"/>
                    <a:pt x="50" y="24"/>
                  </a:cubicBezTo>
                  <a:cubicBezTo>
                    <a:pt x="50" y="24"/>
                    <a:pt x="50" y="24"/>
                    <a:pt x="50" y="24"/>
                  </a:cubicBezTo>
                  <a:cubicBezTo>
                    <a:pt x="51" y="25"/>
                    <a:pt x="49" y="24"/>
                    <a:pt x="51" y="25"/>
                  </a:cubicBezTo>
                  <a:cubicBezTo>
                    <a:pt x="49" y="25"/>
                    <a:pt x="49" y="25"/>
                    <a:pt x="49" y="25"/>
                  </a:cubicBezTo>
                  <a:cubicBezTo>
                    <a:pt x="51" y="26"/>
                    <a:pt x="48" y="25"/>
                    <a:pt x="49" y="25"/>
                  </a:cubicBezTo>
                  <a:cubicBezTo>
                    <a:pt x="49" y="26"/>
                    <a:pt x="49" y="26"/>
                    <a:pt x="49" y="26"/>
                  </a:cubicBezTo>
                  <a:cubicBezTo>
                    <a:pt x="50" y="26"/>
                    <a:pt x="49" y="26"/>
                    <a:pt x="49" y="26"/>
                  </a:cubicBezTo>
                  <a:cubicBezTo>
                    <a:pt x="49" y="26"/>
                    <a:pt x="49" y="26"/>
                    <a:pt x="49" y="26"/>
                  </a:cubicBezTo>
                  <a:cubicBezTo>
                    <a:pt x="49" y="27"/>
                    <a:pt x="48" y="26"/>
                    <a:pt x="49" y="27"/>
                  </a:cubicBezTo>
                  <a:cubicBezTo>
                    <a:pt x="48" y="27"/>
                    <a:pt x="49" y="27"/>
                    <a:pt x="47" y="26"/>
                  </a:cubicBezTo>
                  <a:cubicBezTo>
                    <a:pt x="48" y="28"/>
                    <a:pt x="47" y="30"/>
                    <a:pt x="46" y="31"/>
                  </a:cubicBezTo>
                  <a:cubicBezTo>
                    <a:pt x="45" y="31"/>
                    <a:pt x="45" y="31"/>
                    <a:pt x="44" y="31"/>
                  </a:cubicBezTo>
                  <a:cubicBezTo>
                    <a:pt x="44" y="31"/>
                    <a:pt x="44" y="32"/>
                    <a:pt x="45" y="32"/>
                  </a:cubicBezTo>
                  <a:cubicBezTo>
                    <a:pt x="45" y="32"/>
                    <a:pt x="44" y="32"/>
                    <a:pt x="44" y="32"/>
                  </a:cubicBezTo>
                  <a:cubicBezTo>
                    <a:pt x="43" y="32"/>
                    <a:pt x="45" y="33"/>
                    <a:pt x="44" y="33"/>
                  </a:cubicBezTo>
                  <a:cubicBezTo>
                    <a:pt x="43" y="32"/>
                    <a:pt x="43" y="32"/>
                    <a:pt x="43" y="32"/>
                  </a:cubicBezTo>
                  <a:cubicBezTo>
                    <a:pt x="44" y="33"/>
                    <a:pt x="44" y="33"/>
                    <a:pt x="44" y="34"/>
                  </a:cubicBezTo>
                  <a:cubicBezTo>
                    <a:pt x="44" y="34"/>
                    <a:pt x="43" y="33"/>
                    <a:pt x="43" y="33"/>
                  </a:cubicBezTo>
                  <a:cubicBezTo>
                    <a:pt x="44" y="34"/>
                    <a:pt x="42" y="34"/>
                    <a:pt x="43" y="34"/>
                  </a:cubicBezTo>
                  <a:cubicBezTo>
                    <a:pt x="42" y="34"/>
                    <a:pt x="42" y="34"/>
                    <a:pt x="42" y="34"/>
                  </a:cubicBezTo>
                  <a:cubicBezTo>
                    <a:pt x="41" y="34"/>
                    <a:pt x="44" y="35"/>
                    <a:pt x="43" y="35"/>
                  </a:cubicBezTo>
                  <a:cubicBezTo>
                    <a:pt x="42" y="34"/>
                    <a:pt x="42" y="34"/>
                    <a:pt x="42" y="34"/>
                  </a:cubicBezTo>
                  <a:cubicBezTo>
                    <a:pt x="44" y="36"/>
                    <a:pt x="43" y="36"/>
                    <a:pt x="43" y="37"/>
                  </a:cubicBezTo>
                  <a:cubicBezTo>
                    <a:pt x="43" y="37"/>
                    <a:pt x="43" y="37"/>
                    <a:pt x="43" y="37"/>
                  </a:cubicBezTo>
                  <a:cubicBezTo>
                    <a:pt x="43" y="37"/>
                    <a:pt x="42" y="37"/>
                    <a:pt x="42" y="38"/>
                  </a:cubicBezTo>
                  <a:cubicBezTo>
                    <a:pt x="42" y="38"/>
                    <a:pt x="40" y="37"/>
                    <a:pt x="40" y="37"/>
                  </a:cubicBezTo>
                  <a:cubicBezTo>
                    <a:pt x="42" y="39"/>
                    <a:pt x="40" y="39"/>
                    <a:pt x="43" y="40"/>
                  </a:cubicBezTo>
                  <a:cubicBezTo>
                    <a:pt x="42" y="40"/>
                    <a:pt x="41" y="40"/>
                    <a:pt x="42" y="41"/>
                  </a:cubicBezTo>
                  <a:cubicBezTo>
                    <a:pt x="41" y="40"/>
                    <a:pt x="39" y="40"/>
                    <a:pt x="39" y="39"/>
                  </a:cubicBezTo>
                  <a:cubicBezTo>
                    <a:pt x="38" y="39"/>
                    <a:pt x="38" y="39"/>
                    <a:pt x="38" y="39"/>
                  </a:cubicBezTo>
                  <a:cubicBezTo>
                    <a:pt x="37" y="38"/>
                    <a:pt x="38" y="39"/>
                    <a:pt x="37" y="38"/>
                  </a:cubicBezTo>
                  <a:cubicBezTo>
                    <a:pt x="37" y="38"/>
                    <a:pt x="38" y="39"/>
                    <a:pt x="37" y="39"/>
                  </a:cubicBezTo>
                  <a:cubicBezTo>
                    <a:pt x="38" y="40"/>
                    <a:pt x="40" y="42"/>
                    <a:pt x="40" y="42"/>
                  </a:cubicBezTo>
                  <a:cubicBezTo>
                    <a:pt x="40" y="42"/>
                    <a:pt x="38" y="41"/>
                    <a:pt x="38" y="41"/>
                  </a:cubicBezTo>
                  <a:cubicBezTo>
                    <a:pt x="41" y="44"/>
                    <a:pt x="41" y="44"/>
                    <a:pt x="41" y="44"/>
                  </a:cubicBezTo>
                  <a:cubicBezTo>
                    <a:pt x="41" y="44"/>
                    <a:pt x="40" y="43"/>
                    <a:pt x="40" y="43"/>
                  </a:cubicBezTo>
                  <a:cubicBezTo>
                    <a:pt x="41" y="44"/>
                    <a:pt x="41" y="44"/>
                    <a:pt x="41" y="44"/>
                  </a:cubicBezTo>
                  <a:cubicBezTo>
                    <a:pt x="41" y="44"/>
                    <a:pt x="41" y="45"/>
                    <a:pt x="39" y="44"/>
                  </a:cubicBezTo>
                  <a:cubicBezTo>
                    <a:pt x="39" y="44"/>
                    <a:pt x="39" y="44"/>
                    <a:pt x="38" y="43"/>
                  </a:cubicBezTo>
                  <a:cubicBezTo>
                    <a:pt x="38" y="44"/>
                    <a:pt x="39" y="44"/>
                    <a:pt x="39" y="44"/>
                  </a:cubicBezTo>
                  <a:cubicBezTo>
                    <a:pt x="38" y="44"/>
                    <a:pt x="38" y="44"/>
                    <a:pt x="38" y="44"/>
                  </a:cubicBezTo>
                  <a:cubicBezTo>
                    <a:pt x="38" y="44"/>
                    <a:pt x="39" y="45"/>
                    <a:pt x="40" y="46"/>
                  </a:cubicBezTo>
                  <a:cubicBezTo>
                    <a:pt x="40" y="46"/>
                    <a:pt x="39" y="45"/>
                    <a:pt x="40" y="45"/>
                  </a:cubicBezTo>
                  <a:cubicBezTo>
                    <a:pt x="41" y="46"/>
                    <a:pt x="41" y="47"/>
                    <a:pt x="41" y="47"/>
                  </a:cubicBezTo>
                  <a:cubicBezTo>
                    <a:pt x="39" y="46"/>
                    <a:pt x="39" y="46"/>
                    <a:pt x="39" y="46"/>
                  </a:cubicBezTo>
                  <a:cubicBezTo>
                    <a:pt x="41" y="47"/>
                    <a:pt x="41" y="48"/>
                    <a:pt x="41" y="49"/>
                  </a:cubicBezTo>
                  <a:cubicBezTo>
                    <a:pt x="42" y="49"/>
                    <a:pt x="40" y="48"/>
                    <a:pt x="40" y="48"/>
                  </a:cubicBezTo>
                  <a:cubicBezTo>
                    <a:pt x="39" y="48"/>
                    <a:pt x="41" y="50"/>
                    <a:pt x="39" y="50"/>
                  </a:cubicBezTo>
                  <a:cubicBezTo>
                    <a:pt x="39" y="49"/>
                    <a:pt x="40" y="50"/>
                    <a:pt x="40" y="50"/>
                  </a:cubicBezTo>
                  <a:cubicBezTo>
                    <a:pt x="40" y="50"/>
                    <a:pt x="39" y="49"/>
                    <a:pt x="39" y="50"/>
                  </a:cubicBezTo>
                  <a:cubicBezTo>
                    <a:pt x="38" y="50"/>
                    <a:pt x="39" y="50"/>
                    <a:pt x="39" y="51"/>
                  </a:cubicBezTo>
                  <a:cubicBezTo>
                    <a:pt x="40" y="51"/>
                    <a:pt x="39" y="50"/>
                    <a:pt x="39" y="50"/>
                  </a:cubicBezTo>
                  <a:cubicBezTo>
                    <a:pt x="39" y="51"/>
                    <a:pt x="40" y="53"/>
                    <a:pt x="38" y="53"/>
                  </a:cubicBezTo>
                  <a:cubicBezTo>
                    <a:pt x="39" y="53"/>
                    <a:pt x="40" y="54"/>
                    <a:pt x="40" y="54"/>
                  </a:cubicBezTo>
                  <a:cubicBezTo>
                    <a:pt x="39" y="53"/>
                    <a:pt x="39" y="53"/>
                    <a:pt x="39" y="53"/>
                  </a:cubicBezTo>
                  <a:cubicBezTo>
                    <a:pt x="38" y="53"/>
                    <a:pt x="39" y="54"/>
                    <a:pt x="38" y="53"/>
                  </a:cubicBezTo>
                  <a:cubicBezTo>
                    <a:pt x="39" y="54"/>
                    <a:pt x="37" y="51"/>
                    <a:pt x="38" y="53"/>
                  </a:cubicBezTo>
                  <a:cubicBezTo>
                    <a:pt x="37" y="52"/>
                    <a:pt x="39" y="54"/>
                    <a:pt x="38" y="53"/>
                  </a:cubicBezTo>
                  <a:cubicBezTo>
                    <a:pt x="38" y="53"/>
                    <a:pt x="39" y="55"/>
                    <a:pt x="38" y="54"/>
                  </a:cubicBezTo>
                  <a:cubicBezTo>
                    <a:pt x="38" y="54"/>
                    <a:pt x="36" y="53"/>
                    <a:pt x="36" y="53"/>
                  </a:cubicBezTo>
                  <a:cubicBezTo>
                    <a:pt x="36" y="54"/>
                    <a:pt x="37" y="54"/>
                    <a:pt x="37" y="54"/>
                  </a:cubicBezTo>
                  <a:cubicBezTo>
                    <a:pt x="37" y="55"/>
                    <a:pt x="37" y="55"/>
                    <a:pt x="37" y="55"/>
                  </a:cubicBezTo>
                  <a:cubicBezTo>
                    <a:pt x="38" y="55"/>
                    <a:pt x="37" y="55"/>
                    <a:pt x="38" y="56"/>
                  </a:cubicBezTo>
                  <a:cubicBezTo>
                    <a:pt x="37" y="55"/>
                    <a:pt x="38" y="56"/>
                    <a:pt x="37" y="55"/>
                  </a:cubicBezTo>
                  <a:cubicBezTo>
                    <a:pt x="35" y="54"/>
                    <a:pt x="35" y="54"/>
                    <a:pt x="35" y="54"/>
                  </a:cubicBezTo>
                  <a:cubicBezTo>
                    <a:pt x="35" y="55"/>
                    <a:pt x="37" y="56"/>
                    <a:pt x="37" y="56"/>
                  </a:cubicBezTo>
                  <a:cubicBezTo>
                    <a:pt x="36" y="56"/>
                    <a:pt x="36" y="56"/>
                    <a:pt x="36" y="56"/>
                  </a:cubicBezTo>
                  <a:cubicBezTo>
                    <a:pt x="39" y="57"/>
                    <a:pt x="36" y="56"/>
                    <a:pt x="38" y="57"/>
                  </a:cubicBezTo>
                  <a:cubicBezTo>
                    <a:pt x="37" y="57"/>
                    <a:pt x="37" y="58"/>
                    <a:pt x="36" y="57"/>
                  </a:cubicBezTo>
                  <a:cubicBezTo>
                    <a:pt x="36" y="58"/>
                    <a:pt x="37" y="59"/>
                    <a:pt x="36" y="59"/>
                  </a:cubicBezTo>
                  <a:cubicBezTo>
                    <a:pt x="36" y="59"/>
                    <a:pt x="36" y="59"/>
                    <a:pt x="35" y="58"/>
                  </a:cubicBezTo>
                  <a:cubicBezTo>
                    <a:pt x="35" y="58"/>
                    <a:pt x="35" y="58"/>
                    <a:pt x="35" y="59"/>
                  </a:cubicBezTo>
                  <a:cubicBezTo>
                    <a:pt x="35" y="59"/>
                    <a:pt x="34" y="58"/>
                    <a:pt x="33" y="58"/>
                  </a:cubicBezTo>
                  <a:cubicBezTo>
                    <a:pt x="33" y="59"/>
                    <a:pt x="35" y="60"/>
                    <a:pt x="35" y="60"/>
                  </a:cubicBezTo>
                  <a:cubicBezTo>
                    <a:pt x="33" y="59"/>
                    <a:pt x="37" y="62"/>
                    <a:pt x="34" y="61"/>
                  </a:cubicBezTo>
                  <a:cubicBezTo>
                    <a:pt x="34" y="60"/>
                    <a:pt x="33" y="60"/>
                    <a:pt x="33" y="60"/>
                  </a:cubicBezTo>
                  <a:cubicBezTo>
                    <a:pt x="30" y="58"/>
                    <a:pt x="34" y="61"/>
                    <a:pt x="33" y="61"/>
                  </a:cubicBezTo>
                  <a:cubicBezTo>
                    <a:pt x="35" y="62"/>
                    <a:pt x="35" y="62"/>
                    <a:pt x="35" y="62"/>
                  </a:cubicBezTo>
                  <a:cubicBezTo>
                    <a:pt x="33" y="61"/>
                    <a:pt x="35" y="63"/>
                    <a:pt x="34" y="62"/>
                  </a:cubicBezTo>
                  <a:cubicBezTo>
                    <a:pt x="34" y="62"/>
                    <a:pt x="33" y="62"/>
                    <a:pt x="34" y="63"/>
                  </a:cubicBezTo>
                  <a:cubicBezTo>
                    <a:pt x="33" y="63"/>
                    <a:pt x="34" y="65"/>
                    <a:pt x="31" y="64"/>
                  </a:cubicBezTo>
                  <a:cubicBezTo>
                    <a:pt x="31" y="64"/>
                    <a:pt x="31" y="64"/>
                    <a:pt x="32" y="64"/>
                  </a:cubicBezTo>
                  <a:cubicBezTo>
                    <a:pt x="33" y="65"/>
                    <a:pt x="31" y="64"/>
                    <a:pt x="32" y="64"/>
                  </a:cubicBezTo>
                  <a:cubicBezTo>
                    <a:pt x="32" y="64"/>
                    <a:pt x="32" y="65"/>
                    <a:pt x="33" y="65"/>
                  </a:cubicBezTo>
                  <a:cubicBezTo>
                    <a:pt x="32" y="65"/>
                    <a:pt x="32" y="65"/>
                    <a:pt x="30" y="64"/>
                  </a:cubicBezTo>
                  <a:cubicBezTo>
                    <a:pt x="29" y="63"/>
                    <a:pt x="33" y="66"/>
                    <a:pt x="32" y="66"/>
                  </a:cubicBezTo>
                  <a:cubicBezTo>
                    <a:pt x="31" y="66"/>
                    <a:pt x="31" y="65"/>
                    <a:pt x="31" y="66"/>
                  </a:cubicBezTo>
                  <a:cubicBezTo>
                    <a:pt x="32" y="67"/>
                    <a:pt x="32" y="67"/>
                    <a:pt x="32" y="67"/>
                  </a:cubicBezTo>
                  <a:cubicBezTo>
                    <a:pt x="32" y="67"/>
                    <a:pt x="30" y="66"/>
                    <a:pt x="29" y="65"/>
                  </a:cubicBezTo>
                  <a:cubicBezTo>
                    <a:pt x="29" y="66"/>
                    <a:pt x="29" y="66"/>
                    <a:pt x="30" y="66"/>
                  </a:cubicBezTo>
                  <a:cubicBezTo>
                    <a:pt x="28" y="66"/>
                    <a:pt x="28" y="66"/>
                    <a:pt x="28" y="66"/>
                  </a:cubicBezTo>
                  <a:cubicBezTo>
                    <a:pt x="29" y="66"/>
                    <a:pt x="29" y="66"/>
                    <a:pt x="29" y="67"/>
                  </a:cubicBezTo>
                  <a:cubicBezTo>
                    <a:pt x="29" y="66"/>
                    <a:pt x="29" y="66"/>
                    <a:pt x="29" y="66"/>
                  </a:cubicBezTo>
                  <a:cubicBezTo>
                    <a:pt x="28" y="66"/>
                    <a:pt x="28" y="66"/>
                    <a:pt x="29" y="67"/>
                  </a:cubicBezTo>
                  <a:cubicBezTo>
                    <a:pt x="29" y="67"/>
                    <a:pt x="30" y="67"/>
                    <a:pt x="30" y="67"/>
                  </a:cubicBezTo>
                  <a:cubicBezTo>
                    <a:pt x="31" y="68"/>
                    <a:pt x="30" y="68"/>
                    <a:pt x="31" y="68"/>
                  </a:cubicBezTo>
                  <a:cubicBezTo>
                    <a:pt x="30" y="67"/>
                    <a:pt x="30" y="68"/>
                    <a:pt x="30" y="68"/>
                  </a:cubicBezTo>
                  <a:cubicBezTo>
                    <a:pt x="29" y="68"/>
                    <a:pt x="31" y="69"/>
                    <a:pt x="31" y="69"/>
                  </a:cubicBezTo>
                  <a:cubicBezTo>
                    <a:pt x="30" y="69"/>
                    <a:pt x="30" y="69"/>
                    <a:pt x="30" y="68"/>
                  </a:cubicBezTo>
                  <a:cubicBezTo>
                    <a:pt x="29" y="68"/>
                    <a:pt x="30" y="69"/>
                    <a:pt x="30" y="68"/>
                  </a:cubicBezTo>
                  <a:cubicBezTo>
                    <a:pt x="29" y="68"/>
                    <a:pt x="28" y="67"/>
                    <a:pt x="29" y="68"/>
                  </a:cubicBezTo>
                  <a:cubicBezTo>
                    <a:pt x="29" y="69"/>
                    <a:pt x="31" y="70"/>
                    <a:pt x="30" y="69"/>
                  </a:cubicBezTo>
                  <a:cubicBezTo>
                    <a:pt x="29" y="68"/>
                    <a:pt x="29" y="68"/>
                    <a:pt x="29" y="68"/>
                  </a:cubicBezTo>
                  <a:cubicBezTo>
                    <a:pt x="28" y="68"/>
                    <a:pt x="28" y="68"/>
                    <a:pt x="28" y="68"/>
                  </a:cubicBezTo>
                  <a:cubicBezTo>
                    <a:pt x="29" y="69"/>
                    <a:pt x="29" y="69"/>
                    <a:pt x="29" y="69"/>
                  </a:cubicBezTo>
                  <a:cubicBezTo>
                    <a:pt x="29" y="69"/>
                    <a:pt x="29" y="69"/>
                    <a:pt x="29" y="69"/>
                  </a:cubicBezTo>
                  <a:cubicBezTo>
                    <a:pt x="30" y="70"/>
                    <a:pt x="29" y="70"/>
                    <a:pt x="30" y="70"/>
                  </a:cubicBezTo>
                  <a:cubicBezTo>
                    <a:pt x="30" y="71"/>
                    <a:pt x="29" y="70"/>
                    <a:pt x="29" y="70"/>
                  </a:cubicBezTo>
                  <a:cubicBezTo>
                    <a:pt x="29" y="70"/>
                    <a:pt x="29" y="70"/>
                    <a:pt x="29" y="70"/>
                  </a:cubicBezTo>
                  <a:cubicBezTo>
                    <a:pt x="28" y="70"/>
                    <a:pt x="28" y="71"/>
                    <a:pt x="29" y="71"/>
                  </a:cubicBezTo>
                  <a:cubicBezTo>
                    <a:pt x="29" y="71"/>
                    <a:pt x="29" y="71"/>
                    <a:pt x="29" y="71"/>
                  </a:cubicBezTo>
                  <a:cubicBezTo>
                    <a:pt x="29" y="71"/>
                    <a:pt x="29" y="71"/>
                    <a:pt x="29" y="72"/>
                  </a:cubicBezTo>
                  <a:cubicBezTo>
                    <a:pt x="28" y="72"/>
                    <a:pt x="25" y="70"/>
                    <a:pt x="26" y="71"/>
                  </a:cubicBezTo>
                  <a:cubicBezTo>
                    <a:pt x="26" y="71"/>
                    <a:pt x="28" y="72"/>
                    <a:pt x="29" y="73"/>
                  </a:cubicBezTo>
                  <a:cubicBezTo>
                    <a:pt x="28" y="73"/>
                    <a:pt x="29" y="74"/>
                    <a:pt x="27" y="74"/>
                  </a:cubicBezTo>
                  <a:cubicBezTo>
                    <a:pt x="28" y="75"/>
                    <a:pt x="28" y="75"/>
                    <a:pt x="28" y="75"/>
                  </a:cubicBezTo>
                  <a:cubicBezTo>
                    <a:pt x="27" y="75"/>
                    <a:pt x="29" y="77"/>
                    <a:pt x="26" y="76"/>
                  </a:cubicBezTo>
                  <a:cubicBezTo>
                    <a:pt x="26" y="76"/>
                    <a:pt x="25" y="75"/>
                    <a:pt x="24" y="75"/>
                  </a:cubicBezTo>
                  <a:cubicBezTo>
                    <a:pt x="25" y="76"/>
                    <a:pt x="23" y="75"/>
                    <a:pt x="25" y="76"/>
                  </a:cubicBezTo>
                  <a:cubicBezTo>
                    <a:pt x="26" y="76"/>
                    <a:pt x="26" y="77"/>
                    <a:pt x="27" y="77"/>
                  </a:cubicBezTo>
                  <a:cubicBezTo>
                    <a:pt x="27" y="77"/>
                    <a:pt x="27" y="78"/>
                    <a:pt x="26" y="78"/>
                  </a:cubicBezTo>
                  <a:cubicBezTo>
                    <a:pt x="26" y="78"/>
                    <a:pt x="26" y="78"/>
                    <a:pt x="27" y="78"/>
                  </a:cubicBezTo>
                  <a:cubicBezTo>
                    <a:pt x="25" y="77"/>
                    <a:pt x="25" y="78"/>
                    <a:pt x="25" y="78"/>
                  </a:cubicBezTo>
                  <a:cubicBezTo>
                    <a:pt x="26" y="79"/>
                    <a:pt x="26" y="79"/>
                    <a:pt x="26" y="79"/>
                  </a:cubicBezTo>
                  <a:cubicBezTo>
                    <a:pt x="25" y="78"/>
                    <a:pt x="25" y="78"/>
                    <a:pt x="25" y="78"/>
                  </a:cubicBezTo>
                  <a:cubicBezTo>
                    <a:pt x="25" y="79"/>
                    <a:pt x="27" y="80"/>
                    <a:pt x="26" y="79"/>
                  </a:cubicBezTo>
                  <a:cubicBezTo>
                    <a:pt x="25" y="79"/>
                    <a:pt x="25" y="79"/>
                    <a:pt x="25" y="79"/>
                  </a:cubicBezTo>
                  <a:cubicBezTo>
                    <a:pt x="25" y="80"/>
                    <a:pt x="27" y="81"/>
                    <a:pt x="26" y="80"/>
                  </a:cubicBezTo>
                  <a:cubicBezTo>
                    <a:pt x="24" y="80"/>
                    <a:pt x="24" y="80"/>
                    <a:pt x="24" y="80"/>
                  </a:cubicBezTo>
                  <a:cubicBezTo>
                    <a:pt x="24" y="80"/>
                    <a:pt x="25" y="81"/>
                    <a:pt x="25" y="81"/>
                  </a:cubicBezTo>
                  <a:cubicBezTo>
                    <a:pt x="24" y="81"/>
                    <a:pt x="24" y="81"/>
                    <a:pt x="23" y="80"/>
                  </a:cubicBezTo>
                  <a:cubicBezTo>
                    <a:pt x="25" y="83"/>
                    <a:pt x="25" y="84"/>
                    <a:pt x="24" y="85"/>
                  </a:cubicBezTo>
                  <a:cubicBezTo>
                    <a:pt x="23" y="85"/>
                    <a:pt x="23" y="85"/>
                    <a:pt x="23" y="85"/>
                  </a:cubicBezTo>
                  <a:cubicBezTo>
                    <a:pt x="22" y="84"/>
                    <a:pt x="25" y="85"/>
                    <a:pt x="24" y="85"/>
                  </a:cubicBezTo>
                  <a:cubicBezTo>
                    <a:pt x="23" y="85"/>
                    <a:pt x="22" y="85"/>
                    <a:pt x="21" y="84"/>
                  </a:cubicBezTo>
                  <a:cubicBezTo>
                    <a:pt x="20" y="84"/>
                    <a:pt x="22" y="85"/>
                    <a:pt x="23" y="85"/>
                  </a:cubicBezTo>
                  <a:cubicBezTo>
                    <a:pt x="24" y="86"/>
                    <a:pt x="22" y="85"/>
                    <a:pt x="23" y="86"/>
                  </a:cubicBezTo>
                  <a:cubicBezTo>
                    <a:pt x="24" y="86"/>
                    <a:pt x="22" y="86"/>
                    <a:pt x="24" y="87"/>
                  </a:cubicBezTo>
                  <a:cubicBezTo>
                    <a:pt x="23" y="86"/>
                    <a:pt x="22" y="86"/>
                    <a:pt x="22" y="85"/>
                  </a:cubicBezTo>
                  <a:cubicBezTo>
                    <a:pt x="22" y="86"/>
                    <a:pt x="22" y="86"/>
                    <a:pt x="22" y="86"/>
                  </a:cubicBezTo>
                  <a:cubicBezTo>
                    <a:pt x="20" y="85"/>
                    <a:pt x="19" y="83"/>
                    <a:pt x="17" y="82"/>
                  </a:cubicBezTo>
                  <a:cubicBezTo>
                    <a:pt x="17" y="83"/>
                    <a:pt x="17" y="83"/>
                    <a:pt x="17" y="83"/>
                  </a:cubicBezTo>
                  <a:cubicBezTo>
                    <a:pt x="15" y="82"/>
                    <a:pt x="16" y="81"/>
                    <a:pt x="15" y="81"/>
                  </a:cubicBezTo>
                  <a:cubicBezTo>
                    <a:pt x="15" y="82"/>
                    <a:pt x="17" y="84"/>
                    <a:pt x="18" y="84"/>
                  </a:cubicBezTo>
                  <a:cubicBezTo>
                    <a:pt x="18" y="84"/>
                    <a:pt x="22" y="86"/>
                    <a:pt x="21" y="86"/>
                  </a:cubicBezTo>
                  <a:cubicBezTo>
                    <a:pt x="20" y="86"/>
                    <a:pt x="21" y="86"/>
                    <a:pt x="20" y="85"/>
                  </a:cubicBezTo>
                  <a:cubicBezTo>
                    <a:pt x="19" y="85"/>
                    <a:pt x="21" y="86"/>
                    <a:pt x="20" y="86"/>
                  </a:cubicBezTo>
                  <a:cubicBezTo>
                    <a:pt x="21" y="86"/>
                    <a:pt x="22" y="87"/>
                    <a:pt x="22" y="88"/>
                  </a:cubicBezTo>
                  <a:cubicBezTo>
                    <a:pt x="21" y="87"/>
                    <a:pt x="21" y="87"/>
                    <a:pt x="21" y="87"/>
                  </a:cubicBezTo>
                  <a:cubicBezTo>
                    <a:pt x="21" y="87"/>
                    <a:pt x="22" y="88"/>
                    <a:pt x="23" y="88"/>
                  </a:cubicBezTo>
                  <a:cubicBezTo>
                    <a:pt x="25" y="90"/>
                    <a:pt x="22" y="88"/>
                    <a:pt x="23" y="89"/>
                  </a:cubicBezTo>
                  <a:cubicBezTo>
                    <a:pt x="22" y="89"/>
                    <a:pt x="20" y="87"/>
                    <a:pt x="19" y="87"/>
                  </a:cubicBezTo>
                  <a:cubicBezTo>
                    <a:pt x="21" y="88"/>
                    <a:pt x="21" y="89"/>
                    <a:pt x="23" y="90"/>
                  </a:cubicBezTo>
                  <a:cubicBezTo>
                    <a:pt x="23" y="90"/>
                    <a:pt x="22" y="89"/>
                    <a:pt x="21" y="88"/>
                  </a:cubicBezTo>
                  <a:cubicBezTo>
                    <a:pt x="20" y="88"/>
                    <a:pt x="23" y="90"/>
                    <a:pt x="20" y="89"/>
                  </a:cubicBezTo>
                  <a:cubicBezTo>
                    <a:pt x="22" y="90"/>
                    <a:pt x="22" y="90"/>
                    <a:pt x="22" y="90"/>
                  </a:cubicBezTo>
                  <a:cubicBezTo>
                    <a:pt x="21" y="89"/>
                    <a:pt x="21" y="89"/>
                    <a:pt x="20" y="89"/>
                  </a:cubicBezTo>
                  <a:cubicBezTo>
                    <a:pt x="20" y="89"/>
                    <a:pt x="21" y="91"/>
                    <a:pt x="19" y="90"/>
                  </a:cubicBezTo>
                  <a:cubicBezTo>
                    <a:pt x="20" y="90"/>
                    <a:pt x="19" y="90"/>
                    <a:pt x="21" y="91"/>
                  </a:cubicBezTo>
                  <a:cubicBezTo>
                    <a:pt x="22" y="91"/>
                    <a:pt x="20" y="90"/>
                    <a:pt x="22" y="91"/>
                  </a:cubicBezTo>
                  <a:cubicBezTo>
                    <a:pt x="20" y="90"/>
                    <a:pt x="22" y="91"/>
                    <a:pt x="22" y="92"/>
                  </a:cubicBezTo>
                  <a:cubicBezTo>
                    <a:pt x="21" y="91"/>
                    <a:pt x="21" y="91"/>
                    <a:pt x="21" y="91"/>
                  </a:cubicBezTo>
                  <a:cubicBezTo>
                    <a:pt x="22" y="92"/>
                    <a:pt x="21" y="92"/>
                    <a:pt x="22" y="92"/>
                  </a:cubicBezTo>
                  <a:cubicBezTo>
                    <a:pt x="21" y="92"/>
                    <a:pt x="21" y="92"/>
                    <a:pt x="21" y="92"/>
                  </a:cubicBezTo>
                  <a:cubicBezTo>
                    <a:pt x="22" y="92"/>
                    <a:pt x="22" y="92"/>
                    <a:pt x="22" y="92"/>
                  </a:cubicBezTo>
                  <a:cubicBezTo>
                    <a:pt x="23" y="93"/>
                    <a:pt x="20" y="91"/>
                    <a:pt x="20" y="92"/>
                  </a:cubicBezTo>
                  <a:cubicBezTo>
                    <a:pt x="19" y="91"/>
                    <a:pt x="19" y="91"/>
                    <a:pt x="19" y="91"/>
                  </a:cubicBezTo>
                  <a:cubicBezTo>
                    <a:pt x="20" y="91"/>
                    <a:pt x="18" y="91"/>
                    <a:pt x="19" y="91"/>
                  </a:cubicBezTo>
                  <a:cubicBezTo>
                    <a:pt x="20" y="92"/>
                    <a:pt x="21" y="93"/>
                    <a:pt x="22" y="93"/>
                  </a:cubicBezTo>
                  <a:cubicBezTo>
                    <a:pt x="22" y="94"/>
                    <a:pt x="20" y="93"/>
                    <a:pt x="22" y="93"/>
                  </a:cubicBezTo>
                  <a:cubicBezTo>
                    <a:pt x="20" y="92"/>
                    <a:pt x="20" y="92"/>
                    <a:pt x="20" y="92"/>
                  </a:cubicBezTo>
                  <a:cubicBezTo>
                    <a:pt x="20" y="92"/>
                    <a:pt x="18" y="92"/>
                    <a:pt x="18" y="92"/>
                  </a:cubicBezTo>
                  <a:cubicBezTo>
                    <a:pt x="19" y="92"/>
                    <a:pt x="20" y="93"/>
                    <a:pt x="21" y="94"/>
                  </a:cubicBezTo>
                  <a:cubicBezTo>
                    <a:pt x="21" y="94"/>
                    <a:pt x="20" y="93"/>
                    <a:pt x="19" y="93"/>
                  </a:cubicBezTo>
                  <a:cubicBezTo>
                    <a:pt x="19" y="93"/>
                    <a:pt x="20" y="94"/>
                    <a:pt x="21" y="94"/>
                  </a:cubicBezTo>
                  <a:cubicBezTo>
                    <a:pt x="20" y="94"/>
                    <a:pt x="19" y="94"/>
                    <a:pt x="18" y="93"/>
                  </a:cubicBezTo>
                  <a:cubicBezTo>
                    <a:pt x="16" y="92"/>
                    <a:pt x="16" y="92"/>
                    <a:pt x="16" y="92"/>
                  </a:cubicBezTo>
                  <a:cubicBezTo>
                    <a:pt x="16" y="92"/>
                    <a:pt x="16" y="92"/>
                    <a:pt x="16" y="92"/>
                  </a:cubicBezTo>
                  <a:cubicBezTo>
                    <a:pt x="14" y="91"/>
                    <a:pt x="15" y="91"/>
                    <a:pt x="13" y="90"/>
                  </a:cubicBezTo>
                  <a:cubicBezTo>
                    <a:pt x="13" y="90"/>
                    <a:pt x="13" y="91"/>
                    <a:pt x="14" y="91"/>
                  </a:cubicBezTo>
                  <a:cubicBezTo>
                    <a:pt x="16" y="92"/>
                    <a:pt x="17" y="94"/>
                    <a:pt x="19" y="95"/>
                  </a:cubicBezTo>
                  <a:cubicBezTo>
                    <a:pt x="20" y="96"/>
                    <a:pt x="13" y="92"/>
                    <a:pt x="17" y="95"/>
                  </a:cubicBezTo>
                  <a:cubicBezTo>
                    <a:pt x="17" y="95"/>
                    <a:pt x="19" y="96"/>
                    <a:pt x="18" y="95"/>
                  </a:cubicBezTo>
                  <a:cubicBezTo>
                    <a:pt x="18" y="96"/>
                    <a:pt x="21" y="97"/>
                    <a:pt x="20" y="97"/>
                  </a:cubicBezTo>
                  <a:cubicBezTo>
                    <a:pt x="19" y="96"/>
                    <a:pt x="17" y="96"/>
                    <a:pt x="16" y="95"/>
                  </a:cubicBezTo>
                  <a:cubicBezTo>
                    <a:pt x="17" y="95"/>
                    <a:pt x="17" y="95"/>
                    <a:pt x="16" y="94"/>
                  </a:cubicBezTo>
                  <a:cubicBezTo>
                    <a:pt x="15" y="94"/>
                    <a:pt x="14" y="93"/>
                    <a:pt x="14" y="93"/>
                  </a:cubicBezTo>
                  <a:cubicBezTo>
                    <a:pt x="14" y="94"/>
                    <a:pt x="14" y="94"/>
                    <a:pt x="15" y="95"/>
                  </a:cubicBezTo>
                  <a:cubicBezTo>
                    <a:pt x="16" y="95"/>
                    <a:pt x="15" y="94"/>
                    <a:pt x="16" y="95"/>
                  </a:cubicBezTo>
                  <a:cubicBezTo>
                    <a:pt x="17" y="96"/>
                    <a:pt x="15" y="95"/>
                    <a:pt x="17" y="96"/>
                  </a:cubicBezTo>
                  <a:cubicBezTo>
                    <a:pt x="17" y="96"/>
                    <a:pt x="18" y="97"/>
                    <a:pt x="19" y="97"/>
                  </a:cubicBezTo>
                  <a:cubicBezTo>
                    <a:pt x="19" y="98"/>
                    <a:pt x="19" y="98"/>
                    <a:pt x="19" y="98"/>
                  </a:cubicBezTo>
                  <a:cubicBezTo>
                    <a:pt x="19" y="97"/>
                    <a:pt x="19" y="97"/>
                    <a:pt x="19" y="97"/>
                  </a:cubicBezTo>
                  <a:cubicBezTo>
                    <a:pt x="18" y="97"/>
                    <a:pt x="20" y="98"/>
                    <a:pt x="20" y="99"/>
                  </a:cubicBezTo>
                  <a:cubicBezTo>
                    <a:pt x="18" y="98"/>
                    <a:pt x="18" y="98"/>
                    <a:pt x="18" y="98"/>
                  </a:cubicBezTo>
                  <a:cubicBezTo>
                    <a:pt x="16" y="97"/>
                    <a:pt x="19" y="97"/>
                    <a:pt x="16" y="96"/>
                  </a:cubicBezTo>
                  <a:cubicBezTo>
                    <a:pt x="16" y="96"/>
                    <a:pt x="17" y="97"/>
                    <a:pt x="16" y="97"/>
                  </a:cubicBezTo>
                  <a:cubicBezTo>
                    <a:pt x="16" y="97"/>
                    <a:pt x="16" y="97"/>
                    <a:pt x="16" y="97"/>
                  </a:cubicBezTo>
                  <a:cubicBezTo>
                    <a:pt x="16" y="97"/>
                    <a:pt x="13" y="95"/>
                    <a:pt x="14" y="96"/>
                  </a:cubicBezTo>
                  <a:cubicBezTo>
                    <a:pt x="15" y="97"/>
                    <a:pt x="15" y="97"/>
                    <a:pt x="16" y="98"/>
                  </a:cubicBezTo>
                  <a:cubicBezTo>
                    <a:pt x="16" y="98"/>
                    <a:pt x="17" y="99"/>
                    <a:pt x="17" y="99"/>
                  </a:cubicBezTo>
                  <a:cubicBezTo>
                    <a:pt x="15" y="98"/>
                    <a:pt x="16" y="100"/>
                    <a:pt x="15" y="98"/>
                  </a:cubicBezTo>
                  <a:cubicBezTo>
                    <a:pt x="16" y="99"/>
                    <a:pt x="16" y="98"/>
                    <a:pt x="15" y="97"/>
                  </a:cubicBezTo>
                  <a:cubicBezTo>
                    <a:pt x="12" y="96"/>
                    <a:pt x="15" y="97"/>
                    <a:pt x="13" y="95"/>
                  </a:cubicBezTo>
                  <a:cubicBezTo>
                    <a:pt x="13" y="96"/>
                    <a:pt x="11" y="95"/>
                    <a:pt x="9" y="94"/>
                  </a:cubicBezTo>
                  <a:cubicBezTo>
                    <a:pt x="9" y="94"/>
                    <a:pt x="10" y="94"/>
                    <a:pt x="10" y="94"/>
                  </a:cubicBezTo>
                  <a:cubicBezTo>
                    <a:pt x="11" y="95"/>
                    <a:pt x="11" y="95"/>
                    <a:pt x="12" y="96"/>
                  </a:cubicBezTo>
                  <a:cubicBezTo>
                    <a:pt x="12" y="96"/>
                    <a:pt x="12" y="97"/>
                    <a:pt x="13" y="98"/>
                  </a:cubicBezTo>
                  <a:cubicBezTo>
                    <a:pt x="13" y="98"/>
                    <a:pt x="11" y="97"/>
                    <a:pt x="11" y="97"/>
                  </a:cubicBezTo>
                  <a:cubicBezTo>
                    <a:pt x="12" y="97"/>
                    <a:pt x="11" y="98"/>
                    <a:pt x="10" y="98"/>
                  </a:cubicBezTo>
                  <a:cubicBezTo>
                    <a:pt x="13" y="99"/>
                    <a:pt x="11" y="99"/>
                    <a:pt x="12" y="100"/>
                  </a:cubicBezTo>
                  <a:cubicBezTo>
                    <a:pt x="13" y="100"/>
                    <a:pt x="15" y="100"/>
                    <a:pt x="16" y="101"/>
                  </a:cubicBezTo>
                  <a:cubicBezTo>
                    <a:pt x="15" y="101"/>
                    <a:pt x="15" y="100"/>
                    <a:pt x="14" y="100"/>
                  </a:cubicBezTo>
                  <a:cubicBezTo>
                    <a:pt x="15" y="101"/>
                    <a:pt x="12" y="99"/>
                    <a:pt x="14" y="101"/>
                  </a:cubicBezTo>
                  <a:cubicBezTo>
                    <a:pt x="13" y="100"/>
                    <a:pt x="11" y="99"/>
                    <a:pt x="10" y="98"/>
                  </a:cubicBezTo>
                  <a:cubicBezTo>
                    <a:pt x="10" y="99"/>
                    <a:pt x="9" y="97"/>
                    <a:pt x="8" y="98"/>
                  </a:cubicBezTo>
                  <a:cubicBezTo>
                    <a:pt x="9" y="99"/>
                    <a:pt x="10" y="99"/>
                    <a:pt x="10" y="100"/>
                  </a:cubicBezTo>
                  <a:cubicBezTo>
                    <a:pt x="8" y="100"/>
                    <a:pt x="9" y="101"/>
                    <a:pt x="9" y="102"/>
                  </a:cubicBezTo>
                  <a:cubicBezTo>
                    <a:pt x="8" y="101"/>
                    <a:pt x="6" y="100"/>
                    <a:pt x="6" y="100"/>
                  </a:cubicBezTo>
                  <a:cubicBezTo>
                    <a:pt x="6" y="101"/>
                    <a:pt x="8" y="101"/>
                    <a:pt x="7" y="101"/>
                  </a:cubicBezTo>
                  <a:cubicBezTo>
                    <a:pt x="6" y="101"/>
                    <a:pt x="6" y="101"/>
                    <a:pt x="6" y="101"/>
                  </a:cubicBezTo>
                  <a:cubicBezTo>
                    <a:pt x="7" y="101"/>
                    <a:pt x="5" y="101"/>
                    <a:pt x="7" y="102"/>
                  </a:cubicBezTo>
                  <a:cubicBezTo>
                    <a:pt x="5" y="101"/>
                    <a:pt x="5" y="101"/>
                    <a:pt x="5" y="101"/>
                  </a:cubicBezTo>
                  <a:cubicBezTo>
                    <a:pt x="5" y="101"/>
                    <a:pt x="6" y="102"/>
                    <a:pt x="6" y="102"/>
                  </a:cubicBezTo>
                  <a:cubicBezTo>
                    <a:pt x="5" y="101"/>
                    <a:pt x="4" y="101"/>
                    <a:pt x="4" y="101"/>
                  </a:cubicBezTo>
                  <a:cubicBezTo>
                    <a:pt x="2" y="100"/>
                    <a:pt x="4" y="101"/>
                    <a:pt x="4" y="102"/>
                  </a:cubicBezTo>
                  <a:cubicBezTo>
                    <a:pt x="5" y="102"/>
                    <a:pt x="5" y="102"/>
                    <a:pt x="5" y="102"/>
                  </a:cubicBezTo>
                  <a:cubicBezTo>
                    <a:pt x="6" y="103"/>
                    <a:pt x="4" y="103"/>
                    <a:pt x="5" y="104"/>
                  </a:cubicBezTo>
                  <a:cubicBezTo>
                    <a:pt x="3" y="103"/>
                    <a:pt x="3" y="103"/>
                    <a:pt x="3" y="103"/>
                  </a:cubicBezTo>
                  <a:cubicBezTo>
                    <a:pt x="4" y="104"/>
                    <a:pt x="4" y="104"/>
                    <a:pt x="4" y="104"/>
                  </a:cubicBezTo>
                  <a:cubicBezTo>
                    <a:pt x="3" y="103"/>
                    <a:pt x="2" y="103"/>
                    <a:pt x="3" y="103"/>
                  </a:cubicBezTo>
                  <a:cubicBezTo>
                    <a:pt x="0" y="101"/>
                    <a:pt x="0" y="101"/>
                    <a:pt x="0" y="101"/>
                  </a:cubicBezTo>
                  <a:cubicBezTo>
                    <a:pt x="1" y="101"/>
                    <a:pt x="2" y="102"/>
                    <a:pt x="3" y="103"/>
                  </a:cubicBezTo>
                  <a:cubicBezTo>
                    <a:pt x="4" y="103"/>
                    <a:pt x="4" y="102"/>
                    <a:pt x="3" y="102"/>
                  </a:cubicBezTo>
                  <a:cubicBezTo>
                    <a:pt x="3" y="102"/>
                    <a:pt x="3" y="102"/>
                    <a:pt x="3" y="102"/>
                  </a:cubicBezTo>
                  <a:cubicBezTo>
                    <a:pt x="2" y="101"/>
                    <a:pt x="2" y="101"/>
                    <a:pt x="1" y="101"/>
                  </a:cubicBezTo>
                  <a:cubicBezTo>
                    <a:pt x="1" y="101"/>
                    <a:pt x="0" y="101"/>
                    <a:pt x="1" y="101"/>
                  </a:cubicBezTo>
                  <a:cubicBezTo>
                    <a:pt x="0" y="100"/>
                    <a:pt x="0" y="100"/>
                    <a:pt x="0" y="100"/>
                  </a:cubicBezTo>
                  <a:cubicBezTo>
                    <a:pt x="1" y="100"/>
                    <a:pt x="1" y="100"/>
                    <a:pt x="2" y="100"/>
                  </a:cubicBezTo>
                  <a:cubicBezTo>
                    <a:pt x="0" y="100"/>
                    <a:pt x="0" y="99"/>
                    <a:pt x="0" y="99"/>
                  </a:cubicBezTo>
                  <a:cubicBezTo>
                    <a:pt x="2" y="100"/>
                    <a:pt x="0" y="98"/>
                    <a:pt x="0" y="98"/>
                  </a:cubicBezTo>
                  <a:cubicBezTo>
                    <a:pt x="2" y="99"/>
                    <a:pt x="3" y="99"/>
                    <a:pt x="3" y="100"/>
                  </a:cubicBezTo>
                  <a:cubicBezTo>
                    <a:pt x="4" y="100"/>
                    <a:pt x="3" y="100"/>
                    <a:pt x="4" y="100"/>
                  </a:cubicBezTo>
                  <a:cubicBezTo>
                    <a:pt x="3" y="99"/>
                    <a:pt x="2" y="98"/>
                    <a:pt x="1" y="97"/>
                  </a:cubicBezTo>
                  <a:cubicBezTo>
                    <a:pt x="2" y="98"/>
                    <a:pt x="2" y="98"/>
                    <a:pt x="2" y="98"/>
                  </a:cubicBezTo>
                  <a:cubicBezTo>
                    <a:pt x="2" y="97"/>
                    <a:pt x="0" y="97"/>
                    <a:pt x="1" y="96"/>
                  </a:cubicBezTo>
                  <a:cubicBezTo>
                    <a:pt x="2" y="96"/>
                    <a:pt x="2" y="95"/>
                    <a:pt x="3" y="95"/>
                  </a:cubicBezTo>
                  <a:cubicBezTo>
                    <a:pt x="4" y="96"/>
                    <a:pt x="4" y="96"/>
                    <a:pt x="4" y="96"/>
                  </a:cubicBezTo>
                  <a:cubicBezTo>
                    <a:pt x="1" y="94"/>
                    <a:pt x="3" y="94"/>
                    <a:pt x="2" y="93"/>
                  </a:cubicBezTo>
                  <a:cubicBezTo>
                    <a:pt x="4" y="93"/>
                    <a:pt x="2" y="91"/>
                    <a:pt x="4" y="92"/>
                  </a:cubicBezTo>
                  <a:cubicBezTo>
                    <a:pt x="4" y="90"/>
                    <a:pt x="4" y="89"/>
                    <a:pt x="5" y="88"/>
                  </a:cubicBezTo>
                  <a:cubicBezTo>
                    <a:pt x="6" y="89"/>
                    <a:pt x="6" y="89"/>
                    <a:pt x="6" y="89"/>
                  </a:cubicBezTo>
                  <a:cubicBezTo>
                    <a:pt x="5" y="88"/>
                    <a:pt x="7" y="90"/>
                    <a:pt x="7" y="89"/>
                  </a:cubicBezTo>
                  <a:cubicBezTo>
                    <a:pt x="6" y="89"/>
                    <a:pt x="6" y="88"/>
                    <a:pt x="5" y="87"/>
                  </a:cubicBezTo>
                  <a:cubicBezTo>
                    <a:pt x="6" y="87"/>
                    <a:pt x="5" y="86"/>
                    <a:pt x="5" y="85"/>
                  </a:cubicBezTo>
                  <a:cubicBezTo>
                    <a:pt x="6" y="86"/>
                    <a:pt x="6" y="86"/>
                    <a:pt x="6" y="86"/>
                  </a:cubicBezTo>
                  <a:cubicBezTo>
                    <a:pt x="4" y="84"/>
                    <a:pt x="6" y="84"/>
                    <a:pt x="7" y="84"/>
                  </a:cubicBezTo>
                  <a:cubicBezTo>
                    <a:pt x="7" y="84"/>
                    <a:pt x="8" y="85"/>
                    <a:pt x="8" y="85"/>
                  </a:cubicBezTo>
                  <a:cubicBezTo>
                    <a:pt x="7" y="83"/>
                    <a:pt x="7" y="83"/>
                    <a:pt x="6" y="82"/>
                  </a:cubicBezTo>
                  <a:cubicBezTo>
                    <a:pt x="6" y="82"/>
                    <a:pt x="7" y="81"/>
                    <a:pt x="8" y="81"/>
                  </a:cubicBezTo>
                  <a:cubicBezTo>
                    <a:pt x="6" y="79"/>
                    <a:pt x="8" y="78"/>
                    <a:pt x="8" y="76"/>
                  </a:cubicBezTo>
                  <a:cubicBezTo>
                    <a:pt x="9" y="77"/>
                    <a:pt x="9" y="77"/>
                    <a:pt x="9" y="77"/>
                  </a:cubicBezTo>
                  <a:cubicBezTo>
                    <a:pt x="7" y="74"/>
                    <a:pt x="10" y="74"/>
                    <a:pt x="9" y="72"/>
                  </a:cubicBezTo>
                  <a:cubicBezTo>
                    <a:pt x="12" y="74"/>
                    <a:pt x="12" y="74"/>
                    <a:pt x="12" y="74"/>
                  </a:cubicBezTo>
                  <a:cubicBezTo>
                    <a:pt x="12" y="74"/>
                    <a:pt x="11" y="72"/>
                    <a:pt x="10" y="72"/>
                  </a:cubicBezTo>
                  <a:cubicBezTo>
                    <a:pt x="11" y="72"/>
                    <a:pt x="9" y="70"/>
                    <a:pt x="11" y="71"/>
                  </a:cubicBezTo>
                  <a:cubicBezTo>
                    <a:pt x="12" y="71"/>
                    <a:pt x="10" y="70"/>
                    <a:pt x="10" y="70"/>
                  </a:cubicBezTo>
                  <a:cubicBezTo>
                    <a:pt x="12" y="69"/>
                    <a:pt x="12" y="69"/>
                    <a:pt x="12" y="68"/>
                  </a:cubicBezTo>
                  <a:cubicBezTo>
                    <a:pt x="11" y="68"/>
                    <a:pt x="11" y="68"/>
                    <a:pt x="11" y="68"/>
                  </a:cubicBezTo>
                  <a:cubicBezTo>
                    <a:pt x="12" y="69"/>
                    <a:pt x="13" y="69"/>
                    <a:pt x="13" y="69"/>
                  </a:cubicBezTo>
                  <a:cubicBezTo>
                    <a:pt x="12" y="68"/>
                    <a:pt x="14" y="69"/>
                    <a:pt x="11" y="67"/>
                  </a:cubicBezTo>
                  <a:cubicBezTo>
                    <a:pt x="13" y="67"/>
                    <a:pt x="11" y="65"/>
                    <a:pt x="13" y="65"/>
                  </a:cubicBezTo>
                  <a:cubicBezTo>
                    <a:pt x="13" y="65"/>
                    <a:pt x="13" y="65"/>
                    <a:pt x="12" y="65"/>
                  </a:cubicBezTo>
                  <a:cubicBezTo>
                    <a:pt x="13" y="64"/>
                    <a:pt x="14" y="64"/>
                    <a:pt x="13" y="63"/>
                  </a:cubicBezTo>
                  <a:cubicBezTo>
                    <a:pt x="14" y="63"/>
                    <a:pt x="15" y="64"/>
                    <a:pt x="15" y="64"/>
                  </a:cubicBezTo>
                  <a:cubicBezTo>
                    <a:pt x="15" y="63"/>
                    <a:pt x="14" y="63"/>
                    <a:pt x="14" y="63"/>
                  </a:cubicBezTo>
                  <a:cubicBezTo>
                    <a:pt x="13" y="61"/>
                    <a:pt x="16" y="61"/>
                    <a:pt x="16" y="60"/>
                  </a:cubicBezTo>
                  <a:cubicBezTo>
                    <a:pt x="16" y="58"/>
                    <a:pt x="17" y="57"/>
                    <a:pt x="18" y="55"/>
                  </a:cubicBezTo>
                  <a:cubicBezTo>
                    <a:pt x="19" y="55"/>
                    <a:pt x="19" y="55"/>
                    <a:pt x="19" y="55"/>
                  </a:cubicBezTo>
                  <a:cubicBezTo>
                    <a:pt x="17" y="54"/>
                    <a:pt x="21" y="55"/>
                    <a:pt x="19" y="53"/>
                  </a:cubicBezTo>
                  <a:cubicBezTo>
                    <a:pt x="19" y="54"/>
                    <a:pt x="19" y="53"/>
                    <a:pt x="20" y="54"/>
                  </a:cubicBezTo>
                  <a:cubicBezTo>
                    <a:pt x="19" y="52"/>
                    <a:pt x="22" y="53"/>
                    <a:pt x="21" y="52"/>
                  </a:cubicBezTo>
                  <a:cubicBezTo>
                    <a:pt x="21" y="52"/>
                    <a:pt x="21" y="52"/>
                    <a:pt x="21" y="52"/>
                  </a:cubicBezTo>
                  <a:cubicBezTo>
                    <a:pt x="22" y="52"/>
                    <a:pt x="21" y="51"/>
                    <a:pt x="22" y="51"/>
                  </a:cubicBezTo>
                  <a:cubicBezTo>
                    <a:pt x="23" y="51"/>
                    <a:pt x="23" y="51"/>
                    <a:pt x="23" y="51"/>
                  </a:cubicBezTo>
                  <a:cubicBezTo>
                    <a:pt x="24" y="52"/>
                    <a:pt x="21" y="50"/>
                    <a:pt x="24" y="51"/>
                  </a:cubicBezTo>
                  <a:cubicBezTo>
                    <a:pt x="24" y="51"/>
                    <a:pt x="23" y="50"/>
                    <a:pt x="23" y="50"/>
                  </a:cubicBezTo>
                  <a:cubicBezTo>
                    <a:pt x="25" y="49"/>
                    <a:pt x="24" y="47"/>
                    <a:pt x="24" y="45"/>
                  </a:cubicBezTo>
                  <a:cubicBezTo>
                    <a:pt x="26" y="45"/>
                    <a:pt x="28" y="48"/>
                    <a:pt x="27" y="46"/>
                  </a:cubicBezTo>
                  <a:cubicBezTo>
                    <a:pt x="27" y="46"/>
                    <a:pt x="26" y="45"/>
                    <a:pt x="26" y="46"/>
                  </a:cubicBezTo>
                  <a:cubicBezTo>
                    <a:pt x="26" y="45"/>
                    <a:pt x="30" y="47"/>
                    <a:pt x="28" y="46"/>
                  </a:cubicBezTo>
                  <a:cubicBezTo>
                    <a:pt x="27" y="45"/>
                    <a:pt x="28" y="45"/>
                    <a:pt x="27" y="45"/>
                  </a:cubicBezTo>
                  <a:cubicBezTo>
                    <a:pt x="28" y="44"/>
                    <a:pt x="29" y="45"/>
                    <a:pt x="29" y="44"/>
                  </a:cubicBezTo>
                  <a:cubicBezTo>
                    <a:pt x="29" y="45"/>
                    <a:pt x="29" y="45"/>
                    <a:pt x="29" y="45"/>
                  </a:cubicBezTo>
                  <a:cubicBezTo>
                    <a:pt x="27" y="43"/>
                    <a:pt x="29" y="43"/>
                    <a:pt x="27" y="41"/>
                  </a:cubicBezTo>
                  <a:cubicBezTo>
                    <a:pt x="28" y="37"/>
                    <a:pt x="28" y="33"/>
                    <a:pt x="30" y="30"/>
                  </a:cubicBezTo>
                  <a:cubicBezTo>
                    <a:pt x="32" y="28"/>
                    <a:pt x="33" y="24"/>
                    <a:pt x="36" y="22"/>
                  </a:cubicBezTo>
                  <a:cubicBezTo>
                    <a:pt x="38" y="22"/>
                    <a:pt x="38" y="22"/>
                    <a:pt x="38" y="21"/>
                  </a:cubicBezTo>
                  <a:cubicBezTo>
                    <a:pt x="38" y="21"/>
                    <a:pt x="38" y="21"/>
                    <a:pt x="38" y="21"/>
                  </a:cubicBezTo>
                  <a:cubicBezTo>
                    <a:pt x="37" y="20"/>
                    <a:pt x="39" y="21"/>
                    <a:pt x="37" y="20"/>
                  </a:cubicBezTo>
                  <a:cubicBezTo>
                    <a:pt x="38" y="19"/>
                    <a:pt x="38" y="17"/>
                    <a:pt x="39" y="16"/>
                  </a:cubicBezTo>
                  <a:cubicBezTo>
                    <a:pt x="39" y="16"/>
                    <a:pt x="40" y="17"/>
                    <a:pt x="40" y="17"/>
                  </a:cubicBezTo>
                  <a:cubicBezTo>
                    <a:pt x="39" y="16"/>
                    <a:pt x="39" y="16"/>
                    <a:pt x="39" y="16"/>
                  </a:cubicBezTo>
                  <a:cubicBezTo>
                    <a:pt x="40" y="16"/>
                    <a:pt x="40" y="16"/>
                    <a:pt x="40" y="16"/>
                  </a:cubicBezTo>
                  <a:cubicBezTo>
                    <a:pt x="39" y="16"/>
                    <a:pt x="39" y="15"/>
                    <a:pt x="38" y="15"/>
                  </a:cubicBezTo>
                  <a:cubicBezTo>
                    <a:pt x="38" y="12"/>
                    <a:pt x="43" y="11"/>
                    <a:pt x="44" y="7"/>
                  </a:cubicBezTo>
                  <a:cubicBezTo>
                    <a:pt x="45" y="7"/>
                    <a:pt x="45" y="6"/>
                    <a:pt x="45" y="5"/>
                  </a:cubicBezTo>
                  <a:cubicBezTo>
                    <a:pt x="49" y="4"/>
                    <a:pt x="52" y="3"/>
                    <a:pt x="51" y="0"/>
                  </a:cubicBezTo>
                  <a:cubicBezTo>
                    <a:pt x="51" y="0"/>
                    <a:pt x="56" y="2"/>
                    <a:pt x="5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80" name="Freeform 79"/>
            <p:cNvSpPr/>
            <p:nvPr/>
          </p:nvSpPr>
          <p:spPr bwMode="auto">
            <a:xfrm>
              <a:off x="9640888" y="2033588"/>
              <a:ext cx="11112"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81" name="Freeform 80"/>
            <p:cNvSpPr/>
            <p:nvPr/>
          </p:nvSpPr>
          <p:spPr bwMode="auto">
            <a:xfrm>
              <a:off x="9690100" y="2025651"/>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82" name="Freeform 81"/>
            <p:cNvSpPr/>
            <p:nvPr/>
          </p:nvSpPr>
          <p:spPr bwMode="auto">
            <a:xfrm>
              <a:off x="9693275" y="2019301"/>
              <a:ext cx="7937" cy="6350"/>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2" y="2"/>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83" name="Freeform 82"/>
            <p:cNvSpPr/>
            <p:nvPr/>
          </p:nvSpPr>
          <p:spPr bwMode="auto">
            <a:xfrm>
              <a:off x="9712325" y="2019301"/>
              <a:ext cx="4762"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84" name="Freeform 83"/>
            <p:cNvSpPr/>
            <p:nvPr/>
          </p:nvSpPr>
          <p:spPr bwMode="auto">
            <a:xfrm>
              <a:off x="9705975" y="2014538"/>
              <a:ext cx="3175" cy="476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cubicBezTo>
                    <a:pt x="0" y="0"/>
                    <a:pt x="1"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85" name="Freeform 84"/>
            <p:cNvSpPr/>
            <p:nvPr/>
          </p:nvSpPr>
          <p:spPr bwMode="auto">
            <a:xfrm>
              <a:off x="9720263" y="2003426"/>
              <a:ext cx="3175" cy="7938"/>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0" y="1"/>
                    <a:pt x="0" y="0"/>
                    <a:pt x="0" y="1"/>
                  </a:cubicBezTo>
                  <a:cubicBezTo>
                    <a:pt x="0" y="1"/>
                    <a:pt x="1"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86" name="Freeform 85"/>
            <p:cNvSpPr/>
            <p:nvPr/>
          </p:nvSpPr>
          <p:spPr bwMode="auto">
            <a:xfrm>
              <a:off x="9720263" y="2000251"/>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87" name="Freeform 86"/>
            <p:cNvSpPr/>
            <p:nvPr/>
          </p:nvSpPr>
          <p:spPr bwMode="auto">
            <a:xfrm>
              <a:off x="9772650" y="1879601"/>
              <a:ext cx="4762" cy="3175"/>
            </a:xfrm>
            <a:custGeom>
              <a:avLst/>
              <a:gdLst>
                <a:gd name="T0" fmla="*/ 0 w 3"/>
                <a:gd name="T1" fmla="*/ 0 h 2"/>
                <a:gd name="T2" fmla="*/ 3 w 3"/>
                <a:gd name="T3" fmla="*/ 2 h 2"/>
                <a:gd name="T4" fmla="*/ 0 w 3"/>
                <a:gd name="T5" fmla="*/ 0 h 2"/>
                <a:gd name="T6" fmla="*/ 0 w 3"/>
                <a:gd name="T7" fmla="*/ 0 h 2"/>
              </a:gdLst>
              <a:ahLst/>
              <a:cxnLst>
                <a:cxn ang="0">
                  <a:pos x="T0" y="T1"/>
                </a:cxn>
                <a:cxn ang="0">
                  <a:pos x="T2" y="T3"/>
                </a:cxn>
                <a:cxn ang="0">
                  <a:pos x="T4" y="T5"/>
                </a:cxn>
                <a:cxn ang="0">
                  <a:pos x="T6" y="T7"/>
                </a:cxn>
              </a:cxnLst>
              <a:rect l="0" t="0" r="r" b="b"/>
              <a:pathLst>
                <a:path w="3" h="2">
                  <a:moveTo>
                    <a:pt x="0" y="0"/>
                  </a:moveTo>
                  <a:lnTo>
                    <a:pt x="3" y="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88" name="Freeform 87"/>
            <p:cNvSpPr/>
            <p:nvPr/>
          </p:nvSpPr>
          <p:spPr bwMode="auto">
            <a:xfrm>
              <a:off x="9802813" y="1830388"/>
              <a:ext cx="3175" cy="3175"/>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0" y="0"/>
                    <a:pt x="1" y="0"/>
                    <a:pt x="1" y="0"/>
                  </a:cubicBezTo>
                  <a:cubicBezTo>
                    <a:pt x="1"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89" name="Freeform 88"/>
            <p:cNvSpPr/>
            <p:nvPr/>
          </p:nvSpPr>
          <p:spPr bwMode="auto">
            <a:xfrm>
              <a:off x="9799638" y="1792288"/>
              <a:ext cx="3175" cy="4763"/>
            </a:xfrm>
            <a:custGeom>
              <a:avLst/>
              <a:gdLst>
                <a:gd name="T0" fmla="*/ 2 w 2"/>
                <a:gd name="T1" fmla="*/ 3 h 3"/>
                <a:gd name="T2" fmla="*/ 2 w 2"/>
                <a:gd name="T3" fmla="*/ 3 h 3"/>
                <a:gd name="T4" fmla="*/ 0 w 2"/>
                <a:gd name="T5" fmla="*/ 0 h 3"/>
                <a:gd name="T6" fmla="*/ 2 w 2"/>
                <a:gd name="T7" fmla="*/ 3 h 3"/>
              </a:gdLst>
              <a:ahLst/>
              <a:cxnLst>
                <a:cxn ang="0">
                  <a:pos x="T0" y="T1"/>
                </a:cxn>
                <a:cxn ang="0">
                  <a:pos x="T2" y="T3"/>
                </a:cxn>
                <a:cxn ang="0">
                  <a:pos x="T4" y="T5"/>
                </a:cxn>
                <a:cxn ang="0">
                  <a:pos x="T6" y="T7"/>
                </a:cxn>
              </a:cxnLst>
              <a:rect l="0" t="0" r="r" b="b"/>
              <a:pathLst>
                <a:path w="2" h="3">
                  <a:moveTo>
                    <a:pt x="2" y="3"/>
                  </a:moveTo>
                  <a:lnTo>
                    <a:pt x="2" y="3"/>
                  </a:lnTo>
                  <a:lnTo>
                    <a:pt x="0" y="0"/>
                  </a:ln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90" name="Freeform 89"/>
            <p:cNvSpPr/>
            <p:nvPr/>
          </p:nvSpPr>
          <p:spPr bwMode="auto">
            <a:xfrm>
              <a:off x="9937750" y="2360613"/>
              <a:ext cx="4762" cy="7938"/>
            </a:xfrm>
            <a:custGeom>
              <a:avLst/>
              <a:gdLst>
                <a:gd name="T0" fmla="*/ 0 w 1"/>
                <a:gd name="T1" fmla="*/ 0 h 2"/>
                <a:gd name="T2" fmla="*/ 0 w 1"/>
                <a:gd name="T3" fmla="*/ 1 h 2"/>
                <a:gd name="T4" fmla="*/ 0 w 1"/>
                <a:gd name="T5" fmla="*/ 0 h 2"/>
              </a:gdLst>
              <a:ahLst/>
              <a:cxnLst>
                <a:cxn ang="0">
                  <a:pos x="T0" y="T1"/>
                </a:cxn>
                <a:cxn ang="0">
                  <a:pos x="T2" y="T3"/>
                </a:cxn>
                <a:cxn ang="0">
                  <a:pos x="T4" y="T5"/>
                </a:cxn>
              </a:cxnLst>
              <a:rect l="0" t="0" r="r" b="b"/>
              <a:pathLst>
                <a:path w="1" h="2">
                  <a:moveTo>
                    <a:pt x="0" y="0"/>
                  </a:moveTo>
                  <a:cubicBezTo>
                    <a:pt x="0" y="1"/>
                    <a:pt x="1" y="2"/>
                    <a:pt x="0" y="1"/>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91" name="Freeform 90"/>
            <p:cNvSpPr/>
            <p:nvPr/>
          </p:nvSpPr>
          <p:spPr bwMode="auto">
            <a:xfrm>
              <a:off x="9945688" y="2259013"/>
              <a:ext cx="376237" cy="158750"/>
            </a:xfrm>
            <a:custGeom>
              <a:avLst/>
              <a:gdLst>
                <a:gd name="T0" fmla="*/ 89 w 100"/>
                <a:gd name="T1" fmla="*/ 12 h 42"/>
                <a:gd name="T2" fmla="*/ 86 w 100"/>
                <a:gd name="T3" fmla="*/ 13 h 42"/>
                <a:gd name="T4" fmla="*/ 81 w 100"/>
                <a:gd name="T5" fmla="*/ 19 h 42"/>
                <a:gd name="T6" fmla="*/ 79 w 100"/>
                <a:gd name="T7" fmla="*/ 19 h 42"/>
                <a:gd name="T8" fmla="*/ 72 w 100"/>
                <a:gd name="T9" fmla="*/ 19 h 42"/>
                <a:gd name="T10" fmla="*/ 70 w 100"/>
                <a:gd name="T11" fmla="*/ 19 h 42"/>
                <a:gd name="T12" fmla="*/ 67 w 100"/>
                <a:gd name="T13" fmla="*/ 22 h 42"/>
                <a:gd name="T14" fmla="*/ 64 w 100"/>
                <a:gd name="T15" fmla="*/ 22 h 42"/>
                <a:gd name="T16" fmla="*/ 62 w 100"/>
                <a:gd name="T17" fmla="*/ 21 h 42"/>
                <a:gd name="T18" fmla="*/ 61 w 100"/>
                <a:gd name="T19" fmla="*/ 23 h 42"/>
                <a:gd name="T20" fmla="*/ 57 w 100"/>
                <a:gd name="T21" fmla="*/ 26 h 42"/>
                <a:gd name="T22" fmla="*/ 55 w 100"/>
                <a:gd name="T23" fmla="*/ 26 h 42"/>
                <a:gd name="T24" fmla="*/ 53 w 100"/>
                <a:gd name="T25" fmla="*/ 29 h 42"/>
                <a:gd name="T26" fmla="*/ 51 w 100"/>
                <a:gd name="T27" fmla="*/ 28 h 42"/>
                <a:gd name="T28" fmla="*/ 48 w 100"/>
                <a:gd name="T29" fmla="*/ 29 h 42"/>
                <a:gd name="T30" fmla="*/ 44 w 100"/>
                <a:gd name="T31" fmla="*/ 28 h 42"/>
                <a:gd name="T32" fmla="*/ 42 w 100"/>
                <a:gd name="T33" fmla="*/ 30 h 42"/>
                <a:gd name="T34" fmla="*/ 41 w 100"/>
                <a:gd name="T35" fmla="*/ 28 h 42"/>
                <a:gd name="T36" fmla="*/ 39 w 100"/>
                <a:gd name="T37" fmla="*/ 30 h 42"/>
                <a:gd name="T38" fmla="*/ 39 w 100"/>
                <a:gd name="T39" fmla="*/ 30 h 42"/>
                <a:gd name="T40" fmla="*/ 37 w 100"/>
                <a:gd name="T41" fmla="*/ 31 h 42"/>
                <a:gd name="T42" fmla="*/ 32 w 100"/>
                <a:gd name="T43" fmla="*/ 32 h 42"/>
                <a:gd name="T44" fmla="*/ 30 w 100"/>
                <a:gd name="T45" fmla="*/ 33 h 42"/>
                <a:gd name="T46" fmla="*/ 28 w 100"/>
                <a:gd name="T47" fmla="*/ 33 h 42"/>
                <a:gd name="T48" fmla="*/ 24 w 100"/>
                <a:gd name="T49" fmla="*/ 34 h 42"/>
                <a:gd name="T50" fmla="*/ 22 w 100"/>
                <a:gd name="T51" fmla="*/ 29 h 42"/>
                <a:gd name="T52" fmla="*/ 22 w 100"/>
                <a:gd name="T53" fmla="*/ 34 h 42"/>
                <a:gd name="T54" fmla="*/ 21 w 100"/>
                <a:gd name="T55" fmla="*/ 39 h 42"/>
                <a:gd name="T56" fmla="*/ 19 w 100"/>
                <a:gd name="T57" fmla="*/ 37 h 42"/>
                <a:gd name="T58" fmla="*/ 19 w 100"/>
                <a:gd name="T59" fmla="*/ 40 h 42"/>
                <a:gd name="T60" fmla="*/ 17 w 100"/>
                <a:gd name="T61" fmla="*/ 38 h 42"/>
                <a:gd name="T62" fmla="*/ 15 w 100"/>
                <a:gd name="T63" fmla="*/ 34 h 42"/>
                <a:gd name="T64" fmla="*/ 14 w 100"/>
                <a:gd name="T65" fmla="*/ 39 h 42"/>
                <a:gd name="T66" fmla="*/ 13 w 100"/>
                <a:gd name="T67" fmla="*/ 37 h 42"/>
                <a:gd name="T68" fmla="*/ 12 w 100"/>
                <a:gd name="T69" fmla="*/ 39 h 42"/>
                <a:gd name="T70" fmla="*/ 11 w 100"/>
                <a:gd name="T71" fmla="*/ 40 h 42"/>
                <a:gd name="T72" fmla="*/ 10 w 100"/>
                <a:gd name="T73" fmla="*/ 34 h 42"/>
                <a:gd name="T74" fmla="*/ 8 w 100"/>
                <a:gd name="T75" fmla="*/ 38 h 42"/>
                <a:gd name="T76" fmla="*/ 3 w 100"/>
                <a:gd name="T77" fmla="*/ 32 h 42"/>
                <a:gd name="T78" fmla="*/ 2 w 100"/>
                <a:gd name="T79" fmla="*/ 31 h 42"/>
                <a:gd name="T80" fmla="*/ 0 w 100"/>
                <a:gd name="T81" fmla="*/ 31 h 42"/>
                <a:gd name="T82" fmla="*/ 0 w 100"/>
                <a:gd name="T83" fmla="*/ 28 h 42"/>
                <a:gd name="T84" fmla="*/ 3 w 100"/>
                <a:gd name="T85" fmla="*/ 30 h 42"/>
                <a:gd name="T86" fmla="*/ 6 w 100"/>
                <a:gd name="T87" fmla="*/ 25 h 42"/>
                <a:gd name="T88" fmla="*/ 13 w 100"/>
                <a:gd name="T89" fmla="*/ 21 h 42"/>
                <a:gd name="T90" fmla="*/ 21 w 100"/>
                <a:gd name="T91" fmla="*/ 18 h 42"/>
                <a:gd name="T92" fmla="*/ 27 w 100"/>
                <a:gd name="T93" fmla="*/ 16 h 42"/>
                <a:gd name="T94" fmla="*/ 32 w 100"/>
                <a:gd name="T95" fmla="*/ 14 h 42"/>
                <a:gd name="T96" fmla="*/ 42 w 100"/>
                <a:gd name="T97" fmla="*/ 14 h 42"/>
                <a:gd name="T98" fmla="*/ 47 w 100"/>
                <a:gd name="T99" fmla="*/ 15 h 42"/>
                <a:gd name="T100" fmla="*/ 54 w 100"/>
                <a:gd name="T101" fmla="*/ 15 h 42"/>
                <a:gd name="T102" fmla="*/ 75 w 100"/>
                <a:gd name="T103" fmla="*/ 5 h 42"/>
                <a:gd name="T104" fmla="*/ 80 w 100"/>
                <a:gd name="T105" fmla="*/ 4 h 42"/>
                <a:gd name="T106" fmla="*/ 99 w 100"/>
                <a:gd name="T107"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42">
                  <a:moveTo>
                    <a:pt x="99" y="9"/>
                  </a:moveTo>
                  <a:cubicBezTo>
                    <a:pt x="99" y="14"/>
                    <a:pt x="96" y="10"/>
                    <a:pt x="96" y="13"/>
                  </a:cubicBezTo>
                  <a:cubicBezTo>
                    <a:pt x="96" y="13"/>
                    <a:pt x="95" y="10"/>
                    <a:pt x="95" y="11"/>
                  </a:cubicBezTo>
                  <a:cubicBezTo>
                    <a:pt x="95" y="15"/>
                    <a:pt x="92" y="13"/>
                    <a:pt x="90" y="11"/>
                  </a:cubicBezTo>
                  <a:cubicBezTo>
                    <a:pt x="90" y="10"/>
                    <a:pt x="90" y="10"/>
                    <a:pt x="90" y="10"/>
                  </a:cubicBezTo>
                  <a:cubicBezTo>
                    <a:pt x="89" y="10"/>
                    <a:pt x="90" y="12"/>
                    <a:pt x="89" y="12"/>
                  </a:cubicBezTo>
                  <a:cubicBezTo>
                    <a:pt x="89" y="11"/>
                    <a:pt x="89" y="11"/>
                    <a:pt x="89" y="11"/>
                  </a:cubicBezTo>
                  <a:cubicBezTo>
                    <a:pt x="89" y="12"/>
                    <a:pt x="89" y="11"/>
                    <a:pt x="89" y="12"/>
                  </a:cubicBezTo>
                  <a:cubicBezTo>
                    <a:pt x="88" y="12"/>
                    <a:pt x="88" y="11"/>
                    <a:pt x="88" y="10"/>
                  </a:cubicBezTo>
                  <a:cubicBezTo>
                    <a:pt x="88" y="12"/>
                    <a:pt x="88" y="12"/>
                    <a:pt x="88" y="12"/>
                  </a:cubicBezTo>
                  <a:cubicBezTo>
                    <a:pt x="88" y="16"/>
                    <a:pt x="87" y="12"/>
                    <a:pt x="87" y="14"/>
                  </a:cubicBezTo>
                  <a:cubicBezTo>
                    <a:pt x="86" y="13"/>
                    <a:pt x="86" y="13"/>
                    <a:pt x="86" y="13"/>
                  </a:cubicBezTo>
                  <a:cubicBezTo>
                    <a:pt x="86" y="16"/>
                    <a:pt x="84" y="15"/>
                    <a:pt x="83" y="17"/>
                  </a:cubicBezTo>
                  <a:cubicBezTo>
                    <a:pt x="83" y="14"/>
                    <a:pt x="83" y="14"/>
                    <a:pt x="83" y="14"/>
                  </a:cubicBezTo>
                  <a:cubicBezTo>
                    <a:pt x="83" y="16"/>
                    <a:pt x="83" y="17"/>
                    <a:pt x="83" y="17"/>
                  </a:cubicBezTo>
                  <a:cubicBezTo>
                    <a:pt x="82" y="15"/>
                    <a:pt x="82" y="19"/>
                    <a:pt x="82" y="18"/>
                  </a:cubicBezTo>
                  <a:cubicBezTo>
                    <a:pt x="82" y="17"/>
                    <a:pt x="82" y="17"/>
                    <a:pt x="82" y="17"/>
                  </a:cubicBezTo>
                  <a:cubicBezTo>
                    <a:pt x="82" y="19"/>
                    <a:pt x="81" y="16"/>
                    <a:pt x="81" y="19"/>
                  </a:cubicBezTo>
                  <a:cubicBezTo>
                    <a:pt x="81" y="17"/>
                    <a:pt x="81" y="17"/>
                    <a:pt x="81" y="17"/>
                  </a:cubicBezTo>
                  <a:cubicBezTo>
                    <a:pt x="81" y="20"/>
                    <a:pt x="80" y="16"/>
                    <a:pt x="80" y="18"/>
                  </a:cubicBezTo>
                  <a:cubicBezTo>
                    <a:pt x="80" y="18"/>
                    <a:pt x="80" y="18"/>
                    <a:pt x="80" y="18"/>
                  </a:cubicBezTo>
                  <a:cubicBezTo>
                    <a:pt x="80" y="19"/>
                    <a:pt x="80" y="17"/>
                    <a:pt x="80" y="18"/>
                  </a:cubicBezTo>
                  <a:cubicBezTo>
                    <a:pt x="80" y="18"/>
                    <a:pt x="80" y="18"/>
                    <a:pt x="80" y="18"/>
                  </a:cubicBezTo>
                  <a:cubicBezTo>
                    <a:pt x="79" y="18"/>
                    <a:pt x="79" y="17"/>
                    <a:pt x="79" y="19"/>
                  </a:cubicBezTo>
                  <a:cubicBezTo>
                    <a:pt x="79" y="18"/>
                    <a:pt x="80" y="18"/>
                    <a:pt x="79" y="16"/>
                  </a:cubicBezTo>
                  <a:cubicBezTo>
                    <a:pt x="78" y="18"/>
                    <a:pt x="76" y="18"/>
                    <a:pt x="74" y="19"/>
                  </a:cubicBezTo>
                  <a:cubicBezTo>
                    <a:pt x="74" y="17"/>
                    <a:pt x="74" y="17"/>
                    <a:pt x="74" y="17"/>
                  </a:cubicBezTo>
                  <a:cubicBezTo>
                    <a:pt x="74" y="17"/>
                    <a:pt x="73" y="18"/>
                    <a:pt x="73" y="19"/>
                  </a:cubicBezTo>
                  <a:cubicBezTo>
                    <a:pt x="73" y="18"/>
                    <a:pt x="73" y="18"/>
                    <a:pt x="73" y="18"/>
                  </a:cubicBezTo>
                  <a:cubicBezTo>
                    <a:pt x="72" y="17"/>
                    <a:pt x="73" y="20"/>
                    <a:pt x="72" y="19"/>
                  </a:cubicBezTo>
                  <a:cubicBezTo>
                    <a:pt x="72" y="17"/>
                    <a:pt x="72" y="17"/>
                    <a:pt x="72" y="17"/>
                  </a:cubicBezTo>
                  <a:cubicBezTo>
                    <a:pt x="72" y="19"/>
                    <a:pt x="72" y="18"/>
                    <a:pt x="71" y="19"/>
                  </a:cubicBezTo>
                  <a:cubicBezTo>
                    <a:pt x="71" y="19"/>
                    <a:pt x="71" y="18"/>
                    <a:pt x="71" y="18"/>
                  </a:cubicBezTo>
                  <a:cubicBezTo>
                    <a:pt x="71" y="20"/>
                    <a:pt x="71" y="18"/>
                    <a:pt x="71" y="19"/>
                  </a:cubicBezTo>
                  <a:cubicBezTo>
                    <a:pt x="70" y="18"/>
                    <a:pt x="70" y="18"/>
                    <a:pt x="70" y="18"/>
                  </a:cubicBezTo>
                  <a:cubicBezTo>
                    <a:pt x="70" y="16"/>
                    <a:pt x="71" y="20"/>
                    <a:pt x="70" y="19"/>
                  </a:cubicBezTo>
                  <a:cubicBezTo>
                    <a:pt x="70" y="18"/>
                    <a:pt x="70" y="18"/>
                    <a:pt x="70" y="18"/>
                  </a:cubicBezTo>
                  <a:cubicBezTo>
                    <a:pt x="70" y="20"/>
                    <a:pt x="69" y="19"/>
                    <a:pt x="69" y="20"/>
                  </a:cubicBezTo>
                  <a:cubicBezTo>
                    <a:pt x="69" y="20"/>
                    <a:pt x="69" y="20"/>
                    <a:pt x="69" y="20"/>
                  </a:cubicBezTo>
                  <a:cubicBezTo>
                    <a:pt x="68" y="20"/>
                    <a:pt x="68" y="20"/>
                    <a:pt x="68" y="21"/>
                  </a:cubicBezTo>
                  <a:cubicBezTo>
                    <a:pt x="67" y="20"/>
                    <a:pt x="67" y="18"/>
                    <a:pt x="67" y="18"/>
                  </a:cubicBezTo>
                  <a:cubicBezTo>
                    <a:pt x="67" y="21"/>
                    <a:pt x="66" y="19"/>
                    <a:pt x="67" y="22"/>
                  </a:cubicBezTo>
                  <a:cubicBezTo>
                    <a:pt x="66" y="22"/>
                    <a:pt x="66" y="21"/>
                    <a:pt x="66" y="22"/>
                  </a:cubicBezTo>
                  <a:cubicBezTo>
                    <a:pt x="66" y="21"/>
                    <a:pt x="65" y="19"/>
                    <a:pt x="65" y="19"/>
                  </a:cubicBezTo>
                  <a:cubicBezTo>
                    <a:pt x="65" y="17"/>
                    <a:pt x="65" y="17"/>
                    <a:pt x="65" y="17"/>
                  </a:cubicBezTo>
                  <a:cubicBezTo>
                    <a:pt x="64" y="17"/>
                    <a:pt x="65" y="18"/>
                    <a:pt x="65" y="17"/>
                  </a:cubicBezTo>
                  <a:cubicBezTo>
                    <a:pt x="64" y="17"/>
                    <a:pt x="64" y="18"/>
                    <a:pt x="64" y="17"/>
                  </a:cubicBezTo>
                  <a:cubicBezTo>
                    <a:pt x="64" y="19"/>
                    <a:pt x="64" y="21"/>
                    <a:pt x="64" y="22"/>
                  </a:cubicBezTo>
                  <a:cubicBezTo>
                    <a:pt x="64" y="21"/>
                    <a:pt x="63" y="19"/>
                    <a:pt x="63" y="19"/>
                  </a:cubicBezTo>
                  <a:cubicBezTo>
                    <a:pt x="63" y="23"/>
                    <a:pt x="63" y="23"/>
                    <a:pt x="63" y="23"/>
                  </a:cubicBezTo>
                  <a:cubicBezTo>
                    <a:pt x="63" y="23"/>
                    <a:pt x="63" y="22"/>
                    <a:pt x="63" y="22"/>
                  </a:cubicBezTo>
                  <a:cubicBezTo>
                    <a:pt x="63" y="24"/>
                    <a:pt x="63" y="24"/>
                    <a:pt x="63" y="24"/>
                  </a:cubicBezTo>
                  <a:cubicBezTo>
                    <a:pt x="63" y="23"/>
                    <a:pt x="62" y="24"/>
                    <a:pt x="62" y="22"/>
                  </a:cubicBezTo>
                  <a:cubicBezTo>
                    <a:pt x="62" y="21"/>
                    <a:pt x="62" y="22"/>
                    <a:pt x="62" y="21"/>
                  </a:cubicBezTo>
                  <a:cubicBezTo>
                    <a:pt x="61" y="21"/>
                    <a:pt x="61" y="22"/>
                    <a:pt x="61" y="22"/>
                  </a:cubicBezTo>
                  <a:cubicBezTo>
                    <a:pt x="61" y="22"/>
                    <a:pt x="61" y="22"/>
                    <a:pt x="61" y="22"/>
                  </a:cubicBezTo>
                  <a:cubicBezTo>
                    <a:pt x="61" y="21"/>
                    <a:pt x="61" y="23"/>
                    <a:pt x="61" y="24"/>
                  </a:cubicBezTo>
                  <a:cubicBezTo>
                    <a:pt x="61" y="24"/>
                    <a:pt x="61" y="22"/>
                    <a:pt x="61" y="23"/>
                  </a:cubicBezTo>
                  <a:cubicBezTo>
                    <a:pt x="61" y="24"/>
                    <a:pt x="61" y="25"/>
                    <a:pt x="61" y="25"/>
                  </a:cubicBezTo>
                  <a:cubicBezTo>
                    <a:pt x="61" y="23"/>
                    <a:pt x="61" y="23"/>
                    <a:pt x="61" y="23"/>
                  </a:cubicBezTo>
                  <a:cubicBezTo>
                    <a:pt x="60" y="25"/>
                    <a:pt x="60" y="26"/>
                    <a:pt x="60" y="26"/>
                  </a:cubicBezTo>
                  <a:cubicBezTo>
                    <a:pt x="60" y="28"/>
                    <a:pt x="60" y="25"/>
                    <a:pt x="60" y="25"/>
                  </a:cubicBezTo>
                  <a:cubicBezTo>
                    <a:pt x="59" y="24"/>
                    <a:pt x="59" y="27"/>
                    <a:pt x="58" y="25"/>
                  </a:cubicBezTo>
                  <a:cubicBezTo>
                    <a:pt x="58" y="25"/>
                    <a:pt x="58" y="27"/>
                    <a:pt x="58" y="27"/>
                  </a:cubicBezTo>
                  <a:cubicBezTo>
                    <a:pt x="58" y="26"/>
                    <a:pt x="58" y="25"/>
                    <a:pt x="58" y="26"/>
                  </a:cubicBezTo>
                  <a:cubicBezTo>
                    <a:pt x="58" y="25"/>
                    <a:pt x="58" y="26"/>
                    <a:pt x="57" y="26"/>
                  </a:cubicBezTo>
                  <a:cubicBezTo>
                    <a:pt x="57" y="27"/>
                    <a:pt x="57" y="26"/>
                    <a:pt x="57" y="26"/>
                  </a:cubicBezTo>
                  <a:cubicBezTo>
                    <a:pt x="57" y="26"/>
                    <a:pt x="56" y="28"/>
                    <a:pt x="56" y="27"/>
                  </a:cubicBezTo>
                  <a:cubicBezTo>
                    <a:pt x="56" y="27"/>
                    <a:pt x="56" y="29"/>
                    <a:pt x="55" y="29"/>
                  </a:cubicBezTo>
                  <a:cubicBezTo>
                    <a:pt x="55" y="28"/>
                    <a:pt x="55" y="28"/>
                    <a:pt x="55" y="28"/>
                  </a:cubicBezTo>
                  <a:cubicBezTo>
                    <a:pt x="55" y="27"/>
                    <a:pt x="55" y="28"/>
                    <a:pt x="55" y="27"/>
                  </a:cubicBezTo>
                  <a:cubicBezTo>
                    <a:pt x="55" y="28"/>
                    <a:pt x="55" y="25"/>
                    <a:pt x="55" y="26"/>
                  </a:cubicBezTo>
                  <a:cubicBezTo>
                    <a:pt x="55" y="25"/>
                    <a:pt x="55" y="29"/>
                    <a:pt x="55" y="27"/>
                  </a:cubicBezTo>
                  <a:cubicBezTo>
                    <a:pt x="55" y="27"/>
                    <a:pt x="55" y="28"/>
                    <a:pt x="54" y="27"/>
                  </a:cubicBezTo>
                  <a:cubicBezTo>
                    <a:pt x="54" y="27"/>
                    <a:pt x="54" y="25"/>
                    <a:pt x="54" y="25"/>
                  </a:cubicBezTo>
                  <a:cubicBezTo>
                    <a:pt x="53" y="26"/>
                    <a:pt x="54" y="26"/>
                    <a:pt x="54" y="27"/>
                  </a:cubicBezTo>
                  <a:cubicBezTo>
                    <a:pt x="53" y="27"/>
                    <a:pt x="53" y="27"/>
                    <a:pt x="53" y="27"/>
                  </a:cubicBezTo>
                  <a:cubicBezTo>
                    <a:pt x="54" y="29"/>
                    <a:pt x="53" y="27"/>
                    <a:pt x="53" y="29"/>
                  </a:cubicBezTo>
                  <a:cubicBezTo>
                    <a:pt x="53" y="28"/>
                    <a:pt x="53" y="29"/>
                    <a:pt x="53" y="27"/>
                  </a:cubicBezTo>
                  <a:cubicBezTo>
                    <a:pt x="52" y="25"/>
                    <a:pt x="52" y="25"/>
                    <a:pt x="52" y="25"/>
                  </a:cubicBezTo>
                  <a:cubicBezTo>
                    <a:pt x="52" y="26"/>
                    <a:pt x="52" y="27"/>
                    <a:pt x="52" y="28"/>
                  </a:cubicBezTo>
                  <a:cubicBezTo>
                    <a:pt x="52" y="27"/>
                    <a:pt x="52" y="27"/>
                    <a:pt x="52" y="27"/>
                  </a:cubicBezTo>
                  <a:cubicBezTo>
                    <a:pt x="53" y="30"/>
                    <a:pt x="52" y="27"/>
                    <a:pt x="52" y="29"/>
                  </a:cubicBezTo>
                  <a:cubicBezTo>
                    <a:pt x="51" y="28"/>
                    <a:pt x="51" y="29"/>
                    <a:pt x="51" y="28"/>
                  </a:cubicBezTo>
                  <a:cubicBezTo>
                    <a:pt x="50" y="29"/>
                    <a:pt x="50" y="30"/>
                    <a:pt x="50" y="29"/>
                  </a:cubicBezTo>
                  <a:cubicBezTo>
                    <a:pt x="50" y="29"/>
                    <a:pt x="50" y="29"/>
                    <a:pt x="50" y="28"/>
                  </a:cubicBezTo>
                  <a:cubicBezTo>
                    <a:pt x="50" y="27"/>
                    <a:pt x="50" y="28"/>
                    <a:pt x="50" y="29"/>
                  </a:cubicBezTo>
                  <a:cubicBezTo>
                    <a:pt x="50" y="28"/>
                    <a:pt x="49" y="27"/>
                    <a:pt x="48" y="26"/>
                  </a:cubicBezTo>
                  <a:cubicBezTo>
                    <a:pt x="48" y="27"/>
                    <a:pt x="49" y="28"/>
                    <a:pt x="49" y="29"/>
                  </a:cubicBezTo>
                  <a:cubicBezTo>
                    <a:pt x="48" y="27"/>
                    <a:pt x="48" y="31"/>
                    <a:pt x="48" y="29"/>
                  </a:cubicBezTo>
                  <a:cubicBezTo>
                    <a:pt x="48" y="28"/>
                    <a:pt x="48" y="27"/>
                    <a:pt x="47" y="27"/>
                  </a:cubicBezTo>
                  <a:cubicBezTo>
                    <a:pt x="47" y="24"/>
                    <a:pt x="47" y="29"/>
                    <a:pt x="47" y="28"/>
                  </a:cubicBezTo>
                  <a:cubicBezTo>
                    <a:pt x="47" y="30"/>
                    <a:pt x="47" y="30"/>
                    <a:pt x="47" y="30"/>
                  </a:cubicBezTo>
                  <a:cubicBezTo>
                    <a:pt x="47" y="29"/>
                    <a:pt x="47" y="31"/>
                    <a:pt x="46" y="29"/>
                  </a:cubicBezTo>
                  <a:cubicBezTo>
                    <a:pt x="46" y="30"/>
                    <a:pt x="46" y="28"/>
                    <a:pt x="46" y="30"/>
                  </a:cubicBezTo>
                  <a:cubicBezTo>
                    <a:pt x="45" y="29"/>
                    <a:pt x="45" y="32"/>
                    <a:pt x="44" y="28"/>
                  </a:cubicBezTo>
                  <a:cubicBezTo>
                    <a:pt x="44" y="28"/>
                    <a:pt x="43" y="28"/>
                    <a:pt x="44" y="29"/>
                  </a:cubicBezTo>
                  <a:cubicBezTo>
                    <a:pt x="44" y="30"/>
                    <a:pt x="44" y="28"/>
                    <a:pt x="44" y="29"/>
                  </a:cubicBezTo>
                  <a:cubicBezTo>
                    <a:pt x="44" y="29"/>
                    <a:pt x="44" y="30"/>
                    <a:pt x="44" y="30"/>
                  </a:cubicBezTo>
                  <a:cubicBezTo>
                    <a:pt x="44" y="30"/>
                    <a:pt x="43" y="30"/>
                    <a:pt x="43" y="28"/>
                  </a:cubicBezTo>
                  <a:cubicBezTo>
                    <a:pt x="43" y="26"/>
                    <a:pt x="43" y="31"/>
                    <a:pt x="43" y="31"/>
                  </a:cubicBezTo>
                  <a:cubicBezTo>
                    <a:pt x="43" y="30"/>
                    <a:pt x="42" y="29"/>
                    <a:pt x="42" y="30"/>
                  </a:cubicBezTo>
                  <a:cubicBezTo>
                    <a:pt x="42" y="31"/>
                    <a:pt x="42" y="31"/>
                    <a:pt x="42" y="31"/>
                  </a:cubicBezTo>
                  <a:cubicBezTo>
                    <a:pt x="42" y="31"/>
                    <a:pt x="42" y="29"/>
                    <a:pt x="41" y="28"/>
                  </a:cubicBezTo>
                  <a:cubicBezTo>
                    <a:pt x="41" y="28"/>
                    <a:pt x="41" y="28"/>
                    <a:pt x="41" y="29"/>
                  </a:cubicBezTo>
                  <a:cubicBezTo>
                    <a:pt x="41" y="27"/>
                    <a:pt x="41" y="27"/>
                    <a:pt x="41" y="27"/>
                  </a:cubicBezTo>
                  <a:cubicBezTo>
                    <a:pt x="41" y="29"/>
                    <a:pt x="41" y="28"/>
                    <a:pt x="40" y="29"/>
                  </a:cubicBezTo>
                  <a:cubicBezTo>
                    <a:pt x="41" y="28"/>
                    <a:pt x="41" y="28"/>
                    <a:pt x="41" y="28"/>
                  </a:cubicBezTo>
                  <a:cubicBezTo>
                    <a:pt x="40" y="28"/>
                    <a:pt x="40" y="28"/>
                    <a:pt x="40" y="28"/>
                  </a:cubicBezTo>
                  <a:cubicBezTo>
                    <a:pt x="40" y="29"/>
                    <a:pt x="41" y="30"/>
                    <a:pt x="41" y="30"/>
                  </a:cubicBezTo>
                  <a:cubicBezTo>
                    <a:pt x="41" y="30"/>
                    <a:pt x="41" y="30"/>
                    <a:pt x="41" y="31"/>
                  </a:cubicBezTo>
                  <a:cubicBezTo>
                    <a:pt x="40" y="30"/>
                    <a:pt x="40" y="30"/>
                    <a:pt x="40" y="30"/>
                  </a:cubicBezTo>
                  <a:cubicBezTo>
                    <a:pt x="40" y="30"/>
                    <a:pt x="40" y="31"/>
                    <a:pt x="40" y="31"/>
                  </a:cubicBezTo>
                  <a:cubicBezTo>
                    <a:pt x="40" y="31"/>
                    <a:pt x="40" y="31"/>
                    <a:pt x="39" y="30"/>
                  </a:cubicBezTo>
                  <a:cubicBezTo>
                    <a:pt x="40" y="30"/>
                    <a:pt x="40" y="31"/>
                    <a:pt x="40" y="30"/>
                  </a:cubicBezTo>
                  <a:cubicBezTo>
                    <a:pt x="40" y="30"/>
                    <a:pt x="39" y="28"/>
                    <a:pt x="39" y="29"/>
                  </a:cubicBezTo>
                  <a:cubicBezTo>
                    <a:pt x="39" y="30"/>
                    <a:pt x="40" y="32"/>
                    <a:pt x="39" y="31"/>
                  </a:cubicBezTo>
                  <a:cubicBezTo>
                    <a:pt x="39" y="30"/>
                    <a:pt x="39" y="30"/>
                    <a:pt x="39" y="30"/>
                  </a:cubicBezTo>
                  <a:cubicBezTo>
                    <a:pt x="39" y="29"/>
                    <a:pt x="39" y="29"/>
                    <a:pt x="39" y="29"/>
                  </a:cubicBezTo>
                  <a:cubicBezTo>
                    <a:pt x="39" y="30"/>
                    <a:pt x="39" y="30"/>
                    <a:pt x="39" y="30"/>
                  </a:cubicBezTo>
                  <a:cubicBezTo>
                    <a:pt x="39" y="30"/>
                    <a:pt x="39" y="30"/>
                    <a:pt x="39" y="30"/>
                  </a:cubicBezTo>
                  <a:cubicBezTo>
                    <a:pt x="39" y="31"/>
                    <a:pt x="38" y="30"/>
                    <a:pt x="39" y="32"/>
                  </a:cubicBezTo>
                  <a:cubicBezTo>
                    <a:pt x="38" y="32"/>
                    <a:pt x="38" y="31"/>
                    <a:pt x="38" y="31"/>
                  </a:cubicBezTo>
                  <a:cubicBezTo>
                    <a:pt x="38" y="31"/>
                    <a:pt x="38" y="31"/>
                    <a:pt x="38" y="31"/>
                  </a:cubicBezTo>
                  <a:cubicBezTo>
                    <a:pt x="37" y="30"/>
                    <a:pt x="37" y="31"/>
                    <a:pt x="37" y="32"/>
                  </a:cubicBezTo>
                  <a:cubicBezTo>
                    <a:pt x="37" y="31"/>
                    <a:pt x="37" y="31"/>
                    <a:pt x="37" y="31"/>
                  </a:cubicBezTo>
                  <a:cubicBezTo>
                    <a:pt x="37" y="31"/>
                    <a:pt x="37" y="31"/>
                    <a:pt x="37" y="32"/>
                  </a:cubicBezTo>
                  <a:cubicBezTo>
                    <a:pt x="36" y="31"/>
                    <a:pt x="36" y="27"/>
                    <a:pt x="36" y="29"/>
                  </a:cubicBezTo>
                  <a:cubicBezTo>
                    <a:pt x="36" y="29"/>
                    <a:pt x="36" y="31"/>
                    <a:pt x="36" y="32"/>
                  </a:cubicBezTo>
                  <a:cubicBezTo>
                    <a:pt x="35" y="32"/>
                    <a:pt x="35" y="34"/>
                    <a:pt x="34" y="32"/>
                  </a:cubicBezTo>
                  <a:cubicBezTo>
                    <a:pt x="34" y="33"/>
                    <a:pt x="34" y="33"/>
                    <a:pt x="34" y="33"/>
                  </a:cubicBezTo>
                  <a:cubicBezTo>
                    <a:pt x="34" y="33"/>
                    <a:pt x="33" y="35"/>
                    <a:pt x="32" y="32"/>
                  </a:cubicBezTo>
                  <a:cubicBezTo>
                    <a:pt x="32" y="32"/>
                    <a:pt x="32" y="31"/>
                    <a:pt x="32" y="30"/>
                  </a:cubicBezTo>
                  <a:cubicBezTo>
                    <a:pt x="32" y="31"/>
                    <a:pt x="31" y="29"/>
                    <a:pt x="32" y="31"/>
                  </a:cubicBezTo>
                  <a:cubicBezTo>
                    <a:pt x="32" y="32"/>
                    <a:pt x="32" y="33"/>
                    <a:pt x="32" y="33"/>
                  </a:cubicBezTo>
                  <a:cubicBezTo>
                    <a:pt x="32" y="34"/>
                    <a:pt x="31" y="34"/>
                    <a:pt x="31" y="33"/>
                  </a:cubicBezTo>
                  <a:cubicBezTo>
                    <a:pt x="31" y="34"/>
                    <a:pt x="31" y="34"/>
                    <a:pt x="31" y="34"/>
                  </a:cubicBezTo>
                  <a:cubicBezTo>
                    <a:pt x="31" y="32"/>
                    <a:pt x="30" y="32"/>
                    <a:pt x="30" y="33"/>
                  </a:cubicBezTo>
                  <a:cubicBezTo>
                    <a:pt x="30" y="34"/>
                    <a:pt x="30" y="34"/>
                    <a:pt x="30" y="34"/>
                  </a:cubicBezTo>
                  <a:cubicBezTo>
                    <a:pt x="30" y="33"/>
                    <a:pt x="30" y="33"/>
                    <a:pt x="30" y="33"/>
                  </a:cubicBezTo>
                  <a:cubicBezTo>
                    <a:pt x="30" y="33"/>
                    <a:pt x="30" y="35"/>
                    <a:pt x="30" y="34"/>
                  </a:cubicBezTo>
                  <a:cubicBezTo>
                    <a:pt x="30" y="33"/>
                    <a:pt x="30" y="33"/>
                    <a:pt x="30" y="33"/>
                  </a:cubicBezTo>
                  <a:cubicBezTo>
                    <a:pt x="29" y="34"/>
                    <a:pt x="29" y="36"/>
                    <a:pt x="29" y="35"/>
                  </a:cubicBezTo>
                  <a:cubicBezTo>
                    <a:pt x="28" y="33"/>
                    <a:pt x="28" y="33"/>
                    <a:pt x="28" y="33"/>
                  </a:cubicBezTo>
                  <a:cubicBezTo>
                    <a:pt x="28" y="33"/>
                    <a:pt x="28" y="34"/>
                    <a:pt x="29" y="35"/>
                  </a:cubicBezTo>
                  <a:cubicBezTo>
                    <a:pt x="28" y="34"/>
                    <a:pt x="28" y="34"/>
                    <a:pt x="27" y="32"/>
                  </a:cubicBezTo>
                  <a:cubicBezTo>
                    <a:pt x="27" y="36"/>
                    <a:pt x="26" y="37"/>
                    <a:pt x="25" y="36"/>
                  </a:cubicBezTo>
                  <a:cubicBezTo>
                    <a:pt x="25" y="36"/>
                    <a:pt x="25" y="36"/>
                    <a:pt x="25" y="36"/>
                  </a:cubicBezTo>
                  <a:cubicBezTo>
                    <a:pt x="24" y="35"/>
                    <a:pt x="25" y="37"/>
                    <a:pt x="25" y="37"/>
                  </a:cubicBezTo>
                  <a:cubicBezTo>
                    <a:pt x="24" y="34"/>
                    <a:pt x="24" y="34"/>
                    <a:pt x="24" y="34"/>
                  </a:cubicBezTo>
                  <a:cubicBezTo>
                    <a:pt x="24" y="33"/>
                    <a:pt x="24" y="35"/>
                    <a:pt x="24" y="36"/>
                  </a:cubicBezTo>
                  <a:cubicBezTo>
                    <a:pt x="24" y="37"/>
                    <a:pt x="24" y="35"/>
                    <a:pt x="24" y="36"/>
                  </a:cubicBezTo>
                  <a:cubicBezTo>
                    <a:pt x="24" y="37"/>
                    <a:pt x="23" y="36"/>
                    <a:pt x="24" y="37"/>
                  </a:cubicBezTo>
                  <a:cubicBezTo>
                    <a:pt x="23" y="37"/>
                    <a:pt x="23" y="35"/>
                    <a:pt x="23" y="35"/>
                  </a:cubicBezTo>
                  <a:cubicBezTo>
                    <a:pt x="23" y="36"/>
                    <a:pt x="23" y="36"/>
                    <a:pt x="23" y="36"/>
                  </a:cubicBezTo>
                  <a:cubicBezTo>
                    <a:pt x="22" y="34"/>
                    <a:pt x="23" y="32"/>
                    <a:pt x="22" y="29"/>
                  </a:cubicBezTo>
                  <a:cubicBezTo>
                    <a:pt x="22" y="30"/>
                    <a:pt x="22" y="30"/>
                    <a:pt x="22" y="30"/>
                  </a:cubicBezTo>
                  <a:cubicBezTo>
                    <a:pt x="22" y="28"/>
                    <a:pt x="22" y="28"/>
                    <a:pt x="22" y="27"/>
                  </a:cubicBezTo>
                  <a:cubicBezTo>
                    <a:pt x="22" y="28"/>
                    <a:pt x="22" y="30"/>
                    <a:pt x="22" y="31"/>
                  </a:cubicBezTo>
                  <a:cubicBezTo>
                    <a:pt x="22" y="32"/>
                    <a:pt x="23" y="35"/>
                    <a:pt x="22" y="35"/>
                  </a:cubicBezTo>
                  <a:cubicBezTo>
                    <a:pt x="22" y="34"/>
                    <a:pt x="23" y="35"/>
                    <a:pt x="22" y="34"/>
                  </a:cubicBezTo>
                  <a:cubicBezTo>
                    <a:pt x="22" y="32"/>
                    <a:pt x="22" y="34"/>
                    <a:pt x="22" y="34"/>
                  </a:cubicBezTo>
                  <a:cubicBezTo>
                    <a:pt x="22" y="35"/>
                    <a:pt x="22" y="36"/>
                    <a:pt x="22" y="37"/>
                  </a:cubicBezTo>
                  <a:cubicBezTo>
                    <a:pt x="22" y="36"/>
                    <a:pt x="22" y="35"/>
                    <a:pt x="21" y="35"/>
                  </a:cubicBezTo>
                  <a:cubicBezTo>
                    <a:pt x="22" y="36"/>
                    <a:pt x="21" y="37"/>
                    <a:pt x="22" y="37"/>
                  </a:cubicBezTo>
                  <a:cubicBezTo>
                    <a:pt x="22" y="40"/>
                    <a:pt x="21" y="37"/>
                    <a:pt x="21" y="39"/>
                  </a:cubicBezTo>
                  <a:cubicBezTo>
                    <a:pt x="21" y="37"/>
                    <a:pt x="21" y="35"/>
                    <a:pt x="21" y="34"/>
                  </a:cubicBezTo>
                  <a:cubicBezTo>
                    <a:pt x="21" y="36"/>
                    <a:pt x="20" y="36"/>
                    <a:pt x="21" y="39"/>
                  </a:cubicBezTo>
                  <a:cubicBezTo>
                    <a:pt x="21" y="38"/>
                    <a:pt x="21" y="37"/>
                    <a:pt x="21" y="36"/>
                  </a:cubicBezTo>
                  <a:cubicBezTo>
                    <a:pt x="20" y="35"/>
                    <a:pt x="21" y="39"/>
                    <a:pt x="20" y="36"/>
                  </a:cubicBezTo>
                  <a:cubicBezTo>
                    <a:pt x="20" y="37"/>
                    <a:pt x="20" y="37"/>
                    <a:pt x="20" y="37"/>
                  </a:cubicBezTo>
                  <a:cubicBezTo>
                    <a:pt x="20" y="37"/>
                    <a:pt x="20" y="37"/>
                    <a:pt x="20" y="36"/>
                  </a:cubicBezTo>
                  <a:cubicBezTo>
                    <a:pt x="19" y="36"/>
                    <a:pt x="19" y="38"/>
                    <a:pt x="19" y="36"/>
                  </a:cubicBezTo>
                  <a:cubicBezTo>
                    <a:pt x="19" y="36"/>
                    <a:pt x="18" y="36"/>
                    <a:pt x="19" y="37"/>
                  </a:cubicBezTo>
                  <a:cubicBezTo>
                    <a:pt x="19" y="38"/>
                    <a:pt x="19" y="36"/>
                    <a:pt x="19" y="38"/>
                  </a:cubicBezTo>
                  <a:cubicBezTo>
                    <a:pt x="19" y="37"/>
                    <a:pt x="19" y="39"/>
                    <a:pt x="19" y="39"/>
                  </a:cubicBezTo>
                  <a:cubicBezTo>
                    <a:pt x="19" y="38"/>
                    <a:pt x="19" y="38"/>
                    <a:pt x="19" y="38"/>
                  </a:cubicBezTo>
                  <a:cubicBezTo>
                    <a:pt x="19" y="39"/>
                    <a:pt x="19" y="39"/>
                    <a:pt x="19" y="40"/>
                  </a:cubicBezTo>
                  <a:cubicBezTo>
                    <a:pt x="19" y="39"/>
                    <a:pt x="19" y="38"/>
                    <a:pt x="18" y="38"/>
                  </a:cubicBezTo>
                  <a:cubicBezTo>
                    <a:pt x="19" y="40"/>
                    <a:pt x="19" y="40"/>
                    <a:pt x="19" y="40"/>
                  </a:cubicBezTo>
                  <a:cubicBezTo>
                    <a:pt x="18" y="40"/>
                    <a:pt x="18" y="37"/>
                    <a:pt x="18" y="38"/>
                  </a:cubicBezTo>
                  <a:cubicBezTo>
                    <a:pt x="18" y="37"/>
                    <a:pt x="18" y="37"/>
                    <a:pt x="18" y="37"/>
                  </a:cubicBezTo>
                  <a:cubicBezTo>
                    <a:pt x="18" y="37"/>
                    <a:pt x="18" y="35"/>
                    <a:pt x="17" y="36"/>
                  </a:cubicBezTo>
                  <a:cubicBezTo>
                    <a:pt x="18" y="37"/>
                    <a:pt x="18" y="39"/>
                    <a:pt x="18" y="40"/>
                  </a:cubicBezTo>
                  <a:cubicBezTo>
                    <a:pt x="18" y="40"/>
                    <a:pt x="17" y="38"/>
                    <a:pt x="17" y="40"/>
                  </a:cubicBezTo>
                  <a:cubicBezTo>
                    <a:pt x="17" y="38"/>
                    <a:pt x="17" y="38"/>
                    <a:pt x="17" y="38"/>
                  </a:cubicBezTo>
                  <a:cubicBezTo>
                    <a:pt x="17" y="38"/>
                    <a:pt x="17" y="36"/>
                    <a:pt x="17" y="36"/>
                  </a:cubicBezTo>
                  <a:cubicBezTo>
                    <a:pt x="17" y="37"/>
                    <a:pt x="17" y="39"/>
                    <a:pt x="17" y="39"/>
                  </a:cubicBezTo>
                  <a:cubicBezTo>
                    <a:pt x="17" y="39"/>
                    <a:pt x="17" y="38"/>
                    <a:pt x="16" y="38"/>
                  </a:cubicBezTo>
                  <a:cubicBezTo>
                    <a:pt x="16" y="38"/>
                    <a:pt x="17" y="39"/>
                    <a:pt x="17" y="40"/>
                  </a:cubicBezTo>
                  <a:cubicBezTo>
                    <a:pt x="16" y="39"/>
                    <a:pt x="16" y="38"/>
                    <a:pt x="15" y="37"/>
                  </a:cubicBezTo>
                  <a:cubicBezTo>
                    <a:pt x="15" y="34"/>
                    <a:pt x="15" y="34"/>
                    <a:pt x="15" y="34"/>
                  </a:cubicBezTo>
                  <a:cubicBezTo>
                    <a:pt x="15" y="34"/>
                    <a:pt x="15" y="34"/>
                    <a:pt x="15" y="34"/>
                  </a:cubicBezTo>
                  <a:cubicBezTo>
                    <a:pt x="15" y="33"/>
                    <a:pt x="15" y="33"/>
                    <a:pt x="15" y="31"/>
                  </a:cubicBezTo>
                  <a:cubicBezTo>
                    <a:pt x="14" y="31"/>
                    <a:pt x="14" y="32"/>
                    <a:pt x="14" y="32"/>
                  </a:cubicBezTo>
                  <a:cubicBezTo>
                    <a:pt x="15" y="35"/>
                    <a:pt x="15" y="36"/>
                    <a:pt x="15" y="39"/>
                  </a:cubicBezTo>
                  <a:cubicBezTo>
                    <a:pt x="15" y="40"/>
                    <a:pt x="14" y="32"/>
                    <a:pt x="14" y="37"/>
                  </a:cubicBezTo>
                  <a:cubicBezTo>
                    <a:pt x="14" y="37"/>
                    <a:pt x="14" y="39"/>
                    <a:pt x="14" y="39"/>
                  </a:cubicBezTo>
                  <a:cubicBezTo>
                    <a:pt x="14" y="38"/>
                    <a:pt x="15" y="41"/>
                    <a:pt x="14" y="40"/>
                  </a:cubicBezTo>
                  <a:cubicBezTo>
                    <a:pt x="14" y="39"/>
                    <a:pt x="13" y="38"/>
                    <a:pt x="13" y="36"/>
                  </a:cubicBezTo>
                  <a:cubicBezTo>
                    <a:pt x="13" y="37"/>
                    <a:pt x="14" y="37"/>
                    <a:pt x="14" y="36"/>
                  </a:cubicBezTo>
                  <a:cubicBezTo>
                    <a:pt x="13" y="35"/>
                    <a:pt x="13" y="34"/>
                    <a:pt x="13" y="34"/>
                  </a:cubicBezTo>
                  <a:cubicBezTo>
                    <a:pt x="13" y="34"/>
                    <a:pt x="13" y="34"/>
                    <a:pt x="13" y="35"/>
                  </a:cubicBezTo>
                  <a:cubicBezTo>
                    <a:pt x="13" y="37"/>
                    <a:pt x="13" y="35"/>
                    <a:pt x="13" y="37"/>
                  </a:cubicBezTo>
                  <a:cubicBezTo>
                    <a:pt x="13" y="37"/>
                    <a:pt x="12" y="35"/>
                    <a:pt x="13" y="38"/>
                  </a:cubicBezTo>
                  <a:cubicBezTo>
                    <a:pt x="13" y="38"/>
                    <a:pt x="13" y="39"/>
                    <a:pt x="13" y="40"/>
                  </a:cubicBezTo>
                  <a:cubicBezTo>
                    <a:pt x="13" y="41"/>
                    <a:pt x="13" y="41"/>
                    <a:pt x="13" y="41"/>
                  </a:cubicBezTo>
                  <a:cubicBezTo>
                    <a:pt x="13" y="40"/>
                    <a:pt x="13" y="40"/>
                    <a:pt x="13" y="40"/>
                  </a:cubicBezTo>
                  <a:cubicBezTo>
                    <a:pt x="13" y="39"/>
                    <a:pt x="13" y="42"/>
                    <a:pt x="13" y="41"/>
                  </a:cubicBezTo>
                  <a:cubicBezTo>
                    <a:pt x="12" y="39"/>
                    <a:pt x="12" y="39"/>
                    <a:pt x="12" y="39"/>
                  </a:cubicBezTo>
                  <a:cubicBezTo>
                    <a:pt x="12" y="38"/>
                    <a:pt x="13" y="40"/>
                    <a:pt x="12" y="37"/>
                  </a:cubicBezTo>
                  <a:cubicBezTo>
                    <a:pt x="12" y="37"/>
                    <a:pt x="12" y="39"/>
                    <a:pt x="12" y="38"/>
                  </a:cubicBezTo>
                  <a:cubicBezTo>
                    <a:pt x="12" y="37"/>
                    <a:pt x="12" y="37"/>
                    <a:pt x="12" y="37"/>
                  </a:cubicBezTo>
                  <a:cubicBezTo>
                    <a:pt x="12" y="37"/>
                    <a:pt x="11" y="34"/>
                    <a:pt x="11" y="36"/>
                  </a:cubicBezTo>
                  <a:cubicBezTo>
                    <a:pt x="11" y="37"/>
                    <a:pt x="11" y="37"/>
                    <a:pt x="11" y="38"/>
                  </a:cubicBezTo>
                  <a:cubicBezTo>
                    <a:pt x="11" y="38"/>
                    <a:pt x="11" y="39"/>
                    <a:pt x="11" y="40"/>
                  </a:cubicBezTo>
                  <a:cubicBezTo>
                    <a:pt x="10" y="38"/>
                    <a:pt x="10" y="40"/>
                    <a:pt x="10" y="37"/>
                  </a:cubicBezTo>
                  <a:cubicBezTo>
                    <a:pt x="10" y="39"/>
                    <a:pt x="11" y="38"/>
                    <a:pt x="11" y="36"/>
                  </a:cubicBezTo>
                  <a:cubicBezTo>
                    <a:pt x="10" y="34"/>
                    <a:pt x="11" y="37"/>
                    <a:pt x="11" y="34"/>
                  </a:cubicBezTo>
                  <a:cubicBezTo>
                    <a:pt x="11" y="34"/>
                    <a:pt x="10" y="32"/>
                    <a:pt x="10" y="30"/>
                  </a:cubicBezTo>
                  <a:cubicBezTo>
                    <a:pt x="10" y="30"/>
                    <a:pt x="10" y="31"/>
                    <a:pt x="10" y="31"/>
                  </a:cubicBezTo>
                  <a:cubicBezTo>
                    <a:pt x="10" y="33"/>
                    <a:pt x="10" y="33"/>
                    <a:pt x="10" y="34"/>
                  </a:cubicBezTo>
                  <a:cubicBezTo>
                    <a:pt x="10" y="34"/>
                    <a:pt x="10" y="35"/>
                    <a:pt x="10" y="36"/>
                  </a:cubicBezTo>
                  <a:cubicBezTo>
                    <a:pt x="9" y="35"/>
                    <a:pt x="9" y="34"/>
                    <a:pt x="9" y="34"/>
                  </a:cubicBezTo>
                  <a:cubicBezTo>
                    <a:pt x="9" y="34"/>
                    <a:pt x="8" y="34"/>
                    <a:pt x="8" y="34"/>
                  </a:cubicBezTo>
                  <a:cubicBezTo>
                    <a:pt x="8" y="36"/>
                    <a:pt x="7" y="34"/>
                    <a:pt x="8" y="36"/>
                  </a:cubicBezTo>
                  <a:cubicBezTo>
                    <a:pt x="8" y="37"/>
                    <a:pt x="9" y="39"/>
                    <a:pt x="9" y="40"/>
                  </a:cubicBezTo>
                  <a:cubicBezTo>
                    <a:pt x="9" y="40"/>
                    <a:pt x="9" y="39"/>
                    <a:pt x="8" y="38"/>
                  </a:cubicBezTo>
                  <a:cubicBezTo>
                    <a:pt x="8" y="39"/>
                    <a:pt x="8" y="36"/>
                    <a:pt x="8" y="38"/>
                  </a:cubicBezTo>
                  <a:cubicBezTo>
                    <a:pt x="8" y="37"/>
                    <a:pt x="8" y="35"/>
                    <a:pt x="7" y="33"/>
                  </a:cubicBezTo>
                  <a:cubicBezTo>
                    <a:pt x="7" y="34"/>
                    <a:pt x="7" y="32"/>
                    <a:pt x="7" y="32"/>
                  </a:cubicBezTo>
                  <a:cubicBezTo>
                    <a:pt x="7" y="33"/>
                    <a:pt x="6" y="34"/>
                    <a:pt x="6" y="35"/>
                  </a:cubicBezTo>
                  <a:cubicBezTo>
                    <a:pt x="5" y="33"/>
                    <a:pt x="5" y="35"/>
                    <a:pt x="4" y="35"/>
                  </a:cubicBezTo>
                  <a:cubicBezTo>
                    <a:pt x="4" y="34"/>
                    <a:pt x="4" y="32"/>
                    <a:pt x="3" y="32"/>
                  </a:cubicBezTo>
                  <a:cubicBezTo>
                    <a:pt x="3" y="32"/>
                    <a:pt x="4" y="34"/>
                    <a:pt x="3" y="33"/>
                  </a:cubicBezTo>
                  <a:cubicBezTo>
                    <a:pt x="3" y="32"/>
                    <a:pt x="3" y="32"/>
                    <a:pt x="3" y="32"/>
                  </a:cubicBezTo>
                  <a:cubicBezTo>
                    <a:pt x="3" y="33"/>
                    <a:pt x="2" y="31"/>
                    <a:pt x="3" y="34"/>
                  </a:cubicBezTo>
                  <a:cubicBezTo>
                    <a:pt x="3" y="32"/>
                    <a:pt x="3" y="32"/>
                    <a:pt x="3" y="32"/>
                  </a:cubicBezTo>
                  <a:cubicBezTo>
                    <a:pt x="2" y="32"/>
                    <a:pt x="2" y="32"/>
                    <a:pt x="2" y="32"/>
                  </a:cubicBezTo>
                  <a:cubicBezTo>
                    <a:pt x="2" y="31"/>
                    <a:pt x="2" y="31"/>
                    <a:pt x="2" y="31"/>
                  </a:cubicBezTo>
                  <a:cubicBezTo>
                    <a:pt x="2" y="29"/>
                    <a:pt x="2" y="31"/>
                    <a:pt x="1" y="31"/>
                  </a:cubicBezTo>
                  <a:cubicBezTo>
                    <a:pt x="2" y="32"/>
                    <a:pt x="2" y="32"/>
                    <a:pt x="2" y="32"/>
                  </a:cubicBezTo>
                  <a:cubicBezTo>
                    <a:pt x="1" y="33"/>
                    <a:pt x="1" y="32"/>
                    <a:pt x="1" y="33"/>
                  </a:cubicBezTo>
                  <a:cubicBezTo>
                    <a:pt x="0" y="31"/>
                    <a:pt x="0" y="31"/>
                    <a:pt x="0" y="31"/>
                  </a:cubicBezTo>
                  <a:cubicBezTo>
                    <a:pt x="0" y="32"/>
                    <a:pt x="0" y="32"/>
                    <a:pt x="0" y="32"/>
                  </a:cubicBezTo>
                  <a:cubicBezTo>
                    <a:pt x="0" y="31"/>
                    <a:pt x="0" y="30"/>
                    <a:pt x="0" y="31"/>
                  </a:cubicBezTo>
                  <a:cubicBezTo>
                    <a:pt x="0" y="28"/>
                    <a:pt x="0" y="28"/>
                    <a:pt x="0" y="28"/>
                  </a:cubicBezTo>
                  <a:cubicBezTo>
                    <a:pt x="0" y="29"/>
                    <a:pt x="0" y="30"/>
                    <a:pt x="0" y="31"/>
                  </a:cubicBezTo>
                  <a:cubicBezTo>
                    <a:pt x="1" y="32"/>
                    <a:pt x="1" y="31"/>
                    <a:pt x="1" y="30"/>
                  </a:cubicBezTo>
                  <a:cubicBezTo>
                    <a:pt x="1" y="30"/>
                    <a:pt x="1" y="30"/>
                    <a:pt x="1" y="31"/>
                  </a:cubicBezTo>
                  <a:cubicBezTo>
                    <a:pt x="0" y="29"/>
                    <a:pt x="0" y="29"/>
                    <a:pt x="0" y="28"/>
                  </a:cubicBezTo>
                  <a:cubicBezTo>
                    <a:pt x="0" y="28"/>
                    <a:pt x="0" y="27"/>
                    <a:pt x="0" y="28"/>
                  </a:cubicBezTo>
                  <a:cubicBezTo>
                    <a:pt x="0" y="27"/>
                    <a:pt x="0" y="27"/>
                    <a:pt x="1" y="27"/>
                  </a:cubicBezTo>
                  <a:cubicBezTo>
                    <a:pt x="1" y="28"/>
                    <a:pt x="1" y="28"/>
                    <a:pt x="1" y="28"/>
                  </a:cubicBezTo>
                  <a:cubicBezTo>
                    <a:pt x="1" y="27"/>
                    <a:pt x="1" y="26"/>
                    <a:pt x="1" y="27"/>
                  </a:cubicBezTo>
                  <a:cubicBezTo>
                    <a:pt x="2" y="28"/>
                    <a:pt x="2" y="25"/>
                    <a:pt x="2" y="26"/>
                  </a:cubicBezTo>
                  <a:cubicBezTo>
                    <a:pt x="2" y="27"/>
                    <a:pt x="2" y="29"/>
                    <a:pt x="2" y="30"/>
                  </a:cubicBezTo>
                  <a:cubicBezTo>
                    <a:pt x="3" y="30"/>
                    <a:pt x="3" y="29"/>
                    <a:pt x="3" y="30"/>
                  </a:cubicBezTo>
                  <a:cubicBezTo>
                    <a:pt x="3" y="29"/>
                    <a:pt x="3" y="27"/>
                    <a:pt x="3" y="26"/>
                  </a:cubicBezTo>
                  <a:cubicBezTo>
                    <a:pt x="3" y="27"/>
                    <a:pt x="3" y="27"/>
                    <a:pt x="3" y="27"/>
                  </a:cubicBezTo>
                  <a:cubicBezTo>
                    <a:pt x="3" y="27"/>
                    <a:pt x="3" y="25"/>
                    <a:pt x="3" y="25"/>
                  </a:cubicBezTo>
                  <a:cubicBezTo>
                    <a:pt x="4" y="26"/>
                    <a:pt x="5" y="26"/>
                    <a:pt x="5" y="26"/>
                  </a:cubicBezTo>
                  <a:cubicBezTo>
                    <a:pt x="6" y="27"/>
                    <a:pt x="6" y="27"/>
                    <a:pt x="6" y="27"/>
                  </a:cubicBezTo>
                  <a:cubicBezTo>
                    <a:pt x="5" y="24"/>
                    <a:pt x="6" y="26"/>
                    <a:pt x="6" y="25"/>
                  </a:cubicBezTo>
                  <a:cubicBezTo>
                    <a:pt x="7" y="26"/>
                    <a:pt x="8" y="23"/>
                    <a:pt x="8" y="25"/>
                  </a:cubicBezTo>
                  <a:cubicBezTo>
                    <a:pt x="9" y="24"/>
                    <a:pt x="10" y="23"/>
                    <a:pt x="11" y="23"/>
                  </a:cubicBezTo>
                  <a:cubicBezTo>
                    <a:pt x="11" y="25"/>
                    <a:pt x="11" y="25"/>
                    <a:pt x="11" y="25"/>
                  </a:cubicBezTo>
                  <a:cubicBezTo>
                    <a:pt x="11" y="24"/>
                    <a:pt x="12" y="26"/>
                    <a:pt x="12" y="26"/>
                  </a:cubicBezTo>
                  <a:cubicBezTo>
                    <a:pt x="11" y="24"/>
                    <a:pt x="12" y="24"/>
                    <a:pt x="12" y="23"/>
                  </a:cubicBezTo>
                  <a:cubicBezTo>
                    <a:pt x="13" y="24"/>
                    <a:pt x="13" y="23"/>
                    <a:pt x="13" y="21"/>
                  </a:cubicBezTo>
                  <a:cubicBezTo>
                    <a:pt x="14" y="22"/>
                    <a:pt x="14" y="22"/>
                    <a:pt x="14" y="22"/>
                  </a:cubicBezTo>
                  <a:cubicBezTo>
                    <a:pt x="14" y="20"/>
                    <a:pt x="14" y="22"/>
                    <a:pt x="15" y="22"/>
                  </a:cubicBezTo>
                  <a:cubicBezTo>
                    <a:pt x="15" y="23"/>
                    <a:pt x="16" y="24"/>
                    <a:pt x="16" y="24"/>
                  </a:cubicBezTo>
                  <a:cubicBezTo>
                    <a:pt x="16" y="22"/>
                    <a:pt x="16" y="22"/>
                    <a:pt x="16" y="20"/>
                  </a:cubicBezTo>
                  <a:cubicBezTo>
                    <a:pt x="16" y="20"/>
                    <a:pt x="17" y="21"/>
                    <a:pt x="18" y="22"/>
                  </a:cubicBezTo>
                  <a:cubicBezTo>
                    <a:pt x="18" y="19"/>
                    <a:pt x="20" y="20"/>
                    <a:pt x="21" y="18"/>
                  </a:cubicBezTo>
                  <a:cubicBezTo>
                    <a:pt x="21" y="20"/>
                    <a:pt x="21" y="20"/>
                    <a:pt x="21" y="20"/>
                  </a:cubicBezTo>
                  <a:cubicBezTo>
                    <a:pt x="22" y="16"/>
                    <a:pt x="24" y="19"/>
                    <a:pt x="25" y="17"/>
                  </a:cubicBezTo>
                  <a:cubicBezTo>
                    <a:pt x="25" y="20"/>
                    <a:pt x="25" y="20"/>
                    <a:pt x="25" y="20"/>
                  </a:cubicBezTo>
                  <a:cubicBezTo>
                    <a:pt x="26" y="20"/>
                    <a:pt x="26" y="19"/>
                    <a:pt x="26" y="17"/>
                  </a:cubicBezTo>
                  <a:cubicBezTo>
                    <a:pt x="26" y="18"/>
                    <a:pt x="26" y="16"/>
                    <a:pt x="27" y="18"/>
                  </a:cubicBezTo>
                  <a:cubicBezTo>
                    <a:pt x="27" y="18"/>
                    <a:pt x="27" y="17"/>
                    <a:pt x="27" y="16"/>
                  </a:cubicBezTo>
                  <a:cubicBezTo>
                    <a:pt x="28" y="17"/>
                    <a:pt x="28" y="17"/>
                    <a:pt x="29" y="16"/>
                  </a:cubicBezTo>
                  <a:cubicBezTo>
                    <a:pt x="29" y="16"/>
                    <a:pt x="29" y="16"/>
                    <a:pt x="29" y="16"/>
                  </a:cubicBezTo>
                  <a:cubicBezTo>
                    <a:pt x="29" y="17"/>
                    <a:pt x="29" y="18"/>
                    <a:pt x="29" y="18"/>
                  </a:cubicBezTo>
                  <a:cubicBezTo>
                    <a:pt x="29" y="17"/>
                    <a:pt x="30" y="18"/>
                    <a:pt x="29" y="15"/>
                  </a:cubicBezTo>
                  <a:cubicBezTo>
                    <a:pt x="30" y="17"/>
                    <a:pt x="31" y="14"/>
                    <a:pt x="32" y="16"/>
                  </a:cubicBezTo>
                  <a:cubicBezTo>
                    <a:pt x="32" y="15"/>
                    <a:pt x="32" y="15"/>
                    <a:pt x="32" y="14"/>
                  </a:cubicBezTo>
                  <a:cubicBezTo>
                    <a:pt x="32" y="14"/>
                    <a:pt x="33" y="16"/>
                    <a:pt x="34" y="14"/>
                  </a:cubicBezTo>
                  <a:cubicBezTo>
                    <a:pt x="34" y="15"/>
                    <a:pt x="34" y="16"/>
                    <a:pt x="34" y="16"/>
                  </a:cubicBezTo>
                  <a:cubicBezTo>
                    <a:pt x="34" y="14"/>
                    <a:pt x="34" y="14"/>
                    <a:pt x="34" y="14"/>
                  </a:cubicBezTo>
                  <a:cubicBezTo>
                    <a:pt x="35" y="13"/>
                    <a:pt x="36" y="15"/>
                    <a:pt x="37" y="15"/>
                  </a:cubicBezTo>
                  <a:cubicBezTo>
                    <a:pt x="38" y="13"/>
                    <a:pt x="40" y="14"/>
                    <a:pt x="42" y="13"/>
                  </a:cubicBezTo>
                  <a:cubicBezTo>
                    <a:pt x="42" y="14"/>
                    <a:pt x="42" y="14"/>
                    <a:pt x="42" y="14"/>
                  </a:cubicBezTo>
                  <a:cubicBezTo>
                    <a:pt x="42" y="11"/>
                    <a:pt x="43" y="16"/>
                    <a:pt x="43" y="12"/>
                  </a:cubicBezTo>
                  <a:cubicBezTo>
                    <a:pt x="43" y="13"/>
                    <a:pt x="44" y="12"/>
                    <a:pt x="44" y="14"/>
                  </a:cubicBezTo>
                  <a:cubicBezTo>
                    <a:pt x="44" y="12"/>
                    <a:pt x="45" y="15"/>
                    <a:pt x="45" y="13"/>
                  </a:cubicBezTo>
                  <a:cubicBezTo>
                    <a:pt x="45" y="13"/>
                    <a:pt x="45" y="13"/>
                    <a:pt x="45" y="13"/>
                  </a:cubicBezTo>
                  <a:cubicBezTo>
                    <a:pt x="46" y="14"/>
                    <a:pt x="46" y="12"/>
                    <a:pt x="47" y="13"/>
                  </a:cubicBezTo>
                  <a:cubicBezTo>
                    <a:pt x="47" y="14"/>
                    <a:pt x="47" y="14"/>
                    <a:pt x="47" y="15"/>
                  </a:cubicBezTo>
                  <a:cubicBezTo>
                    <a:pt x="48" y="16"/>
                    <a:pt x="47" y="12"/>
                    <a:pt x="48" y="15"/>
                  </a:cubicBezTo>
                  <a:cubicBezTo>
                    <a:pt x="48" y="15"/>
                    <a:pt x="48" y="13"/>
                    <a:pt x="48" y="13"/>
                  </a:cubicBezTo>
                  <a:cubicBezTo>
                    <a:pt x="49" y="14"/>
                    <a:pt x="50" y="12"/>
                    <a:pt x="52" y="11"/>
                  </a:cubicBezTo>
                  <a:cubicBezTo>
                    <a:pt x="53" y="13"/>
                    <a:pt x="53" y="16"/>
                    <a:pt x="53" y="14"/>
                  </a:cubicBezTo>
                  <a:cubicBezTo>
                    <a:pt x="53" y="14"/>
                    <a:pt x="53" y="13"/>
                    <a:pt x="53" y="13"/>
                  </a:cubicBezTo>
                  <a:cubicBezTo>
                    <a:pt x="53" y="12"/>
                    <a:pt x="54" y="16"/>
                    <a:pt x="54" y="15"/>
                  </a:cubicBezTo>
                  <a:cubicBezTo>
                    <a:pt x="54" y="13"/>
                    <a:pt x="54" y="14"/>
                    <a:pt x="54" y="13"/>
                  </a:cubicBezTo>
                  <a:cubicBezTo>
                    <a:pt x="55" y="14"/>
                    <a:pt x="55" y="15"/>
                    <a:pt x="55" y="14"/>
                  </a:cubicBezTo>
                  <a:cubicBezTo>
                    <a:pt x="56" y="15"/>
                    <a:pt x="56" y="15"/>
                    <a:pt x="56" y="15"/>
                  </a:cubicBezTo>
                  <a:cubicBezTo>
                    <a:pt x="56" y="12"/>
                    <a:pt x="57" y="13"/>
                    <a:pt x="56" y="10"/>
                  </a:cubicBezTo>
                  <a:cubicBezTo>
                    <a:pt x="60" y="9"/>
                    <a:pt x="62" y="7"/>
                    <a:pt x="65" y="6"/>
                  </a:cubicBezTo>
                  <a:cubicBezTo>
                    <a:pt x="68" y="6"/>
                    <a:pt x="71" y="4"/>
                    <a:pt x="75" y="5"/>
                  </a:cubicBezTo>
                  <a:cubicBezTo>
                    <a:pt x="76" y="7"/>
                    <a:pt x="76" y="7"/>
                    <a:pt x="76" y="6"/>
                  </a:cubicBezTo>
                  <a:cubicBezTo>
                    <a:pt x="77" y="7"/>
                    <a:pt x="77" y="7"/>
                    <a:pt x="77" y="7"/>
                  </a:cubicBezTo>
                  <a:cubicBezTo>
                    <a:pt x="76" y="5"/>
                    <a:pt x="77" y="6"/>
                    <a:pt x="77" y="5"/>
                  </a:cubicBezTo>
                  <a:cubicBezTo>
                    <a:pt x="78" y="5"/>
                    <a:pt x="79" y="4"/>
                    <a:pt x="80" y="4"/>
                  </a:cubicBezTo>
                  <a:cubicBezTo>
                    <a:pt x="80" y="4"/>
                    <a:pt x="80" y="5"/>
                    <a:pt x="80" y="5"/>
                  </a:cubicBezTo>
                  <a:cubicBezTo>
                    <a:pt x="80" y="4"/>
                    <a:pt x="80" y="4"/>
                    <a:pt x="80" y="4"/>
                  </a:cubicBezTo>
                  <a:cubicBezTo>
                    <a:pt x="81" y="4"/>
                    <a:pt x="81" y="4"/>
                    <a:pt x="81" y="4"/>
                  </a:cubicBezTo>
                  <a:cubicBezTo>
                    <a:pt x="81" y="4"/>
                    <a:pt x="81" y="3"/>
                    <a:pt x="80" y="3"/>
                  </a:cubicBezTo>
                  <a:cubicBezTo>
                    <a:pt x="83" y="0"/>
                    <a:pt x="87" y="3"/>
                    <a:pt x="89" y="2"/>
                  </a:cubicBezTo>
                  <a:cubicBezTo>
                    <a:pt x="90" y="3"/>
                    <a:pt x="91" y="2"/>
                    <a:pt x="92" y="1"/>
                  </a:cubicBezTo>
                  <a:cubicBezTo>
                    <a:pt x="95" y="3"/>
                    <a:pt x="97" y="5"/>
                    <a:pt x="99" y="3"/>
                  </a:cubicBezTo>
                  <a:cubicBezTo>
                    <a:pt x="99" y="3"/>
                    <a:pt x="100" y="8"/>
                    <a:pt x="9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92" name="Freeform 91"/>
            <p:cNvSpPr/>
            <p:nvPr/>
          </p:nvSpPr>
          <p:spPr bwMode="auto">
            <a:xfrm>
              <a:off x="9942513" y="2360613"/>
              <a:ext cx="0" cy="11113"/>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93" name="Freeform 92"/>
            <p:cNvSpPr/>
            <p:nvPr/>
          </p:nvSpPr>
          <p:spPr bwMode="auto">
            <a:xfrm>
              <a:off x="9972675" y="2393951"/>
              <a:ext cx="3175" cy="4763"/>
            </a:xfrm>
            <a:custGeom>
              <a:avLst/>
              <a:gdLst>
                <a:gd name="T0" fmla="*/ 0 w 1"/>
                <a:gd name="T1" fmla="*/ 0 h 1"/>
                <a:gd name="T2" fmla="*/ 1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0"/>
                    <a:pt x="1" y="1"/>
                  </a:cubicBezTo>
                  <a:cubicBezTo>
                    <a:pt x="1" y="1"/>
                    <a:pt x="1" y="1"/>
                    <a:pt x="0" y="1"/>
                  </a:cubicBezTo>
                  <a:cubicBezTo>
                    <a:pt x="1"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94" name="Freeform 93"/>
            <p:cNvSpPr/>
            <p:nvPr/>
          </p:nvSpPr>
          <p:spPr bwMode="auto">
            <a:xfrm>
              <a:off x="9979025" y="2393951"/>
              <a:ext cx="0" cy="7938"/>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2"/>
                    <a:pt x="0" y="2"/>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95" name="Rectangle 94"/>
            <p:cNvSpPr>
              <a:spLocks noChangeArrowheads="1"/>
            </p:cNvSpPr>
            <p:nvPr/>
          </p:nvSpPr>
          <p:spPr bwMode="auto">
            <a:xfrm>
              <a:off x="9991725" y="2409826"/>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96" name="Freeform 95"/>
            <p:cNvSpPr/>
            <p:nvPr/>
          </p:nvSpPr>
          <p:spPr bwMode="auto">
            <a:xfrm>
              <a:off x="9986963" y="2401888"/>
              <a:ext cx="4762" cy="476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97" name="Freeform 96"/>
            <p:cNvSpPr/>
            <p:nvPr/>
          </p:nvSpPr>
          <p:spPr bwMode="auto">
            <a:xfrm>
              <a:off x="10002838" y="2406651"/>
              <a:ext cx="3175" cy="6350"/>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0"/>
                    <a:pt x="1" y="0"/>
                    <a:pt x="1" y="1"/>
                  </a:cubicBezTo>
                  <a:cubicBezTo>
                    <a:pt x="1" y="0"/>
                    <a:pt x="1"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98" name="Freeform 97"/>
            <p:cNvSpPr/>
            <p:nvPr/>
          </p:nvSpPr>
          <p:spPr bwMode="auto">
            <a:xfrm>
              <a:off x="10009188" y="2401888"/>
              <a:ext cx="0" cy="476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99" name="Freeform 98"/>
            <p:cNvSpPr/>
            <p:nvPr/>
          </p:nvSpPr>
          <p:spPr bwMode="auto">
            <a:xfrm>
              <a:off x="10123488" y="2368551"/>
              <a:ext cx="0" cy="3175"/>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00" name="Freeform 99"/>
            <p:cNvSpPr/>
            <p:nvPr/>
          </p:nvSpPr>
          <p:spPr bwMode="auto">
            <a:xfrm>
              <a:off x="10175875" y="2357438"/>
              <a:ext cx="0" cy="6350"/>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01" name="Freeform 100"/>
            <p:cNvSpPr/>
            <p:nvPr/>
          </p:nvSpPr>
          <p:spPr bwMode="auto">
            <a:xfrm>
              <a:off x="10198100" y="2330451"/>
              <a:ext cx="0" cy="7938"/>
            </a:xfrm>
            <a:custGeom>
              <a:avLst/>
              <a:gdLst>
                <a:gd name="T0" fmla="*/ 5 h 5"/>
                <a:gd name="T1" fmla="*/ 5 h 5"/>
                <a:gd name="T2" fmla="*/ 0 h 5"/>
                <a:gd name="T3" fmla="*/ 5 h 5"/>
              </a:gdLst>
              <a:ahLst/>
              <a:cxnLst>
                <a:cxn ang="0">
                  <a:pos x="0" y="T0"/>
                </a:cxn>
                <a:cxn ang="0">
                  <a:pos x="0" y="T1"/>
                </a:cxn>
                <a:cxn ang="0">
                  <a:pos x="0" y="T2"/>
                </a:cxn>
                <a:cxn ang="0">
                  <a:pos x="0" y="T3"/>
                </a:cxn>
              </a:cxnLst>
              <a:rect l="0" t="0" r="r" b="b"/>
              <a:pathLst>
                <a:path h="5">
                  <a:moveTo>
                    <a:pt x="0" y="5"/>
                  </a:moveTo>
                  <a:lnTo>
                    <a:pt x="0" y="5"/>
                  </a:lnTo>
                  <a:lnTo>
                    <a:pt x="0" y="0"/>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02" name="Freeform 101"/>
            <p:cNvSpPr/>
            <p:nvPr/>
          </p:nvSpPr>
          <p:spPr bwMode="auto">
            <a:xfrm>
              <a:off x="9825038" y="2924176"/>
              <a:ext cx="4762" cy="7938"/>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2"/>
                    <a:pt x="0" y="1"/>
                  </a:cubicBezTo>
                  <a:cubicBezTo>
                    <a:pt x="0" y="1"/>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03" name="Freeform 102"/>
            <p:cNvSpPr/>
            <p:nvPr/>
          </p:nvSpPr>
          <p:spPr bwMode="auto">
            <a:xfrm>
              <a:off x="9825038" y="2932113"/>
              <a:ext cx="395287" cy="307975"/>
            </a:xfrm>
            <a:custGeom>
              <a:avLst/>
              <a:gdLst>
                <a:gd name="T0" fmla="*/ 90 w 105"/>
                <a:gd name="T1" fmla="*/ 71 h 82"/>
                <a:gd name="T2" fmla="*/ 87 w 105"/>
                <a:gd name="T3" fmla="*/ 69 h 82"/>
                <a:gd name="T4" fmla="*/ 78 w 105"/>
                <a:gd name="T5" fmla="*/ 66 h 82"/>
                <a:gd name="T6" fmla="*/ 76 w 105"/>
                <a:gd name="T7" fmla="*/ 64 h 82"/>
                <a:gd name="T8" fmla="*/ 71 w 105"/>
                <a:gd name="T9" fmla="*/ 57 h 82"/>
                <a:gd name="T10" fmla="*/ 70 w 105"/>
                <a:gd name="T11" fmla="*/ 56 h 82"/>
                <a:gd name="T12" fmla="*/ 65 w 105"/>
                <a:gd name="T13" fmla="*/ 54 h 82"/>
                <a:gd name="T14" fmla="*/ 63 w 105"/>
                <a:gd name="T15" fmla="*/ 51 h 82"/>
                <a:gd name="T16" fmla="*/ 62 w 105"/>
                <a:gd name="T17" fmla="*/ 48 h 82"/>
                <a:gd name="T18" fmla="*/ 59 w 105"/>
                <a:gd name="T19" fmla="*/ 49 h 82"/>
                <a:gd name="T20" fmla="*/ 54 w 105"/>
                <a:gd name="T21" fmla="*/ 47 h 82"/>
                <a:gd name="T22" fmla="*/ 52 w 105"/>
                <a:gd name="T23" fmla="*/ 45 h 82"/>
                <a:gd name="T24" fmla="*/ 49 w 105"/>
                <a:gd name="T25" fmla="*/ 45 h 82"/>
                <a:gd name="T26" fmla="*/ 48 w 105"/>
                <a:gd name="T27" fmla="*/ 42 h 82"/>
                <a:gd name="T28" fmla="*/ 44 w 105"/>
                <a:gd name="T29" fmla="*/ 40 h 82"/>
                <a:gd name="T30" fmla="*/ 42 w 105"/>
                <a:gd name="T31" fmla="*/ 36 h 82"/>
                <a:gd name="T32" fmla="*/ 40 w 105"/>
                <a:gd name="T33" fmla="*/ 35 h 82"/>
                <a:gd name="T34" fmla="*/ 39 w 105"/>
                <a:gd name="T35" fmla="*/ 33 h 82"/>
                <a:gd name="T36" fmla="*/ 37 w 105"/>
                <a:gd name="T37" fmla="*/ 33 h 82"/>
                <a:gd name="T38" fmla="*/ 36 w 105"/>
                <a:gd name="T39" fmla="*/ 33 h 82"/>
                <a:gd name="T40" fmla="*/ 34 w 105"/>
                <a:gd name="T41" fmla="*/ 32 h 82"/>
                <a:gd name="T42" fmla="*/ 29 w 105"/>
                <a:gd name="T43" fmla="*/ 28 h 82"/>
                <a:gd name="T44" fmla="*/ 27 w 105"/>
                <a:gd name="T45" fmla="*/ 27 h 82"/>
                <a:gd name="T46" fmla="*/ 25 w 105"/>
                <a:gd name="T47" fmla="*/ 26 h 82"/>
                <a:gd name="T48" fmla="*/ 21 w 105"/>
                <a:gd name="T49" fmla="*/ 23 h 82"/>
                <a:gd name="T50" fmla="*/ 23 w 105"/>
                <a:gd name="T51" fmla="*/ 18 h 82"/>
                <a:gd name="T52" fmla="*/ 19 w 105"/>
                <a:gd name="T53" fmla="*/ 21 h 82"/>
                <a:gd name="T54" fmla="*/ 15 w 105"/>
                <a:gd name="T55" fmla="*/ 24 h 82"/>
                <a:gd name="T56" fmla="*/ 14 w 105"/>
                <a:gd name="T57" fmla="*/ 21 h 82"/>
                <a:gd name="T58" fmla="*/ 12 w 105"/>
                <a:gd name="T59" fmla="*/ 23 h 82"/>
                <a:gd name="T60" fmla="*/ 12 w 105"/>
                <a:gd name="T61" fmla="*/ 21 h 82"/>
                <a:gd name="T62" fmla="*/ 13 w 105"/>
                <a:gd name="T63" fmla="*/ 16 h 82"/>
                <a:gd name="T64" fmla="*/ 9 w 105"/>
                <a:gd name="T65" fmla="*/ 19 h 82"/>
                <a:gd name="T66" fmla="*/ 9 w 105"/>
                <a:gd name="T67" fmla="*/ 16 h 82"/>
                <a:gd name="T68" fmla="*/ 7 w 105"/>
                <a:gd name="T69" fmla="*/ 18 h 82"/>
                <a:gd name="T70" fmla="*/ 5 w 105"/>
                <a:gd name="T71" fmla="*/ 17 h 82"/>
                <a:gd name="T72" fmla="*/ 9 w 105"/>
                <a:gd name="T73" fmla="*/ 13 h 82"/>
                <a:gd name="T74" fmla="*/ 4 w 105"/>
                <a:gd name="T75" fmla="*/ 14 h 82"/>
                <a:gd name="T76" fmla="*/ 3 w 105"/>
                <a:gd name="T77" fmla="*/ 6 h 82"/>
                <a:gd name="T78" fmla="*/ 3 w 105"/>
                <a:gd name="T79" fmla="*/ 4 h 82"/>
                <a:gd name="T80" fmla="*/ 0 w 105"/>
                <a:gd name="T81" fmla="*/ 3 h 82"/>
                <a:gd name="T82" fmla="*/ 2 w 105"/>
                <a:gd name="T83" fmla="*/ 0 h 82"/>
                <a:gd name="T84" fmla="*/ 4 w 105"/>
                <a:gd name="T85" fmla="*/ 4 h 82"/>
                <a:gd name="T86" fmla="*/ 11 w 105"/>
                <a:gd name="T87" fmla="*/ 2 h 82"/>
                <a:gd name="T88" fmla="*/ 20 w 105"/>
                <a:gd name="T89" fmla="*/ 5 h 82"/>
                <a:gd name="T90" fmla="*/ 30 w 105"/>
                <a:gd name="T91" fmla="*/ 9 h 82"/>
                <a:gd name="T92" fmla="*/ 37 w 105"/>
                <a:gd name="T93" fmla="*/ 13 h 82"/>
                <a:gd name="T94" fmla="*/ 43 w 105"/>
                <a:gd name="T95" fmla="*/ 16 h 82"/>
                <a:gd name="T96" fmla="*/ 52 w 105"/>
                <a:gd name="T97" fmla="*/ 25 h 82"/>
                <a:gd name="T98" fmla="*/ 56 w 105"/>
                <a:gd name="T99" fmla="*/ 31 h 82"/>
                <a:gd name="T100" fmla="*/ 61 w 105"/>
                <a:gd name="T101" fmla="*/ 37 h 82"/>
                <a:gd name="T102" fmla="*/ 85 w 105"/>
                <a:gd name="T103" fmla="*/ 53 h 82"/>
                <a:gd name="T104" fmla="*/ 90 w 105"/>
                <a:gd name="T105" fmla="*/ 58 h 82"/>
                <a:gd name="T106" fmla="*/ 99 w 105"/>
                <a:gd name="T107" fmla="*/ 8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82">
                  <a:moveTo>
                    <a:pt x="99" y="80"/>
                  </a:moveTo>
                  <a:cubicBezTo>
                    <a:pt x="95" y="82"/>
                    <a:pt x="97" y="77"/>
                    <a:pt x="93" y="78"/>
                  </a:cubicBezTo>
                  <a:cubicBezTo>
                    <a:pt x="93" y="78"/>
                    <a:pt x="95" y="76"/>
                    <a:pt x="94" y="76"/>
                  </a:cubicBezTo>
                  <a:cubicBezTo>
                    <a:pt x="91" y="78"/>
                    <a:pt x="90" y="74"/>
                    <a:pt x="91" y="71"/>
                  </a:cubicBezTo>
                  <a:cubicBezTo>
                    <a:pt x="91" y="71"/>
                    <a:pt x="91" y="71"/>
                    <a:pt x="91" y="71"/>
                  </a:cubicBezTo>
                  <a:cubicBezTo>
                    <a:pt x="92" y="70"/>
                    <a:pt x="90" y="71"/>
                    <a:pt x="90" y="71"/>
                  </a:cubicBezTo>
                  <a:cubicBezTo>
                    <a:pt x="90" y="71"/>
                    <a:pt x="90" y="71"/>
                    <a:pt x="90" y="70"/>
                  </a:cubicBezTo>
                  <a:cubicBezTo>
                    <a:pt x="89" y="71"/>
                    <a:pt x="89" y="70"/>
                    <a:pt x="89" y="71"/>
                  </a:cubicBezTo>
                  <a:cubicBezTo>
                    <a:pt x="90" y="69"/>
                    <a:pt x="90" y="69"/>
                    <a:pt x="90" y="69"/>
                  </a:cubicBezTo>
                  <a:cubicBezTo>
                    <a:pt x="89" y="70"/>
                    <a:pt x="89" y="70"/>
                    <a:pt x="89" y="70"/>
                  </a:cubicBezTo>
                  <a:cubicBezTo>
                    <a:pt x="86" y="72"/>
                    <a:pt x="88" y="68"/>
                    <a:pt x="86" y="69"/>
                  </a:cubicBezTo>
                  <a:cubicBezTo>
                    <a:pt x="87" y="69"/>
                    <a:pt x="87" y="69"/>
                    <a:pt x="87" y="69"/>
                  </a:cubicBezTo>
                  <a:cubicBezTo>
                    <a:pt x="84" y="69"/>
                    <a:pt x="83" y="68"/>
                    <a:pt x="81" y="67"/>
                  </a:cubicBezTo>
                  <a:cubicBezTo>
                    <a:pt x="83" y="66"/>
                    <a:pt x="83" y="66"/>
                    <a:pt x="83" y="66"/>
                  </a:cubicBezTo>
                  <a:cubicBezTo>
                    <a:pt x="82" y="67"/>
                    <a:pt x="81" y="67"/>
                    <a:pt x="80" y="67"/>
                  </a:cubicBezTo>
                  <a:cubicBezTo>
                    <a:pt x="82" y="65"/>
                    <a:pt x="79" y="67"/>
                    <a:pt x="79" y="66"/>
                  </a:cubicBezTo>
                  <a:cubicBezTo>
                    <a:pt x="79" y="66"/>
                    <a:pt x="79" y="66"/>
                    <a:pt x="79" y="66"/>
                  </a:cubicBezTo>
                  <a:cubicBezTo>
                    <a:pt x="78" y="67"/>
                    <a:pt x="80" y="65"/>
                    <a:pt x="78" y="66"/>
                  </a:cubicBezTo>
                  <a:cubicBezTo>
                    <a:pt x="79" y="65"/>
                    <a:pt x="79" y="65"/>
                    <a:pt x="79" y="65"/>
                  </a:cubicBezTo>
                  <a:cubicBezTo>
                    <a:pt x="77" y="67"/>
                    <a:pt x="79" y="64"/>
                    <a:pt x="78" y="65"/>
                  </a:cubicBezTo>
                  <a:cubicBezTo>
                    <a:pt x="78" y="65"/>
                    <a:pt x="78" y="65"/>
                    <a:pt x="78" y="65"/>
                  </a:cubicBezTo>
                  <a:cubicBezTo>
                    <a:pt x="77" y="65"/>
                    <a:pt x="78" y="64"/>
                    <a:pt x="78" y="64"/>
                  </a:cubicBezTo>
                  <a:cubicBezTo>
                    <a:pt x="78" y="64"/>
                    <a:pt x="78" y="64"/>
                    <a:pt x="78" y="64"/>
                  </a:cubicBezTo>
                  <a:cubicBezTo>
                    <a:pt x="77" y="64"/>
                    <a:pt x="78" y="63"/>
                    <a:pt x="76" y="64"/>
                  </a:cubicBezTo>
                  <a:cubicBezTo>
                    <a:pt x="77" y="63"/>
                    <a:pt x="77" y="64"/>
                    <a:pt x="79" y="62"/>
                  </a:cubicBezTo>
                  <a:cubicBezTo>
                    <a:pt x="76" y="62"/>
                    <a:pt x="75" y="61"/>
                    <a:pt x="73" y="59"/>
                  </a:cubicBezTo>
                  <a:cubicBezTo>
                    <a:pt x="73" y="59"/>
                    <a:pt x="73" y="58"/>
                    <a:pt x="74" y="58"/>
                  </a:cubicBezTo>
                  <a:cubicBezTo>
                    <a:pt x="74" y="58"/>
                    <a:pt x="73" y="58"/>
                    <a:pt x="72" y="58"/>
                  </a:cubicBezTo>
                  <a:cubicBezTo>
                    <a:pt x="72" y="58"/>
                    <a:pt x="73" y="57"/>
                    <a:pt x="73" y="57"/>
                  </a:cubicBezTo>
                  <a:cubicBezTo>
                    <a:pt x="73" y="56"/>
                    <a:pt x="71" y="58"/>
                    <a:pt x="71" y="57"/>
                  </a:cubicBezTo>
                  <a:cubicBezTo>
                    <a:pt x="73" y="56"/>
                    <a:pt x="73" y="56"/>
                    <a:pt x="73" y="56"/>
                  </a:cubicBezTo>
                  <a:cubicBezTo>
                    <a:pt x="72" y="57"/>
                    <a:pt x="71" y="57"/>
                    <a:pt x="71" y="57"/>
                  </a:cubicBezTo>
                  <a:cubicBezTo>
                    <a:pt x="71" y="57"/>
                    <a:pt x="71" y="56"/>
                    <a:pt x="72" y="56"/>
                  </a:cubicBezTo>
                  <a:cubicBezTo>
                    <a:pt x="70" y="57"/>
                    <a:pt x="71" y="55"/>
                    <a:pt x="70" y="56"/>
                  </a:cubicBezTo>
                  <a:cubicBezTo>
                    <a:pt x="71" y="55"/>
                    <a:pt x="71" y="55"/>
                    <a:pt x="71" y="55"/>
                  </a:cubicBezTo>
                  <a:cubicBezTo>
                    <a:pt x="72" y="54"/>
                    <a:pt x="69" y="57"/>
                    <a:pt x="70" y="56"/>
                  </a:cubicBezTo>
                  <a:cubicBezTo>
                    <a:pt x="71" y="55"/>
                    <a:pt x="71" y="55"/>
                    <a:pt x="71" y="55"/>
                  </a:cubicBezTo>
                  <a:cubicBezTo>
                    <a:pt x="69" y="56"/>
                    <a:pt x="69" y="55"/>
                    <a:pt x="68" y="55"/>
                  </a:cubicBezTo>
                  <a:cubicBezTo>
                    <a:pt x="68" y="55"/>
                    <a:pt x="68" y="55"/>
                    <a:pt x="68" y="55"/>
                  </a:cubicBezTo>
                  <a:cubicBezTo>
                    <a:pt x="68" y="54"/>
                    <a:pt x="68" y="54"/>
                    <a:pt x="67" y="54"/>
                  </a:cubicBezTo>
                  <a:cubicBezTo>
                    <a:pt x="67" y="53"/>
                    <a:pt x="68" y="52"/>
                    <a:pt x="68" y="52"/>
                  </a:cubicBezTo>
                  <a:cubicBezTo>
                    <a:pt x="66" y="53"/>
                    <a:pt x="66" y="52"/>
                    <a:pt x="65" y="54"/>
                  </a:cubicBezTo>
                  <a:cubicBezTo>
                    <a:pt x="65" y="53"/>
                    <a:pt x="65" y="52"/>
                    <a:pt x="64" y="52"/>
                  </a:cubicBezTo>
                  <a:cubicBezTo>
                    <a:pt x="65" y="52"/>
                    <a:pt x="66" y="50"/>
                    <a:pt x="66" y="50"/>
                  </a:cubicBezTo>
                  <a:cubicBezTo>
                    <a:pt x="67" y="49"/>
                    <a:pt x="67" y="49"/>
                    <a:pt x="67" y="49"/>
                  </a:cubicBezTo>
                  <a:cubicBezTo>
                    <a:pt x="68" y="49"/>
                    <a:pt x="67" y="50"/>
                    <a:pt x="68" y="49"/>
                  </a:cubicBezTo>
                  <a:cubicBezTo>
                    <a:pt x="67" y="49"/>
                    <a:pt x="66" y="49"/>
                    <a:pt x="67" y="48"/>
                  </a:cubicBezTo>
                  <a:cubicBezTo>
                    <a:pt x="65" y="49"/>
                    <a:pt x="63" y="51"/>
                    <a:pt x="63" y="51"/>
                  </a:cubicBezTo>
                  <a:cubicBezTo>
                    <a:pt x="63" y="50"/>
                    <a:pt x="64" y="49"/>
                    <a:pt x="65" y="49"/>
                  </a:cubicBezTo>
                  <a:cubicBezTo>
                    <a:pt x="61" y="51"/>
                    <a:pt x="61" y="51"/>
                    <a:pt x="61" y="51"/>
                  </a:cubicBezTo>
                  <a:cubicBezTo>
                    <a:pt x="61" y="51"/>
                    <a:pt x="62" y="50"/>
                    <a:pt x="62" y="50"/>
                  </a:cubicBezTo>
                  <a:cubicBezTo>
                    <a:pt x="60" y="51"/>
                    <a:pt x="60" y="51"/>
                    <a:pt x="60" y="51"/>
                  </a:cubicBezTo>
                  <a:cubicBezTo>
                    <a:pt x="61" y="51"/>
                    <a:pt x="59" y="51"/>
                    <a:pt x="61" y="49"/>
                  </a:cubicBezTo>
                  <a:cubicBezTo>
                    <a:pt x="61" y="48"/>
                    <a:pt x="61" y="49"/>
                    <a:pt x="62" y="48"/>
                  </a:cubicBezTo>
                  <a:cubicBezTo>
                    <a:pt x="62" y="48"/>
                    <a:pt x="61" y="49"/>
                    <a:pt x="61" y="48"/>
                  </a:cubicBezTo>
                  <a:cubicBezTo>
                    <a:pt x="61" y="48"/>
                    <a:pt x="61" y="48"/>
                    <a:pt x="61" y="48"/>
                  </a:cubicBezTo>
                  <a:cubicBezTo>
                    <a:pt x="61" y="48"/>
                    <a:pt x="60" y="48"/>
                    <a:pt x="59" y="49"/>
                  </a:cubicBezTo>
                  <a:cubicBezTo>
                    <a:pt x="59" y="50"/>
                    <a:pt x="60" y="48"/>
                    <a:pt x="60" y="49"/>
                  </a:cubicBezTo>
                  <a:cubicBezTo>
                    <a:pt x="59" y="50"/>
                    <a:pt x="58" y="50"/>
                    <a:pt x="58" y="50"/>
                  </a:cubicBezTo>
                  <a:cubicBezTo>
                    <a:pt x="59" y="49"/>
                    <a:pt x="59" y="49"/>
                    <a:pt x="59" y="49"/>
                  </a:cubicBezTo>
                  <a:cubicBezTo>
                    <a:pt x="57" y="49"/>
                    <a:pt x="57" y="49"/>
                    <a:pt x="56" y="50"/>
                  </a:cubicBezTo>
                  <a:cubicBezTo>
                    <a:pt x="55" y="50"/>
                    <a:pt x="57" y="48"/>
                    <a:pt x="57" y="49"/>
                  </a:cubicBezTo>
                  <a:cubicBezTo>
                    <a:pt x="57" y="47"/>
                    <a:pt x="54" y="49"/>
                    <a:pt x="55" y="47"/>
                  </a:cubicBezTo>
                  <a:cubicBezTo>
                    <a:pt x="56" y="47"/>
                    <a:pt x="54" y="49"/>
                    <a:pt x="55" y="48"/>
                  </a:cubicBezTo>
                  <a:cubicBezTo>
                    <a:pt x="54" y="48"/>
                    <a:pt x="55" y="47"/>
                    <a:pt x="55" y="47"/>
                  </a:cubicBezTo>
                  <a:cubicBezTo>
                    <a:pt x="56" y="46"/>
                    <a:pt x="55" y="47"/>
                    <a:pt x="54" y="47"/>
                  </a:cubicBezTo>
                  <a:cubicBezTo>
                    <a:pt x="54" y="48"/>
                    <a:pt x="54" y="47"/>
                    <a:pt x="55" y="47"/>
                  </a:cubicBezTo>
                  <a:cubicBezTo>
                    <a:pt x="54" y="47"/>
                    <a:pt x="52" y="47"/>
                    <a:pt x="52" y="46"/>
                  </a:cubicBezTo>
                  <a:cubicBezTo>
                    <a:pt x="52" y="46"/>
                    <a:pt x="51" y="47"/>
                    <a:pt x="50" y="47"/>
                  </a:cubicBezTo>
                  <a:cubicBezTo>
                    <a:pt x="51" y="46"/>
                    <a:pt x="51" y="46"/>
                    <a:pt x="51" y="46"/>
                  </a:cubicBezTo>
                  <a:cubicBezTo>
                    <a:pt x="52" y="45"/>
                    <a:pt x="51" y="46"/>
                    <a:pt x="52" y="45"/>
                  </a:cubicBezTo>
                  <a:cubicBezTo>
                    <a:pt x="50" y="46"/>
                    <a:pt x="54" y="45"/>
                    <a:pt x="52" y="45"/>
                  </a:cubicBezTo>
                  <a:cubicBezTo>
                    <a:pt x="53" y="44"/>
                    <a:pt x="50" y="47"/>
                    <a:pt x="52" y="45"/>
                  </a:cubicBezTo>
                  <a:cubicBezTo>
                    <a:pt x="52" y="45"/>
                    <a:pt x="50" y="46"/>
                    <a:pt x="51" y="45"/>
                  </a:cubicBezTo>
                  <a:cubicBezTo>
                    <a:pt x="51" y="45"/>
                    <a:pt x="52" y="43"/>
                    <a:pt x="52" y="43"/>
                  </a:cubicBezTo>
                  <a:cubicBezTo>
                    <a:pt x="52" y="43"/>
                    <a:pt x="52" y="44"/>
                    <a:pt x="51" y="44"/>
                  </a:cubicBezTo>
                  <a:cubicBezTo>
                    <a:pt x="50" y="44"/>
                    <a:pt x="50" y="44"/>
                    <a:pt x="50" y="44"/>
                  </a:cubicBezTo>
                  <a:cubicBezTo>
                    <a:pt x="49" y="45"/>
                    <a:pt x="50" y="44"/>
                    <a:pt x="49" y="45"/>
                  </a:cubicBezTo>
                  <a:cubicBezTo>
                    <a:pt x="50" y="44"/>
                    <a:pt x="48" y="45"/>
                    <a:pt x="50" y="43"/>
                  </a:cubicBezTo>
                  <a:cubicBezTo>
                    <a:pt x="51" y="42"/>
                    <a:pt x="51" y="42"/>
                    <a:pt x="51" y="42"/>
                  </a:cubicBezTo>
                  <a:cubicBezTo>
                    <a:pt x="51" y="42"/>
                    <a:pt x="50" y="43"/>
                    <a:pt x="49" y="44"/>
                  </a:cubicBezTo>
                  <a:cubicBezTo>
                    <a:pt x="49" y="43"/>
                    <a:pt x="49" y="43"/>
                    <a:pt x="49" y="43"/>
                  </a:cubicBezTo>
                  <a:cubicBezTo>
                    <a:pt x="48" y="45"/>
                    <a:pt x="49" y="43"/>
                    <a:pt x="48" y="44"/>
                  </a:cubicBezTo>
                  <a:cubicBezTo>
                    <a:pt x="48" y="43"/>
                    <a:pt x="47" y="43"/>
                    <a:pt x="48" y="42"/>
                  </a:cubicBezTo>
                  <a:cubicBezTo>
                    <a:pt x="47" y="42"/>
                    <a:pt x="46" y="43"/>
                    <a:pt x="46" y="42"/>
                  </a:cubicBezTo>
                  <a:cubicBezTo>
                    <a:pt x="46" y="42"/>
                    <a:pt x="46" y="42"/>
                    <a:pt x="47" y="41"/>
                  </a:cubicBezTo>
                  <a:cubicBezTo>
                    <a:pt x="47" y="41"/>
                    <a:pt x="47" y="41"/>
                    <a:pt x="46" y="41"/>
                  </a:cubicBezTo>
                  <a:cubicBezTo>
                    <a:pt x="47" y="41"/>
                    <a:pt x="47" y="40"/>
                    <a:pt x="47" y="39"/>
                  </a:cubicBezTo>
                  <a:cubicBezTo>
                    <a:pt x="47" y="39"/>
                    <a:pt x="46" y="40"/>
                    <a:pt x="45" y="41"/>
                  </a:cubicBezTo>
                  <a:cubicBezTo>
                    <a:pt x="47" y="39"/>
                    <a:pt x="43" y="42"/>
                    <a:pt x="44" y="40"/>
                  </a:cubicBezTo>
                  <a:cubicBezTo>
                    <a:pt x="45" y="39"/>
                    <a:pt x="46" y="39"/>
                    <a:pt x="46" y="38"/>
                  </a:cubicBezTo>
                  <a:cubicBezTo>
                    <a:pt x="47" y="36"/>
                    <a:pt x="44" y="39"/>
                    <a:pt x="45" y="38"/>
                  </a:cubicBezTo>
                  <a:cubicBezTo>
                    <a:pt x="43" y="40"/>
                    <a:pt x="43" y="40"/>
                    <a:pt x="43" y="40"/>
                  </a:cubicBezTo>
                  <a:cubicBezTo>
                    <a:pt x="44" y="39"/>
                    <a:pt x="42" y="40"/>
                    <a:pt x="43" y="39"/>
                  </a:cubicBezTo>
                  <a:cubicBezTo>
                    <a:pt x="43" y="39"/>
                    <a:pt x="43" y="38"/>
                    <a:pt x="42" y="39"/>
                  </a:cubicBezTo>
                  <a:cubicBezTo>
                    <a:pt x="43" y="38"/>
                    <a:pt x="40" y="39"/>
                    <a:pt x="42" y="36"/>
                  </a:cubicBezTo>
                  <a:cubicBezTo>
                    <a:pt x="42" y="36"/>
                    <a:pt x="42" y="35"/>
                    <a:pt x="41" y="36"/>
                  </a:cubicBezTo>
                  <a:cubicBezTo>
                    <a:pt x="40" y="37"/>
                    <a:pt x="42" y="36"/>
                    <a:pt x="41" y="37"/>
                  </a:cubicBezTo>
                  <a:cubicBezTo>
                    <a:pt x="41" y="37"/>
                    <a:pt x="41" y="37"/>
                    <a:pt x="41" y="37"/>
                  </a:cubicBezTo>
                  <a:cubicBezTo>
                    <a:pt x="41" y="37"/>
                    <a:pt x="41" y="36"/>
                    <a:pt x="42" y="35"/>
                  </a:cubicBezTo>
                  <a:cubicBezTo>
                    <a:pt x="42" y="34"/>
                    <a:pt x="39" y="38"/>
                    <a:pt x="39" y="36"/>
                  </a:cubicBezTo>
                  <a:cubicBezTo>
                    <a:pt x="40" y="36"/>
                    <a:pt x="40" y="36"/>
                    <a:pt x="40" y="35"/>
                  </a:cubicBezTo>
                  <a:cubicBezTo>
                    <a:pt x="38" y="36"/>
                    <a:pt x="38" y="36"/>
                    <a:pt x="38" y="36"/>
                  </a:cubicBezTo>
                  <a:cubicBezTo>
                    <a:pt x="38" y="36"/>
                    <a:pt x="39" y="35"/>
                    <a:pt x="40" y="33"/>
                  </a:cubicBezTo>
                  <a:cubicBezTo>
                    <a:pt x="40" y="34"/>
                    <a:pt x="40" y="33"/>
                    <a:pt x="39" y="34"/>
                  </a:cubicBezTo>
                  <a:cubicBezTo>
                    <a:pt x="40" y="32"/>
                    <a:pt x="40" y="32"/>
                    <a:pt x="40" y="32"/>
                  </a:cubicBezTo>
                  <a:cubicBezTo>
                    <a:pt x="39" y="34"/>
                    <a:pt x="39" y="33"/>
                    <a:pt x="39" y="33"/>
                  </a:cubicBezTo>
                  <a:cubicBezTo>
                    <a:pt x="39" y="33"/>
                    <a:pt x="39" y="33"/>
                    <a:pt x="39" y="33"/>
                  </a:cubicBezTo>
                  <a:cubicBezTo>
                    <a:pt x="40" y="32"/>
                    <a:pt x="39" y="33"/>
                    <a:pt x="39" y="33"/>
                  </a:cubicBezTo>
                  <a:cubicBezTo>
                    <a:pt x="38" y="33"/>
                    <a:pt x="38" y="34"/>
                    <a:pt x="38" y="34"/>
                  </a:cubicBezTo>
                  <a:cubicBezTo>
                    <a:pt x="38" y="35"/>
                    <a:pt x="38" y="34"/>
                    <a:pt x="37" y="35"/>
                  </a:cubicBezTo>
                  <a:cubicBezTo>
                    <a:pt x="38" y="34"/>
                    <a:pt x="37" y="34"/>
                    <a:pt x="37" y="34"/>
                  </a:cubicBezTo>
                  <a:cubicBezTo>
                    <a:pt x="37" y="33"/>
                    <a:pt x="36" y="34"/>
                    <a:pt x="36" y="34"/>
                  </a:cubicBezTo>
                  <a:cubicBezTo>
                    <a:pt x="37" y="34"/>
                    <a:pt x="36" y="34"/>
                    <a:pt x="37" y="33"/>
                  </a:cubicBezTo>
                  <a:cubicBezTo>
                    <a:pt x="37" y="33"/>
                    <a:pt x="37" y="34"/>
                    <a:pt x="37" y="34"/>
                  </a:cubicBezTo>
                  <a:cubicBezTo>
                    <a:pt x="37" y="33"/>
                    <a:pt x="38" y="32"/>
                    <a:pt x="37" y="32"/>
                  </a:cubicBezTo>
                  <a:cubicBezTo>
                    <a:pt x="37" y="33"/>
                    <a:pt x="36" y="35"/>
                    <a:pt x="36" y="34"/>
                  </a:cubicBezTo>
                  <a:cubicBezTo>
                    <a:pt x="37" y="33"/>
                    <a:pt x="37" y="33"/>
                    <a:pt x="37" y="33"/>
                  </a:cubicBezTo>
                  <a:cubicBezTo>
                    <a:pt x="37" y="32"/>
                    <a:pt x="37" y="32"/>
                    <a:pt x="37" y="32"/>
                  </a:cubicBezTo>
                  <a:cubicBezTo>
                    <a:pt x="36" y="33"/>
                    <a:pt x="36" y="33"/>
                    <a:pt x="36" y="33"/>
                  </a:cubicBezTo>
                  <a:cubicBezTo>
                    <a:pt x="37" y="32"/>
                    <a:pt x="37" y="32"/>
                    <a:pt x="37" y="32"/>
                  </a:cubicBezTo>
                  <a:cubicBezTo>
                    <a:pt x="36" y="33"/>
                    <a:pt x="36" y="32"/>
                    <a:pt x="35" y="34"/>
                  </a:cubicBezTo>
                  <a:cubicBezTo>
                    <a:pt x="35" y="34"/>
                    <a:pt x="35" y="33"/>
                    <a:pt x="35" y="32"/>
                  </a:cubicBezTo>
                  <a:cubicBezTo>
                    <a:pt x="35" y="32"/>
                    <a:pt x="35" y="32"/>
                    <a:pt x="35" y="32"/>
                  </a:cubicBezTo>
                  <a:cubicBezTo>
                    <a:pt x="35" y="31"/>
                    <a:pt x="35" y="32"/>
                    <a:pt x="34" y="32"/>
                  </a:cubicBezTo>
                  <a:cubicBezTo>
                    <a:pt x="34" y="32"/>
                    <a:pt x="34" y="32"/>
                    <a:pt x="34" y="32"/>
                  </a:cubicBezTo>
                  <a:cubicBezTo>
                    <a:pt x="34" y="32"/>
                    <a:pt x="34" y="32"/>
                    <a:pt x="33" y="32"/>
                  </a:cubicBezTo>
                  <a:cubicBezTo>
                    <a:pt x="34" y="31"/>
                    <a:pt x="36" y="28"/>
                    <a:pt x="35" y="29"/>
                  </a:cubicBezTo>
                  <a:cubicBezTo>
                    <a:pt x="35" y="29"/>
                    <a:pt x="33" y="31"/>
                    <a:pt x="33" y="32"/>
                  </a:cubicBezTo>
                  <a:cubicBezTo>
                    <a:pt x="33" y="31"/>
                    <a:pt x="31" y="32"/>
                    <a:pt x="32" y="30"/>
                  </a:cubicBezTo>
                  <a:cubicBezTo>
                    <a:pt x="31" y="31"/>
                    <a:pt x="31" y="31"/>
                    <a:pt x="31" y="31"/>
                  </a:cubicBezTo>
                  <a:cubicBezTo>
                    <a:pt x="30" y="30"/>
                    <a:pt x="28" y="31"/>
                    <a:pt x="29" y="28"/>
                  </a:cubicBezTo>
                  <a:cubicBezTo>
                    <a:pt x="30" y="28"/>
                    <a:pt x="30" y="27"/>
                    <a:pt x="30" y="27"/>
                  </a:cubicBezTo>
                  <a:cubicBezTo>
                    <a:pt x="30" y="28"/>
                    <a:pt x="31" y="26"/>
                    <a:pt x="30" y="27"/>
                  </a:cubicBezTo>
                  <a:cubicBezTo>
                    <a:pt x="29" y="28"/>
                    <a:pt x="29" y="29"/>
                    <a:pt x="28" y="29"/>
                  </a:cubicBezTo>
                  <a:cubicBezTo>
                    <a:pt x="28" y="29"/>
                    <a:pt x="27" y="29"/>
                    <a:pt x="27" y="28"/>
                  </a:cubicBezTo>
                  <a:cubicBezTo>
                    <a:pt x="27" y="28"/>
                    <a:pt x="27" y="29"/>
                    <a:pt x="27" y="29"/>
                  </a:cubicBezTo>
                  <a:cubicBezTo>
                    <a:pt x="28" y="27"/>
                    <a:pt x="28" y="27"/>
                    <a:pt x="27" y="27"/>
                  </a:cubicBezTo>
                  <a:cubicBezTo>
                    <a:pt x="26" y="28"/>
                    <a:pt x="26" y="28"/>
                    <a:pt x="26" y="28"/>
                  </a:cubicBezTo>
                  <a:cubicBezTo>
                    <a:pt x="27" y="27"/>
                    <a:pt x="27" y="27"/>
                    <a:pt x="27" y="27"/>
                  </a:cubicBezTo>
                  <a:cubicBezTo>
                    <a:pt x="27" y="27"/>
                    <a:pt x="25" y="29"/>
                    <a:pt x="26" y="28"/>
                  </a:cubicBezTo>
                  <a:cubicBezTo>
                    <a:pt x="26" y="27"/>
                    <a:pt x="26" y="27"/>
                    <a:pt x="26" y="27"/>
                  </a:cubicBezTo>
                  <a:cubicBezTo>
                    <a:pt x="26" y="27"/>
                    <a:pt x="24" y="28"/>
                    <a:pt x="25" y="27"/>
                  </a:cubicBezTo>
                  <a:cubicBezTo>
                    <a:pt x="25" y="26"/>
                    <a:pt x="25" y="26"/>
                    <a:pt x="25" y="26"/>
                  </a:cubicBezTo>
                  <a:cubicBezTo>
                    <a:pt x="25" y="26"/>
                    <a:pt x="24" y="27"/>
                    <a:pt x="24" y="27"/>
                  </a:cubicBezTo>
                  <a:cubicBezTo>
                    <a:pt x="24" y="26"/>
                    <a:pt x="24" y="26"/>
                    <a:pt x="25" y="24"/>
                  </a:cubicBezTo>
                  <a:cubicBezTo>
                    <a:pt x="22" y="27"/>
                    <a:pt x="21" y="26"/>
                    <a:pt x="20" y="25"/>
                  </a:cubicBezTo>
                  <a:cubicBezTo>
                    <a:pt x="21" y="24"/>
                    <a:pt x="21" y="24"/>
                    <a:pt x="21" y="24"/>
                  </a:cubicBezTo>
                  <a:cubicBezTo>
                    <a:pt x="21" y="24"/>
                    <a:pt x="20" y="26"/>
                    <a:pt x="20" y="25"/>
                  </a:cubicBezTo>
                  <a:cubicBezTo>
                    <a:pt x="20" y="24"/>
                    <a:pt x="21" y="23"/>
                    <a:pt x="21" y="23"/>
                  </a:cubicBezTo>
                  <a:cubicBezTo>
                    <a:pt x="21" y="22"/>
                    <a:pt x="20" y="24"/>
                    <a:pt x="20" y="24"/>
                  </a:cubicBezTo>
                  <a:cubicBezTo>
                    <a:pt x="19" y="25"/>
                    <a:pt x="20" y="23"/>
                    <a:pt x="19" y="25"/>
                  </a:cubicBezTo>
                  <a:cubicBezTo>
                    <a:pt x="19" y="25"/>
                    <a:pt x="19" y="23"/>
                    <a:pt x="18" y="25"/>
                  </a:cubicBezTo>
                  <a:cubicBezTo>
                    <a:pt x="19" y="24"/>
                    <a:pt x="19" y="23"/>
                    <a:pt x="20" y="23"/>
                  </a:cubicBezTo>
                  <a:cubicBezTo>
                    <a:pt x="19" y="23"/>
                    <a:pt x="19" y="23"/>
                    <a:pt x="19" y="23"/>
                  </a:cubicBezTo>
                  <a:cubicBezTo>
                    <a:pt x="20" y="21"/>
                    <a:pt x="22" y="21"/>
                    <a:pt x="23" y="18"/>
                  </a:cubicBezTo>
                  <a:cubicBezTo>
                    <a:pt x="23" y="18"/>
                    <a:pt x="23" y="18"/>
                    <a:pt x="23" y="18"/>
                  </a:cubicBezTo>
                  <a:cubicBezTo>
                    <a:pt x="23" y="17"/>
                    <a:pt x="24" y="17"/>
                    <a:pt x="24" y="16"/>
                  </a:cubicBezTo>
                  <a:cubicBezTo>
                    <a:pt x="23" y="17"/>
                    <a:pt x="22" y="19"/>
                    <a:pt x="21" y="19"/>
                  </a:cubicBezTo>
                  <a:cubicBezTo>
                    <a:pt x="21" y="20"/>
                    <a:pt x="19" y="23"/>
                    <a:pt x="18" y="22"/>
                  </a:cubicBezTo>
                  <a:cubicBezTo>
                    <a:pt x="19" y="21"/>
                    <a:pt x="19" y="22"/>
                    <a:pt x="20" y="21"/>
                  </a:cubicBezTo>
                  <a:cubicBezTo>
                    <a:pt x="20" y="20"/>
                    <a:pt x="19" y="22"/>
                    <a:pt x="19" y="21"/>
                  </a:cubicBezTo>
                  <a:cubicBezTo>
                    <a:pt x="19" y="22"/>
                    <a:pt x="18" y="23"/>
                    <a:pt x="17" y="23"/>
                  </a:cubicBezTo>
                  <a:cubicBezTo>
                    <a:pt x="17" y="22"/>
                    <a:pt x="18" y="22"/>
                    <a:pt x="18" y="22"/>
                  </a:cubicBezTo>
                  <a:cubicBezTo>
                    <a:pt x="17" y="22"/>
                    <a:pt x="17" y="23"/>
                    <a:pt x="17" y="24"/>
                  </a:cubicBezTo>
                  <a:cubicBezTo>
                    <a:pt x="15" y="25"/>
                    <a:pt x="17" y="23"/>
                    <a:pt x="15" y="24"/>
                  </a:cubicBezTo>
                  <a:cubicBezTo>
                    <a:pt x="16" y="23"/>
                    <a:pt x="18" y="21"/>
                    <a:pt x="18" y="20"/>
                  </a:cubicBezTo>
                  <a:cubicBezTo>
                    <a:pt x="17" y="22"/>
                    <a:pt x="16" y="22"/>
                    <a:pt x="15" y="24"/>
                  </a:cubicBezTo>
                  <a:cubicBezTo>
                    <a:pt x="15" y="23"/>
                    <a:pt x="16" y="22"/>
                    <a:pt x="17" y="22"/>
                  </a:cubicBezTo>
                  <a:cubicBezTo>
                    <a:pt x="17" y="21"/>
                    <a:pt x="14" y="24"/>
                    <a:pt x="16" y="21"/>
                  </a:cubicBezTo>
                  <a:cubicBezTo>
                    <a:pt x="15" y="22"/>
                    <a:pt x="15" y="22"/>
                    <a:pt x="15" y="22"/>
                  </a:cubicBezTo>
                  <a:cubicBezTo>
                    <a:pt x="15" y="22"/>
                    <a:pt x="15" y="21"/>
                    <a:pt x="16" y="21"/>
                  </a:cubicBezTo>
                  <a:cubicBezTo>
                    <a:pt x="16" y="20"/>
                    <a:pt x="14" y="22"/>
                    <a:pt x="15" y="20"/>
                  </a:cubicBezTo>
                  <a:cubicBezTo>
                    <a:pt x="15" y="20"/>
                    <a:pt x="15" y="20"/>
                    <a:pt x="14" y="21"/>
                  </a:cubicBezTo>
                  <a:cubicBezTo>
                    <a:pt x="14" y="22"/>
                    <a:pt x="15" y="20"/>
                    <a:pt x="14" y="22"/>
                  </a:cubicBezTo>
                  <a:cubicBezTo>
                    <a:pt x="15" y="21"/>
                    <a:pt x="13" y="22"/>
                    <a:pt x="13" y="23"/>
                  </a:cubicBezTo>
                  <a:cubicBezTo>
                    <a:pt x="13" y="22"/>
                    <a:pt x="13" y="22"/>
                    <a:pt x="13" y="22"/>
                  </a:cubicBezTo>
                  <a:cubicBezTo>
                    <a:pt x="13" y="22"/>
                    <a:pt x="13" y="22"/>
                    <a:pt x="12" y="23"/>
                  </a:cubicBezTo>
                  <a:cubicBezTo>
                    <a:pt x="13" y="22"/>
                    <a:pt x="13" y="22"/>
                    <a:pt x="13" y="22"/>
                  </a:cubicBezTo>
                  <a:cubicBezTo>
                    <a:pt x="12" y="23"/>
                    <a:pt x="12" y="23"/>
                    <a:pt x="12" y="23"/>
                  </a:cubicBezTo>
                  <a:cubicBezTo>
                    <a:pt x="11" y="23"/>
                    <a:pt x="13" y="21"/>
                    <a:pt x="13" y="21"/>
                  </a:cubicBezTo>
                  <a:cubicBezTo>
                    <a:pt x="14" y="20"/>
                    <a:pt x="14" y="20"/>
                    <a:pt x="14" y="20"/>
                  </a:cubicBezTo>
                  <a:cubicBezTo>
                    <a:pt x="14" y="20"/>
                    <a:pt x="14" y="19"/>
                    <a:pt x="14" y="19"/>
                  </a:cubicBezTo>
                  <a:cubicBezTo>
                    <a:pt x="13" y="20"/>
                    <a:pt x="12" y="21"/>
                    <a:pt x="11" y="22"/>
                  </a:cubicBezTo>
                  <a:cubicBezTo>
                    <a:pt x="11" y="23"/>
                    <a:pt x="12" y="21"/>
                    <a:pt x="11" y="22"/>
                  </a:cubicBezTo>
                  <a:cubicBezTo>
                    <a:pt x="12" y="21"/>
                    <a:pt x="12" y="21"/>
                    <a:pt x="12" y="21"/>
                  </a:cubicBezTo>
                  <a:cubicBezTo>
                    <a:pt x="13" y="20"/>
                    <a:pt x="13" y="19"/>
                    <a:pt x="13" y="19"/>
                  </a:cubicBezTo>
                  <a:cubicBezTo>
                    <a:pt x="12" y="19"/>
                    <a:pt x="11" y="20"/>
                    <a:pt x="11" y="21"/>
                  </a:cubicBezTo>
                  <a:cubicBezTo>
                    <a:pt x="11" y="21"/>
                    <a:pt x="11" y="20"/>
                    <a:pt x="12" y="20"/>
                  </a:cubicBezTo>
                  <a:cubicBezTo>
                    <a:pt x="11" y="20"/>
                    <a:pt x="11" y="21"/>
                    <a:pt x="10" y="21"/>
                  </a:cubicBezTo>
                  <a:cubicBezTo>
                    <a:pt x="11" y="20"/>
                    <a:pt x="11" y="19"/>
                    <a:pt x="11" y="18"/>
                  </a:cubicBezTo>
                  <a:cubicBezTo>
                    <a:pt x="13" y="16"/>
                    <a:pt x="13" y="16"/>
                    <a:pt x="13" y="16"/>
                  </a:cubicBezTo>
                  <a:cubicBezTo>
                    <a:pt x="13" y="16"/>
                    <a:pt x="13" y="16"/>
                    <a:pt x="13" y="16"/>
                  </a:cubicBezTo>
                  <a:cubicBezTo>
                    <a:pt x="14" y="15"/>
                    <a:pt x="13" y="15"/>
                    <a:pt x="14" y="13"/>
                  </a:cubicBezTo>
                  <a:cubicBezTo>
                    <a:pt x="14" y="13"/>
                    <a:pt x="14" y="14"/>
                    <a:pt x="14" y="14"/>
                  </a:cubicBezTo>
                  <a:cubicBezTo>
                    <a:pt x="12" y="17"/>
                    <a:pt x="11" y="17"/>
                    <a:pt x="10" y="19"/>
                  </a:cubicBezTo>
                  <a:cubicBezTo>
                    <a:pt x="9" y="20"/>
                    <a:pt x="13" y="14"/>
                    <a:pt x="10" y="17"/>
                  </a:cubicBezTo>
                  <a:cubicBezTo>
                    <a:pt x="10" y="18"/>
                    <a:pt x="8" y="19"/>
                    <a:pt x="9" y="19"/>
                  </a:cubicBezTo>
                  <a:cubicBezTo>
                    <a:pt x="9" y="18"/>
                    <a:pt x="8" y="21"/>
                    <a:pt x="8" y="20"/>
                  </a:cubicBezTo>
                  <a:cubicBezTo>
                    <a:pt x="9" y="19"/>
                    <a:pt x="9" y="17"/>
                    <a:pt x="10" y="16"/>
                  </a:cubicBezTo>
                  <a:cubicBezTo>
                    <a:pt x="10" y="17"/>
                    <a:pt x="10" y="17"/>
                    <a:pt x="10" y="17"/>
                  </a:cubicBezTo>
                  <a:cubicBezTo>
                    <a:pt x="11" y="16"/>
                    <a:pt x="12" y="14"/>
                    <a:pt x="11" y="14"/>
                  </a:cubicBezTo>
                  <a:cubicBezTo>
                    <a:pt x="11" y="14"/>
                    <a:pt x="11" y="14"/>
                    <a:pt x="10" y="15"/>
                  </a:cubicBezTo>
                  <a:cubicBezTo>
                    <a:pt x="9" y="17"/>
                    <a:pt x="10" y="15"/>
                    <a:pt x="9" y="16"/>
                  </a:cubicBezTo>
                  <a:cubicBezTo>
                    <a:pt x="9" y="17"/>
                    <a:pt x="10" y="15"/>
                    <a:pt x="8" y="17"/>
                  </a:cubicBezTo>
                  <a:cubicBezTo>
                    <a:pt x="9" y="17"/>
                    <a:pt x="8" y="18"/>
                    <a:pt x="7" y="19"/>
                  </a:cubicBezTo>
                  <a:cubicBezTo>
                    <a:pt x="7" y="20"/>
                    <a:pt x="7" y="20"/>
                    <a:pt x="7" y="20"/>
                  </a:cubicBezTo>
                  <a:cubicBezTo>
                    <a:pt x="7" y="19"/>
                    <a:pt x="7" y="19"/>
                    <a:pt x="7" y="19"/>
                  </a:cubicBezTo>
                  <a:cubicBezTo>
                    <a:pt x="7" y="18"/>
                    <a:pt x="6" y="20"/>
                    <a:pt x="6" y="20"/>
                  </a:cubicBezTo>
                  <a:cubicBezTo>
                    <a:pt x="7" y="18"/>
                    <a:pt x="7" y="18"/>
                    <a:pt x="7" y="18"/>
                  </a:cubicBezTo>
                  <a:cubicBezTo>
                    <a:pt x="8" y="16"/>
                    <a:pt x="7" y="19"/>
                    <a:pt x="8" y="16"/>
                  </a:cubicBezTo>
                  <a:cubicBezTo>
                    <a:pt x="8" y="16"/>
                    <a:pt x="7" y="17"/>
                    <a:pt x="7" y="17"/>
                  </a:cubicBezTo>
                  <a:cubicBezTo>
                    <a:pt x="8" y="16"/>
                    <a:pt x="8" y="16"/>
                    <a:pt x="8" y="16"/>
                  </a:cubicBezTo>
                  <a:cubicBezTo>
                    <a:pt x="8" y="16"/>
                    <a:pt x="10" y="13"/>
                    <a:pt x="8" y="14"/>
                  </a:cubicBezTo>
                  <a:cubicBezTo>
                    <a:pt x="7" y="15"/>
                    <a:pt x="7" y="15"/>
                    <a:pt x="7" y="16"/>
                  </a:cubicBezTo>
                  <a:cubicBezTo>
                    <a:pt x="6" y="16"/>
                    <a:pt x="6" y="17"/>
                    <a:pt x="5" y="17"/>
                  </a:cubicBezTo>
                  <a:cubicBezTo>
                    <a:pt x="6" y="15"/>
                    <a:pt x="5" y="16"/>
                    <a:pt x="6" y="15"/>
                  </a:cubicBezTo>
                  <a:cubicBezTo>
                    <a:pt x="6" y="16"/>
                    <a:pt x="6" y="16"/>
                    <a:pt x="8" y="15"/>
                  </a:cubicBezTo>
                  <a:cubicBezTo>
                    <a:pt x="9" y="12"/>
                    <a:pt x="8" y="15"/>
                    <a:pt x="9" y="13"/>
                  </a:cubicBezTo>
                  <a:cubicBezTo>
                    <a:pt x="9" y="13"/>
                    <a:pt x="10" y="11"/>
                    <a:pt x="11" y="9"/>
                  </a:cubicBezTo>
                  <a:cubicBezTo>
                    <a:pt x="11" y="9"/>
                    <a:pt x="10" y="10"/>
                    <a:pt x="10" y="10"/>
                  </a:cubicBezTo>
                  <a:cubicBezTo>
                    <a:pt x="9" y="11"/>
                    <a:pt x="9" y="11"/>
                    <a:pt x="9" y="13"/>
                  </a:cubicBezTo>
                  <a:cubicBezTo>
                    <a:pt x="8" y="12"/>
                    <a:pt x="7" y="12"/>
                    <a:pt x="7" y="14"/>
                  </a:cubicBezTo>
                  <a:cubicBezTo>
                    <a:pt x="7" y="13"/>
                    <a:pt x="7" y="12"/>
                    <a:pt x="8" y="12"/>
                  </a:cubicBezTo>
                  <a:cubicBezTo>
                    <a:pt x="7" y="12"/>
                    <a:pt x="6" y="11"/>
                    <a:pt x="6" y="10"/>
                  </a:cubicBezTo>
                  <a:cubicBezTo>
                    <a:pt x="5" y="13"/>
                    <a:pt x="5" y="11"/>
                    <a:pt x="5" y="13"/>
                  </a:cubicBezTo>
                  <a:cubicBezTo>
                    <a:pt x="5" y="13"/>
                    <a:pt x="4" y="15"/>
                    <a:pt x="3" y="16"/>
                  </a:cubicBezTo>
                  <a:cubicBezTo>
                    <a:pt x="3" y="15"/>
                    <a:pt x="4" y="15"/>
                    <a:pt x="4" y="14"/>
                  </a:cubicBezTo>
                  <a:cubicBezTo>
                    <a:pt x="3" y="15"/>
                    <a:pt x="5" y="12"/>
                    <a:pt x="3" y="14"/>
                  </a:cubicBezTo>
                  <a:cubicBezTo>
                    <a:pt x="4" y="14"/>
                    <a:pt x="5" y="11"/>
                    <a:pt x="6" y="10"/>
                  </a:cubicBezTo>
                  <a:cubicBezTo>
                    <a:pt x="5" y="11"/>
                    <a:pt x="7" y="9"/>
                    <a:pt x="6" y="8"/>
                  </a:cubicBezTo>
                  <a:cubicBezTo>
                    <a:pt x="5" y="9"/>
                    <a:pt x="5" y="10"/>
                    <a:pt x="4" y="10"/>
                  </a:cubicBezTo>
                  <a:cubicBezTo>
                    <a:pt x="4" y="8"/>
                    <a:pt x="3" y="9"/>
                    <a:pt x="2" y="9"/>
                  </a:cubicBezTo>
                  <a:cubicBezTo>
                    <a:pt x="2" y="8"/>
                    <a:pt x="4" y="6"/>
                    <a:pt x="3" y="6"/>
                  </a:cubicBezTo>
                  <a:cubicBezTo>
                    <a:pt x="3" y="5"/>
                    <a:pt x="3" y="8"/>
                    <a:pt x="3" y="7"/>
                  </a:cubicBezTo>
                  <a:cubicBezTo>
                    <a:pt x="3" y="6"/>
                    <a:pt x="3" y="6"/>
                    <a:pt x="3" y="6"/>
                  </a:cubicBezTo>
                  <a:cubicBezTo>
                    <a:pt x="2" y="7"/>
                    <a:pt x="3" y="5"/>
                    <a:pt x="1" y="7"/>
                  </a:cubicBezTo>
                  <a:cubicBezTo>
                    <a:pt x="2" y="5"/>
                    <a:pt x="2" y="5"/>
                    <a:pt x="2" y="5"/>
                  </a:cubicBezTo>
                  <a:cubicBezTo>
                    <a:pt x="2" y="5"/>
                    <a:pt x="2" y="5"/>
                    <a:pt x="2" y="6"/>
                  </a:cubicBezTo>
                  <a:cubicBezTo>
                    <a:pt x="2" y="5"/>
                    <a:pt x="2" y="4"/>
                    <a:pt x="3" y="4"/>
                  </a:cubicBezTo>
                  <a:cubicBezTo>
                    <a:pt x="3" y="2"/>
                    <a:pt x="2" y="4"/>
                    <a:pt x="2" y="4"/>
                  </a:cubicBezTo>
                  <a:cubicBezTo>
                    <a:pt x="1" y="5"/>
                    <a:pt x="1" y="5"/>
                    <a:pt x="1" y="5"/>
                  </a:cubicBezTo>
                  <a:cubicBezTo>
                    <a:pt x="0" y="6"/>
                    <a:pt x="1" y="4"/>
                    <a:pt x="0" y="5"/>
                  </a:cubicBezTo>
                  <a:cubicBezTo>
                    <a:pt x="0" y="3"/>
                    <a:pt x="0" y="3"/>
                    <a:pt x="0" y="3"/>
                  </a:cubicBezTo>
                  <a:cubicBezTo>
                    <a:pt x="0" y="4"/>
                    <a:pt x="0" y="4"/>
                    <a:pt x="0" y="4"/>
                  </a:cubicBezTo>
                  <a:cubicBezTo>
                    <a:pt x="0" y="3"/>
                    <a:pt x="0" y="2"/>
                    <a:pt x="0" y="3"/>
                  </a:cubicBezTo>
                  <a:cubicBezTo>
                    <a:pt x="2" y="0"/>
                    <a:pt x="2" y="0"/>
                    <a:pt x="2" y="0"/>
                  </a:cubicBezTo>
                  <a:cubicBezTo>
                    <a:pt x="2" y="1"/>
                    <a:pt x="1" y="2"/>
                    <a:pt x="1" y="3"/>
                  </a:cubicBezTo>
                  <a:cubicBezTo>
                    <a:pt x="0" y="4"/>
                    <a:pt x="1" y="4"/>
                    <a:pt x="2" y="3"/>
                  </a:cubicBezTo>
                  <a:cubicBezTo>
                    <a:pt x="1" y="2"/>
                    <a:pt x="1" y="3"/>
                    <a:pt x="1" y="3"/>
                  </a:cubicBezTo>
                  <a:cubicBezTo>
                    <a:pt x="2" y="1"/>
                    <a:pt x="2" y="2"/>
                    <a:pt x="3" y="1"/>
                  </a:cubicBezTo>
                  <a:cubicBezTo>
                    <a:pt x="2" y="1"/>
                    <a:pt x="3" y="0"/>
                    <a:pt x="2" y="0"/>
                  </a:cubicBezTo>
                  <a:cubicBezTo>
                    <a:pt x="3" y="0"/>
                    <a:pt x="3" y="0"/>
                    <a:pt x="3" y="0"/>
                  </a:cubicBezTo>
                  <a:cubicBezTo>
                    <a:pt x="3" y="0"/>
                    <a:pt x="3" y="1"/>
                    <a:pt x="3" y="1"/>
                  </a:cubicBezTo>
                  <a:cubicBezTo>
                    <a:pt x="4" y="0"/>
                    <a:pt x="4" y="0"/>
                    <a:pt x="4" y="0"/>
                  </a:cubicBezTo>
                  <a:cubicBezTo>
                    <a:pt x="4" y="2"/>
                    <a:pt x="6" y="0"/>
                    <a:pt x="6" y="0"/>
                  </a:cubicBezTo>
                  <a:cubicBezTo>
                    <a:pt x="5" y="2"/>
                    <a:pt x="4" y="3"/>
                    <a:pt x="3" y="3"/>
                  </a:cubicBezTo>
                  <a:cubicBezTo>
                    <a:pt x="3" y="4"/>
                    <a:pt x="4" y="3"/>
                    <a:pt x="4" y="4"/>
                  </a:cubicBezTo>
                  <a:cubicBezTo>
                    <a:pt x="4" y="3"/>
                    <a:pt x="5" y="2"/>
                    <a:pt x="6" y="1"/>
                  </a:cubicBezTo>
                  <a:cubicBezTo>
                    <a:pt x="5" y="2"/>
                    <a:pt x="5" y="2"/>
                    <a:pt x="5" y="2"/>
                  </a:cubicBezTo>
                  <a:cubicBezTo>
                    <a:pt x="6" y="2"/>
                    <a:pt x="7" y="0"/>
                    <a:pt x="7" y="1"/>
                  </a:cubicBezTo>
                  <a:cubicBezTo>
                    <a:pt x="8" y="2"/>
                    <a:pt x="8" y="2"/>
                    <a:pt x="9" y="2"/>
                  </a:cubicBezTo>
                  <a:cubicBezTo>
                    <a:pt x="8" y="4"/>
                    <a:pt x="8" y="4"/>
                    <a:pt x="8" y="4"/>
                  </a:cubicBezTo>
                  <a:cubicBezTo>
                    <a:pt x="10" y="1"/>
                    <a:pt x="10" y="3"/>
                    <a:pt x="11" y="2"/>
                  </a:cubicBezTo>
                  <a:cubicBezTo>
                    <a:pt x="11" y="4"/>
                    <a:pt x="13" y="2"/>
                    <a:pt x="12" y="4"/>
                  </a:cubicBezTo>
                  <a:cubicBezTo>
                    <a:pt x="14" y="4"/>
                    <a:pt x="16" y="4"/>
                    <a:pt x="17" y="5"/>
                  </a:cubicBezTo>
                  <a:cubicBezTo>
                    <a:pt x="16" y="6"/>
                    <a:pt x="16" y="6"/>
                    <a:pt x="16" y="6"/>
                  </a:cubicBezTo>
                  <a:cubicBezTo>
                    <a:pt x="17" y="6"/>
                    <a:pt x="15" y="7"/>
                    <a:pt x="16" y="7"/>
                  </a:cubicBezTo>
                  <a:cubicBezTo>
                    <a:pt x="16" y="6"/>
                    <a:pt x="17" y="6"/>
                    <a:pt x="18" y="5"/>
                  </a:cubicBezTo>
                  <a:cubicBezTo>
                    <a:pt x="17" y="7"/>
                    <a:pt x="19" y="6"/>
                    <a:pt x="20" y="5"/>
                  </a:cubicBezTo>
                  <a:cubicBezTo>
                    <a:pt x="19" y="6"/>
                    <a:pt x="19" y="6"/>
                    <a:pt x="19" y="6"/>
                  </a:cubicBezTo>
                  <a:cubicBezTo>
                    <a:pt x="21" y="5"/>
                    <a:pt x="21" y="7"/>
                    <a:pt x="21" y="7"/>
                  </a:cubicBezTo>
                  <a:cubicBezTo>
                    <a:pt x="21" y="8"/>
                    <a:pt x="20" y="9"/>
                    <a:pt x="21" y="9"/>
                  </a:cubicBezTo>
                  <a:cubicBezTo>
                    <a:pt x="22" y="7"/>
                    <a:pt x="22" y="8"/>
                    <a:pt x="23" y="7"/>
                  </a:cubicBezTo>
                  <a:cubicBezTo>
                    <a:pt x="24" y="7"/>
                    <a:pt x="24" y="8"/>
                    <a:pt x="24" y="9"/>
                  </a:cubicBezTo>
                  <a:cubicBezTo>
                    <a:pt x="27" y="7"/>
                    <a:pt x="27" y="10"/>
                    <a:pt x="30" y="9"/>
                  </a:cubicBezTo>
                  <a:cubicBezTo>
                    <a:pt x="29" y="11"/>
                    <a:pt x="29" y="11"/>
                    <a:pt x="29" y="11"/>
                  </a:cubicBezTo>
                  <a:cubicBezTo>
                    <a:pt x="32" y="9"/>
                    <a:pt x="32" y="12"/>
                    <a:pt x="34" y="12"/>
                  </a:cubicBezTo>
                  <a:cubicBezTo>
                    <a:pt x="33" y="14"/>
                    <a:pt x="33" y="14"/>
                    <a:pt x="33" y="14"/>
                  </a:cubicBezTo>
                  <a:cubicBezTo>
                    <a:pt x="33" y="15"/>
                    <a:pt x="34" y="14"/>
                    <a:pt x="35" y="13"/>
                  </a:cubicBezTo>
                  <a:cubicBezTo>
                    <a:pt x="35" y="13"/>
                    <a:pt x="36" y="12"/>
                    <a:pt x="35" y="14"/>
                  </a:cubicBezTo>
                  <a:cubicBezTo>
                    <a:pt x="36" y="15"/>
                    <a:pt x="37" y="13"/>
                    <a:pt x="37" y="13"/>
                  </a:cubicBezTo>
                  <a:cubicBezTo>
                    <a:pt x="37" y="15"/>
                    <a:pt x="38" y="15"/>
                    <a:pt x="39" y="15"/>
                  </a:cubicBezTo>
                  <a:cubicBezTo>
                    <a:pt x="38" y="15"/>
                    <a:pt x="38" y="15"/>
                    <a:pt x="38" y="15"/>
                  </a:cubicBezTo>
                  <a:cubicBezTo>
                    <a:pt x="38" y="15"/>
                    <a:pt x="37" y="16"/>
                    <a:pt x="38" y="16"/>
                  </a:cubicBezTo>
                  <a:cubicBezTo>
                    <a:pt x="38" y="16"/>
                    <a:pt x="38" y="17"/>
                    <a:pt x="40" y="15"/>
                  </a:cubicBezTo>
                  <a:cubicBezTo>
                    <a:pt x="39" y="17"/>
                    <a:pt x="42" y="15"/>
                    <a:pt x="41" y="17"/>
                  </a:cubicBezTo>
                  <a:cubicBezTo>
                    <a:pt x="42" y="17"/>
                    <a:pt x="42" y="17"/>
                    <a:pt x="43" y="16"/>
                  </a:cubicBezTo>
                  <a:cubicBezTo>
                    <a:pt x="43" y="17"/>
                    <a:pt x="43" y="19"/>
                    <a:pt x="44" y="18"/>
                  </a:cubicBezTo>
                  <a:cubicBezTo>
                    <a:pt x="44" y="18"/>
                    <a:pt x="43" y="19"/>
                    <a:pt x="43" y="19"/>
                  </a:cubicBezTo>
                  <a:cubicBezTo>
                    <a:pt x="44" y="19"/>
                    <a:pt x="44" y="18"/>
                    <a:pt x="45" y="18"/>
                  </a:cubicBezTo>
                  <a:cubicBezTo>
                    <a:pt x="47" y="18"/>
                    <a:pt x="46" y="21"/>
                    <a:pt x="47" y="21"/>
                  </a:cubicBezTo>
                  <a:cubicBezTo>
                    <a:pt x="49" y="21"/>
                    <a:pt x="51" y="23"/>
                    <a:pt x="52" y="24"/>
                  </a:cubicBezTo>
                  <a:cubicBezTo>
                    <a:pt x="52" y="25"/>
                    <a:pt x="52" y="25"/>
                    <a:pt x="52" y="25"/>
                  </a:cubicBezTo>
                  <a:cubicBezTo>
                    <a:pt x="54" y="24"/>
                    <a:pt x="52" y="28"/>
                    <a:pt x="54" y="25"/>
                  </a:cubicBezTo>
                  <a:cubicBezTo>
                    <a:pt x="54" y="26"/>
                    <a:pt x="54" y="26"/>
                    <a:pt x="54" y="27"/>
                  </a:cubicBezTo>
                  <a:cubicBezTo>
                    <a:pt x="55" y="26"/>
                    <a:pt x="54" y="29"/>
                    <a:pt x="56" y="28"/>
                  </a:cubicBezTo>
                  <a:cubicBezTo>
                    <a:pt x="55" y="28"/>
                    <a:pt x="55" y="28"/>
                    <a:pt x="55" y="28"/>
                  </a:cubicBezTo>
                  <a:cubicBezTo>
                    <a:pt x="55" y="30"/>
                    <a:pt x="57" y="29"/>
                    <a:pt x="57" y="30"/>
                  </a:cubicBezTo>
                  <a:cubicBezTo>
                    <a:pt x="56" y="30"/>
                    <a:pt x="56" y="30"/>
                    <a:pt x="56" y="31"/>
                  </a:cubicBezTo>
                  <a:cubicBezTo>
                    <a:pt x="55" y="32"/>
                    <a:pt x="58" y="29"/>
                    <a:pt x="56" y="31"/>
                  </a:cubicBezTo>
                  <a:cubicBezTo>
                    <a:pt x="56" y="32"/>
                    <a:pt x="57" y="30"/>
                    <a:pt x="57" y="30"/>
                  </a:cubicBezTo>
                  <a:cubicBezTo>
                    <a:pt x="58" y="32"/>
                    <a:pt x="60" y="32"/>
                    <a:pt x="62" y="33"/>
                  </a:cubicBezTo>
                  <a:cubicBezTo>
                    <a:pt x="62" y="35"/>
                    <a:pt x="59" y="37"/>
                    <a:pt x="61" y="36"/>
                  </a:cubicBezTo>
                  <a:cubicBezTo>
                    <a:pt x="61" y="36"/>
                    <a:pt x="62" y="35"/>
                    <a:pt x="62" y="36"/>
                  </a:cubicBezTo>
                  <a:cubicBezTo>
                    <a:pt x="62" y="35"/>
                    <a:pt x="60" y="38"/>
                    <a:pt x="61" y="37"/>
                  </a:cubicBezTo>
                  <a:cubicBezTo>
                    <a:pt x="62" y="36"/>
                    <a:pt x="62" y="37"/>
                    <a:pt x="63" y="36"/>
                  </a:cubicBezTo>
                  <a:cubicBezTo>
                    <a:pt x="62" y="37"/>
                    <a:pt x="62" y="39"/>
                    <a:pt x="63" y="38"/>
                  </a:cubicBezTo>
                  <a:cubicBezTo>
                    <a:pt x="62" y="39"/>
                    <a:pt x="62" y="39"/>
                    <a:pt x="62" y="39"/>
                  </a:cubicBezTo>
                  <a:cubicBezTo>
                    <a:pt x="65" y="37"/>
                    <a:pt x="64" y="39"/>
                    <a:pt x="67" y="37"/>
                  </a:cubicBezTo>
                  <a:cubicBezTo>
                    <a:pt x="70" y="40"/>
                    <a:pt x="74" y="41"/>
                    <a:pt x="77" y="44"/>
                  </a:cubicBezTo>
                  <a:cubicBezTo>
                    <a:pt x="80" y="47"/>
                    <a:pt x="84" y="49"/>
                    <a:pt x="85" y="53"/>
                  </a:cubicBezTo>
                  <a:cubicBezTo>
                    <a:pt x="84" y="55"/>
                    <a:pt x="84" y="55"/>
                    <a:pt x="86" y="55"/>
                  </a:cubicBezTo>
                  <a:cubicBezTo>
                    <a:pt x="85" y="55"/>
                    <a:pt x="85" y="55"/>
                    <a:pt x="85" y="55"/>
                  </a:cubicBezTo>
                  <a:cubicBezTo>
                    <a:pt x="87" y="54"/>
                    <a:pt x="86" y="56"/>
                    <a:pt x="87" y="55"/>
                  </a:cubicBezTo>
                  <a:cubicBezTo>
                    <a:pt x="88" y="56"/>
                    <a:pt x="89" y="56"/>
                    <a:pt x="90" y="57"/>
                  </a:cubicBezTo>
                  <a:cubicBezTo>
                    <a:pt x="90" y="57"/>
                    <a:pt x="89" y="59"/>
                    <a:pt x="89" y="59"/>
                  </a:cubicBezTo>
                  <a:cubicBezTo>
                    <a:pt x="90" y="58"/>
                    <a:pt x="90" y="58"/>
                    <a:pt x="90" y="58"/>
                  </a:cubicBezTo>
                  <a:cubicBezTo>
                    <a:pt x="90" y="58"/>
                    <a:pt x="90" y="58"/>
                    <a:pt x="90" y="58"/>
                  </a:cubicBezTo>
                  <a:cubicBezTo>
                    <a:pt x="90" y="58"/>
                    <a:pt x="91" y="58"/>
                    <a:pt x="91" y="57"/>
                  </a:cubicBezTo>
                  <a:cubicBezTo>
                    <a:pt x="95" y="59"/>
                    <a:pt x="95" y="64"/>
                    <a:pt x="98" y="66"/>
                  </a:cubicBezTo>
                  <a:cubicBezTo>
                    <a:pt x="98" y="68"/>
                    <a:pt x="100" y="68"/>
                    <a:pt x="101" y="68"/>
                  </a:cubicBezTo>
                  <a:cubicBezTo>
                    <a:pt x="101" y="72"/>
                    <a:pt x="101" y="75"/>
                    <a:pt x="105" y="76"/>
                  </a:cubicBezTo>
                  <a:cubicBezTo>
                    <a:pt x="105" y="76"/>
                    <a:pt x="101" y="80"/>
                    <a:pt x="99" y="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04" name="Freeform 103"/>
            <p:cNvSpPr/>
            <p:nvPr/>
          </p:nvSpPr>
          <p:spPr bwMode="auto">
            <a:xfrm>
              <a:off x="9825038" y="2928938"/>
              <a:ext cx="4762" cy="7938"/>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1" y="1"/>
                    <a:pt x="0" y="2"/>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05" name="Freeform 104"/>
            <p:cNvSpPr/>
            <p:nvPr/>
          </p:nvSpPr>
          <p:spPr bwMode="auto">
            <a:xfrm>
              <a:off x="9840913" y="2978151"/>
              <a:ext cx="3175" cy="3175"/>
            </a:xfrm>
            <a:custGeom>
              <a:avLst/>
              <a:gdLst>
                <a:gd name="T0" fmla="*/ 0 w 1"/>
                <a:gd name="T1" fmla="*/ 0 h 1"/>
                <a:gd name="T2" fmla="*/ 0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0" y="0"/>
                    <a:pt x="0" y="0"/>
                  </a:cubicBezTo>
                  <a:cubicBezTo>
                    <a:pt x="0" y="1"/>
                    <a:pt x="0" y="1"/>
                    <a:pt x="0"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06" name="Freeform 105"/>
            <p:cNvSpPr/>
            <p:nvPr/>
          </p:nvSpPr>
          <p:spPr bwMode="auto">
            <a:xfrm>
              <a:off x="9844088" y="2981326"/>
              <a:ext cx="4762" cy="7938"/>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07" name="Freeform 106"/>
            <p:cNvSpPr/>
            <p:nvPr/>
          </p:nvSpPr>
          <p:spPr bwMode="auto">
            <a:xfrm>
              <a:off x="9844088" y="3000376"/>
              <a:ext cx="4762"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1"/>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08" name="Freeform 107"/>
            <p:cNvSpPr/>
            <p:nvPr/>
          </p:nvSpPr>
          <p:spPr bwMode="auto">
            <a:xfrm>
              <a:off x="9848850" y="2992438"/>
              <a:ext cx="3175" cy="476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1" y="1"/>
                  </a:cubicBezTo>
                  <a:cubicBezTo>
                    <a:pt x="1" y="0"/>
                    <a:pt x="0"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09" name="Freeform 108"/>
            <p:cNvSpPr/>
            <p:nvPr/>
          </p:nvSpPr>
          <p:spPr bwMode="auto">
            <a:xfrm>
              <a:off x="9859963" y="3008313"/>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1" y="1"/>
                  </a:cubicBezTo>
                  <a:cubicBezTo>
                    <a:pt x="1" y="0"/>
                    <a:pt x="0"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10" name="Freeform 109"/>
            <p:cNvSpPr/>
            <p:nvPr/>
          </p:nvSpPr>
          <p:spPr bwMode="auto">
            <a:xfrm>
              <a:off x="9866313" y="3008313"/>
              <a:ext cx="4762" cy="3175"/>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1"/>
                    <a:pt x="1" y="1"/>
                    <a:pt x="0" y="1"/>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11" name="Freeform 110"/>
            <p:cNvSpPr/>
            <p:nvPr/>
          </p:nvSpPr>
          <p:spPr bwMode="auto">
            <a:xfrm>
              <a:off x="9991725" y="3079751"/>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12" name="Freeform 111"/>
            <p:cNvSpPr/>
            <p:nvPr/>
          </p:nvSpPr>
          <p:spPr bwMode="auto">
            <a:xfrm>
              <a:off x="10036175" y="3121026"/>
              <a:ext cx="3175" cy="6350"/>
            </a:xfrm>
            <a:custGeom>
              <a:avLst/>
              <a:gdLst>
                <a:gd name="T0" fmla="*/ 0 w 1"/>
                <a:gd name="T1" fmla="*/ 1 h 2"/>
                <a:gd name="T2" fmla="*/ 0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1"/>
                    <a:pt x="0" y="2"/>
                  </a:cubicBezTo>
                  <a:cubicBezTo>
                    <a:pt x="0" y="1"/>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sp>
          <p:nvSpPr>
            <p:cNvPr id="113" name="Freeform 112"/>
            <p:cNvSpPr/>
            <p:nvPr/>
          </p:nvSpPr>
          <p:spPr bwMode="auto">
            <a:xfrm>
              <a:off x="10074275" y="3127376"/>
              <a:ext cx="3175" cy="7938"/>
            </a:xfrm>
            <a:custGeom>
              <a:avLst/>
              <a:gdLst>
                <a:gd name="T0" fmla="*/ 0 w 2"/>
                <a:gd name="T1" fmla="*/ 5 h 5"/>
                <a:gd name="T2" fmla="*/ 0 w 2"/>
                <a:gd name="T3" fmla="*/ 5 h 5"/>
                <a:gd name="T4" fmla="*/ 2 w 2"/>
                <a:gd name="T5" fmla="*/ 0 h 5"/>
                <a:gd name="T6" fmla="*/ 0 w 2"/>
                <a:gd name="T7" fmla="*/ 5 h 5"/>
              </a:gdLst>
              <a:ahLst/>
              <a:cxnLst>
                <a:cxn ang="0">
                  <a:pos x="T0" y="T1"/>
                </a:cxn>
                <a:cxn ang="0">
                  <a:pos x="T2" y="T3"/>
                </a:cxn>
                <a:cxn ang="0">
                  <a:pos x="T4" y="T5"/>
                </a:cxn>
                <a:cxn ang="0">
                  <a:pos x="T6" y="T7"/>
                </a:cxn>
              </a:cxnLst>
              <a:rect l="0" t="0" r="r" b="b"/>
              <a:pathLst>
                <a:path w="2" h="5">
                  <a:moveTo>
                    <a:pt x="0" y="5"/>
                  </a:moveTo>
                  <a:lnTo>
                    <a:pt x="0" y="5"/>
                  </a:lnTo>
                  <a:lnTo>
                    <a:pt x="2" y="0"/>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汉仪丫丫体简" panose="02010604000101010101" pitchFamily="2" charset="-122"/>
              </a:endParaRPr>
            </a:p>
          </p:txBody>
        </p:sp>
      </p:grpSp>
      <p:sp>
        <p:nvSpPr>
          <p:cNvPr id="2" name="Rectangle 1"/>
          <p:cNvSpPr/>
          <p:nvPr/>
        </p:nvSpPr>
        <p:spPr>
          <a:xfrm>
            <a:off x="4778253" y="2868067"/>
            <a:ext cx="6096000" cy="2482667"/>
          </a:xfrm>
          <a:prstGeom prst="rect">
            <a:avLst/>
          </a:prstGeom>
        </p:spPr>
        <p:txBody>
          <a:bodyPr>
            <a:spAutoFit/>
          </a:bodyPr>
          <a:lstStyle/>
          <a:p>
            <a:pPr algn="just">
              <a:lnSpc>
                <a:spcPct val="150000"/>
              </a:lnSpc>
            </a:pPr>
            <a:r>
              <a:rPr lang="en-US" sz="3600">
                <a:solidFill>
                  <a:schemeClr val="bg1"/>
                </a:solidFill>
                <a:latin typeface="Arial" pitchFamily="34" charset="0"/>
                <a:cs typeface="Arial" pitchFamily="34" charset="0"/>
              </a:rPr>
              <a:t>Nói ra những điều tích cực của bạn mình trong 3 phút (nói luân phiên).</a:t>
            </a:r>
            <a:endParaRPr lang="vi-VN" sz="3600">
              <a:solidFill>
                <a:schemeClr val="bg1"/>
              </a:solidFill>
              <a:latin typeface="Arial" pitchFamily="34" charset="0"/>
              <a:cs typeface="Arial" pitchFamily="34" charset="0"/>
            </a:endParaRPr>
          </a:p>
        </p:txBody>
      </p:sp>
      <p:sp>
        <p:nvSpPr>
          <p:cNvPr id="3" name="Rectangle 2"/>
          <p:cNvSpPr/>
          <p:nvPr/>
        </p:nvSpPr>
        <p:spPr>
          <a:xfrm>
            <a:off x="2855640" y="544804"/>
            <a:ext cx="5734694" cy="923330"/>
          </a:xfrm>
          <a:prstGeom prst="rect">
            <a:avLst/>
          </a:prstGeom>
        </p:spPr>
        <p:txBody>
          <a:bodyPr wrap="square">
            <a:spAutoFit/>
          </a:bodyPr>
          <a:lstStyle/>
          <a:p>
            <a:pPr lvl="0" algn="ctr">
              <a:lnSpc>
                <a:spcPct val="150000"/>
              </a:lnSpc>
            </a:pPr>
            <a:r>
              <a:rPr lang="en-US" sz="3600" b="1" u="sng">
                <a:solidFill>
                  <a:prstClr val="white"/>
                </a:solidFill>
                <a:latin typeface="Arial" pitchFamily="34" charset="0"/>
                <a:cs typeface="Arial" pitchFamily="34" charset="0"/>
              </a:rPr>
              <a:t>Hoạt động theo cặp đôi: </a:t>
            </a:r>
          </a:p>
        </p:txBody>
      </p:sp>
      <p:pic>
        <p:nvPicPr>
          <p:cNvPr id="115"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1031517" y="2868835"/>
            <a:ext cx="2645531" cy="34650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5"/>
                                        </p:tgtEl>
                                        <p:attrNameLst>
                                          <p:attrName>style.visibility</p:attrName>
                                        </p:attrNameLst>
                                      </p:cBhvr>
                                      <p:to>
                                        <p:strVal val="visible"/>
                                      </p:to>
                                    </p:set>
                                    <p:animEffect transition="in" filter="barn(inVertical)">
                                      <p:cBhvr>
                                        <p:cTn id="14" dur="500"/>
                                        <p:tgtEl>
                                          <p:spTgt spid="11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TotalTime>
  <Words>843</Words>
  <Application>Microsoft Office PowerPoint</Application>
  <PresentationFormat>Widescreen</PresentationFormat>
  <Paragraphs>73</Paragraphs>
  <Slides>22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等线</vt:lpstr>
      <vt:lpstr>Arial</vt:lpstr>
      <vt:lpstr>Calibri</vt:lpstr>
      <vt:lpstr>Calibri Light</vt:lpstr>
      <vt:lpstr>Wingdings</vt:lpstr>
      <vt:lpstr>汉仪丫丫体简</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2016-01-27T01:50:00Z</dcterms:created>
  <dcterms:modified xsi:type="dcterms:W3CDTF">2023-09-15T03:02:11Z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2052-10.1.0.6135</vt:lpwstr>
  </property>
</Properties>
</file>