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TIẾNG ĐÀN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0" descr="quanluo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719" y="2362200"/>
            <a:ext cx="7391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2022-08-04T00:10:47Z</dcterms:modified>
</cp:coreProperties>
</file>