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425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54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75138-B54B-4BDC-8A4B-6232FDB60C4D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018DB-9972-4B3D-B2E0-D20B3AF0C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068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75138-B54B-4BDC-8A4B-6232FDB60C4D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018DB-9972-4B3D-B2E0-D20B3AF0C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389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75138-B54B-4BDC-8A4B-6232FDB60C4D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018DB-9972-4B3D-B2E0-D20B3AF0C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833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E40F0A-CA60-4B85-B9D5-F51CCD21B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D9573B9-9648-426C-A1CA-EFCF7E5DD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4D7147-E393-4FF1-84F7-BE2C9C240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9E79D2-D47A-4B8C-AF14-50F5C0D4B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21F92C-E151-4886-ADC3-D2F0B4CA7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660380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E158FA-9462-4B11-9BBC-5A397833B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6B70C7-2991-4E5A-BEE5-153DF49FB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51DF9C-A3CF-4902-9D08-A9D00D05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BA2FBF-0F1F-492F-991A-EBB74AAD8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5101AF-0122-4521-83D9-72169DEF5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960038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CC1C82-651B-484B-999C-617A8C478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A25B5D-19FE-45FB-8AE1-A791E959B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F1E635-82F1-4C47-9DCA-FCC8FB7AD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F1A0F6-54BC-4A22-B53C-39B9A25EF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637EB1-BEAC-4B25-8305-6449B1427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237833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3E5E42-9FB1-446D-B9E9-D27F657D7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51593C-7390-4DF3-A99A-3550537966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1E6B09-6251-48A7-A878-45D2760D2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3E566C6-62A6-46D9-ACBD-282FBB291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EEAF35F-E819-4AB4-8FF5-1FF52B639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0D57C17-6E8E-470D-9573-C6DE3195F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566860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63FD79-9555-417F-86A6-978B1B9F1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45A696-4F53-47C3-BCA4-90CFC500F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67FEDD7-040E-4EDC-ABF1-BF9E8CC54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7FD5EA6-A546-4B0F-8596-4BF9A2C4A2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3EE3323-65E0-4540-8D34-E0C0307DC2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92B4223-DDE0-4BE6-9B90-23CB70AC0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62D05B7-BC5C-4FFF-9F40-F5DF29ED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EB32C7F-28CB-42A0-B20A-F40693F7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006028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3E2B99-741C-48A8-8E58-902ABCC25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F9A63CA-6B7D-483E-9F49-8B14F66A6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4685A2C-C38E-4AB5-A7F7-7BE7B3AE7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B280966-6384-49A5-9AED-E88D1BE7E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912247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91284AF-5B3B-44BF-BF76-1B4A1A38F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D00718F-2A17-41E8-A27B-B8234DA0C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4F0EC0-19A0-4307-A8A4-80AF108E1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092286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81A4C3-782E-4CC0-A711-06A9D8F57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0D6914-DA57-4C20-B9AF-856222236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AD126A2-9A18-4AB9-923C-73C486DDA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3C310B-0324-4F9C-AADA-9DA2C4E2E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5DEC1F9-6D7F-436E-9DFF-5DFF70294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EDA25C2-8C1C-4D1C-A4F0-24D46B1C5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16050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75138-B54B-4BDC-8A4B-6232FDB60C4D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018DB-9972-4B3D-B2E0-D20B3AF0C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0320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8CA5EA-E338-498B-AF7A-B45CCD521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A77D26C-FB79-443F-BABE-7097A6D08A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6260DA0-4A07-4FF1-AE22-2A48A360B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493A49D-A289-4D95-BA26-A7824E055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4F50531-B3F1-439A-BD0E-CC28C7497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FAE9095-B7D3-4AA7-9F13-FDECB4818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499055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D9E16F-A854-4517-B3A0-E8E9AB442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A3E9848-0A69-450F-A620-3DF902B1D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E4DF86-CE58-4FDA-A23D-ABCF4457B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AC1661-75CA-4953-A2A5-31C3B786E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1E0D62-1379-4DA4-A6EB-97727ED8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281355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32CD6A4-D367-42C9-8114-77A00BCD0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96B18D1-37D0-4ABE-823A-2A7B87E5D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CF97D1-5572-4E0B-8D43-BC16B377C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D9AA64-A950-417A-80E9-D9BA02FE2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72D132-F4CC-4F67-BCF2-C4ABBE31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62737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75138-B54B-4BDC-8A4B-6232FDB60C4D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018DB-9972-4B3D-B2E0-D20B3AF0C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628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75138-B54B-4BDC-8A4B-6232FDB60C4D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018DB-9972-4B3D-B2E0-D20B3AF0C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05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75138-B54B-4BDC-8A4B-6232FDB60C4D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018DB-9972-4B3D-B2E0-D20B3AF0C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235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75138-B54B-4BDC-8A4B-6232FDB60C4D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018DB-9972-4B3D-B2E0-D20B3AF0C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233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75138-B54B-4BDC-8A4B-6232FDB60C4D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018DB-9972-4B3D-B2E0-D20B3AF0C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052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75138-B54B-4BDC-8A4B-6232FDB60C4D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018DB-9972-4B3D-B2E0-D20B3AF0C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06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75138-B54B-4BDC-8A4B-6232FDB60C4D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018DB-9972-4B3D-B2E0-D20B3AF0C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021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875138-B54B-4BDC-8A4B-6232FDB60C4D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B018DB-9972-4B3D-B2E0-D20B3AF0C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989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DC0CBFB-787F-4339-B7CB-7924570FD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CF4F62-C072-4F38-8D90-2154F1632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7988C6-28B8-4EC4-BC7B-4038E30AF0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FFB9B2-31F8-44F6-8C95-30C9D5DF9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F1DB94-9BD4-4088-92F7-61F9AB641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52128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eg"/><Relationship Id="rId9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facebook.com/groups/299257004355186" TargetMode="Externa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177846" y="3414252"/>
            <a:ext cx="1295400" cy="838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252020" y="3442521"/>
            <a:ext cx="228600" cy="228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202426" y="3414252"/>
            <a:ext cx="1295400" cy="83820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862052" y="4371667"/>
            <a:ext cx="1295400" cy="838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914104" y="4386415"/>
            <a:ext cx="228600" cy="228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862052" y="4343399"/>
            <a:ext cx="1295400" cy="83820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185719" y="3472016"/>
            <a:ext cx="1295400" cy="8382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7237771" y="3486764"/>
            <a:ext cx="228600" cy="228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191864" y="3481848"/>
            <a:ext cx="1295400" cy="83820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3581400" y="1671484"/>
            <a:ext cx="1295400" cy="8382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633452" y="1686232"/>
            <a:ext cx="228600" cy="228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566652" y="1686232"/>
            <a:ext cx="1295400" cy="83820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4847303" y="2561304"/>
            <a:ext cx="1295400" cy="8382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899355" y="2576052"/>
            <a:ext cx="228600" cy="228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4832555" y="2541639"/>
            <a:ext cx="1295400" cy="83820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3497826" y="3416711"/>
            <a:ext cx="1295400" cy="8382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549878" y="3431459"/>
            <a:ext cx="228600" cy="228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3527323" y="3397046"/>
            <a:ext cx="1295400" cy="83820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4862051" y="3414252"/>
            <a:ext cx="1295400" cy="83820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5914103" y="3429000"/>
            <a:ext cx="228600" cy="228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847303" y="3435146"/>
            <a:ext cx="1295400" cy="83820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3534697" y="4327421"/>
            <a:ext cx="1295400" cy="83820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4586749" y="4342169"/>
            <a:ext cx="228600" cy="228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3542071" y="4334795"/>
            <a:ext cx="1295400" cy="83820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6164826" y="2561304"/>
            <a:ext cx="1295400" cy="838200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7216878" y="2576052"/>
            <a:ext cx="228600" cy="228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6142704" y="2576052"/>
            <a:ext cx="1295400" cy="83820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3542071" y="2541639"/>
            <a:ext cx="1295400" cy="838200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4594123" y="2556387"/>
            <a:ext cx="228600" cy="228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3527323" y="2541639"/>
            <a:ext cx="1295400" cy="83820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2261419" y="2501081"/>
            <a:ext cx="1295400" cy="838200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3313471" y="2515829"/>
            <a:ext cx="228600" cy="228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2246671" y="2515829"/>
            <a:ext cx="1295400" cy="83820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6127955" y="1703439"/>
            <a:ext cx="1295400" cy="838200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7180007" y="1718187"/>
            <a:ext cx="228600" cy="228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6167283" y="1703439"/>
            <a:ext cx="1295400" cy="83820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6177117" y="5236903"/>
            <a:ext cx="1295400" cy="838200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7229169" y="5251651"/>
            <a:ext cx="228600" cy="228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6164826" y="5251651"/>
            <a:ext cx="1295400" cy="83820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4905067" y="872613"/>
            <a:ext cx="1295400" cy="838200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5927621" y="915626"/>
            <a:ext cx="228600" cy="228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4859594" y="850487"/>
            <a:ext cx="1295400" cy="83820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4862052" y="1698522"/>
            <a:ext cx="1295400" cy="838200"/>
          </a:xfrm>
          <a:prstGeom prst="rect">
            <a:avLst/>
          </a:prstGeom>
          <a:blipFill>
            <a:blip r:embed="rId9"/>
            <a:stretch>
              <a:fillRect/>
            </a:stretch>
          </a:blip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5914104" y="1713270"/>
            <a:ext cx="228600" cy="228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862052" y="1662881"/>
            <a:ext cx="1295400" cy="83820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2230694" y="1671484"/>
            <a:ext cx="1295400" cy="838200"/>
          </a:xfrm>
          <a:prstGeom prst="rect">
            <a:avLst/>
          </a:prstGeom>
          <a:blipFill>
            <a:blip r:embed="rId9"/>
            <a:stretch>
              <a:fillRect/>
            </a:stretch>
          </a:blip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3282746" y="1686232"/>
            <a:ext cx="228600" cy="228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2246671" y="1671484"/>
            <a:ext cx="1295400" cy="83820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6231192" y="4381502"/>
            <a:ext cx="1295400" cy="838200"/>
          </a:xfrm>
          <a:prstGeom prst="rect">
            <a:avLst/>
          </a:prstGeom>
          <a:blipFill>
            <a:blip r:embed="rId10"/>
            <a:stretch>
              <a:fillRect/>
            </a:stretch>
          </a:blip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7283244" y="4396250"/>
            <a:ext cx="228600" cy="228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6216444" y="4371667"/>
            <a:ext cx="1295400" cy="83820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2250360" y="820991"/>
            <a:ext cx="1295400" cy="838200"/>
          </a:xfrm>
          <a:prstGeom prst="rect">
            <a:avLst/>
          </a:prstGeom>
          <a:blipFill>
            <a:blip r:embed="rId10"/>
            <a:stretch>
              <a:fillRect/>
            </a:stretch>
          </a:blip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3302412" y="835739"/>
            <a:ext cx="228600" cy="228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2250360" y="779201"/>
            <a:ext cx="1295400" cy="83820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3581399" y="835739"/>
            <a:ext cx="1295400" cy="838200"/>
          </a:xfrm>
          <a:prstGeom prst="rect">
            <a:avLst/>
          </a:prstGeom>
          <a:blipFill>
            <a:blip r:embed="rId11"/>
            <a:stretch>
              <a:fillRect/>
            </a:stretch>
          </a:blip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4633451" y="850487"/>
            <a:ext cx="228600" cy="228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3566651" y="827132"/>
            <a:ext cx="1295400" cy="83820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2222090" y="4289322"/>
            <a:ext cx="1295400" cy="838200"/>
          </a:xfrm>
          <a:prstGeom prst="rect">
            <a:avLst/>
          </a:prstGeom>
          <a:blipFill>
            <a:blip r:embed="rId11"/>
            <a:stretch>
              <a:fillRect/>
            </a:stretch>
          </a:blip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3274142" y="4304070"/>
            <a:ext cx="228600" cy="228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2244212" y="4289322"/>
            <a:ext cx="1295400" cy="83820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2224549" y="5223385"/>
            <a:ext cx="1295400" cy="838200"/>
          </a:xfrm>
          <a:prstGeom prst="rect">
            <a:avLst/>
          </a:prstGeom>
          <a:blipFill>
            <a:blip r:embed="rId12"/>
            <a:stretch>
              <a:fillRect/>
            </a:stretch>
          </a:blip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3276601" y="5238133"/>
            <a:ext cx="228600" cy="228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2224549" y="5228302"/>
            <a:ext cx="1295400" cy="83820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3554361" y="5196351"/>
            <a:ext cx="1295400" cy="838200"/>
          </a:xfrm>
          <a:prstGeom prst="rect">
            <a:avLst/>
          </a:prstGeom>
          <a:blipFill>
            <a:blip r:embed="rId12"/>
            <a:stretch>
              <a:fillRect/>
            </a:stretch>
          </a:blip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4606413" y="5211099"/>
            <a:ext cx="228600" cy="228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3551903" y="5187748"/>
            <a:ext cx="1295400" cy="83820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6227505" y="884906"/>
            <a:ext cx="1295400" cy="838200"/>
          </a:xfrm>
          <a:prstGeom prst="rect">
            <a:avLst/>
          </a:prstGeom>
          <a:blipFill>
            <a:blip r:embed="rId13"/>
            <a:stretch>
              <a:fillRect/>
            </a:stretch>
          </a:blip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7305368" y="884906"/>
            <a:ext cx="228600" cy="228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/>
          <p:cNvSpPr/>
          <p:nvPr/>
        </p:nvSpPr>
        <p:spPr>
          <a:xfrm>
            <a:off x="6215216" y="872613"/>
            <a:ext cx="1295400" cy="83820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/>
          <p:cNvSpPr/>
          <p:nvPr/>
        </p:nvSpPr>
        <p:spPr>
          <a:xfrm>
            <a:off x="4884174" y="5211099"/>
            <a:ext cx="1295400" cy="838200"/>
          </a:xfrm>
          <a:prstGeom prst="rect">
            <a:avLst/>
          </a:prstGeom>
          <a:blipFill>
            <a:blip r:embed="rId13"/>
            <a:stretch>
              <a:fillRect/>
            </a:stretch>
          </a:blip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/>
          <p:nvPr/>
        </p:nvSpPr>
        <p:spPr>
          <a:xfrm>
            <a:off x="5936226" y="5225847"/>
            <a:ext cx="228600" cy="228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4884174" y="5228303"/>
            <a:ext cx="1295400" cy="83820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354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>
                      <p:stCondLst>
                        <p:cond delay="0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5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3" fill="hold">
                      <p:stCondLst>
                        <p:cond delay="0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6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8" fill="hold">
                      <p:stCondLst>
                        <p:cond delay="0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9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3" fill="hold">
                      <p:stCondLst>
                        <p:cond delay="0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0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3" fill="hold">
                      <p:stCondLst>
                        <p:cond delay="0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1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3" fill="hold">
                      <p:stCondLst>
                        <p:cond delay="0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2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3" fill="hold">
                      <p:stCondLst>
                        <p:cond delay="0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3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8" fill="hold">
                      <p:stCondLst>
                        <p:cond delay="0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5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3" fill="hold">
                      <p:stCondLst>
                        <p:cond delay="0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6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3" fill="hold">
                      <p:stCondLst>
                        <p:cond delay="0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7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3" fill="hold">
                      <p:stCondLst>
                        <p:cond delay="0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8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3" fill="hold">
                      <p:stCondLst>
                        <p:cond delay="0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92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3" fill="hold">
                      <p:stCondLst>
                        <p:cond delay="0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40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8" fill="hold">
                      <p:stCondLst>
                        <p:cond delay="0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42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3" fill="hold">
                      <p:stCondLst>
                        <p:cond delay="0"/>
                      </p:stCondLst>
                      <p:childTnLst>
                        <p:par>
                          <p:cTn id="424" fill="hold">
                            <p:stCondLst>
                              <p:cond delay="0"/>
                            </p:stCondLst>
                            <p:childTnLst>
                              <p:par>
                                <p:cTn id="4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9" fill="hold">
                            <p:stCondLst>
                              <p:cond delay="0"/>
                            </p:stCondLst>
                            <p:childTnLst>
                              <p:par>
                                <p:cTn id="4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3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3" fill="hold">
                      <p:stCondLst>
                        <p:cond delay="0"/>
                      </p:stCondLst>
                      <p:childTnLst>
                        <p:par>
                          <p:cTn id="434" fill="hold">
                            <p:stCondLst>
                              <p:cond delay="0"/>
                            </p:stCondLst>
                            <p:childTnLst>
                              <p:par>
                                <p:cTn id="4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>
                            <p:stCondLst>
                              <p:cond delay="0"/>
                            </p:stCondLst>
                            <p:childTnLst>
                              <p:par>
                                <p:cTn id="44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44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3" fill="hold">
                      <p:stCondLst>
                        <p:cond delay="0"/>
                      </p:stCondLst>
                      <p:childTnLst>
                        <p:par>
                          <p:cTn id="444" fill="hold">
                            <p:stCondLst>
                              <p:cond delay="0"/>
                            </p:stCondLst>
                            <p:childTnLst>
                              <p:par>
                                <p:cTn id="4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9" fill="hold">
                            <p:stCondLst>
                              <p:cond delay="0"/>
                            </p:stCondLst>
                            <p:childTnLst>
                              <p:par>
                                <p:cTn id="4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45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3" fill="hold">
                      <p:stCondLst>
                        <p:cond delay="0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9" fill="hold">
                            <p:stCondLst>
                              <p:cond delay="0"/>
                            </p:stCondLst>
                            <p:childTnLst>
                              <p:par>
                                <p:cTn id="46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46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3" fill="hold">
                      <p:stCondLst>
                        <p:cond delay="0"/>
                      </p:stCondLst>
                      <p:childTnLst>
                        <p:par>
                          <p:cTn id="464" fill="hold">
                            <p:stCondLst>
                              <p:cond delay="0"/>
                            </p:stCondLst>
                            <p:childTnLst>
                              <p:par>
                                <p:cTn id="46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7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8" fill="hold">
                      <p:stCondLst>
                        <p:cond delay="0"/>
                      </p:stCondLst>
                      <p:childTnLst>
                        <p:par>
                          <p:cTn id="479" fill="hold">
                            <p:stCondLst>
                              <p:cond delay="0"/>
                            </p:stCondLst>
                            <p:childTnLst>
                              <p:par>
                                <p:cTn id="480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6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49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3" fill="hold">
                      <p:stCondLst>
                        <p:cond delay="0"/>
                      </p:stCondLst>
                      <p:childTnLst>
                        <p:par>
                          <p:cTn id="494" fill="hold">
                            <p:stCondLst>
                              <p:cond delay="0"/>
                            </p:stCondLst>
                            <p:childTnLst>
                              <p:par>
                                <p:cTn id="4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9" fill="hold">
                            <p:stCondLst>
                              <p:cond delay="0"/>
                            </p:stCondLst>
                            <p:childTnLst>
                              <p:par>
                                <p:cTn id="5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50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3" fill="hold">
                      <p:stCondLst>
                        <p:cond delay="0"/>
                      </p:stCondLst>
                      <p:childTnLst>
                        <p:par>
                          <p:cTn id="504" fill="hold">
                            <p:stCondLst>
                              <p:cond delay="0"/>
                            </p:stCondLst>
                            <p:childTnLst>
                              <p:par>
                                <p:cTn id="50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9" fill="hold">
                            <p:stCondLst>
                              <p:cond delay="0"/>
                            </p:stCondLst>
                            <p:childTnLst>
                              <p:par>
                                <p:cTn id="51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51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3" fill="hold">
                      <p:stCondLst>
                        <p:cond delay="0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0"/>
                            </p:stCondLst>
                            <p:childTnLst>
                              <p:par>
                                <p:cTn id="5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522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3" fill="hold">
                      <p:stCondLst>
                        <p:cond delay="0"/>
                      </p:stCondLst>
                      <p:childTnLst>
                        <p:par>
                          <p:cTn id="524" fill="hold">
                            <p:stCondLst>
                              <p:cond delay="0"/>
                            </p:stCondLst>
                            <p:childTnLst>
                              <p:par>
                                <p:cTn id="5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9" fill="hold">
                            <p:stCondLst>
                              <p:cond delay="0"/>
                            </p:stCondLst>
                            <p:childTnLst>
                              <p:par>
                                <p:cTn id="53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53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3" fill="hold">
                      <p:stCondLst>
                        <p:cond delay="0"/>
                      </p:stCondLst>
                      <p:childTnLst>
                        <p:par>
                          <p:cTn id="534" fill="hold">
                            <p:stCondLst>
                              <p:cond delay="0"/>
                            </p:stCondLst>
                            <p:childTnLst>
                              <p:par>
                                <p:cTn id="53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547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8" fill="hold">
                      <p:stCondLst>
                        <p:cond delay="0"/>
                      </p:stCondLst>
                      <p:childTnLst>
                        <p:par>
                          <p:cTn id="549" fill="hold">
                            <p:stCondLst>
                              <p:cond delay="0"/>
                            </p:stCondLst>
                            <p:childTnLst>
                              <p:par>
                                <p:cTn id="550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6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56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3" fill="hold">
                      <p:stCondLst>
                        <p:cond delay="0"/>
                      </p:stCondLst>
                      <p:childTnLst>
                        <p:par>
                          <p:cTn id="564" fill="hold">
                            <p:stCondLst>
                              <p:cond delay="0"/>
                            </p:stCondLst>
                            <p:childTnLst>
                              <p:par>
                                <p:cTn id="5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9" fill="hold">
                            <p:stCondLst>
                              <p:cond delay="0"/>
                            </p:stCondLst>
                            <p:childTnLst>
                              <p:par>
                                <p:cTn id="5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572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3" fill="hold">
                      <p:stCondLst>
                        <p:cond delay="0"/>
                      </p:stCondLst>
                      <p:childTnLst>
                        <p:par>
                          <p:cTn id="574" fill="hold">
                            <p:stCondLst>
                              <p:cond delay="0"/>
                            </p:stCondLst>
                            <p:childTnLst>
                              <p:par>
                                <p:cTn id="57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9" fill="hold">
                            <p:stCondLst>
                              <p:cond delay="0"/>
                            </p:stCondLst>
                            <p:childTnLst>
                              <p:par>
                                <p:cTn id="58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582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3" fill="hold">
                      <p:stCondLst>
                        <p:cond delay="0"/>
                      </p:stCondLst>
                      <p:childTnLst>
                        <p:par>
                          <p:cTn id="584" fill="hold">
                            <p:stCondLst>
                              <p:cond delay="0"/>
                            </p:stCondLst>
                            <p:childTnLst>
                              <p:par>
                                <p:cTn id="5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9" fill="hold">
                            <p:stCondLst>
                              <p:cond delay="0"/>
                            </p:stCondLst>
                            <p:childTnLst>
                              <p:par>
                                <p:cTn id="5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592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3" fill="hold">
                      <p:stCondLst>
                        <p:cond delay="0"/>
                      </p:stCondLst>
                      <p:childTnLst>
                        <p:par>
                          <p:cTn id="594" fill="hold">
                            <p:stCondLst>
                              <p:cond delay="0"/>
                            </p:stCondLst>
                            <p:childTnLst>
                              <p:par>
                                <p:cTn id="59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9" fill="hold">
                            <p:stCondLst>
                              <p:cond delay="0"/>
                            </p:stCondLst>
                            <p:childTnLst>
                              <p:par>
                                <p:cTn id="60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602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3" fill="hold">
                      <p:stCondLst>
                        <p:cond delay="0"/>
                      </p:stCondLst>
                      <p:childTnLst>
                        <p:par>
                          <p:cTn id="604" fill="hold">
                            <p:stCondLst>
                              <p:cond delay="0"/>
                            </p:stCondLst>
                            <p:childTnLst>
                              <p:par>
                                <p:cTn id="60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617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8" fill="hold">
                      <p:stCondLst>
                        <p:cond delay="0"/>
                      </p:stCondLst>
                      <p:childTnLst>
                        <p:par>
                          <p:cTn id="619" fill="hold">
                            <p:stCondLst>
                              <p:cond delay="0"/>
                            </p:stCondLst>
                            <p:childTnLst>
                              <p:par>
                                <p:cTn id="620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6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632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3" fill="hold">
                      <p:stCondLst>
                        <p:cond delay="0"/>
                      </p:stCondLst>
                      <p:childTnLst>
                        <p:par>
                          <p:cTn id="634" fill="hold">
                            <p:stCondLst>
                              <p:cond delay="0"/>
                            </p:stCondLst>
                            <p:childTnLst>
                              <p:par>
                                <p:cTn id="6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9" fill="hold">
                            <p:stCondLst>
                              <p:cond delay="0"/>
                            </p:stCondLst>
                            <p:childTnLst>
                              <p:par>
                                <p:cTn id="6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642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3" fill="hold">
                      <p:stCondLst>
                        <p:cond delay="0"/>
                      </p:stCondLst>
                      <p:childTnLst>
                        <p:par>
                          <p:cTn id="644" fill="hold">
                            <p:stCondLst>
                              <p:cond delay="0"/>
                            </p:stCondLst>
                            <p:childTnLst>
                              <p:par>
                                <p:cTn id="64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9" fill="hold">
                            <p:stCondLst>
                              <p:cond delay="0"/>
                            </p:stCondLst>
                            <p:childTnLst>
                              <p:par>
                                <p:cTn id="65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652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3" fill="hold">
                      <p:stCondLst>
                        <p:cond delay="0"/>
                      </p:stCondLst>
                      <p:childTnLst>
                        <p:par>
                          <p:cTn id="654" fill="hold">
                            <p:stCondLst>
                              <p:cond delay="0"/>
                            </p:stCondLst>
                            <p:childTnLst>
                              <p:par>
                                <p:cTn id="6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9" fill="hold">
                            <p:stCondLst>
                              <p:cond delay="0"/>
                            </p:stCondLst>
                            <p:childTnLst>
                              <p:par>
                                <p:cTn id="6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662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3" fill="hold">
                      <p:stCondLst>
                        <p:cond delay="0"/>
                      </p:stCondLst>
                      <p:childTnLst>
                        <p:par>
                          <p:cTn id="664" fill="hold">
                            <p:stCondLst>
                              <p:cond delay="0"/>
                            </p:stCondLst>
                            <p:childTnLst>
                              <p:par>
                                <p:cTn id="66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9" fill="hold">
                            <p:stCondLst>
                              <p:cond delay="0"/>
                            </p:stCondLst>
                            <p:childTnLst>
                              <p:par>
                                <p:cTn id="67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672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3" fill="hold">
                      <p:stCondLst>
                        <p:cond delay="0"/>
                      </p:stCondLst>
                      <p:childTnLst>
                        <p:par>
                          <p:cTn id="674" fill="hold">
                            <p:stCondLst>
                              <p:cond delay="0"/>
                            </p:stCondLst>
                            <p:childTnLst>
                              <p:par>
                                <p:cTn id="67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687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8" fill="hold">
                      <p:stCondLst>
                        <p:cond delay="0"/>
                      </p:stCondLst>
                      <p:childTnLst>
                        <p:par>
                          <p:cTn id="689" fill="hold">
                            <p:stCondLst>
                              <p:cond delay="0"/>
                            </p:stCondLst>
                            <p:childTnLst>
                              <p:par>
                                <p:cTn id="690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6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702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3" fill="hold">
                      <p:stCondLst>
                        <p:cond delay="0"/>
                      </p:stCondLst>
                      <p:childTnLst>
                        <p:par>
                          <p:cTn id="704" fill="hold">
                            <p:stCondLst>
                              <p:cond delay="0"/>
                            </p:stCondLst>
                            <p:childTnLst>
                              <p:par>
                                <p:cTn id="7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9" fill="hold">
                            <p:stCondLst>
                              <p:cond delay="0"/>
                            </p:stCondLst>
                            <p:childTnLst>
                              <p:par>
                                <p:cTn id="7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712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3" fill="hold">
                      <p:stCondLst>
                        <p:cond delay="0"/>
                      </p:stCondLst>
                      <p:childTnLst>
                        <p:par>
                          <p:cTn id="714" fill="hold">
                            <p:stCondLst>
                              <p:cond delay="0"/>
                            </p:stCondLst>
                            <p:childTnLst>
                              <p:par>
                                <p:cTn id="7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9" fill="hold">
                            <p:stCondLst>
                              <p:cond delay="0"/>
                            </p:stCondLst>
                            <p:childTnLst>
                              <p:par>
                                <p:cTn id="72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722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3" fill="hold">
                      <p:stCondLst>
                        <p:cond delay="0"/>
                      </p:stCondLst>
                      <p:childTnLst>
                        <p:par>
                          <p:cTn id="724" fill="hold">
                            <p:stCondLst>
                              <p:cond delay="0"/>
                            </p:stCondLst>
                            <p:childTnLst>
                              <p:par>
                                <p:cTn id="7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9" fill="hold">
                            <p:stCondLst>
                              <p:cond delay="0"/>
                            </p:stCondLst>
                            <p:childTnLst>
                              <p:par>
                                <p:cTn id="7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732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3" fill="hold">
                      <p:stCondLst>
                        <p:cond delay="0"/>
                      </p:stCondLst>
                      <p:childTnLst>
                        <p:par>
                          <p:cTn id="734" fill="hold">
                            <p:stCondLst>
                              <p:cond delay="0"/>
                            </p:stCondLst>
                            <p:childTnLst>
                              <p:par>
                                <p:cTn id="7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9" fill="hold">
                            <p:stCondLst>
                              <p:cond delay="0"/>
                            </p:stCondLst>
                            <p:childTnLst>
                              <p:par>
                                <p:cTn id="74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742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3" fill="hold">
                      <p:stCondLst>
                        <p:cond delay="0"/>
                      </p:stCondLst>
                      <p:childTnLst>
                        <p:par>
                          <p:cTn id="744" fill="hold">
                            <p:stCondLst>
                              <p:cond delay="0"/>
                            </p:stCondLst>
                            <p:childTnLst>
                              <p:par>
                                <p:cTn id="74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757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8" fill="hold">
                      <p:stCondLst>
                        <p:cond delay="0"/>
                      </p:stCondLst>
                      <p:childTnLst>
                        <p:par>
                          <p:cTn id="759" fill="hold">
                            <p:stCondLst>
                              <p:cond delay="0"/>
                            </p:stCondLst>
                            <p:childTnLst>
                              <p:par>
                                <p:cTn id="760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6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772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3" fill="hold">
                      <p:stCondLst>
                        <p:cond delay="0"/>
                      </p:stCondLst>
                      <p:childTnLst>
                        <p:par>
                          <p:cTn id="774" fill="hold">
                            <p:stCondLst>
                              <p:cond delay="0"/>
                            </p:stCondLst>
                            <p:childTnLst>
                              <p:par>
                                <p:cTn id="7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9" fill="hold">
                            <p:stCondLst>
                              <p:cond delay="0"/>
                            </p:stCondLst>
                            <p:childTnLst>
                              <p:par>
                                <p:cTn id="7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782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3" fill="hold">
                      <p:stCondLst>
                        <p:cond delay="0"/>
                      </p:stCondLst>
                      <p:childTnLst>
                        <p:par>
                          <p:cTn id="784" fill="hold">
                            <p:stCondLst>
                              <p:cond delay="0"/>
                            </p:stCondLst>
                            <p:childTnLst>
                              <p:par>
                                <p:cTn id="78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9" fill="hold">
                            <p:stCondLst>
                              <p:cond delay="0"/>
                            </p:stCondLst>
                            <p:childTnLst>
                              <p:par>
                                <p:cTn id="79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792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3" fill="hold">
                      <p:stCondLst>
                        <p:cond delay="0"/>
                      </p:stCondLst>
                      <p:childTnLst>
                        <p:par>
                          <p:cTn id="794" fill="hold">
                            <p:stCondLst>
                              <p:cond delay="0"/>
                            </p:stCondLst>
                            <p:childTnLst>
                              <p:par>
                                <p:cTn id="7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9" fill="hold">
                            <p:stCondLst>
                              <p:cond delay="0"/>
                            </p:stCondLst>
                            <p:childTnLst>
                              <p:par>
                                <p:cTn id="8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802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3" fill="hold">
                      <p:stCondLst>
                        <p:cond delay="0"/>
                      </p:stCondLst>
                      <p:childTnLst>
                        <p:par>
                          <p:cTn id="804" fill="hold">
                            <p:stCondLst>
                              <p:cond delay="0"/>
                            </p:stCondLst>
                            <p:childTnLst>
                              <p:par>
                                <p:cTn id="80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9" fill="hold">
                            <p:stCondLst>
                              <p:cond delay="0"/>
                            </p:stCondLst>
                            <p:childTnLst>
                              <p:par>
                                <p:cTn id="81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812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3" fill="hold">
                      <p:stCondLst>
                        <p:cond delay="0"/>
                      </p:stCondLst>
                      <p:childTnLst>
                        <p:par>
                          <p:cTn id="814" fill="hold">
                            <p:stCondLst>
                              <p:cond delay="0"/>
                            </p:stCondLst>
                            <p:childTnLst>
                              <p:par>
                                <p:cTn id="81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827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8" fill="hold">
                      <p:stCondLst>
                        <p:cond delay="0"/>
                      </p:stCondLst>
                      <p:childTnLst>
                        <p:par>
                          <p:cTn id="829" fill="hold">
                            <p:stCondLst>
                              <p:cond delay="0"/>
                            </p:stCondLst>
                            <p:childTnLst>
                              <p:par>
                                <p:cTn id="830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6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3" grpId="3" animBg="1"/>
      <p:bldP spid="14" grpId="0" animBg="1"/>
      <p:bldP spid="14" grpId="1" animBg="1"/>
      <p:bldP spid="14" grpId="2" animBg="1"/>
      <p:bldP spid="14" grpId="3" animBg="1"/>
      <p:bldP spid="15" grpId="0" animBg="1"/>
      <p:bldP spid="15" grpId="1" animBg="1"/>
      <p:bldP spid="15" grpId="2" animBg="1"/>
      <p:bldP spid="15" grpId="3" animBg="1"/>
      <p:bldP spid="22" grpId="0" animBg="1"/>
      <p:bldP spid="22" grpId="1" animBg="1"/>
      <p:bldP spid="22" grpId="2" animBg="1"/>
      <p:bldP spid="22" grpId="3" animBg="1"/>
      <p:bldP spid="23" grpId="0" animBg="1"/>
      <p:bldP spid="23" grpId="1" animBg="1"/>
      <p:bldP spid="23" grpId="2" animBg="1"/>
      <p:bldP spid="23" grpId="3" animBg="1"/>
      <p:bldP spid="24" grpId="0" animBg="1"/>
      <p:bldP spid="24" grpId="1" animBg="1"/>
      <p:bldP spid="24" grpId="2" animBg="1"/>
      <p:bldP spid="24" grpId="3" animBg="1"/>
      <p:bldP spid="25" grpId="0" animBg="1"/>
      <p:bldP spid="25" grpId="1" animBg="1"/>
      <p:bldP spid="25" grpId="2" animBg="1"/>
      <p:bldP spid="25" grpId="3" animBg="1"/>
      <p:bldP spid="26" grpId="0" animBg="1"/>
      <p:bldP spid="26" grpId="1" animBg="1"/>
      <p:bldP spid="26" grpId="2" animBg="1"/>
      <p:bldP spid="26" grpId="3" animBg="1"/>
      <p:bldP spid="27" grpId="0" animBg="1"/>
      <p:bldP spid="27" grpId="1" animBg="1"/>
      <p:bldP spid="27" grpId="2" animBg="1"/>
      <p:bldP spid="27" grpId="3" animBg="1"/>
      <p:bldP spid="28" grpId="0" animBg="1"/>
      <p:bldP spid="28" grpId="1" animBg="1"/>
      <p:bldP spid="28" grpId="2" animBg="1"/>
      <p:bldP spid="28" grpId="3" animBg="1"/>
      <p:bldP spid="29" grpId="0" animBg="1"/>
      <p:bldP spid="29" grpId="1" animBg="1"/>
      <p:bldP spid="29" grpId="2" animBg="1"/>
      <p:bldP spid="29" grpId="3" animBg="1"/>
      <p:bldP spid="30" grpId="0" animBg="1"/>
      <p:bldP spid="30" grpId="1" animBg="1"/>
      <p:bldP spid="30" grpId="2" animBg="1"/>
      <p:bldP spid="30" grpId="3" animBg="1"/>
      <p:bldP spid="31" grpId="0" animBg="1"/>
      <p:bldP spid="31" grpId="1" animBg="1"/>
      <p:bldP spid="31" grpId="2" animBg="1"/>
      <p:bldP spid="31" grpId="3" animBg="1"/>
      <p:bldP spid="32" grpId="0" animBg="1"/>
      <p:bldP spid="32" grpId="1" animBg="1"/>
      <p:bldP spid="32" grpId="2" animBg="1"/>
      <p:bldP spid="32" grpId="3" animBg="1"/>
      <p:bldP spid="33" grpId="0" animBg="1"/>
      <p:bldP spid="33" grpId="1" animBg="1"/>
      <p:bldP spid="33" grpId="2" animBg="1"/>
      <p:bldP spid="33" grpId="3" animBg="1"/>
      <p:bldP spid="34" grpId="0" animBg="1"/>
      <p:bldP spid="34" grpId="1" animBg="1"/>
      <p:bldP spid="34" grpId="2" animBg="1"/>
      <p:bldP spid="34" grpId="3" animBg="1"/>
      <p:bldP spid="35" grpId="0" animBg="1"/>
      <p:bldP spid="35" grpId="1" animBg="1"/>
      <p:bldP spid="35" grpId="2" animBg="1"/>
      <p:bldP spid="35" grpId="3" animBg="1"/>
      <p:bldP spid="36" grpId="0" animBg="1"/>
      <p:bldP spid="36" grpId="1" animBg="1"/>
      <p:bldP spid="36" grpId="2" animBg="1"/>
      <p:bldP spid="36" grpId="3" animBg="1"/>
      <p:bldP spid="37" grpId="0" animBg="1"/>
      <p:bldP spid="37" grpId="1" animBg="1"/>
      <p:bldP spid="37" grpId="2" animBg="1"/>
      <p:bldP spid="37" grpId="3" animBg="1"/>
      <p:bldP spid="38" grpId="0" animBg="1"/>
      <p:bldP spid="38" grpId="1" animBg="1"/>
      <p:bldP spid="38" grpId="2" animBg="1"/>
      <p:bldP spid="38" grpId="3" animBg="1"/>
      <p:bldP spid="39" grpId="0" animBg="1"/>
      <p:bldP spid="39" grpId="1" animBg="1"/>
      <p:bldP spid="39" grpId="2" animBg="1"/>
      <p:bldP spid="39" grpId="3" animBg="1"/>
      <p:bldP spid="40" grpId="0" animBg="1"/>
      <p:bldP spid="40" grpId="1" animBg="1"/>
      <p:bldP spid="40" grpId="2" animBg="1"/>
      <p:bldP spid="40" grpId="3" animBg="1"/>
      <p:bldP spid="41" grpId="0" animBg="1"/>
      <p:bldP spid="41" grpId="1" animBg="1"/>
      <p:bldP spid="41" grpId="2" animBg="1"/>
      <p:bldP spid="41" grpId="3" animBg="1"/>
      <p:bldP spid="42" grpId="0" animBg="1"/>
      <p:bldP spid="42" grpId="1" animBg="1"/>
      <p:bldP spid="42" grpId="2" animBg="1"/>
      <p:bldP spid="42" grpId="3" animBg="1"/>
      <p:bldP spid="51" grpId="0" animBg="1"/>
      <p:bldP spid="51" grpId="1" animBg="1"/>
      <p:bldP spid="51" grpId="2" animBg="1"/>
      <p:bldP spid="51" grpId="3" animBg="1"/>
      <p:bldP spid="52" grpId="0" animBg="1"/>
      <p:bldP spid="52" grpId="1" animBg="1"/>
      <p:bldP spid="52" grpId="2" animBg="1"/>
      <p:bldP spid="52" grpId="3" animBg="1"/>
      <p:bldP spid="53" grpId="0" animBg="1"/>
      <p:bldP spid="53" grpId="1" animBg="1"/>
      <p:bldP spid="53" grpId="2" animBg="1"/>
      <p:bldP spid="53" grpId="3" animBg="1"/>
      <p:bldP spid="54" grpId="0" animBg="1"/>
      <p:bldP spid="54" grpId="1" animBg="1"/>
      <p:bldP spid="54" grpId="2" animBg="1"/>
      <p:bldP spid="54" grpId="3" animBg="1"/>
      <p:bldP spid="55" grpId="0" animBg="1"/>
      <p:bldP spid="55" grpId="1" animBg="1"/>
      <p:bldP spid="55" grpId="2" animBg="1"/>
      <p:bldP spid="55" grpId="3" animBg="1"/>
      <p:bldP spid="56" grpId="0" animBg="1"/>
      <p:bldP spid="56" grpId="1" animBg="1"/>
      <p:bldP spid="56" grpId="2" animBg="1"/>
      <p:bldP spid="56" grpId="3" animBg="1"/>
      <p:bldP spid="57" grpId="0" animBg="1"/>
      <p:bldP spid="57" grpId="1" animBg="1"/>
      <p:bldP spid="57" grpId="2" animBg="1"/>
      <p:bldP spid="57" grpId="3" animBg="1"/>
      <p:bldP spid="58" grpId="0" animBg="1"/>
      <p:bldP spid="58" grpId="1" animBg="1"/>
      <p:bldP spid="58" grpId="2" animBg="1"/>
      <p:bldP spid="58" grpId="3" animBg="1"/>
      <p:bldP spid="59" grpId="0" animBg="1"/>
      <p:bldP spid="59" grpId="1" animBg="1"/>
      <p:bldP spid="59" grpId="2" animBg="1"/>
      <p:bldP spid="59" grpId="3" animBg="1"/>
      <p:bldP spid="60" grpId="0" animBg="1"/>
      <p:bldP spid="60" grpId="1" animBg="1"/>
      <p:bldP spid="60" grpId="2" animBg="1"/>
      <p:bldP spid="60" grpId="3" animBg="1"/>
      <p:bldP spid="61" grpId="0" animBg="1"/>
      <p:bldP spid="61" grpId="1" animBg="1"/>
      <p:bldP spid="61" grpId="2" animBg="1"/>
      <p:bldP spid="61" grpId="3" animBg="1"/>
      <p:bldP spid="62" grpId="0" animBg="1"/>
      <p:bldP spid="62" grpId="1" animBg="1"/>
      <p:bldP spid="62" grpId="2" animBg="1"/>
      <p:bldP spid="62" grpId="3" animBg="1"/>
      <p:bldP spid="63" grpId="0" animBg="1"/>
      <p:bldP spid="63" grpId="1" animBg="1"/>
      <p:bldP spid="63" grpId="2" animBg="1"/>
      <p:bldP spid="63" grpId="3" animBg="1"/>
      <p:bldP spid="64" grpId="0" animBg="1"/>
      <p:bldP spid="64" grpId="1" animBg="1"/>
      <p:bldP spid="64" grpId="2" animBg="1"/>
      <p:bldP spid="64" grpId="3" animBg="1"/>
      <p:bldP spid="65" grpId="0" animBg="1"/>
      <p:bldP spid="65" grpId="1" animBg="1"/>
      <p:bldP spid="65" grpId="2" animBg="1"/>
      <p:bldP spid="65" grpId="3" animBg="1"/>
      <p:bldP spid="66" grpId="0" animBg="1"/>
      <p:bldP spid="66" grpId="1" animBg="1"/>
      <p:bldP spid="66" grpId="2" animBg="1"/>
      <p:bldP spid="66" grpId="3" animBg="1"/>
      <p:bldP spid="67" grpId="0" animBg="1"/>
      <p:bldP spid="67" grpId="1" animBg="1"/>
      <p:bldP spid="67" grpId="2" animBg="1"/>
      <p:bldP spid="67" grpId="3" animBg="1"/>
      <p:bldP spid="68" grpId="0" animBg="1"/>
      <p:bldP spid="68" grpId="1" animBg="1"/>
      <p:bldP spid="68" grpId="2" animBg="1"/>
      <p:bldP spid="68" grpId="3" animBg="1"/>
      <p:bldP spid="69" grpId="0" animBg="1"/>
      <p:bldP spid="69" grpId="1" animBg="1"/>
      <p:bldP spid="69" grpId="2" animBg="1"/>
      <p:bldP spid="69" grpId="3" animBg="1"/>
      <p:bldP spid="70" grpId="0" animBg="1"/>
      <p:bldP spid="70" grpId="1" animBg="1"/>
      <p:bldP spid="70" grpId="2" animBg="1"/>
      <p:bldP spid="70" grpId="3" animBg="1"/>
      <p:bldP spid="71" grpId="0" animBg="1"/>
      <p:bldP spid="71" grpId="1" animBg="1"/>
      <p:bldP spid="71" grpId="2" animBg="1"/>
      <p:bldP spid="71" grpId="3" animBg="1"/>
      <p:bldP spid="72" grpId="0" animBg="1"/>
      <p:bldP spid="72" grpId="1" animBg="1"/>
      <p:bldP spid="72" grpId="2" animBg="1"/>
      <p:bldP spid="72" grpId="3" animBg="1"/>
      <p:bldP spid="73" grpId="0" animBg="1"/>
      <p:bldP spid="73" grpId="1" animBg="1"/>
      <p:bldP spid="73" grpId="2" animBg="1"/>
      <p:bldP spid="73" grpId="3" animBg="1"/>
      <p:bldP spid="74" grpId="0" animBg="1"/>
      <p:bldP spid="74" grpId="1" animBg="1"/>
      <p:bldP spid="74" grpId="2" animBg="1"/>
      <p:bldP spid="74" grpId="3" animBg="1"/>
      <p:bldP spid="76" grpId="0" animBg="1"/>
      <p:bldP spid="76" grpId="1" animBg="1"/>
      <p:bldP spid="76" grpId="2" animBg="1"/>
      <p:bldP spid="76" grpId="3" animBg="1"/>
      <p:bldP spid="77" grpId="0" animBg="1"/>
      <p:bldP spid="77" grpId="1" animBg="1"/>
      <p:bldP spid="77" grpId="2" animBg="1"/>
      <p:bldP spid="77" grpId="3" animBg="1"/>
      <p:bldP spid="78" grpId="0" animBg="1"/>
      <p:bldP spid="78" grpId="1" animBg="1"/>
      <p:bldP spid="78" grpId="2" animBg="1"/>
      <p:bldP spid="78" grpId="3" animBg="1"/>
      <p:bldP spid="79" grpId="0" animBg="1"/>
      <p:bldP spid="79" grpId="1" animBg="1"/>
      <p:bldP spid="79" grpId="2" animBg="1"/>
      <p:bldP spid="79" grpId="3" animBg="1"/>
      <p:bldP spid="80" grpId="0" animBg="1"/>
      <p:bldP spid="80" grpId="1" animBg="1"/>
      <p:bldP spid="80" grpId="2" animBg="1"/>
      <p:bldP spid="80" grpId="3" animBg="1"/>
      <p:bldP spid="81" grpId="0" animBg="1"/>
      <p:bldP spid="81" grpId="1" animBg="1"/>
      <p:bldP spid="81" grpId="2" animBg="1"/>
      <p:bldP spid="81" grpId="3" animBg="1"/>
      <p:bldP spid="82" grpId="0" animBg="1"/>
      <p:bldP spid="82" grpId="1" animBg="1"/>
      <p:bldP spid="82" grpId="2" animBg="1"/>
      <p:bldP spid="82" grpId="3" animBg="1"/>
      <p:bldP spid="83" grpId="0" animBg="1"/>
      <p:bldP spid="83" grpId="1" animBg="1"/>
      <p:bldP spid="83" grpId="2" animBg="1"/>
      <p:bldP spid="83" grpId="3" animBg="1"/>
      <p:bldP spid="84" grpId="0" animBg="1"/>
      <p:bldP spid="84" grpId="1" animBg="1"/>
      <p:bldP spid="84" grpId="2" animBg="1"/>
      <p:bldP spid="84" grpId="3" animBg="1"/>
      <p:bldP spid="85" grpId="0" animBg="1"/>
      <p:bldP spid="85" grpId="1" animBg="1"/>
      <p:bldP spid="85" grpId="2" animBg="1"/>
      <p:bldP spid="85" grpId="3" animBg="1"/>
      <p:bldP spid="86" grpId="0" animBg="1"/>
      <p:bldP spid="86" grpId="1" animBg="1"/>
      <p:bldP spid="86" grpId="2" animBg="1"/>
      <p:bldP spid="86" grpId="3" animBg="1"/>
      <p:bldP spid="87" grpId="0" animBg="1"/>
      <p:bldP spid="87" grpId="1" animBg="1"/>
      <p:bldP spid="87" grpId="2" animBg="1"/>
      <p:bldP spid="87" grpId="3" animBg="1"/>
      <p:bldP spid="88" grpId="0" animBg="1"/>
      <p:bldP spid="88" grpId="1" animBg="1"/>
      <p:bldP spid="88" grpId="2" animBg="1"/>
      <p:bldP spid="88" grpId="3" animBg="1"/>
      <p:bldP spid="89" grpId="0" animBg="1"/>
      <p:bldP spid="89" grpId="1" animBg="1"/>
      <p:bldP spid="89" grpId="2" animBg="1"/>
      <p:bldP spid="89" grpId="3" animBg="1"/>
      <p:bldP spid="90" grpId="0" animBg="1"/>
      <p:bldP spid="90" grpId="1" animBg="1"/>
      <p:bldP spid="90" grpId="2" animBg="1"/>
      <p:bldP spid="90" grpId="3" animBg="1"/>
      <p:bldP spid="91" grpId="0" animBg="1"/>
      <p:bldP spid="91" grpId="1" animBg="1"/>
      <p:bldP spid="91" grpId="2" animBg="1"/>
      <p:bldP spid="91" grpId="3" animBg="1"/>
      <p:bldP spid="92" grpId="0" animBg="1"/>
      <p:bldP spid="92" grpId="1" animBg="1"/>
      <p:bldP spid="92" grpId="2" animBg="1"/>
      <p:bldP spid="92" grpId="3" animBg="1"/>
      <p:bldP spid="93" grpId="0" animBg="1"/>
      <p:bldP spid="93" grpId="1" animBg="1"/>
      <p:bldP spid="93" grpId="2" animBg="1"/>
      <p:bldP spid="93" grpId="3" animBg="1"/>
      <p:bldP spid="97" grpId="0" animBg="1"/>
      <p:bldP spid="97" grpId="1" animBg="1"/>
      <p:bldP spid="97" grpId="2" animBg="1"/>
      <p:bldP spid="97" grpId="3" animBg="1"/>
      <p:bldP spid="98" grpId="0" animBg="1"/>
      <p:bldP spid="98" grpId="1" animBg="1"/>
      <p:bldP spid="98" grpId="2" animBg="1"/>
      <p:bldP spid="98" grpId="3" animBg="1"/>
      <p:bldP spid="99" grpId="0" animBg="1"/>
      <p:bldP spid="99" grpId="1" animBg="1"/>
      <p:bldP spid="99" grpId="2" animBg="1"/>
      <p:bldP spid="99" grpId="3" animBg="1"/>
      <p:bldP spid="100" grpId="0" animBg="1"/>
      <p:bldP spid="100" grpId="1" animBg="1"/>
      <p:bldP spid="100" grpId="2" animBg="1"/>
      <p:bldP spid="100" grpId="3" animBg="1"/>
      <p:bldP spid="101" grpId="0" animBg="1"/>
      <p:bldP spid="101" grpId="1" animBg="1"/>
      <p:bldP spid="101" grpId="2" animBg="1"/>
      <p:bldP spid="101" grpId="3" animBg="1"/>
      <p:bldP spid="102" grpId="0" animBg="1"/>
      <p:bldP spid="102" grpId="1" animBg="1"/>
      <p:bldP spid="102" grpId="2" animBg="1"/>
      <p:bldP spid="102" grpId="3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A6727A3-8CEA-96F8-BB16-341F681E5897}"/>
              </a:ext>
            </a:extLst>
          </p:cNvPr>
          <p:cNvSpPr txBox="1"/>
          <p:nvPr/>
        </p:nvSpPr>
        <p:spPr>
          <a:xfrm>
            <a:off x="457200" y="5105400"/>
            <a:ext cx="8543108" cy="1335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SƯU TẦM: ĐOÀN VĂN DOANH, NAM TRỰC, NAM ĐỊNH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LINK NHÓM DÀNH CHO GV BỘ MÔN VẬT LÝ TRAO ĐỔI TÀI LIỆU VÀ CHUYÊN MÔN CT 2018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  <a:hlinkClick r:id="rId2"/>
              </a:rPr>
              <a:t>https://www.facebook.com/groups/299257004355186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8E9646C3-A4D4-6F24-9294-95C76FDC8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996"/>
            <a:ext cx="9096974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250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41</Words>
  <PresentationFormat>Trình chiếu Trên màn hình (4:3)</PresentationFormat>
  <Paragraphs>3</Paragraphs>
  <Slides>2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Office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2017-11-21T18:49:20Z</dcterms:created>
  <dcterms:modified xsi:type="dcterms:W3CDTF">2023-09-16T11:52:51Z</dcterms:modified>
</cp:coreProperties>
</file>