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sldIdLst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B1B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085850" y="869950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02685" y="101155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769610" y="110299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440420" y="101155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endParaRPr lang="en-US" sz="5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99770" y="1353185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415665" y="154940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383530" y="165481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054340" y="154940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 preferRelativeResize="0"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805" y="274955"/>
            <a:ext cx="8371840" cy="49784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930" y="413385"/>
            <a:ext cx="8747760" cy="476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69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27 - 4, </a:t>
              </a:r>
              <a:b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63 - 40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 preferRelativeResize="0"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025" y="-635"/>
            <a:ext cx="7874635" cy="586168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1"/>
          <a:srcRect t="32722" r="36024"/>
          <a:stretch>
            <a:fillRect/>
          </a:stretch>
        </p:blipFill>
        <p:spPr>
          <a:xfrm>
            <a:off x="3211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771015" cy="1459230"/>
            <a:chOff x="7539037" y="690525"/>
            <a:chExt cx="1771015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56146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86 - 20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943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75 - 30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430713" y="2249488"/>
            <a:ext cx="3465830" cy="2749633"/>
            <a:chOff x="2907223" y="2249466"/>
            <a:chExt cx="3465279" cy="2749055"/>
          </a:xfrm>
        </p:grpSpPr>
        <p:sp>
          <p:nvSpPr>
            <p:cNvPr id="19469" name="TextBox 31"/>
            <p:cNvSpPr txBox="1"/>
            <p:nvPr/>
          </p:nvSpPr>
          <p:spPr>
            <a:xfrm>
              <a:off x="5264721" y="2249466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45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66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129370" y="3940115"/>
              <a:ext cx="1243132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12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09791" y="4076695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26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99038"/>
            <a:ext cx="1752283" cy="1459230"/>
            <a:chOff x="7432350" y="690525"/>
            <a:chExt cx="1711650" cy="145981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432350" y="1566542"/>
              <a:ext cx="156557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36 - 10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52400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43 - 31 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 preferRelativeResize="0"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30" y="1418590"/>
            <a:ext cx="11215370" cy="371602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</p:pic>
      <p:sp>
        <p:nvSpPr>
          <p:cNvPr id="5" name="Rectangles 4"/>
          <p:cNvSpPr/>
          <p:nvPr/>
        </p:nvSpPr>
        <p:spPr>
          <a:xfrm>
            <a:off x="279082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457065" y="3451225"/>
            <a:ext cx="739140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131560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777684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15" y="1417955"/>
            <a:ext cx="9753600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11569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0268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99567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470265" y="605155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961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31660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791200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244840" y="116332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665" y="0"/>
            <a:ext cx="9639300" cy="44005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911475" y="384365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256530" y="385762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534910" y="384365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9798685" y="385762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305" y="1086485"/>
            <a:ext cx="9988550" cy="366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1_Office Theme</vt:lpstr>
      <vt:lpstr>2_Office Theme</vt:lpstr>
      <vt:lpstr>ind_0438_slide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3</cp:revision>
  <dcterms:created xsi:type="dcterms:W3CDTF">2020-10-02T05:02:04Z</dcterms:created>
  <dcterms:modified xsi:type="dcterms:W3CDTF">2020-10-02T07:54:05Z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