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4624" autoAdjust="0"/>
  </p:normalViewPr>
  <p:slideViewPr>
    <p:cSldViewPr>
      <p:cViewPr>
        <p:scale>
          <a:sx n="40" d="100"/>
          <a:sy n="40" d="100"/>
        </p:scale>
        <p:origin x="-822" y="-4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NHỮNG TẤM CHÂN TÌNH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122018" y="3132663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85719" y="3894663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512436" y="4258737"/>
              <a:ext cx="6585764" cy="325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ấn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phố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Minh,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ấn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4" name="Group 3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0" y="2833064"/>
            <a:ext cx="54483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320" y="4224683"/>
            <a:ext cx="5105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7064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1819" y="3694829"/>
            <a:ext cx="129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1819" y="4916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7" name="Group 1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32038" y="41148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-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32038" y="5021137"/>
            <a:ext cx="1162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- Chao </a:t>
            </a:r>
            <a:r>
              <a:rPr lang="en-US" dirty="0" err="1"/>
              <a:t>ôi</a:t>
            </a:r>
            <a:r>
              <a:rPr lang="en-US" dirty="0"/>
              <a:t>,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nắng</a:t>
            </a:r>
            <a:r>
              <a:rPr lang="en-US" dirty="0"/>
              <a:t> </a:t>
            </a:r>
            <a:r>
              <a:rPr lang="en-US" dirty="0" err="1"/>
              <a:t>chói</a:t>
            </a:r>
            <a:r>
              <a:rPr lang="en-US" dirty="0"/>
              <a:t> </a:t>
            </a:r>
            <a:r>
              <a:rPr lang="en-US" dirty="0" err="1"/>
              <a:t>chang</a:t>
            </a:r>
            <a:r>
              <a:rPr lang="en-US" dirty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!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5540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38931" y="337166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8931" y="58306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2038" y="6760246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2038" y="7689824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/>
      <p:bldP spid="30" grpId="0"/>
      <p:bldP spid="3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1378744"/>
            <a:ext cx="11353800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07226" y="77171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53280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858846" y="7717195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7701340" y="7717195"/>
            <a:ext cx="19625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9433719" y="7717195"/>
            <a:ext cx="7630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4" name="Group 2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sp>
        <p:nvSpPr>
          <p:cNvPr id="40" name="Rectangle 39">
            <a:hlinkClick r:id="rId5" action="ppaction://hlinkpres?slideindex=1&amp;slidetitle="/>
          </p:cNvPr>
          <p:cNvSpPr/>
          <p:nvPr/>
        </p:nvSpPr>
        <p:spPr>
          <a:xfrm>
            <a:off x="11492298" y="7717195"/>
            <a:ext cx="274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hlinkClick r:id="rId5" action="ppaction://hlinkpres?slideindex=1&amp;slidetitle="/>
          </p:cNvPr>
          <p:cNvSpPr/>
          <p:nvPr/>
        </p:nvSpPr>
        <p:spPr>
          <a:xfrm>
            <a:off x="14081919" y="7717195"/>
            <a:ext cx="160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hlinkClick r:id="rId5" action="ppaction://hlinkpres?slideindex=1&amp;slidetitle="/>
          </p:cNvPr>
          <p:cNvSpPr/>
          <p:nvPr/>
        </p:nvSpPr>
        <p:spPr>
          <a:xfrm>
            <a:off x="10119753" y="7717195"/>
            <a:ext cx="15261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01874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529078"/>
            <a:ext cx="10365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2833064"/>
            <a:ext cx="54483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320" y="4224683"/>
            <a:ext cx="5105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290608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2295" y="4265474"/>
            <a:ext cx="10210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0" y="2833064"/>
            <a:ext cx="54483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7320" y="4224683"/>
            <a:ext cx="5105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744870" y="3048000"/>
            <a:ext cx="10365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con!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9453" y="4986278"/>
            <a:ext cx="10540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0" y="2833064"/>
            <a:ext cx="54483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7320" y="4224683"/>
            <a:ext cx="5105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03810" y="2963882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99919" y="4792682"/>
            <a:ext cx="10210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Minh.Những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“Sao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NHỮNG TẤM CHÂN TÌNH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2833064"/>
            <a:ext cx="54483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320" y="4224683"/>
            <a:ext cx="5105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9989</TotalTime>
  <Words>1184</Words>
  <Application>Microsoft Office PowerPoint</Application>
  <PresentationFormat>Custom</PresentationFormat>
  <Paragraphs>112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1140</cp:revision>
  <dcterms:created xsi:type="dcterms:W3CDTF">2008-09-09T22:52:10Z</dcterms:created>
  <dcterms:modified xsi:type="dcterms:W3CDTF">2022-08-04T12:16:45Z</dcterms:modified>
</cp:coreProperties>
</file>