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 id="2147483672" r:id="rId3"/>
  </p:sldMasterIdLst>
  <p:notesMasterIdLst>
    <p:notesMasterId r:id="rId15"/>
  </p:notesMasterIdLst>
  <p:sldIdLst>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
        <p:cNvGrpSpPr/>
        <p:nvPr/>
      </p:nvGrpSpPr>
      <p:grpSpPr>
        <a:xfrm>
          <a:off x="0" y="0"/>
          <a:ext cx="0" cy="0"/>
          <a:chOff x="0" y="0"/>
          <a:chExt cx="0" cy="0"/>
        </a:xfrm>
      </p:grpSpPr>
      <p:sp>
        <p:nvSpPr>
          <p:cNvPr id="7" name="Google Shape;7;p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9" name="Google Shape;9;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 name="Google Shape;10;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 name="Google Shape;11;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omic Sans MS"/>
                <a:ea typeface="Comic Sans MS"/>
                <a:cs typeface="Comic Sans MS"/>
                <a:sym typeface="Comic Sans MS"/>
              </a:defRPr>
            </a:lvl1pPr>
            <a:lvl2pPr marL="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60" name="Google Shape;60;p1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61" name="Google Shape;61;p13"/>
          <p:cNvSpPr/>
          <p:nvPr/>
        </p:nvSpPr>
        <p:spPr>
          <a:xfrm>
            <a:off x="0" y="49635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62" name="Google Shape;62;p13"/>
          <p:cNvSpPr/>
          <p:nvPr/>
        </p:nvSpPr>
        <p:spPr>
          <a:xfrm>
            <a:off x="0" y="0"/>
            <a:ext cx="914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65" name="Google Shape;65;p1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66"/>
        <p:cNvGrpSpPr/>
        <p:nvPr/>
      </p:nvGrpSpPr>
      <p:grpSpPr>
        <a:xfrm>
          <a:off x="0" y="0"/>
          <a:ext cx="0" cy="0"/>
          <a:chOff x="0" y="0"/>
          <a:chExt cx="0" cy="0"/>
        </a:xfrm>
      </p:grpSpPr>
      <p:sp>
        <p:nvSpPr>
          <p:cNvPr id="67" name="Google Shape;67;p15"/>
          <p:cNvSpPr/>
          <p:nvPr/>
        </p:nvSpPr>
        <p:spPr>
          <a:xfrm>
            <a:off x="143508" y="92609"/>
            <a:ext cx="8856984" cy="49582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68" name="Google Shape;68;p15"/>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a:solidFill>
                  <a:schemeClr val="lt1"/>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69" name="Google Shape;69;p15"/>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a:solidFill>
                  <a:schemeClr val="lt1"/>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0" name="Google Shape;70;p15"/>
          <p:cNvSpPr>
            <a:spLocks noGrp="1"/>
          </p:cNvSpPr>
          <p:nvPr>
            <p:ph type="pic" idx="3"/>
          </p:nvPr>
        </p:nvSpPr>
        <p:spPr>
          <a:xfrm>
            <a:off x="0" y="1347774"/>
            <a:ext cx="2160240" cy="1872048"/>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71" name="Google Shape;71;p15"/>
          <p:cNvSpPr>
            <a:spLocks noGrp="1"/>
          </p:cNvSpPr>
          <p:nvPr>
            <p:ph type="pic" idx="4"/>
          </p:nvPr>
        </p:nvSpPr>
        <p:spPr>
          <a:xfrm>
            <a:off x="2327920" y="1347774"/>
            <a:ext cx="2160240" cy="1872048"/>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Google Shape;72;p15"/>
          <p:cNvSpPr>
            <a:spLocks noGrp="1"/>
          </p:cNvSpPr>
          <p:nvPr>
            <p:ph type="pic" idx="5"/>
          </p:nvPr>
        </p:nvSpPr>
        <p:spPr>
          <a:xfrm>
            <a:off x="4655840" y="1347774"/>
            <a:ext cx="2160240" cy="1872048"/>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73" name="Google Shape;73;p15"/>
          <p:cNvSpPr>
            <a:spLocks noGrp="1"/>
          </p:cNvSpPr>
          <p:nvPr>
            <p:ph type="pic" idx="6"/>
          </p:nvPr>
        </p:nvSpPr>
        <p:spPr>
          <a:xfrm>
            <a:off x="6983760" y="1347774"/>
            <a:ext cx="2160240" cy="1872048"/>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74" name="Google Shape;74;p15"/>
          <p:cNvSpPr/>
          <p:nvPr/>
        </p:nvSpPr>
        <p:spPr>
          <a:xfrm>
            <a:off x="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75" name="Google Shape;75;p15"/>
          <p:cNvSpPr/>
          <p:nvPr/>
        </p:nvSpPr>
        <p:spPr>
          <a:xfrm>
            <a:off x="2328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76" name="Google Shape;76;p15"/>
          <p:cNvSpPr/>
          <p:nvPr/>
        </p:nvSpPr>
        <p:spPr>
          <a:xfrm>
            <a:off x="4656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77" name="Google Shape;77;p15"/>
          <p:cNvSpPr/>
          <p:nvPr/>
        </p:nvSpPr>
        <p:spPr>
          <a:xfrm>
            <a:off x="6984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dk1"/>
              </a:buClr>
              <a:buSzPts val="3600"/>
              <a:buFont typeface="Arial"/>
              <a:buNone/>
              <a:defRPr sz="3600" b="0">
                <a:solidFill>
                  <a:schemeClr val="dk1"/>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0" name="Google Shape;80;p16"/>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1" name="Google Shape;81;p16"/>
          <p:cNvSpPr/>
          <p:nvPr/>
        </p:nvSpPr>
        <p:spPr>
          <a:xfrm>
            <a:off x="0" y="1759754"/>
            <a:ext cx="9144000" cy="22113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pic>
        <p:nvPicPr>
          <p:cNvPr id="82" name="Google Shape;82;p16" descr="D:\Fullppt\PNG이미지\핸드폰2.png"/>
          <p:cNvPicPr preferRelativeResize="0"/>
          <p:nvPr/>
        </p:nvPicPr>
        <p:blipFill rotWithShape="1">
          <a:blip r:embed="rId2">
            <a:alphaModFix/>
          </a:blip>
          <a:srcRect/>
          <a:stretch/>
        </p:blipFill>
        <p:spPr>
          <a:xfrm>
            <a:off x="6023208" y="1042230"/>
            <a:ext cx="2869272" cy="3474631"/>
          </a:xfrm>
          <a:prstGeom prst="rect">
            <a:avLst/>
          </a:prstGeom>
          <a:noFill/>
          <a:ln>
            <a:noFill/>
          </a:ln>
        </p:spPr>
      </p:pic>
      <p:sp>
        <p:nvSpPr>
          <p:cNvPr id="83" name="Google Shape;83;p16"/>
          <p:cNvSpPr>
            <a:spLocks noGrp="1"/>
          </p:cNvSpPr>
          <p:nvPr>
            <p:ph type="pic" idx="3"/>
          </p:nvPr>
        </p:nvSpPr>
        <p:spPr>
          <a:xfrm>
            <a:off x="7380312" y="1175233"/>
            <a:ext cx="1008112" cy="2556104"/>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84" name="Google Shape;84;p16"/>
          <p:cNvSpPr>
            <a:spLocks noGrp="1"/>
          </p:cNvSpPr>
          <p:nvPr>
            <p:ph type="pic" idx="4"/>
          </p:nvPr>
        </p:nvSpPr>
        <p:spPr>
          <a:xfrm>
            <a:off x="5643269" y="1261134"/>
            <a:ext cx="1654766" cy="2556104"/>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85"/>
        <p:cNvGrpSpPr/>
        <p:nvPr/>
      </p:nvGrpSpPr>
      <p:grpSpPr>
        <a:xfrm>
          <a:off x="0" y="0"/>
          <a:ext cx="0" cy="0"/>
          <a:chOff x="0" y="0"/>
          <a:chExt cx="0" cy="0"/>
        </a:xfrm>
      </p:grpSpPr>
      <p:sp>
        <p:nvSpPr>
          <p:cNvPr id="86" name="Google Shape;86;p17"/>
          <p:cNvSpPr>
            <a:spLocks noGrp="1"/>
          </p:cNvSpPr>
          <p:nvPr>
            <p:ph type="pic" idx="2"/>
          </p:nvPr>
        </p:nvSpPr>
        <p:spPr>
          <a:xfrm>
            <a:off x="0" y="-1"/>
            <a:ext cx="3059832" cy="5143501"/>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600"/>
              <a:buFont typeface="Arial"/>
              <a:buNone/>
              <a:defRPr sz="16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87" name="Google Shape;87;p17"/>
          <p:cNvSpPr/>
          <p:nvPr/>
        </p:nvSpPr>
        <p:spPr>
          <a:xfrm>
            <a:off x="4860032" y="0"/>
            <a:ext cx="36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88" name="Google Shape;88;p17"/>
          <p:cNvSpPr/>
          <p:nvPr/>
        </p:nvSpPr>
        <p:spPr>
          <a:xfrm>
            <a:off x="4896032" y="1311750"/>
            <a:ext cx="180000" cy="252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chemeClr val="accent1"/>
        </a:solidFill>
        <a:effectLst/>
      </p:bgPr>
    </p:bg>
    <p:spTree>
      <p:nvGrpSpPr>
        <p:cNvPr id="1" name="Shape 89"/>
        <p:cNvGrpSpPr/>
        <p:nvPr/>
      </p:nvGrpSpPr>
      <p:grpSpPr>
        <a:xfrm>
          <a:off x="0" y="0"/>
          <a:ext cx="0" cy="0"/>
          <a:chOff x="0" y="0"/>
          <a:chExt cx="0" cy="0"/>
        </a:xfrm>
      </p:grpSpPr>
      <p:sp>
        <p:nvSpPr>
          <p:cNvPr id="90" name="Google Shape;90;p18"/>
          <p:cNvSpPr>
            <a:spLocks noGrp="1"/>
          </p:cNvSpPr>
          <p:nvPr>
            <p:ph type="pic" idx="2"/>
          </p:nvPr>
        </p:nvSpPr>
        <p:spPr>
          <a:xfrm>
            <a:off x="0" y="-1"/>
            <a:ext cx="9144000" cy="3076575"/>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600"/>
              <a:buFont typeface="Arial"/>
              <a:buNone/>
              <a:defRPr sz="16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91"/>
        <p:cNvGrpSpPr/>
        <p:nvPr/>
      </p:nvGrpSpPr>
      <p:grpSpPr>
        <a:xfrm>
          <a:off x="0" y="0"/>
          <a:ext cx="0" cy="0"/>
          <a:chOff x="0" y="0"/>
          <a:chExt cx="0" cy="0"/>
        </a:xfrm>
      </p:grpSpPr>
      <p:sp>
        <p:nvSpPr>
          <p:cNvPr id="92" name="Google Shape;92;p19"/>
          <p:cNvSpPr txBox="1">
            <a:spLocks noGrp="1"/>
          </p:cNvSpPr>
          <p:nvPr>
            <p:ph type="body" idx="1"/>
          </p:nvPr>
        </p:nvSpPr>
        <p:spPr>
          <a:xfrm>
            <a:off x="3131840" y="181632"/>
            <a:ext cx="6012160"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93" name="Google Shape;93;p19"/>
          <p:cNvSpPr txBox="1">
            <a:spLocks noGrp="1"/>
          </p:cNvSpPr>
          <p:nvPr>
            <p:ph type="body" idx="2"/>
          </p:nvPr>
        </p:nvSpPr>
        <p:spPr>
          <a:xfrm>
            <a:off x="3131840" y="757696"/>
            <a:ext cx="601216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94" name="Google Shape;94;p19"/>
          <p:cNvSpPr>
            <a:spLocks noGrp="1"/>
          </p:cNvSpPr>
          <p:nvPr>
            <p:ph type="pic" idx="3"/>
          </p:nvPr>
        </p:nvSpPr>
        <p:spPr>
          <a:xfrm>
            <a:off x="0" y="-1"/>
            <a:ext cx="3059832" cy="5143501"/>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95" name="Google Shape;95;p19"/>
          <p:cNvSpPr>
            <a:spLocks noGrp="1"/>
          </p:cNvSpPr>
          <p:nvPr>
            <p:ph type="pic" idx="4"/>
          </p:nvPr>
        </p:nvSpPr>
        <p:spPr>
          <a:xfrm>
            <a:off x="3146470" y="1131590"/>
            <a:ext cx="3059832" cy="401191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96"/>
        <p:cNvGrpSpPr/>
        <p:nvPr/>
      </p:nvGrpSpPr>
      <p:grpSpPr>
        <a:xfrm>
          <a:off x="0" y="0"/>
          <a:ext cx="0" cy="0"/>
          <a:chOff x="0" y="0"/>
          <a:chExt cx="0" cy="0"/>
        </a:xfrm>
      </p:grpSpPr>
      <p:sp>
        <p:nvSpPr>
          <p:cNvPr id="97" name="Google Shape;97;p20"/>
          <p:cNvSpPr/>
          <p:nvPr/>
        </p:nvSpPr>
        <p:spPr>
          <a:xfrm>
            <a:off x="0" y="411510"/>
            <a:ext cx="6444208" cy="43204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98" name="Google Shape;98;p20"/>
          <p:cNvSpPr>
            <a:spLocks noGrp="1"/>
          </p:cNvSpPr>
          <p:nvPr>
            <p:ph type="pic" idx="2"/>
          </p:nvPr>
        </p:nvSpPr>
        <p:spPr>
          <a:xfrm>
            <a:off x="135622" y="195487"/>
            <a:ext cx="1944216" cy="4752526"/>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99" name="Google Shape;99;p20"/>
          <p:cNvSpPr>
            <a:spLocks noGrp="1"/>
          </p:cNvSpPr>
          <p:nvPr>
            <p:ph type="pic" idx="3"/>
          </p:nvPr>
        </p:nvSpPr>
        <p:spPr>
          <a:xfrm>
            <a:off x="2223854" y="195487"/>
            <a:ext cx="1944216" cy="4752526"/>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00" name="Google Shape;100;p20"/>
          <p:cNvSpPr>
            <a:spLocks noGrp="1"/>
          </p:cNvSpPr>
          <p:nvPr>
            <p:ph type="pic" idx="4"/>
          </p:nvPr>
        </p:nvSpPr>
        <p:spPr>
          <a:xfrm>
            <a:off x="4312086" y="195487"/>
            <a:ext cx="1944216" cy="4752526"/>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chemeClr val="accent1"/>
        </a:solidFill>
        <a:effectLst/>
      </p:bgPr>
    </p:bg>
    <p:spTree>
      <p:nvGrpSpPr>
        <p:cNvPr id="1" name="Shape 101"/>
        <p:cNvGrpSpPr/>
        <p:nvPr/>
      </p:nvGrpSpPr>
      <p:grpSpPr>
        <a:xfrm>
          <a:off x="0" y="0"/>
          <a:ext cx="0" cy="0"/>
          <a:chOff x="0" y="0"/>
          <a:chExt cx="0" cy="0"/>
        </a:xfrm>
      </p:grpSpPr>
      <p:sp>
        <p:nvSpPr>
          <p:cNvPr id="102" name="Google Shape;102;p21"/>
          <p:cNvSpPr>
            <a:spLocks noGrp="1"/>
          </p:cNvSpPr>
          <p:nvPr>
            <p:ph type="pic" idx="2"/>
          </p:nvPr>
        </p:nvSpPr>
        <p:spPr>
          <a:xfrm>
            <a:off x="6444208" y="267494"/>
            <a:ext cx="2160000" cy="216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03" name="Google Shape;103;p21"/>
          <p:cNvSpPr>
            <a:spLocks noGrp="1"/>
          </p:cNvSpPr>
          <p:nvPr>
            <p:ph type="pic" idx="3"/>
          </p:nvPr>
        </p:nvSpPr>
        <p:spPr>
          <a:xfrm>
            <a:off x="6444208" y="2715766"/>
            <a:ext cx="2160000" cy="216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04" name="Google Shape;104;p21"/>
          <p:cNvSpPr>
            <a:spLocks noGrp="1"/>
          </p:cNvSpPr>
          <p:nvPr>
            <p:ph type="pic" idx="4"/>
          </p:nvPr>
        </p:nvSpPr>
        <p:spPr>
          <a:xfrm>
            <a:off x="3986213" y="267494"/>
            <a:ext cx="2160000" cy="216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05" name="Google Shape;105;p21"/>
          <p:cNvSpPr>
            <a:spLocks noGrp="1"/>
          </p:cNvSpPr>
          <p:nvPr>
            <p:ph type="pic" idx="5"/>
          </p:nvPr>
        </p:nvSpPr>
        <p:spPr>
          <a:xfrm>
            <a:off x="3986213" y="2715766"/>
            <a:ext cx="2160000" cy="216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106"/>
        <p:cNvGrpSpPr/>
        <p:nvPr/>
      </p:nvGrpSpPr>
      <p:grpSpPr>
        <a:xfrm>
          <a:off x="0" y="0"/>
          <a:ext cx="0" cy="0"/>
          <a:chOff x="0" y="0"/>
          <a:chExt cx="0" cy="0"/>
        </a:xfrm>
      </p:grpSpPr>
      <p:sp>
        <p:nvSpPr>
          <p:cNvPr id="107" name="Google Shape;107;p22"/>
          <p:cNvSpPr txBox="1">
            <a:spLocks noGrp="1"/>
          </p:cNvSpPr>
          <p:nvPr>
            <p:ph type="body" idx="1"/>
          </p:nvPr>
        </p:nvSpPr>
        <p:spPr>
          <a:xfrm>
            <a:off x="395536" y="3291830"/>
            <a:ext cx="8748464"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08" name="Google Shape;108;p22"/>
          <p:cNvSpPr txBox="1">
            <a:spLocks noGrp="1"/>
          </p:cNvSpPr>
          <p:nvPr>
            <p:ph type="body" idx="2"/>
          </p:nvPr>
        </p:nvSpPr>
        <p:spPr>
          <a:xfrm>
            <a:off x="395536" y="3867894"/>
            <a:ext cx="8748464"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09" name="Google Shape;109;p22"/>
          <p:cNvSpPr/>
          <p:nvPr/>
        </p:nvSpPr>
        <p:spPr>
          <a:xfrm>
            <a:off x="0" y="49635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110" name="Google Shape;110;p22"/>
          <p:cNvSpPr/>
          <p:nvPr/>
        </p:nvSpPr>
        <p:spPr>
          <a:xfrm>
            <a:off x="0" y="0"/>
            <a:ext cx="914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111" name="Google Shape;111;p22"/>
          <p:cNvSpPr>
            <a:spLocks noGrp="1"/>
          </p:cNvSpPr>
          <p:nvPr>
            <p:ph type="pic" idx="3"/>
          </p:nvPr>
        </p:nvSpPr>
        <p:spPr>
          <a:xfrm>
            <a:off x="467544" y="339502"/>
            <a:ext cx="3312128" cy="2808072"/>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12" name="Google Shape;112;p22"/>
          <p:cNvSpPr>
            <a:spLocks noGrp="1"/>
          </p:cNvSpPr>
          <p:nvPr>
            <p:ph type="pic" idx="4"/>
          </p:nvPr>
        </p:nvSpPr>
        <p:spPr>
          <a:xfrm>
            <a:off x="3995936" y="339502"/>
            <a:ext cx="4680520" cy="133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13" name="Google Shape;113;p22"/>
          <p:cNvSpPr>
            <a:spLocks noGrp="1"/>
          </p:cNvSpPr>
          <p:nvPr>
            <p:ph type="pic" idx="5"/>
          </p:nvPr>
        </p:nvSpPr>
        <p:spPr>
          <a:xfrm>
            <a:off x="3995936" y="1815574"/>
            <a:ext cx="1440000" cy="133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14" name="Google Shape;114;p22"/>
          <p:cNvSpPr>
            <a:spLocks noGrp="1"/>
          </p:cNvSpPr>
          <p:nvPr>
            <p:ph type="pic" idx="6"/>
          </p:nvPr>
        </p:nvSpPr>
        <p:spPr>
          <a:xfrm>
            <a:off x="5616196" y="1815574"/>
            <a:ext cx="1440000" cy="133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15" name="Google Shape;115;p22"/>
          <p:cNvSpPr>
            <a:spLocks noGrp="1"/>
          </p:cNvSpPr>
          <p:nvPr>
            <p:ph type="pic" idx="7"/>
          </p:nvPr>
        </p:nvSpPr>
        <p:spPr>
          <a:xfrm>
            <a:off x="7236456" y="1815574"/>
            <a:ext cx="1440000" cy="133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body" idx="1"/>
          </p:nvPr>
        </p:nvSpPr>
        <p:spPr>
          <a:xfrm>
            <a:off x="3851920" y="1794902"/>
            <a:ext cx="5292080" cy="108012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 name="Google Shape;14;p3"/>
          <p:cNvSpPr txBox="1">
            <a:spLocks noGrp="1"/>
          </p:cNvSpPr>
          <p:nvPr>
            <p:ph type="body" idx="2"/>
          </p:nvPr>
        </p:nvSpPr>
        <p:spPr>
          <a:xfrm>
            <a:off x="3851772" y="2947030"/>
            <a:ext cx="5292080" cy="48881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pic>
        <p:nvPicPr>
          <p:cNvPr id="15" name="Google Shape;15;p3" descr="E:\002-KIMS BUSINESS\007-02-Fullslidesppt-Contents\20161228\02-edu\bulb-item.png"/>
          <p:cNvPicPr preferRelativeResize="0"/>
          <p:nvPr/>
        </p:nvPicPr>
        <p:blipFill rotWithShape="1">
          <a:blip r:embed="rId2">
            <a:alphaModFix/>
          </a:blip>
          <a:srcRect/>
          <a:stretch/>
        </p:blipFill>
        <p:spPr>
          <a:xfrm>
            <a:off x="1152640" y="657349"/>
            <a:ext cx="1765300" cy="39179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116"/>
        <p:cNvGrpSpPr/>
        <p:nvPr/>
      </p:nvGrpSpPr>
      <p:grpSpPr>
        <a:xfrm>
          <a:off x="0" y="0"/>
          <a:ext cx="0" cy="0"/>
          <a:chOff x="0" y="0"/>
          <a:chExt cx="0" cy="0"/>
        </a:xfrm>
      </p:grpSpPr>
      <p:sp>
        <p:nvSpPr>
          <p:cNvPr id="117" name="Google Shape;117;p2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18" name="Google Shape;118;p23"/>
          <p:cNvSpPr/>
          <p:nvPr/>
        </p:nvSpPr>
        <p:spPr>
          <a:xfrm>
            <a:off x="354008" y="1131589"/>
            <a:ext cx="2849840" cy="364917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119" name="Google Shape;119;p23"/>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120" name="Google Shape;120;p23"/>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122"/>
        <p:cNvGrpSpPr/>
        <p:nvPr/>
      </p:nvGrpSpPr>
      <p:grpSpPr>
        <a:xfrm>
          <a:off x="0" y="0"/>
          <a:ext cx="0" cy="0"/>
          <a:chOff x="0" y="0"/>
          <a:chExt cx="0" cy="0"/>
        </a:xfrm>
      </p:grpSpPr>
      <p:sp>
        <p:nvSpPr>
          <p:cNvPr id="123" name="Google Shape;123;p25"/>
          <p:cNvSpPr/>
          <p:nvPr/>
        </p:nvSpPr>
        <p:spPr>
          <a:xfrm>
            <a:off x="0" y="2571750"/>
            <a:ext cx="9144000" cy="25717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25"/>
          <p:cNvSpPr/>
          <p:nvPr/>
        </p:nvSpPr>
        <p:spPr>
          <a:xfrm>
            <a:off x="2116108" y="843558"/>
            <a:ext cx="4896544" cy="34563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25"/>
          <p:cNvSpPr/>
          <p:nvPr/>
        </p:nvSpPr>
        <p:spPr>
          <a:xfrm>
            <a:off x="2116108" y="0"/>
            <a:ext cx="4896544" cy="19548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6" name="Google Shape;126;p25"/>
          <p:cNvSpPr/>
          <p:nvPr/>
        </p:nvSpPr>
        <p:spPr>
          <a:xfrm>
            <a:off x="2116108" y="4948014"/>
            <a:ext cx="4896544" cy="19548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25"/>
          <p:cNvSpPr txBox="1">
            <a:spLocks noGrp="1"/>
          </p:cNvSpPr>
          <p:nvPr>
            <p:ph type="body" idx="1"/>
          </p:nvPr>
        </p:nvSpPr>
        <p:spPr>
          <a:xfrm>
            <a:off x="2116108" y="3049518"/>
            <a:ext cx="4896544"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Google Shape;128;p25"/>
          <p:cNvSpPr txBox="1">
            <a:spLocks noGrp="1"/>
          </p:cNvSpPr>
          <p:nvPr>
            <p:ph type="body" idx="2"/>
          </p:nvPr>
        </p:nvSpPr>
        <p:spPr>
          <a:xfrm>
            <a:off x="2116108" y="3625582"/>
            <a:ext cx="489654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9" name="Google Shape;129;p25" descr="E:\002-KIMS BUSINESS\007-02-Fullslidesppt-Contents\20161228\02-edu\bulb-item.png"/>
          <p:cNvPicPr preferRelativeResize="0"/>
          <p:nvPr/>
        </p:nvPicPr>
        <p:blipFill rotWithShape="1">
          <a:blip r:embed="rId2">
            <a:alphaModFix/>
          </a:blip>
          <a:srcRect/>
          <a:stretch/>
        </p:blipFill>
        <p:spPr>
          <a:xfrm flipH="1">
            <a:off x="4155985" y="1156325"/>
            <a:ext cx="816788" cy="18128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0" y="3572242"/>
            <a:ext cx="9144000"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8" name="Google Shape;18;p4"/>
          <p:cNvSpPr txBox="1">
            <a:spLocks noGrp="1"/>
          </p:cNvSpPr>
          <p:nvPr>
            <p:ph type="body" idx="2"/>
          </p:nvPr>
        </p:nvSpPr>
        <p:spPr>
          <a:xfrm>
            <a:off x="-148" y="414830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9" name="Google Shape;19;p4"/>
          <p:cNvSpPr/>
          <p:nvPr/>
        </p:nvSpPr>
        <p:spPr>
          <a:xfrm>
            <a:off x="3311860" y="737642"/>
            <a:ext cx="2520280" cy="25202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pic>
        <p:nvPicPr>
          <p:cNvPr id="20" name="Google Shape;20;p4" descr="E:\002-KIMS BUSINESS\007-02-Fullslidesppt-Contents\20161228\02-edu\bulb-item.png"/>
          <p:cNvPicPr preferRelativeResize="0"/>
          <p:nvPr/>
        </p:nvPicPr>
        <p:blipFill rotWithShape="1">
          <a:blip r:embed="rId2">
            <a:alphaModFix/>
          </a:blip>
          <a:srcRect/>
          <a:stretch/>
        </p:blipFill>
        <p:spPr>
          <a:xfrm>
            <a:off x="4162351" y="1139211"/>
            <a:ext cx="819298" cy="18183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omic Sans MS"/>
              <a:buNone/>
              <a:defRPr sz="4400">
                <a:solidFill>
                  <a:schemeClr val="dk1"/>
                </a:solidFill>
                <a:latin typeface="Comic Sans MS"/>
                <a:ea typeface="Comic Sans MS"/>
                <a:cs typeface="Comic Sans MS"/>
                <a:sym typeface="Comic Sans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6"/>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28" name="Google Shape;28;p6"/>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29" name="Google Shape;29;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0" name="Google Shape;30;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1" name="Google Shape;31;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omic Sans MS"/>
                <a:ea typeface="Comic Sans MS"/>
                <a:cs typeface="Comic Sans MS"/>
                <a:sym typeface="Comic Sans MS"/>
              </a:defRPr>
            </a:lvl1pPr>
            <a:lvl2pPr marL="0" marR="0" lvl="1" indent="0" algn="l" rtl="0">
              <a:spcBef>
                <a:spcPts val="0"/>
              </a:spcBef>
              <a:buNone/>
              <a:defRPr sz="1800">
                <a:solidFill>
                  <a:schemeClr val="dk1"/>
                </a:solidFill>
                <a:latin typeface="Comic Sans MS"/>
                <a:ea typeface="Comic Sans MS"/>
                <a:cs typeface="Comic Sans MS"/>
                <a:sym typeface="Comic Sans MS"/>
              </a:defRPr>
            </a:lvl2pPr>
            <a:lvl3pPr marL="0" marR="0" lvl="2" indent="0" algn="l" rtl="0">
              <a:spcBef>
                <a:spcPts val="0"/>
              </a:spcBef>
              <a:buNone/>
              <a:defRPr sz="1800">
                <a:solidFill>
                  <a:schemeClr val="dk1"/>
                </a:solidFill>
                <a:latin typeface="Comic Sans MS"/>
                <a:ea typeface="Comic Sans MS"/>
                <a:cs typeface="Comic Sans MS"/>
                <a:sym typeface="Comic Sans MS"/>
              </a:defRPr>
            </a:lvl3pPr>
            <a:lvl4pPr marL="0" marR="0" lvl="3" indent="0" algn="l" rtl="0">
              <a:spcBef>
                <a:spcPts val="0"/>
              </a:spcBef>
              <a:buNone/>
              <a:defRPr sz="1800">
                <a:solidFill>
                  <a:schemeClr val="dk1"/>
                </a:solidFill>
                <a:latin typeface="Comic Sans MS"/>
                <a:ea typeface="Comic Sans MS"/>
                <a:cs typeface="Comic Sans MS"/>
                <a:sym typeface="Comic Sans MS"/>
              </a:defRPr>
            </a:lvl4pPr>
            <a:lvl5pPr marL="0" marR="0" lvl="4" indent="0" algn="l" rtl="0">
              <a:spcBef>
                <a:spcPts val="0"/>
              </a:spcBef>
              <a:buNone/>
              <a:defRPr sz="1800">
                <a:solidFill>
                  <a:schemeClr val="dk1"/>
                </a:solidFill>
                <a:latin typeface="Comic Sans MS"/>
                <a:ea typeface="Comic Sans MS"/>
                <a:cs typeface="Comic Sans MS"/>
                <a:sym typeface="Comic Sans MS"/>
              </a:defRPr>
            </a:lvl5pPr>
            <a:lvl6pPr marL="0" marR="0" lvl="5" indent="0" algn="l" rtl="0">
              <a:spcBef>
                <a:spcPts val="0"/>
              </a:spcBef>
              <a:buNone/>
              <a:defRPr sz="1800">
                <a:solidFill>
                  <a:schemeClr val="dk1"/>
                </a:solidFill>
                <a:latin typeface="Comic Sans MS"/>
                <a:ea typeface="Comic Sans MS"/>
                <a:cs typeface="Comic Sans MS"/>
                <a:sym typeface="Comic Sans MS"/>
              </a:defRPr>
            </a:lvl6pPr>
            <a:lvl7pPr marL="0" marR="0" lvl="6" indent="0" algn="l" rtl="0">
              <a:spcBef>
                <a:spcPts val="0"/>
              </a:spcBef>
              <a:buNone/>
              <a:defRPr sz="1800">
                <a:solidFill>
                  <a:schemeClr val="dk1"/>
                </a:solidFill>
                <a:latin typeface="Comic Sans MS"/>
                <a:ea typeface="Comic Sans MS"/>
                <a:cs typeface="Comic Sans MS"/>
                <a:sym typeface="Comic Sans MS"/>
              </a:defRPr>
            </a:lvl7pPr>
            <a:lvl8pPr marL="0" marR="0" lvl="7" indent="0" algn="l" rtl="0">
              <a:spcBef>
                <a:spcPts val="0"/>
              </a:spcBef>
              <a:buNone/>
              <a:defRPr sz="1800">
                <a:solidFill>
                  <a:schemeClr val="dk1"/>
                </a:solidFill>
                <a:latin typeface="Comic Sans MS"/>
                <a:ea typeface="Comic Sans MS"/>
                <a:cs typeface="Comic Sans MS"/>
                <a:sym typeface="Comic Sans MS"/>
              </a:defRPr>
            </a:lvl8pPr>
            <a:lvl9pPr marL="0" marR="0" lvl="8" indent="0" algn="l" rtl="0">
              <a:spcBef>
                <a:spcPts val="0"/>
              </a:spcBef>
              <a:buNone/>
              <a:defRPr sz="1800">
                <a:solidFill>
                  <a:schemeClr val="dk1"/>
                </a:solidFill>
                <a:latin typeface="Comic Sans MS"/>
                <a:ea typeface="Comic Sans MS"/>
                <a:cs typeface="Comic Sans MS"/>
                <a:sym typeface="Comic Sans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omic Sans MS"/>
              <a:buNone/>
              <a:defRPr sz="4400">
                <a:solidFill>
                  <a:schemeClr val="dk1"/>
                </a:solidFill>
                <a:latin typeface="Comic Sans MS"/>
                <a:ea typeface="Comic Sans MS"/>
                <a:cs typeface="Comic Sans MS"/>
                <a:sym typeface="Comic Sans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5" name="Google Shape;35;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6" name="Google Shape;36;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omic Sans MS"/>
                <a:ea typeface="Comic Sans MS"/>
                <a:cs typeface="Comic Sans MS"/>
                <a:sym typeface="Comic Sans MS"/>
              </a:defRPr>
            </a:lvl1pPr>
            <a:lvl2pPr marL="0" marR="0" lvl="1" indent="0" algn="l" rtl="0">
              <a:spcBef>
                <a:spcPts val="0"/>
              </a:spcBef>
              <a:buNone/>
              <a:defRPr sz="1800">
                <a:solidFill>
                  <a:schemeClr val="dk1"/>
                </a:solidFill>
                <a:latin typeface="Comic Sans MS"/>
                <a:ea typeface="Comic Sans MS"/>
                <a:cs typeface="Comic Sans MS"/>
                <a:sym typeface="Comic Sans MS"/>
              </a:defRPr>
            </a:lvl2pPr>
            <a:lvl3pPr marL="0" marR="0" lvl="2" indent="0" algn="l" rtl="0">
              <a:spcBef>
                <a:spcPts val="0"/>
              </a:spcBef>
              <a:buNone/>
              <a:defRPr sz="1800">
                <a:solidFill>
                  <a:schemeClr val="dk1"/>
                </a:solidFill>
                <a:latin typeface="Comic Sans MS"/>
                <a:ea typeface="Comic Sans MS"/>
                <a:cs typeface="Comic Sans MS"/>
                <a:sym typeface="Comic Sans MS"/>
              </a:defRPr>
            </a:lvl3pPr>
            <a:lvl4pPr marL="0" marR="0" lvl="3" indent="0" algn="l" rtl="0">
              <a:spcBef>
                <a:spcPts val="0"/>
              </a:spcBef>
              <a:buNone/>
              <a:defRPr sz="1800">
                <a:solidFill>
                  <a:schemeClr val="dk1"/>
                </a:solidFill>
                <a:latin typeface="Comic Sans MS"/>
                <a:ea typeface="Comic Sans MS"/>
                <a:cs typeface="Comic Sans MS"/>
                <a:sym typeface="Comic Sans MS"/>
              </a:defRPr>
            </a:lvl4pPr>
            <a:lvl5pPr marL="0" marR="0" lvl="4" indent="0" algn="l" rtl="0">
              <a:spcBef>
                <a:spcPts val="0"/>
              </a:spcBef>
              <a:buNone/>
              <a:defRPr sz="1800">
                <a:solidFill>
                  <a:schemeClr val="dk1"/>
                </a:solidFill>
                <a:latin typeface="Comic Sans MS"/>
                <a:ea typeface="Comic Sans MS"/>
                <a:cs typeface="Comic Sans MS"/>
                <a:sym typeface="Comic Sans MS"/>
              </a:defRPr>
            </a:lvl5pPr>
            <a:lvl6pPr marL="0" marR="0" lvl="5" indent="0" algn="l" rtl="0">
              <a:spcBef>
                <a:spcPts val="0"/>
              </a:spcBef>
              <a:buNone/>
              <a:defRPr sz="1800">
                <a:solidFill>
                  <a:schemeClr val="dk1"/>
                </a:solidFill>
                <a:latin typeface="Comic Sans MS"/>
                <a:ea typeface="Comic Sans MS"/>
                <a:cs typeface="Comic Sans MS"/>
                <a:sym typeface="Comic Sans MS"/>
              </a:defRPr>
            </a:lvl6pPr>
            <a:lvl7pPr marL="0" marR="0" lvl="6" indent="0" algn="l" rtl="0">
              <a:spcBef>
                <a:spcPts val="0"/>
              </a:spcBef>
              <a:buNone/>
              <a:defRPr sz="1800">
                <a:solidFill>
                  <a:schemeClr val="dk1"/>
                </a:solidFill>
                <a:latin typeface="Comic Sans MS"/>
                <a:ea typeface="Comic Sans MS"/>
                <a:cs typeface="Comic Sans MS"/>
                <a:sym typeface="Comic Sans MS"/>
              </a:defRPr>
            </a:lvl7pPr>
            <a:lvl8pPr marL="0" marR="0" lvl="7" indent="0" algn="l" rtl="0">
              <a:spcBef>
                <a:spcPts val="0"/>
              </a:spcBef>
              <a:buNone/>
              <a:defRPr sz="1800">
                <a:solidFill>
                  <a:schemeClr val="dk1"/>
                </a:solidFill>
                <a:latin typeface="Comic Sans MS"/>
                <a:ea typeface="Comic Sans MS"/>
                <a:cs typeface="Comic Sans MS"/>
                <a:sym typeface="Comic Sans MS"/>
              </a:defRPr>
            </a:lvl8pPr>
            <a:lvl9pPr marL="0" marR="0" lvl="8" indent="0" algn="l" rtl="0">
              <a:spcBef>
                <a:spcPts val="0"/>
              </a:spcBef>
              <a:buNone/>
              <a:defRPr sz="1800">
                <a:solidFill>
                  <a:schemeClr val="dk1"/>
                </a:solidFill>
                <a:latin typeface="Comic Sans MS"/>
                <a:ea typeface="Comic Sans MS"/>
                <a:cs typeface="Comic Sans MS"/>
                <a:sym typeface="Comic Sans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38"/>
        <p:cNvGrpSpPr/>
        <p:nvPr/>
      </p:nvGrpSpPr>
      <p:grpSpPr>
        <a:xfrm>
          <a:off x="0" y="0"/>
          <a:ext cx="0" cy="0"/>
          <a:chOff x="0" y="0"/>
          <a:chExt cx="0" cy="0"/>
        </a:xfrm>
      </p:grpSpPr>
      <p:sp>
        <p:nvSpPr>
          <p:cNvPr id="39" name="Google Shape;39;p9"/>
          <p:cNvSpPr/>
          <p:nvPr/>
        </p:nvSpPr>
        <p:spPr>
          <a:xfrm>
            <a:off x="-2604" y="0"/>
            <a:ext cx="1584176"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pic>
        <p:nvPicPr>
          <p:cNvPr id="40" name="Google Shape;40;p9" descr="E:\002-KIMS BUSINESS\007-02-Fullslidesppt-Contents\20161228\02-edu\bulb-item2.png"/>
          <p:cNvPicPr preferRelativeResize="0"/>
          <p:nvPr/>
        </p:nvPicPr>
        <p:blipFill rotWithShape="1">
          <a:blip r:embed="rId2">
            <a:alphaModFix/>
          </a:blip>
          <a:srcRect/>
          <a:stretch/>
        </p:blipFill>
        <p:spPr>
          <a:xfrm>
            <a:off x="316735" y="2931790"/>
            <a:ext cx="945499" cy="209846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41"/>
        <p:cNvGrpSpPr/>
        <p:nvPr/>
      </p:nvGrpSpPr>
      <p:grpSpPr>
        <a:xfrm>
          <a:off x="0" y="0"/>
          <a:ext cx="0" cy="0"/>
          <a:chOff x="0" y="0"/>
          <a:chExt cx="0" cy="0"/>
        </a:xfrm>
      </p:grpSpPr>
      <p:sp>
        <p:nvSpPr>
          <p:cNvPr id="42" name="Google Shape;42;p10"/>
          <p:cNvSpPr/>
          <p:nvPr/>
        </p:nvSpPr>
        <p:spPr>
          <a:xfrm>
            <a:off x="0" y="3399842"/>
            <a:ext cx="9144000" cy="17436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43" name="Google Shape;43;p1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44" name="Google Shape;44;p10"/>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45" name="Google Shape;45;p10"/>
          <p:cNvSpPr/>
          <p:nvPr/>
        </p:nvSpPr>
        <p:spPr>
          <a:xfrm>
            <a:off x="4043561" y="2859782"/>
            <a:ext cx="1080120" cy="1080120"/>
          </a:xfrm>
          <a:prstGeom prst="ellipse">
            <a:avLst/>
          </a:prstGeom>
          <a:solidFill>
            <a:schemeClr val="accen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pic>
        <p:nvPicPr>
          <p:cNvPr id="46" name="Google Shape;46;p10" descr="E:\002-KIMS BUSINESS\007-02-Fullslidesppt-Contents\20161228\02-edu\bulb-item.png"/>
          <p:cNvPicPr preferRelativeResize="0"/>
          <p:nvPr/>
        </p:nvPicPr>
        <p:blipFill rotWithShape="1">
          <a:blip r:embed="rId2">
            <a:alphaModFix/>
          </a:blip>
          <a:srcRect/>
          <a:stretch/>
        </p:blipFill>
        <p:spPr>
          <a:xfrm>
            <a:off x="4408057" y="3010192"/>
            <a:ext cx="351128" cy="7793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47"/>
        <p:cNvGrpSpPr/>
        <p:nvPr/>
      </p:nvGrpSpPr>
      <p:grpSpPr>
        <a:xfrm>
          <a:off x="0" y="0"/>
          <a:ext cx="0" cy="0"/>
          <a:chOff x="0" y="0"/>
          <a:chExt cx="0" cy="0"/>
        </a:xfrm>
      </p:grpSpPr>
      <p:sp>
        <p:nvSpPr>
          <p:cNvPr id="48" name="Google Shape;48;p11"/>
          <p:cNvSpPr/>
          <p:nvPr/>
        </p:nvSpPr>
        <p:spPr>
          <a:xfrm>
            <a:off x="-2604" y="0"/>
            <a:ext cx="1584176"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pic>
        <p:nvPicPr>
          <p:cNvPr id="49" name="Google Shape;49;p11" descr="E:\002-KIMS BUSINESS\007-02-Fullslidesppt-Contents\20161228\02-edu\bulb-item2.png"/>
          <p:cNvPicPr preferRelativeResize="0"/>
          <p:nvPr/>
        </p:nvPicPr>
        <p:blipFill rotWithShape="1">
          <a:blip r:embed="rId2">
            <a:alphaModFix/>
          </a:blip>
          <a:srcRect/>
          <a:stretch/>
        </p:blipFill>
        <p:spPr>
          <a:xfrm>
            <a:off x="789484" y="938231"/>
            <a:ext cx="1584176" cy="3515958"/>
          </a:xfrm>
          <a:prstGeom prst="rect">
            <a:avLst/>
          </a:prstGeom>
          <a:noFill/>
          <a:ln>
            <a:noFill/>
          </a:ln>
        </p:spPr>
      </p:pic>
      <p:pic>
        <p:nvPicPr>
          <p:cNvPr id="50" name="Google Shape;50;p11" descr="E:\002-KIMS BUSINESS\007-02-Fullslidesppt-Contents\20161228\02-edu\bulb-item.png"/>
          <p:cNvPicPr preferRelativeResize="0"/>
          <p:nvPr/>
        </p:nvPicPr>
        <p:blipFill rotWithShape="1">
          <a:blip r:embed="rId3">
            <a:alphaModFix/>
          </a:blip>
          <a:srcRect r="50000"/>
          <a:stretch/>
        </p:blipFill>
        <p:spPr>
          <a:xfrm>
            <a:off x="789484" y="938231"/>
            <a:ext cx="792088" cy="351595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1"/>
        <p:cNvGrpSpPr/>
        <p:nvPr/>
      </p:nvGrpSpPr>
      <p:grpSpPr>
        <a:xfrm>
          <a:off x="0" y="0"/>
          <a:ext cx="0" cy="0"/>
          <a:chOff x="0" y="0"/>
          <a:chExt cx="0" cy="0"/>
        </a:xfrm>
      </p:grpSpPr>
      <p:sp>
        <p:nvSpPr>
          <p:cNvPr id="52" name="Google Shape;52;p12"/>
          <p:cNvSpPr/>
          <p:nvPr/>
        </p:nvSpPr>
        <p:spPr>
          <a:xfrm>
            <a:off x="0" y="2932113"/>
            <a:ext cx="9144000" cy="22113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53" name="Google Shape;53;p12"/>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4" name="Google Shape;54;p12"/>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a:solidFill>
                  <a:srgbClr val="3F3F3F"/>
                </a:solidFill>
                <a:latin typeface="Comic Sans MS"/>
                <a:ea typeface="Comic Sans MS"/>
                <a:cs typeface="Comic Sans MS"/>
                <a:sym typeface="Comic Sans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pic>
        <p:nvPicPr>
          <p:cNvPr id="55" name="Google Shape;55;p12" descr="D:\Fullppt\005-PNG이미지\노트북.png"/>
          <p:cNvPicPr preferRelativeResize="0"/>
          <p:nvPr/>
        </p:nvPicPr>
        <p:blipFill rotWithShape="1">
          <a:blip r:embed="rId2">
            <a:alphaModFix/>
          </a:blip>
          <a:srcRect/>
          <a:stretch/>
        </p:blipFill>
        <p:spPr>
          <a:xfrm>
            <a:off x="2555776" y="1131590"/>
            <a:ext cx="7230270" cy="3677432"/>
          </a:xfrm>
          <a:prstGeom prst="rect">
            <a:avLst/>
          </a:prstGeom>
          <a:noFill/>
          <a:ln>
            <a:noFill/>
          </a:ln>
        </p:spPr>
      </p:pic>
      <p:sp>
        <p:nvSpPr>
          <p:cNvPr id="56" name="Google Shape;56;p12"/>
          <p:cNvSpPr>
            <a:spLocks noGrp="1"/>
          </p:cNvSpPr>
          <p:nvPr>
            <p:ph type="pic" idx="3"/>
          </p:nvPr>
        </p:nvSpPr>
        <p:spPr>
          <a:xfrm>
            <a:off x="4513480" y="1626257"/>
            <a:ext cx="3465217" cy="2562605"/>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a:solidFill>
                  <a:srgbClr val="3F3F3F"/>
                </a:solidFill>
                <a:latin typeface="Comic Sans MS"/>
                <a:ea typeface="Comic Sans MS"/>
                <a:cs typeface="Comic Sans MS"/>
                <a:sym typeface="Comic Sans M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mic Sans MS"/>
                <a:ea typeface="Comic Sans MS"/>
                <a:cs typeface="Comic Sans MS"/>
                <a:sym typeface="Comic Sans M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mic Sans MS"/>
                <a:ea typeface="Comic Sans MS"/>
                <a:cs typeface="Comic Sans MS"/>
                <a:sym typeface="Comic Sans M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57" name="Google Shape;57;p12"/>
          <p:cNvSpPr/>
          <p:nvPr/>
        </p:nvSpPr>
        <p:spPr>
          <a:xfrm>
            <a:off x="467544" y="3363838"/>
            <a:ext cx="3024336" cy="100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body" idx="1"/>
          </p:nvPr>
        </p:nvSpPr>
        <p:spPr>
          <a:xfrm>
            <a:off x="3851920" y="1794902"/>
            <a:ext cx="5292080" cy="10801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C54C"/>
              </a:buClr>
              <a:buSzPts val="3200"/>
              <a:buNone/>
            </a:pPr>
            <a:r>
              <a:rPr lang="en-US" b="1">
                <a:solidFill>
                  <a:srgbClr val="FFC54C"/>
                </a:solidFill>
              </a:rPr>
              <a:t>KEY ENGLISH TEST 2</a:t>
            </a:r>
            <a:endParaRPr b="1">
              <a:solidFill>
                <a:srgbClr val="FFC54C"/>
              </a:solidFill>
            </a:endParaRPr>
          </a:p>
        </p:txBody>
      </p:sp>
      <p:sp>
        <p:nvSpPr>
          <p:cNvPr id="151" name="Google Shape;151;p27"/>
          <p:cNvSpPr txBox="1">
            <a:spLocks noGrp="1"/>
          </p:cNvSpPr>
          <p:nvPr>
            <p:ph type="body" idx="2"/>
          </p:nvPr>
        </p:nvSpPr>
        <p:spPr>
          <a:xfrm>
            <a:off x="3851772" y="2947030"/>
            <a:ext cx="5292080" cy="48881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B800"/>
              </a:buClr>
              <a:buSzPts val="1800"/>
              <a:buNone/>
            </a:pPr>
            <a:r>
              <a:rPr lang="en-US" sz="1800" b="1">
                <a:solidFill>
                  <a:srgbClr val="FFB800"/>
                </a:solidFill>
              </a:rPr>
              <a:t>SPEAKING TEST 2</a:t>
            </a:r>
            <a:endParaRPr sz="1800" b="1">
              <a:solidFill>
                <a:srgbClr val="FFB8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r>
              <a:rPr lang="en-US"/>
              <a:t>TALK ABOUT THE LIBRARY</a:t>
            </a:r>
            <a:endParaRPr/>
          </a:p>
        </p:txBody>
      </p:sp>
      <p:pic>
        <p:nvPicPr>
          <p:cNvPr id="234" name="Google Shape;234;p36"/>
          <p:cNvPicPr preferRelativeResize="0">
            <a:picLocks noGrp="1"/>
          </p:cNvPicPr>
          <p:nvPr>
            <p:ph type="pic" idx="3"/>
          </p:nvPr>
        </p:nvPicPr>
        <p:blipFill rotWithShape="1">
          <a:blip r:embed="rId3">
            <a:alphaModFix/>
          </a:blip>
          <a:srcRect t="1990" b="1990"/>
          <a:stretch/>
        </p:blipFill>
        <p:spPr>
          <a:xfrm>
            <a:off x="4513480" y="1626257"/>
            <a:ext cx="3465217" cy="2562605"/>
          </a:xfrm>
          <a:prstGeom prst="rect">
            <a:avLst/>
          </a:prstGeom>
          <a:noFill/>
          <a:ln>
            <a:noFill/>
          </a:ln>
        </p:spPr>
      </p:pic>
      <p:sp>
        <p:nvSpPr>
          <p:cNvPr id="235" name="Google Shape;235;p36"/>
          <p:cNvSpPr/>
          <p:nvPr/>
        </p:nvSpPr>
        <p:spPr>
          <a:xfrm>
            <a:off x="467544" y="3363838"/>
            <a:ext cx="3024336" cy="1008112"/>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236" name="Google Shape;236;p36"/>
          <p:cNvSpPr/>
          <p:nvPr/>
        </p:nvSpPr>
        <p:spPr>
          <a:xfrm>
            <a:off x="827584" y="1131590"/>
            <a:ext cx="3024336" cy="2880320"/>
          </a:xfrm>
          <a:prstGeom prst="cloudCallout">
            <a:avLst>
              <a:gd name="adj1" fmla="val -20833"/>
              <a:gd name="adj2" fmla="val 625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Imagine that you are the manager of the library. Introduce it, using the given information</a:t>
            </a:r>
            <a:endParaRPr sz="1800">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animEffect transition="in" filter="fade">
                                      <p:cBhvr>
                                        <p:cTn id="7" dur="1000"/>
                                        <p:tgtEl>
                                          <p:spTgt spid="2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5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animEffect transition="in" filter="fade">
                                      <p:cBhvr>
                                        <p:cTn id="17" dur="1822"/>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p:nvPr/>
        </p:nvSpPr>
        <p:spPr>
          <a:xfrm>
            <a:off x="2771800" y="2955144"/>
            <a:ext cx="5196766" cy="1776845"/>
          </a:xfrm>
          <a:prstGeom prst="flowChartProcess">
            <a:avLst/>
          </a:prstGeom>
          <a:noFill/>
          <a:ln>
            <a:noFill/>
          </a:ln>
          <a:effectLst>
            <a:outerShdw blurRad="40000" dist="23000" dir="5400000" rotWithShape="0">
              <a:srgbClr val="000000">
                <a:alpha val="34901"/>
              </a:srgbClr>
            </a:outerShdw>
          </a:effectLst>
        </p:spPr>
        <p:txBody>
          <a:bodyPr spcFirstLastPara="1" wrap="square" lIns="68550" tIns="34275" rIns="68550" bIns="34275" anchor="ctr" anchorCtr="0">
            <a:noAutofit/>
          </a:bodyPr>
          <a:lstStyle/>
          <a:p>
            <a:pPr marL="257146" marR="0" lvl="0" indent="-257146" algn="l" rtl="0">
              <a:spcBef>
                <a:spcPts val="0"/>
              </a:spcBef>
              <a:spcAft>
                <a:spcPts val="0"/>
              </a:spcAft>
              <a:buClr>
                <a:schemeClr val="dk1"/>
              </a:buClr>
              <a:buSzPts val="1800"/>
              <a:buFont typeface="Comic Sans MS"/>
              <a:buAutoNum type="arabicPeriod"/>
            </a:pPr>
            <a:r>
              <a:rPr lang="en-US" sz="1800">
                <a:solidFill>
                  <a:schemeClr val="dk1"/>
                </a:solidFill>
                <a:latin typeface="Comic Sans MS"/>
                <a:ea typeface="Comic Sans MS"/>
                <a:cs typeface="Comic Sans MS"/>
                <a:sym typeface="Comic Sans MS"/>
              </a:rPr>
              <a:t>What sports can you play in the sports club?</a:t>
            </a:r>
            <a:endParaRPr/>
          </a:p>
          <a:p>
            <a:pPr marL="257146" marR="0" lvl="0" indent="-257146" algn="l" rtl="0">
              <a:spcBef>
                <a:spcPts val="0"/>
              </a:spcBef>
              <a:spcAft>
                <a:spcPts val="0"/>
              </a:spcAft>
              <a:buClr>
                <a:schemeClr val="dk1"/>
              </a:buClr>
              <a:buSzPts val="1800"/>
              <a:buFont typeface="Comic Sans MS"/>
              <a:buAutoNum type="arabicPeriod"/>
            </a:pPr>
            <a:r>
              <a:rPr lang="en-US" sz="1800">
                <a:solidFill>
                  <a:schemeClr val="dk1"/>
                </a:solidFill>
                <a:latin typeface="Comic Sans MS"/>
                <a:ea typeface="Comic Sans MS"/>
                <a:cs typeface="Comic Sans MS"/>
                <a:sym typeface="Comic Sans MS"/>
              </a:rPr>
              <a:t>What is its address?</a:t>
            </a:r>
            <a:endParaRPr/>
          </a:p>
          <a:p>
            <a:pPr marL="257146" marR="0" lvl="0" indent="-257146" algn="l" rtl="0">
              <a:spcBef>
                <a:spcPts val="0"/>
              </a:spcBef>
              <a:spcAft>
                <a:spcPts val="0"/>
              </a:spcAft>
              <a:buClr>
                <a:schemeClr val="dk1"/>
              </a:buClr>
              <a:buSzPts val="1800"/>
              <a:buFont typeface="Comic Sans MS"/>
              <a:buAutoNum type="arabicPeriod"/>
            </a:pPr>
            <a:r>
              <a:rPr lang="en-US" sz="1800">
                <a:solidFill>
                  <a:schemeClr val="dk1"/>
                </a:solidFill>
                <a:latin typeface="Comic Sans MS"/>
                <a:ea typeface="Comic Sans MS"/>
                <a:cs typeface="Comic Sans MS"/>
                <a:sym typeface="Comic Sans MS"/>
              </a:rPr>
              <a:t>Is this sports club for people of all ages?</a:t>
            </a:r>
            <a:endParaRPr/>
          </a:p>
          <a:p>
            <a:pPr marL="257146" marR="0" lvl="0" indent="-257146" algn="l" rtl="0">
              <a:spcBef>
                <a:spcPts val="0"/>
              </a:spcBef>
              <a:spcAft>
                <a:spcPts val="0"/>
              </a:spcAft>
              <a:buClr>
                <a:schemeClr val="dk1"/>
              </a:buClr>
              <a:buSzPts val="1800"/>
              <a:buFont typeface="Comic Sans MS"/>
              <a:buAutoNum type="arabicPeriod"/>
            </a:pPr>
            <a:r>
              <a:rPr lang="en-US" sz="1800">
                <a:solidFill>
                  <a:schemeClr val="dk1"/>
                </a:solidFill>
                <a:latin typeface="Comic Sans MS"/>
                <a:ea typeface="Comic Sans MS"/>
                <a:cs typeface="Comic Sans MS"/>
                <a:sym typeface="Comic Sans MS"/>
              </a:rPr>
              <a:t>How much does it cost a week?</a:t>
            </a:r>
            <a:endParaRPr/>
          </a:p>
          <a:p>
            <a:pPr marL="257146" marR="0" lvl="0" indent="-257146" algn="l" rtl="0">
              <a:spcBef>
                <a:spcPts val="0"/>
              </a:spcBef>
              <a:spcAft>
                <a:spcPts val="0"/>
              </a:spcAft>
              <a:buClr>
                <a:schemeClr val="dk1"/>
              </a:buClr>
              <a:buSzPts val="1800"/>
              <a:buFont typeface="Comic Sans MS"/>
              <a:buAutoNum type="arabicPeriod"/>
            </a:pPr>
            <a:r>
              <a:rPr lang="en-US" sz="1800">
                <a:solidFill>
                  <a:schemeClr val="dk1"/>
                </a:solidFill>
                <a:latin typeface="Comic Sans MS"/>
                <a:ea typeface="Comic Sans MS"/>
                <a:cs typeface="Comic Sans MS"/>
                <a:sym typeface="Comic Sans MS"/>
              </a:rPr>
              <a:t>When does it open?</a:t>
            </a:r>
            <a:endParaRPr sz="1800">
              <a:solidFill>
                <a:schemeClr val="dk1"/>
              </a:solidFill>
              <a:latin typeface="Comic Sans MS"/>
              <a:ea typeface="Comic Sans MS"/>
              <a:cs typeface="Comic Sans MS"/>
              <a:sym typeface="Comic Sans MS"/>
            </a:endParaRPr>
          </a:p>
          <a:p>
            <a:pPr marL="257146" marR="0" lvl="0" indent="-142846" algn="l" rtl="0">
              <a:spcBef>
                <a:spcPts val="0"/>
              </a:spcBef>
              <a:spcAft>
                <a:spcPts val="0"/>
              </a:spcAft>
              <a:buClr>
                <a:schemeClr val="dk1"/>
              </a:buClr>
              <a:buSzPts val="1800"/>
              <a:buFont typeface="Comic Sans MS"/>
              <a:buNone/>
            </a:pPr>
            <a:endParaRPr sz="1800">
              <a:solidFill>
                <a:schemeClr val="dk1"/>
              </a:solidFill>
              <a:latin typeface="Comic Sans MS"/>
              <a:ea typeface="Comic Sans MS"/>
              <a:cs typeface="Comic Sans MS"/>
              <a:sym typeface="Comic Sans MS"/>
            </a:endParaRPr>
          </a:p>
        </p:txBody>
      </p:sp>
      <p:pic>
        <p:nvPicPr>
          <p:cNvPr id="243" name="Google Shape;243;p37"/>
          <p:cNvPicPr preferRelativeResize="0"/>
          <p:nvPr/>
        </p:nvPicPr>
        <p:blipFill rotWithShape="1">
          <a:blip r:embed="rId3">
            <a:alphaModFix/>
          </a:blip>
          <a:srcRect/>
          <a:stretch/>
        </p:blipFill>
        <p:spPr>
          <a:xfrm>
            <a:off x="1604961" y="22528"/>
            <a:ext cx="3659645" cy="2837253"/>
          </a:xfrm>
          <a:prstGeom prst="rect">
            <a:avLst/>
          </a:prstGeom>
          <a:noFill/>
          <a:ln>
            <a:noFill/>
          </a:ln>
        </p:spPr>
      </p:pic>
      <p:pic>
        <p:nvPicPr>
          <p:cNvPr id="244" name="Google Shape;244;p37"/>
          <p:cNvPicPr preferRelativeResize="0"/>
          <p:nvPr/>
        </p:nvPicPr>
        <p:blipFill rotWithShape="1">
          <a:blip r:embed="rId4">
            <a:alphaModFix/>
          </a:blip>
          <a:srcRect/>
          <a:stretch/>
        </p:blipFill>
        <p:spPr>
          <a:xfrm>
            <a:off x="5264606" y="22528"/>
            <a:ext cx="3670696" cy="28372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1">
                                            <p:txEl>
                                              <p:pRg st="0" end="0"/>
                                            </p:txEl>
                                          </p:spTgt>
                                        </p:tgtEl>
                                        <p:attrNameLst>
                                          <p:attrName>style.visibility</p:attrName>
                                        </p:attrNameLst>
                                      </p:cBhvr>
                                      <p:to>
                                        <p:strVal val="visible"/>
                                      </p:to>
                                    </p:set>
                                    <p:anim calcmode="lin" valueType="num">
                                      <p:cBhvr additive="base">
                                        <p:cTn id="15" dur="500"/>
                                        <p:tgtEl>
                                          <p:spTgt spid="2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1">
                                            <p:txEl>
                                              <p:pRg st="1" end="1"/>
                                            </p:txEl>
                                          </p:spTgt>
                                        </p:tgtEl>
                                        <p:attrNameLst>
                                          <p:attrName>style.visibility</p:attrName>
                                        </p:attrNameLst>
                                      </p:cBhvr>
                                      <p:to>
                                        <p:strVal val="visible"/>
                                      </p:to>
                                    </p:set>
                                    <p:anim calcmode="lin" valueType="num">
                                      <p:cBhvr additive="base">
                                        <p:cTn id="20" dur="500"/>
                                        <p:tgtEl>
                                          <p:spTgt spid="2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1">
                                            <p:txEl>
                                              <p:pRg st="2" end="2"/>
                                            </p:txEl>
                                          </p:spTgt>
                                        </p:tgtEl>
                                        <p:attrNameLst>
                                          <p:attrName>style.visibility</p:attrName>
                                        </p:attrNameLst>
                                      </p:cBhvr>
                                      <p:to>
                                        <p:strVal val="visible"/>
                                      </p:to>
                                    </p:set>
                                    <p:anim calcmode="lin" valueType="num">
                                      <p:cBhvr additive="base">
                                        <p:cTn id="25" dur="500"/>
                                        <p:tgtEl>
                                          <p:spTgt spid="2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1">
                                            <p:txEl>
                                              <p:pRg st="3" end="3"/>
                                            </p:txEl>
                                          </p:spTgt>
                                        </p:tgtEl>
                                        <p:attrNameLst>
                                          <p:attrName>style.visibility</p:attrName>
                                        </p:attrNameLst>
                                      </p:cBhvr>
                                      <p:to>
                                        <p:strVal val="visible"/>
                                      </p:to>
                                    </p:set>
                                    <p:anim calcmode="lin" valueType="num">
                                      <p:cBhvr additive="base">
                                        <p:cTn id="30" dur="500"/>
                                        <p:tgtEl>
                                          <p:spTgt spid="24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41">
                                            <p:txEl>
                                              <p:pRg st="4" end="4"/>
                                            </p:txEl>
                                          </p:spTgt>
                                        </p:tgtEl>
                                        <p:attrNameLst>
                                          <p:attrName>style.visibility</p:attrName>
                                        </p:attrNameLst>
                                      </p:cBhvr>
                                      <p:to>
                                        <p:strVal val="visible"/>
                                      </p:to>
                                    </p:set>
                                    <p:anim calcmode="lin" valueType="num">
                                      <p:cBhvr additive="base">
                                        <p:cTn id="35" dur="500"/>
                                        <p:tgtEl>
                                          <p:spTgt spid="24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41">
                                            <p:txEl>
                                              <p:pRg st="5" end="5"/>
                                            </p:txEl>
                                          </p:spTgt>
                                        </p:tgtEl>
                                        <p:attrNameLst>
                                          <p:attrName>style.visibility</p:attrName>
                                        </p:attrNameLst>
                                      </p:cBhvr>
                                      <p:to>
                                        <p:strVal val="visible"/>
                                      </p:to>
                                    </p:set>
                                    <p:anim calcmode="lin" valueType="num">
                                      <p:cBhvr additive="base">
                                        <p:cTn id="40" dur="500"/>
                                        <p:tgtEl>
                                          <p:spTgt spid="2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2123728" y="169206"/>
            <a:ext cx="3049588" cy="59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36600"/>
              </a:buClr>
              <a:buSzPts val="2400"/>
              <a:buFont typeface="Comic Sans MS"/>
              <a:buNone/>
            </a:pPr>
            <a:r>
              <a:rPr lang="en-US" sz="2400" b="1" i="0" u="none" strike="noStrike" cap="none">
                <a:solidFill>
                  <a:srgbClr val="C36600"/>
                </a:solidFill>
                <a:latin typeface="Comic Sans MS"/>
                <a:ea typeface="Comic Sans MS"/>
                <a:cs typeface="Comic Sans MS"/>
                <a:sym typeface="Comic Sans MS"/>
              </a:rPr>
              <a:t>KET SPEAKING</a:t>
            </a:r>
            <a:endParaRPr sz="2400" b="1" cap="none">
              <a:solidFill>
                <a:srgbClr val="C36600"/>
              </a:solidFill>
              <a:latin typeface="Comic Sans MS"/>
              <a:ea typeface="Comic Sans MS"/>
              <a:cs typeface="Comic Sans MS"/>
              <a:sym typeface="Comic Sans MS"/>
            </a:endParaRPr>
          </a:p>
        </p:txBody>
      </p:sp>
      <p:sp>
        <p:nvSpPr>
          <p:cNvPr id="157" name="Google Shape;157;p28"/>
          <p:cNvSpPr txBox="1">
            <a:spLocks noGrp="1"/>
          </p:cNvSpPr>
          <p:nvPr>
            <p:ph type="body" idx="1"/>
          </p:nvPr>
        </p:nvSpPr>
        <p:spPr>
          <a:xfrm>
            <a:off x="1597025" y="757238"/>
            <a:ext cx="7546975" cy="3254375"/>
          </a:xfrm>
          <a:prstGeom prst="rect">
            <a:avLst/>
          </a:prstGeom>
          <a:noFill/>
          <a:ln>
            <a:noFill/>
          </a:ln>
        </p:spPr>
        <p:txBody>
          <a:bodyPr spcFirstLastPara="1" wrap="square" lIns="91425" tIns="45700" rIns="91425" bIns="45700" anchor="t" anchorCtr="0">
            <a:noAutofit/>
          </a:bodyPr>
          <a:lstStyle/>
          <a:p>
            <a:pPr marL="34286" marR="0" lvl="0" indent="0" algn="l" rtl="0">
              <a:spcBef>
                <a:spcPts val="0"/>
              </a:spcBef>
              <a:spcAft>
                <a:spcPts val="0"/>
              </a:spcAft>
              <a:buClr>
                <a:schemeClr val="dk1"/>
              </a:buClr>
              <a:buSzPts val="1600"/>
              <a:buFont typeface="Arial"/>
              <a:buNone/>
            </a:pPr>
            <a:r>
              <a:rPr lang="en-US" sz="1600" b="1" i="0" u="none" strike="noStrike" cap="none">
                <a:solidFill>
                  <a:schemeClr val="dk1"/>
                </a:solidFill>
                <a:latin typeface="Comic Sans MS"/>
                <a:ea typeface="Comic Sans MS"/>
                <a:cs typeface="Comic Sans MS"/>
                <a:sym typeface="Comic Sans MS"/>
              </a:rPr>
              <a:t>Time allowed</a:t>
            </a:r>
            <a:r>
              <a:rPr lang="en-US" sz="1600" b="0" i="0" u="none" strike="noStrike" cap="none">
                <a:solidFill>
                  <a:schemeClr val="dk1"/>
                </a:solidFill>
                <a:latin typeface="Comic Sans MS"/>
                <a:ea typeface="Comic Sans MS"/>
                <a:cs typeface="Comic Sans MS"/>
                <a:sym typeface="Comic Sans MS"/>
              </a:rPr>
              <a:t> - 8-10 minutes</a:t>
            </a:r>
            <a:endParaRPr/>
          </a:p>
          <a:p>
            <a:pPr marL="342900" marR="0" lvl="0" indent="-342900" algn="l" rtl="0">
              <a:spcBef>
                <a:spcPts val="0"/>
              </a:spcBef>
              <a:spcAft>
                <a:spcPts val="0"/>
              </a:spcAft>
              <a:buClr>
                <a:schemeClr val="dk1"/>
              </a:buClr>
              <a:buSzPts val="1600"/>
              <a:buFont typeface="Arial"/>
              <a:buChar char="•"/>
            </a:pPr>
            <a:r>
              <a:rPr lang="en-US" sz="1600" b="0" i="0" u="none" strike="noStrike" cap="none">
                <a:solidFill>
                  <a:schemeClr val="dk1"/>
                </a:solidFill>
                <a:latin typeface="Comic Sans MS"/>
                <a:ea typeface="Comic Sans MS"/>
                <a:cs typeface="Comic Sans MS"/>
                <a:sym typeface="Comic Sans MS"/>
              </a:rPr>
              <a:t>Normally you will do the speaking test with another candidate. The two of you will meet two examiners. One of the examiners will talk to you, the other does not particpate in the conversations.</a:t>
            </a:r>
            <a:endParaRPr/>
          </a:p>
          <a:p>
            <a:pPr marL="342900" marR="0" lvl="0" indent="-342900" algn="l" rtl="0">
              <a:spcBef>
                <a:spcPts val="0"/>
              </a:spcBef>
              <a:spcAft>
                <a:spcPts val="0"/>
              </a:spcAft>
              <a:buClr>
                <a:schemeClr val="dk1"/>
              </a:buClr>
              <a:buSzPts val="1600"/>
              <a:buFont typeface="Arial"/>
              <a:buChar char="•"/>
            </a:pPr>
            <a:r>
              <a:rPr lang="en-US" sz="1600" b="0" i="0" u="none" strike="noStrike" cap="none">
                <a:solidFill>
                  <a:schemeClr val="dk1"/>
                </a:solidFill>
                <a:latin typeface="Comic Sans MS"/>
                <a:ea typeface="Comic Sans MS"/>
                <a:cs typeface="Comic Sans MS"/>
                <a:sym typeface="Comic Sans MS"/>
              </a:rPr>
              <a:t>There are two parts to the speaking test:</a:t>
            </a:r>
            <a:endParaRPr/>
          </a:p>
          <a:p>
            <a:pPr marL="342900" marR="0" lvl="0" indent="-342900" algn="l" rtl="0">
              <a:spcBef>
                <a:spcPts val="0"/>
              </a:spcBef>
              <a:spcAft>
                <a:spcPts val="0"/>
              </a:spcAft>
              <a:buClr>
                <a:schemeClr val="dk1"/>
              </a:buClr>
              <a:buSzPts val="1600"/>
              <a:buFont typeface="Arial"/>
              <a:buChar char="•"/>
            </a:pPr>
            <a:r>
              <a:rPr lang="en-US" sz="1600" b="0" i="0" u="none" strike="noStrike" cap="none">
                <a:solidFill>
                  <a:schemeClr val="dk1"/>
                </a:solidFill>
                <a:latin typeface="Comic Sans MS"/>
                <a:ea typeface="Comic Sans MS"/>
                <a:cs typeface="Comic Sans MS"/>
                <a:sym typeface="Comic Sans MS"/>
              </a:rPr>
              <a:t>Speaking part 1: short questions and answers between you and the examiner</a:t>
            </a:r>
            <a:endParaRPr/>
          </a:p>
          <a:p>
            <a:pPr marL="342900" marR="0" lvl="0" indent="-342900" algn="l" rtl="0">
              <a:spcBef>
                <a:spcPts val="0"/>
              </a:spcBef>
              <a:spcAft>
                <a:spcPts val="0"/>
              </a:spcAft>
              <a:buClr>
                <a:schemeClr val="dk1"/>
              </a:buClr>
              <a:buSzPts val="1600"/>
              <a:buFont typeface="Arial"/>
              <a:buChar char="•"/>
            </a:pPr>
            <a:r>
              <a:rPr lang="en-US" sz="1600" b="0" i="0" u="none" strike="noStrike" cap="none">
                <a:solidFill>
                  <a:schemeClr val="dk1"/>
                </a:solidFill>
                <a:latin typeface="Comic Sans MS"/>
                <a:ea typeface="Comic Sans MS"/>
                <a:cs typeface="Comic Sans MS"/>
                <a:sym typeface="Comic Sans MS"/>
              </a:rPr>
              <a:t>Speaking part 2: the examiner gives you some information or a card with some ideas for questions. You have to talk with the other candidate and ask or answer questions.</a:t>
            </a:r>
            <a:br>
              <a:rPr lang="en-US" sz="1600" b="0" i="0" u="none" strike="noStrike" cap="none">
                <a:solidFill>
                  <a:schemeClr val="dk1"/>
                </a:solidFill>
                <a:latin typeface="Comic Sans MS"/>
                <a:ea typeface="Comic Sans MS"/>
                <a:cs typeface="Comic Sans MS"/>
                <a:sym typeface="Comic Sans MS"/>
              </a:rPr>
            </a:br>
            <a:r>
              <a:rPr lang="en-US" sz="1600" b="1" i="0" u="none" strike="noStrike" cap="none">
                <a:solidFill>
                  <a:schemeClr val="dk1"/>
                </a:solidFill>
                <a:latin typeface="Comic Sans MS"/>
                <a:ea typeface="Comic Sans MS"/>
                <a:cs typeface="Comic Sans MS"/>
                <a:sym typeface="Comic Sans MS"/>
              </a:rPr>
              <a:t>How to prepare for KET Speaking</a:t>
            </a:r>
            <a:endParaRPr sz="1600" b="0" i="0" u="none" strike="noStrike" cap="none">
              <a:solidFill>
                <a:schemeClr val="dk1"/>
              </a:solidFill>
              <a:latin typeface="Comic Sans MS"/>
              <a:ea typeface="Comic Sans MS"/>
              <a:cs typeface="Comic Sans MS"/>
              <a:sym typeface="Comic Sans MS"/>
            </a:endParaRPr>
          </a:p>
          <a:p>
            <a:pPr marL="342900" marR="0" lvl="0" indent="-342900" algn="l" rtl="0">
              <a:spcBef>
                <a:spcPts val="0"/>
              </a:spcBef>
              <a:spcAft>
                <a:spcPts val="0"/>
              </a:spcAft>
              <a:buClr>
                <a:schemeClr val="dk1"/>
              </a:buClr>
              <a:buSzPts val="1600"/>
              <a:buFont typeface="Arial"/>
              <a:buChar char="•"/>
            </a:pPr>
            <a:r>
              <a:rPr lang="en-US" sz="1600" b="0" i="0" u="none" strike="noStrike" cap="none">
                <a:solidFill>
                  <a:schemeClr val="dk1"/>
                </a:solidFill>
                <a:latin typeface="Comic Sans MS"/>
                <a:ea typeface="Comic Sans MS"/>
                <a:cs typeface="Comic Sans MS"/>
                <a:sym typeface="Comic Sans MS"/>
              </a:rPr>
              <a:t>Speak as much as you can, with your friends</a:t>
            </a:r>
            <a:endParaRPr/>
          </a:p>
          <a:p>
            <a:pPr marL="342900" marR="0" lvl="0" indent="-342900" algn="l" rtl="0">
              <a:spcBef>
                <a:spcPts val="0"/>
              </a:spcBef>
              <a:spcAft>
                <a:spcPts val="0"/>
              </a:spcAft>
              <a:buClr>
                <a:schemeClr val="dk1"/>
              </a:buClr>
              <a:buSzPts val="1600"/>
              <a:buFont typeface="Arial"/>
              <a:buChar char="•"/>
            </a:pPr>
            <a:r>
              <a:rPr lang="en-US" sz="1600" b="0" i="0" u="none" strike="noStrike" cap="none">
                <a:solidFill>
                  <a:schemeClr val="dk1"/>
                </a:solidFill>
                <a:latin typeface="Comic Sans MS"/>
                <a:ea typeface="Comic Sans MS"/>
                <a:cs typeface="Comic Sans MS"/>
                <a:sym typeface="Comic Sans MS"/>
              </a:rPr>
              <a:t>Practise asking and asnwering questions about daily life</a:t>
            </a:r>
            <a:endParaRPr/>
          </a:p>
          <a:p>
            <a:pPr marL="342900" marR="0" lvl="0" indent="-342900" algn="l" rtl="0">
              <a:spcBef>
                <a:spcPts val="0"/>
              </a:spcBef>
              <a:spcAft>
                <a:spcPts val="0"/>
              </a:spcAft>
              <a:buClr>
                <a:schemeClr val="dk1"/>
              </a:buClr>
              <a:buSzPts val="1600"/>
              <a:buFont typeface="Arial"/>
              <a:buChar char="•"/>
            </a:pPr>
            <a:r>
              <a:rPr lang="en-US" sz="1600" b="0" i="0" u="none" strike="noStrike" cap="none">
                <a:solidFill>
                  <a:schemeClr val="dk1"/>
                </a:solidFill>
                <a:latin typeface="Comic Sans MS"/>
                <a:ea typeface="Comic Sans MS"/>
                <a:cs typeface="Comic Sans MS"/>
                <a:sym typeface="Comic Sans MS"/>
              </a:rPr>
              <a:t>Practise giving information about yourself</a:t>
            </a:r>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7">
                                            <p:txEl>
                                              <p:pRg st="0" end="0"/>
                                            </p:txEl>
                                          </p:spTgt>
                                        </p:tgtEl>
                                        <p:attrNameLst>
                                          <p:attrName>style.visibility</p:attrName>
                                        </p:attrNameLst>
                                      </p:cBhvr>
                                      <p:to>
                                        <p:strVal val="visible"/>
                                      </p:to>
                                    </p:set>
                                    <p:anim calcmode="lin" valueType="num">
                                      <p:cBhvr additive="base">
                                        <p:cTn id="12" dur="500"/>
                                        <p:tgtEl>
                                          <p:spTgt spid="1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7">
                                            <p:txEl>
                                              <p:pRg st="1" end="1"/>
                                            </p:txEl>
                                          </p:spTgt>
                                        </p:tgtEl>
                                        <p:attrNameLst>
                                          <p:attrName>style.visibility</p:attrName>
                                        </p:attrNameLst>
                                      </p:cBhvr>
                                      <p:to>
                                        <p:strVal val="visible"/>
                                      </p:to>
                                    </p:set>
                                    <p:anim calcmode="lin" valueType="num">
                                      <p:cBhvr additive="base">
                                        <p:cTn id="17" dur="500"/>
                                        <p:tgtEl>
                                          <p:spTgt spid="1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7">
                                            <p:txEl>
                                              <p:pRg st="2" end="2"/>
                                            </p:txEl>
                                          </p:spTgt>
                                        </p:tgtEl>
                                        <p:attrNameLst>
                                          <p:attrName>style.visibility</p:attrName>
                                        </p:attrNameLst>
                                      </p:cBhvr>
                                      <p:to>
                                        <p:strVal val="visible"/>
                                      </p:to>
                                    </p:set>
                                    <p:anim calcmode="lin" valueType="num">
                                      <p:cBhvr additive="base">
                                        <p:cTn id="22" dur="500"/>
                                        <p:tgtEl>
                                          <p:spTgt spid="1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7">
                                            <p:txEl>
                                              <p:pRg st="3" end="3"/>
                                            </p:txEl>
                                          </p:spTgt>
                                        </p:tgtEl>
                                        <p:attrNameLst>
                                          <p:attrName>style.visibility</p:attrName>
                                        </p:attrNameLst>
                                      </p:cBhvr>
                                      <p:to>
                                        <p:strVal val="visible"/>
                                      </p:to>
                                    </p:set>
                                    <p:anim calcmode="lin" valueType="num">
                                      <p:cBhvr additive="base">
                                        <p:cTn id="27" dur="500"/>
                                        <p:tgtEl>
                                          <p:spTgt spid="15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7">
                                            <p:txEl>
                                              <p:pRg st="4" end="4"/>
                                            </p:txEl>
                                          </p:spTgt>
                                        </p:tgtEl>
                                        <p:attrNameLst>
                                          <p:attrName>style.visibility</p:attrName>
                                        </p:attrNameLst>
                                      </p:cBhvr>
                                      <p:to>
                                        <p:strVal val="visible"/>
                                      </p:to>
                                    </p:set>
                                    <p:anim calcmode="lin" valueType="num">
                                      <p:cBhvr additive="base">
                                        <p:cTn id="32" dur="500"/>
                                        <p:tgtEl>
                                          <p:spTgt spid="15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7">
                                            <p:txEl>
                                              <p:pRg st="5" end="5"/>
                                            </p:txEl>
                                          </p:spTgt>
                                        </p:tgtEl>
                                        <p:attrNameLst>
                                          <p:attrName>style.visibility</p:attrName>
                                        </p:attrNameLst>
                                      </p:cBhvr>
                                      <p:to>
                                        <p:strVal val="visible"/>
                                      </p:to>
                                    </p:set>
                                    <p:anim calcmode="lin" valueType="num">
                                      <p:cBhvr additive="base">
                                        <p:cTn id="37" dur="500"/>
                                        <p:tgtEl>
                                          <p:spTgt spid="15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7">
                                            <p:txEl>
                                              <p:pRg st="6" end="6"/>
                                            </p:txEl>
                                          </p:spTgt>
                                        </p:tgtEl>
                                        <p:attrNameLst>
                                          <p:attrName>style.visibility</p:attrName>
                                        </p:attrNameLst>
                                      </p:cBhvr>
                                      <p:to>
                                        <p:strVal val="visible"/>
                                      </p:to>
                                    </p:set>
                                    <p:anim calcmode="lin" valueType="num">
                                      <p:cBhvr additive="base">
                                        <p:cTn id="42" dur="500"/>
                                        <p:tgtEl>
                                          <p:spTgt spid="15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7">
                                            <p:txEl>
                                              <p:pRg st="7" end="7"/>
                                            </p:txEl>
                                          </p:spTgt>
                                        </p:tgtEl>
                                        <p:attrNameLst>
                                          <p:attrName>style.visibility</p:attrName>
                                        </p:attrNameLst>
                                      </p:cBhvr>
                                      <p:to>
                                        <p:strVal val="visible"/>
                                      </p:to>
                                    </p:set>
                                    <p:anim calcmode="lin" valueType="num">
                                      <p:cBhvr additive="base">
                                        <p:cTn id="47" dur="500"/>
                                        <p:tgtEl>
                                          <p:spTgt spid="1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body" idx="1"/>
          </p:nvPr>
        </p:nvSpPr>
        <p:spPr>
          <a:xfrm>
            <a:off x="1115615" y="411243"/>
            <a:ext cx="8028385" cy="252054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2000"/>
              <a:buNone/>
            </a:pPr>
            <a:r>
              <a:rPr lang="en-US" sz="2000"/>
              <a:t>Do you like reading?</a:t>
            </a:r>
            <a:endParaRPr sz="2000"/>
          </a:p>
          <a:p>
            <a:pPr marL="0" lvl="0" indent="0" algn="l" rtl="0">
              <a:spcBef>
                <a:spcPts val="400"/>
              </a:spcBef>
              <a:spcAft>
                <a:spcPts val="0"/>
              </a:spcAft>
              <a:buClr>
                <a:srgbClr val="3F3F3F"/>
              </a:buClr>
              <a:buSzPts val="2000"/>
              <a:buNone/>
            </a:pPr>
            <a:r>
              <a:rPr lang="en-US" sz="2000"/>
              <a:t>What sort of books do you like? </a:t>
            </a:r>
            <a:endParaRPr/>
          </a:p>
          <a:p>
            <a:pPr marL="0" lvl="0" indent="0" algn="l" rtl="0">
              <a:spcBef>
                <a:spcPts val="400"/>
              </a:spcBef>
              <a:spcAft>
                <a:spcPts val="0"/>
              </a:spcAft>
              <a:buClr>
                <a:srgbClr val="3F3F3F"/>
              </a:buClr>
              <a:buSzPts val="2000"/>
              <a:buNone/>
            </a:pPr>
            <a:r>
              <a:rPr lang="en-US" sz="2000"/>
              <a:t>Do you often read books in your free time? </a:t>
            </a:r>
            <a:endParaRPr/>
          </a:p>
          <a:p>
            <a:pPr marL="0" lvl="0" indent="0" algn="l" rtl="0">
              <a:spcBef>
                <a:spcPts val="400"/>
              </a:spcBef>
              <a:spcAft>
                <a:spcPts val="0"/>
              </a:spcAft>
              <a:buClr>
                <a:srgbClr val="3F3F3F"/>
              </a:buClr>
              <a:buSzPts val="2000"/>
              <a:buNone/>
            </a:pPr>
            <a:r>
              <a:rPr lang="en-US" sz="2000"/>
              <a:t>Where do you often buy books?</a:t>
            </a:r>
            <a:endParaRPr/>
          </a:p>
          <a:p>
            <a:pPr marL="0" lvl="0" indent="0" algn="l" rtl="0">
              <a:spcBef>
                <a:spcPts val="400"/>
              </a:spcBef>
              <a:spcAft>
                <a:spcPts val="0"/>
              </a:spcAft>
              <a:buClr>
                <a:srgbClr val="3F3F3F"/>
              </a:buClr>
              <a:buSzPts val="2000"/>
              <a:buNone/>
            </a:pPr>
            <a:r>
              <a:rPr lang="en-US" sz="2000"/>
              <a:t>Have you ever read an e-book?</a:t>
            </a:r>
            <a:endParaRPr sz="2000"/>
          </a:p>
          <a:p>
            <a:pPr marL="0" lvl="0" indent="0" algn="l" rtl="0">
              <a:spcBef>
                <a:spcPts val="400"/>
              </a:spcBef>
              <a:spcAft>
                <a:spcPts val="0"/>
              </a:spcAft>
              <a:buClr>
                <a:srgbClr val="3F3F3F"/>
              </a:buClr>
              <a:buSzPts val="2000"/>
              <a:buNone/>
            </a:pPr>
            <a:r>
              <a:rPr lang="en-US" sz="2000"/>
              <a:t>Talk about your favorite book that you have read</a:t>
            </a:r>
            <a:endParaRPr sz="2000"/>
          </a:p>
          <a:p>
            <a:pPr marL="0" lvl="0" indent="0" algn="l" rtl="0">
              <a:spcBef>
                <a:spcPts val="400"/>
              </a:spcBef>
              <a:spcAft>
                <a:spcPts val="0"/>
              </a:spcAft>
              <a:buClr>
                <a:srgbClr val="3F3F3F"/>
              </a:buClr>
              <a:buSzPts val="2000"/>
              <a:buNone/>
            </a:pPr>
            <a:endParaRPr sz="2000"/>
          </a:p>
        </p:txBody>
      </p:sp>
      <p:sp>
        <p:nvSpPr>
          <p:cNvPr id="164" name="Google Shape;164;p29"/>
          <p:cNvSpPr txBox="1">
            <a:spLocks noGrp="1"/>
          </p:cNvSpPr>
          <p:nvPr>
            <p:ph type="title"/>
          </p:nvPr>
        </p:nvSpPr>
        <p:spPr>
          <a:xfrm>
            <a:off x="3707904" y="4083918"/>
            <a:ext cx="3552825" cy="857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6600"/>
              </a:buClr>
              <a:buSzPts val="4400"/>
              <a:buFont typeface="Comic Sans MS"/>
              <a:buNone/>
            </a:pPr>
            <a:r>
              <a:rPr lang="en-US" sz="4400" b="1" cap="none">
                <a:solidFill>
                  <a:srgbClr val="C36600"/>
                </a:solidFill>
                <a:latin typeface="Comic Sans MS"/>
                <a:ea typeface="Comic Sans MS"/>
                <a:cs typeface="Comic Sans MS"/>
                <a:sym typeface="Comic Sans MS"/>
              </a:rPr>
              <a:t>PART 1: </a:t>
            </a:r>
            <a:endParaRPr sz="4400" b="1" cap="none">
              <a:solidFill>
                <a:srgbClr val="C36600"/>
              </a:solidFill>
              <a:latin typeface="Comic Sans MS"/>
              <a:ea typeface="Comic Sans MS"/>
              <a:cs typeface="Comic Sans MS"/>
              <a:sym typeface="Comic Sans MS"/>
            </a:endParaRPr>
          </a:p>
        </p:txBody>
      </p:sp>
      <p:sp>
        <p:nvSpPr>
          <p:cNvPr id="166" name="Google Shape;166;p29"/>
          <p:cNvSpPr/>
          <p:nvPr/>
        </p:nvSpPr>
        <p:spPr>
          <a:xfrm>
            <a:off x="5246980" y="15199"/>
            <a:ext cx="2808312" cy="792088"/>
          </a:xfrm>
          <a:prstGeom prst="roundRect">
            <a:avLst>
              <a:gd name="adj" fmla="val 16667"/>
            </a:avLst>
          </a:prstGeom>
          <a:gradFill>
            <a:gsLst>
              <a:gs pos="0">
                <a:srgbClr val="98F6FF"/>
              </a:gs>
              <a:gs pos="35000">
                <a:srgbClr val="B8F7FF"/>
              </a:gs>
              <a:gs pos="100000">
                <a:srgbClr val="E1FDFF"/>
              </a:gs>
            </a:gsLst>
            <a:lin ang="16200000" scaled="0"/>
          </a:gradFill>
          <a:ln w="9525" cap="flat" cmpd="sng">
            <a:solidFill>
              <a:srgbClr val="2CABB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C00000"/>
                </a:solidFill>
                <a:latin typeface="Comic Sans MS"/>
                <a:ea typeface="Comic Sans MS"/>
                <a:cs typeface="Comic Sans MS"/>
                <a:sym typeface="Comic Sans MS"/>
              </a:rPr>
              <a:t>Remember to add more details to your answer to make it longer</a:t>
            </a:r>
            <a:endParaRPr sz="1800">
              <a:solidFill>
                <a:srgbClr val="C00000"/>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
                                            <p:txEl>
                                              <p:pRg st="0" end="0"/>
                                            </p:txEl>
                                          </p:spTgt>
                                        </p:tgtEl>
                                        <p:attrNameLst>
                                          <p:attrName>style.visibility</p:attrName>
                                        </p:attrNameLst>
                                      </p:cBhvr>
                                      <p:to>
                                        <p:strVal val="visible"/>
                                      </p:to>
                                    </p:set>
                                    <p:anim calcmode="lin" valueType="num">
                                      <p:cBhvr additive="base">
                                        <p:cTn id="12" dur="500"/>
                                        <p:tgtEl>
                                          <p:spTgt spid="1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3">
                                            <p:txEl>
                                              <p:pRg st="1" end="1"/>
                                            </p:txEl>
                                          </p:spTgt>
                                        </p:tgtEl>
                                        <p:attrNameLst>
                                          <p:attrName>style.visibility</p:attrName>
                                        </p:attrNameLst>
                                      </p:cBhvr>
                                      <p:to>
                                        <p:strVal val="visible"/>
                                      </p:to>
                                    </p:set>
                                    <p:anim calcmode="lin" valueType="num">
                                      <p:cBhvr additive="base">
                                        <p:cTn id="17" dur="500"/>
                                        <p:tgtEl>
                                          <p:spTgt spid="1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3">
                                            <p:txEl>
                                              <p:pRg st="2" end="2"/>
                                            </p:txEl>
                                          </p:spTgt>
                                        </p:tgtEl>
                                        <p:attrNameLst>
                                          <p:attrName>style.visibility</p:attrName>
                                        </p:attrNameLst>
                                      </p:cBhvr>
                                      <p:to>
                                        <p:strVal val="visible"/>
                                      </p:to>
                                    </p:set>
                                    <p:anim calcmode="lin" valueType="num">
                                      <p:cBhvr additive="base">
                                        <p:cTn id="22" dur="500"/>
                                        <p:tgtEl>
                                          <p:spTgt spid="1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3">
                                            <p:txEl>
                                              <p:pRg st="3" end="3"/>
                                            </p:txEl>
                                          </p:spTgt>
                                        </p:tgtEl>
                                        <p:attrNameLst>
                                          <p:attrName>style.visibility</p:attrName>
                                        </p:attrNameLst>
                                      </p:cBhvr>
                                      <p:to>
                                        <p:strVal val="visible"/>
                                      </p:to>
                                    </p:set>
                                    <p:anim calcmode="lin" valueType="num">
                                      <p:cBhvr additive="base">
                                        <p:cTn id="27" dur="500"/>
                                        <p:tgtEl>
                                          <p:spTgt spid="1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3">
                                            <p:txEl>
                                              <p:pRg st="4" end="4"/>
                                            </p:txEl>
                                          </p:spTgt>
                                        </p:tgtEl>
                                        <p:attrNameLst>
                                          <p:attrName>style.visibility</p:attrName>
                                        </p:attrNameLst>
                                      </p:cBhvr>
                                      <p:to>
                                        <p:strVal val="visible"/>
                                      </p:to>
                                    </p:set>
                                    <p:anim calcmode="lin" valueType="num">
                                      <p:cBhvr additive="base">
                                        <p:cTn id="32" dur="500"/>
                                        <p:tgtEl>
                                          <p:spTgt spid="1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
                                            <p:txEl>
                                              <p:pRg st="5" end="5"/>
                                            </p:txEl>
                                          </p:spTgt>
                                        </p:tgtEl>
                                        <p:attrNameLst>
                                          <p:attrName>style.visibility</p:attrName>
                                        </p:attrNameLst>
                                      </p:cBhvr>
                                      <p:to>
                                        <p:strVal val="visible"/>
                                      </p:to>
                                    </p:set>
                                    <p:anim calcmode="lin" valueType="num">
                                      <p:cBhvr additive="base">
                                        <p:cTn id="37" dur="500"/>
                                        <p:tgtEl>
                                          <p:spTgt spid="1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3">
                                            <p:txEl>
                                              <p:pRg st="6" end="6"/>
                                            </p:txEl>
                                          </p:spTgt>
                                        </p:tgtEl>
                                        <p:attrNameLst>
                                          <p:attrName>style.visibility</p:attrName>
                                        </p:attrNameLst>
                                      </p:cBhvr>
                                      <p:to>
                                        <p:strVal val="visible"/>
                                      </p:to>
                                    </p:set>
                                    <p:anim calcmode="lin" valueType="num">
                                      <p:cBhvr additive="base">
                                        <p:cTn id="42" dur="500"/>
                                        <p:tgtEl>
                                          <p:spTgt spid="1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6"/>
                                        </p:tgtEl>
                                        <p:attrNameLst>
                                          <p:attrName>style.visibility</p:attrName>
                                        </p:attrNameLst>
                                      </p:cBhvr>
                                      <p:to>
                                        <p:strVal val="visible"/>
                                      </p:to>
                                    </p:set>
                                    <p:animEffect transition="in" filter="fade">
                                      <p:cBhvr>
                                        <p:cTn id="47"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0" descr="Image result for book genre"/>
          <p:cNvPicPr preferRelativeResize="0"/>
          <p:nvPr/>
        </p:nvPicPr>
        <p:blipFill rotWithShape="1">
          <a:blip r:embed="rId3">
            <a:alphaModFix/>
          </a:blip>
          <a:srcRect t="6761" b="7330"/>
          <a:stretch/>
        </p:blipFill>
        <p:spPr>
          <a:xfrm>
            <a:off x="3048000" y="0"/>
            <a:ext cx="6096000" cy="5143500"/>
          </a:xfrm>
          <a:prstGeom prst="rect">
            <a:avLst/>
          </a:prstGeom>
          <a:noFill/>
          <a:ln>
            <a:noFill/>
          </a:ln>
        </p:spPr>
      </p:pic>
      <p:pic>
        <p:nvPicPr>
          <p:cNvPr id="172" name="Google Shape;172;p30" descr="Image result for book and ebook"/>
          <p:cNvPicPr preferRelativeResize="0"/>
          <p:nvPr/>
        </p:nvPicPr>
        <p:blipFill rotWithShape="1">
          <a:blip r:embed="rId4">
            <a:alphaModFix/>
          </a:blip>
          <a:srcRect/>
          <a:stretch/>
        </p:blipFill>
        <p:spPr>
          <a:xfrm>
            <a:off x="107504" y="29255"/>
            <a:ext cx="1065498" cy="913284"/>
          </a:xfrm>
          <a:prstGeom prst="rect">
            <a:avLst/>
          </a:prstGeom>
          <a:noFill/>
          <a:ln>
            <a:noFill/>
          </a:ln>
        </p:spPr>
      </p:pic>
      <p:sp>
        <p:nvSpPr>
          <p:cNvPr id="173" name="Google Shape;173;p30"/>
          <p:cNvSpPr/>
          <p:nvPr/>
        </p:nvSpPr>
        <p:spPr>
          <a:xfrm>
            <a:off x="107504" y="4299942"/>
            <a:ext cx="3198311"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cap="none">
                <a:solidFill>
                  <a:srgbClr val="C36600"/>
                </a:solidFill>
                <a:latin typeface="Comic Sans MS"/>
                <a:ea typeface="Comic Sans MS"/>
                <a:cs typeface="Comic Sans MS"/>
                <a:sym typeface="Comic Sans MS"/>
              </a:rPr>
              <a:t>BOOK GENRES</a:t>
            </a:r>
            <a:endParaRPr sz="3200" b="1" cap="none">
              <a:solidFill>
                <a:srgbClr val="C366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2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1" descr="Image result for book and ebook"/>
          <p:cNvPicPr preferRelativeResize="0"/>
          <p:nvPr/>
        </p:nvPicPr>
        <p:blipFill rotWithShape="1">
          <a:blip r:embed="rId3">
            <a:alphaModFix/>
          </a:blip>
          <a:srcRect/>
          <a:stretch/>
        </p:blipFill>
        <p:spPr>
          <a:xfrm>
            <a:off x="0" y="-22142"/>
            <a:ext cx="1246828" cy="1068710"/>
          </a:xfrm>
          <a:prstGeom prst="rect">
            <a:avLst/>
          </a:prstGeom>
          <a:noFill/>
          <a:ln>
            <a:noFill/>
          </a:ln>
        </p:spPr>
      </p:pic>
      <p:sp>
        <p:nvSpPr>
          <p:cNvPr id="179" name="Google Shape;179;p31"/>
          <p:cNvSpPr txBox="1">
            <a:spLocks noGrp="1"/>
          </p:cNvSpPr>
          <p:nvPr>
            <p:ph type="body" idx="1"/>
          </p:nvPr>
        </p:nvSpPr>
        <p:spPr>
          <a:xfrm>
            <a:off x="0" y="3572242"/>
            <a:ext cx="9144000"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a:p>
        </p:txBody>
      </p:sp>
      <p:sp>
        <p:nvSpPr>
          <p:cNvPr id="180" name="Google Shape;180;p31"/>
          <p:cNvSpPr txBox="1">
            <a:spLocks noGrp="1"/>
          </p:cNvSpPr>
          <p:nvPr>
            <p:ph type="body" idx="2"/>
          </p:nvPr>
        </p:nvSpPr>
        <p:spPr>
          <a:xfrm>
            <a:off x="-148" y="4148306"/>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400"/>
              <a:buNone/>
            </a:pPr>
            <a:endParaRPr/>
          </a:p>
        </p:txBody>
      </p:sp>
      <p:pic>
        <p:nvPicPr>
          <p:cNvPr id="181" name="Google Shape;181;p31" descr="Image result for book and ebook"/>
          <p:cNvPicPr preferRelativeResize="0">
            <a:picLocks noGrp="1"/>
          </p:cNvPicPr>
          <p:nvPr>
            <p:ph type="pic" idx="2"/>
          </p:nvPr>
        </p:nvPicPr>
        <p:blipFill rotWithShape="1">
          <a:blip r:embed="rId4">
            <a:alphaModFix/>
          </a:blip>
          <a:srcRect b="12"/>
          <a:stretch/>
        </p:blipFill>
        <p:spPr>
          <a:xfrm>
            <a:off x="0" y="0"/>
            <a:ext cx="9144000" cy="5143500"/>
          </a:xfrm>
          <a:prstGeom prst="rect">
            <a:avLst/>
          </a:prstGeom>
          <a:noFill/>
          <a:ln>
            <a:noFill/>
          </a:ln>
        </p:spPr>
      </p:pic>
      <p:sp>
        <p:nvSpPr>
          <p:cNvPr id="182" name="Google Shape;182;p31"/>
          <p:cNvSpPr/>
          <p:nvPr/>
        </p:nvSpPr>
        <p:spPr>
          <a:xfrm>
            <a:off x="467544" y="-20538"/>
            <a:ext cx="300595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cap="none">
                <a:solidFill>
                  <a:srgbClr val="67BCC6"/>
                </a:solidFill>
                <a:latin typeface="Comic Sans MS"/>
                <a:ea typeface="Comic Sans MS"/>
                <a:cs typeface="Comic Sans MS"/>
                <a:sym typeface="Comic Sans MS"/>
              </a:rPr>
              <a:t>E-BOOK</a:t>
            </a:r>
            <a:endParaRPr sz="5400" b="1" cap="none">
              <a:solidFill>
                <a:srgbClr val="67BCC6"/>
              </a:solidFill>
              <a:latin typeface="Comic Sans MS"/>
              <a:ea typeface="Comic Sans MS"/>
              <a:cs typeface="Comic Sans MS"/>
              <a:sym typeface="Comic Sans MS"/>
            </a:endParaRPr>
          </a:p>
        </p:txBody>
      </p:sp>
      <p:sp>
        <p:nvSpPr>
          <p:cNvPr id="183" name="Google Shape;183;p31"/>
          <p:cNvSpPr/>
          <p:nvPr/>
        </p:nvSpPr>
        <p:spPr>
          <a:xfrm>
            <a:off x="3525154" y="4220170"/>
            <a:ext cx="561884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cap="none">
                <a:solidFill>
                  <a:srgbClr val="67BCC6"/>
                </a:solidFill>
                <a:latin typeface="Comic Sans MS"/>
                <a:ea typeface="Comic Sans MS"/>
                <a:cs typeface="Comic Sans MS"/>
                <a:sym typeface="Comic Sans MS"/>
              </a:rPr>
              <a:t>PRINTED BOOK</a:t>
            </a:r>
            <a:endParaRPr sz="5400" b="1" cap="none">
              <a:solidFill>
                <a:srgbClr val="67BCC6"/>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2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 calcmode="lin" valueType="num">
                                      <p:cBhvr additive="base">
                                        <p:cTn id="12" dur="500"/>
                                        <p:tgtEl>
                                          <p:spTgt spid="18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anim calcmode="lin" valueType="num">
                                      <p:cBhvr additive="base">
                                        <p:cTn id="17" dur="500"/>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2"/>
          <p:cNvPicPr preferRelativeResize="0"/>
          <p:nvPr/>
        </p:nvPicPr>
        <p:blipFill rotWithShape="1">
          <a:blip r:embed="rId3">
            <a:alphaModFix/>
          </a:blip>
          <a:srcRect/>
          <a:stretch/>
        </p:blipFill>
        <p:spPr>
          <a:xfrm>
            <a:off x="0" y="0"/>
            <a:ext cx="9144001" cy="5219593"/>
          </a:xfrm>
          <a:prstGeom prst="rect">
            <a:avLst/>
          </a:prstGeom>
          <a:noFill/>
          <a:ln>
            <a:noFill/>
          </a:ln>
        </p:spPr>
      </p:pic>
      <p:sp>
        <p:nvSpPr>
          <p:cNvPr id="189" name="Google Shape;189;p32"/>
          <p:cNvSpPr txBox="1"/>
          <p:nvPr/>
        </p:nvSpPr>
        <p:spPr>
          <a:xfrm>
            <a:off x="0" y="0"/>
            <a:ext cx="6228184" cy="5078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omic Sans MS"/>
                <a:ea typeface="Comic Sans MS"/>
                <a:cs typeface="Comic Sans MS"/>
                <a:sym typeface="Comic Sans MS"/>
              </a:rPr>
              <a:t>Sample answers:</a:t>
            </a:r>
            <a:endParaRPr/>
          </a:p>
          <a:p>
            <a:pPr marL="342900" marR="0" lvl="0" indent="-342900" algn="l" rtl="0">
              <a:spcBef>
                <a:spcPts val="0"/>
              </a:spcBef>
              <a:spcAft>
                <a:spcPts val="0"/>
              </a:spcAft>
              <a:buClr>
                <a:schemeClr val="dk1"/>
              </a:buClr>
              <a:buSzPts val="1800"/>
              <a:buFont typeface="Comic Sans MS"/>
              <a:buAutoNum type="arabicPeriod"/>
            </a:pPr>
            <a:r>
              <a:rPr lang="en-US" sz="1800">
                <a:solidFill>
                  <a:schemeClr val="dk1"/>
                </a:solidFill>
                <a:latin typeface="Comic Sans MS"/>
                <a:ea typeface="Comic Sans MS"/>
                <a:cs typeface="Comic Sans MS"/>
                <a:sym typeface="Comic Sans MS"/>
              </a:rPr>
              <a:t>Do you like reading?</a:t>
            </a:r>
            <a:endParaRPr/>
          </a:p>
          <a:p>
            <a:pPr marL="342900" marR="0" lvl="0" indent="-342900" algn="l" rtl="0">
              <a:spcBef>
                <a:spcPts val="0"/>
              </a:spcBef>
              <a:spcAft>
                <a:spcPts val="0"/>
              </a:spcAft>
              <a:buClr>
                <a:schemeClr val="dk1"/>
              </a:buClr>
              <a:buSzPts val="1800"/>
              <a:buFont typeface="Comic Sans MS"/>
              <a:buAutoNum type="arabicPeriod"/>
            </a:pPr>
            <a:r>
              <a:rPr lang="en-US" sz="1800">
                <a:solidFill>
                  <a:schemeClr val="dk1"/>
                </a:solidFill>
                <a:latin typeface="Comic Sans MS"/>
                <a:ea typeface="Comic Sans MS"/>
                <a:cs typeface="Comic Sans MS"/>
                <a:sym typeface="Comic Sans MS"/>
              </a:rPr>
              <a:t>What sort of books do you like? </a:t>
            </a:r>
            <a:endParaRPr/>
          </a:p>
          <a:p>
            <a:pPr marL="342900" marR="0" lvl="0" indent="-342900" algn="l" rtl="0">
              <a:spcBef>
                <a:spcPts val="0"/>
              </a:spcBef>
              <a:spcAft>
                <a:spcPts val="0"/>
              </a:spcAft>
              <a:buClr>
                <a:schemeClr val="dk1"/>
              </a:buClr>
              <a:buSzPts val="1800"/>
              <a:buFont typeface="Comic Sans MS"/>
              <a:buAutoNum type="arabicPeriod"/>
            </a:pPr>
            <a:r>
              <a:rPr lang="en-US" sz="1800">
                <a:solidFill>
                  <a:schemeClr val="dk1"/>
                </a:solidFill>
                <a:latin typeface="Comic Sans MS"/>
                <a:ea typeface="Comic Sans MS"/>
                <a:cs typeface="Comic Sans MS"/>
                <a:sym typeface="Comic Sans MS"/>
              </a:rPr>
              <a:t>Do you often read books in your free time? </a:t>
            </a:r>
            <a:endParaRPr/>
          </a:p>
          <a:p>
            <a:pPr marL="342900" marR="0" lvl="0" indent="-342900" algn="l" rtl="0">
              <a:spcBef>
                <a:spcPts val="0"/>
              </a:spcBef>
              <a:spcAft>
                <a:spcPts val="0"/>
              </a:spcAft>
              <a:buClr>
                <a:schemeClr val="dk1"/>
              </a:buClr>
              <a:buSzPts val="1800"/>
              <a:buFont typeface="Comic Sans MS"/>
              <a:buAutoNum type="arabicPeriod"/>
            </a:pPr>
            <a:r>
              <a:rPr lang="en-US" sz="1800">
                <a:solidFill>
                  <a:schemeClr val="dk1"/>
                </a:solidFill>
                <a:latin typeface="Comic Sans MS"/>
                <a:ea typeface="Comic Sans MS"/>
                <a:cs typeface="Comic Sans MS"/>
                <a:sym typeface="Comic Sans MS"/>
              </a:rPr>
              <a:t>Where do you often buy books?</a:t>
            </a:r>
            <a:endParaRPr/>
          </a:p>
          <a:p>
            <a:pPr marL="342900" marR="0" lvl="0" indent="-342900" algn="l" rtl="0">
              <a:spcBef>
                <a:spcPts val="0"/>
              </a:spcBef>
              <a:spcAft>
                <a:spcPts val="0"/>
              </a:spcAft>
              <a:buClr>
                <a:schemeClr val="dk1"/>
              </a:buClr>
              <a:buSzPts val="1800"/>
              <a:buFont typeface="Comic Sans MS"/>
              <a:buAutoNum type="arabicPeriod"/>
            </a:pPr>
            <a:r>
              <a:rPr lang="en-US" sz="1800">
                <a:solidFill>
                  <a:schemeClr val="dk1"/>
                </a:solidFill>
                <a:latin typeface="Comic Sans MS"/>
                <a:ea typeface="Comic Sans MS"/>
                <a:cs typeface="Comic Sans MS"/>
                <a:sym typeface="Comic Sans MS"/>
              </a:rPr>
              <a:t>Have you ever read an e-book?</a:t>
            </a:r>
            <a:endParaRPr/>
          </a:p>
          <a:p>
            <a:pPr marL="0" marR="0" lvl="0" indent="0" algn="l" rtl="0">
              <a:spcBef>
                <a:spcPts val="0"/>
              </a:spcBef>
              <a:spcAft>
                <a:spcPts val="0"/>
              </a:spcAft>
              <a:buNone/>
            </a:pPr>
            <a:endParaRPr sz="1800">
              <a:solidFill>
                <a:srgbClr val="FF0000"/>
              </a:solidFill>
              <a:latin typeface="Comic Sans MS"/>
              <a:ea typeface="Comic Sans MS"/>
              <a:cs typeface="Comic Sans MS"/>
              <a:sym typeface="Comic Sans MS"/>
            </a:endParaRPr>
          </a:p>
          <a:p>
            <a:pPr marL="285750" marR="0" lvl="0" indent="-285750" algn="l" rtl="0">
              <a:spcBef>
                <a:spcPts val="0"/>
              </a:spcBef>
              <a:spcAft>
                <a:spcPts val="0"/>
              </a:spcAft>
              <a:buClr>
                <a:srgbClr val="00B0F0"/>
              </a:buClr>
              <a:buSzPts val="1800"/>
              <a:buFont typeface="Comic Sans MS"/>
              <a:buChar char="-"/>
            </a:pPr>
            <a:r>
              <a:rPr lang="en-US" sz="1800">
                <a:solidFill>
                  <a:srgbClr val="00B0F0"/>
                </a:solidFill>
                <a:latin typeface="Comic Sans MS"/>
                <a:ea typeface="Comic Sans MS"/>
                <a:cs typeface="Comic Sans MS"/>
                <a:sym typeface="Comic Sans MS"/>
              </a:rPr>
              <a:t>Yes, I am a big fan of reading books.</a:t>
            </a:r>
            <a:endParaRPr sz="1800">
              <a:solidFill>
                <a:srgbClr val="00B0F0"/>
              </a:solidFill>
              <a:latin typeface="Comic Sans MS"/>
              <a:ea typeface="Comic Sans MS"/>
              <a:cs typeface="Comic Sans MS"/>
              <a:sym typeface="Comic Sans MS"/>
            </a:endParaRPr>
          </a:p>
          <a:p>
            <a:pPr marL="285750" marR="0" lvl="0" indent="-285750" algn="l" rtl="0">
              <a:spcBef>
                <a:spcPts val="0"/>
              </a:spcBef>
              <a:spcAft>
                <a:spcPts val="0"/>
              </a:spcAft>
              <a:buClr>
                <a:srgbClr val="00B0F0"/>
              </a:buClr>
              <a:buSzPts val="1800"/>
              <a:buFont typeface="Comic Sans MS"/>
              <a:buChar char="-"/>
            </a:pPr>
            <a:r>
              <a:rPr lang="en-US" sz="1800">
                <a:solidFill>
                  <a:srgbClr val="00B0F0"/>
                </a:solidFill>
                <a:latin typeface="Comic Sans MS"/>
                <a:ea typeface="Comic Sans MS"/>
                <a:cs typeface="Comic Sans MS"/>
                <a:sym typeface="Comic Sans MS"/>
              </a:rPr>
              <a:t>I like reading many types of books, such as comic books, thriller books and even classical novels</a:t>
            </a:r>
            <a:endParaRPr sz="1800">
              <a:solidFill>
                <a:srgbClr val="00B0F0"/>
              </a:solidFill>
              <a:latin typeface="Comic Sans MS"/>
              <a:ea typeface="Comic Sans MS"/>
              <a:cs typeface="Comic Sans MS"/>
              <a:sym typeface="Comic Sans MS"/>
            </a:endParaRPr>
          </a:p>
          <a:p>
            <a:pPr marL="285750" marR="0" lvl="0" indent="-285750" algn="l" rtl="0">
              <a:spcBef>
                <a:spcPts val="0"/>
              </a:spcBef>
              <a:spcAft>
                <a:spcPts val="0"/>
              </a:spcAft>
              <a:buClr>
                <a:srgbClr val="00B0F0"/>
              </a:buClr>
              <a:buSzPts val="1800"/>
              <a:buFont typeface="Comic Sans MS"/>
              <a:buChar char="-"/>
            </a:pPr>
            <a:r>
              <a:rPr lang="en-US" sz="1800">
                <a:solidFill>
                  <a:srgbClr val="00B0F0"/>
                </a:solidFill>
                <a:latin typeface="Comic Sans MS"/>
                <a:ea typeface="Comic Sans MS"/>
                <a:cs typeface="Comic Sans MS"/>
                <a:sym typeface="Comic Sans MS"/>
              </a:rPr>
              <a:t>Yes. I spend most of my freetime on reading as a way to relax and broaden my knowledge. </a:t>
            </a:r>
            <a:endParaRPr sz="1800">
              <a:solidFill>
                <a:srgbClr val="00B0F0"/>
              </a:solidFill>
              <a:latin typeface="Comic Sans MS"/>
              <a:ea typeface="Comic Sans MS"/>
              <a:cs typeface="Comic Sans MS"/>
              <a:sym typeface="Comic Sans MS"/>
            </a:endParaRPr>
          </a:p>
          <a:p>
            <a:pPr marL="285750" marR="0" lvl="0" indent="-285750" algn="l" rtl="0">
              <a:spcBef>
                <a:spcPts val="0"/>
              </a:spcBef>
              <a:spcAft>
                <a:spcPts val="0"/>
              </a:spcAft>
              <a:buClr>
                <a:srgbClr val="00B0F0"/>
              </a:buClr>
              <a:buSzPts val="1800"/>
              <a:buFont typeface="Comic Sans MS"/>
              <a:buChar char="-"/>
            </a:pPr>
            <a:r>
              <a:rPr lang="en-US" sz="1800">
                <a:solidFill>
                  <a:srgbClr val="00B0F0"/>
                </a:solidFill>
                <a:latin typeface="Comic Sans MS"/>
                <a:ea typeface="Comic Sans MS"/>
                <a:cs typeface="Comic Sans MS"/>
                <a:sym typeface="Comic Sans MS"/>
              </a:rPr>
              <a:t>I often by books from Tiki, an online shopping website because the price is much cheaper than that in the bookshop. </a:t>
            </a:r>
            <a:endParaRPr sz="1800">
              <a:solidFill>
                <a:srgbClr val="00B0F0"/>
              </a:solidFill>
              <a:latin typeface="Comic Sans MS"/>
              <a:ea typeface="Comic Sans MS"/>
              <a:cs typeface="Comic Sans MS"/>
              <a:sym typeface="Comic Sans MS"/>
            </a:endParaRPr>
          </a:p>
          <a:p>
            <a:pPr marL="285750" marR="0" lvl="0" indent="-285750" algn="l" rtl="0">
              <a:spcBef>
                <a:spcPts val="0"/>
              </a:spcBef>
              <a:spcAft>
                <a:spcPts val="0"/>
              </a:spcAft>
              <a:buClr>
                <a:srgbClr val="00B0F0"/>
              </a:buClr>
              <a:buSzPts val="1800"/>
              <a:buFont typeface="Comic Sans MS"/>
              <a:buChar char="-"/>
            </a:pPr>
            <a:r>
              <a:rPr lang="en-US" sz="1800">
                <a:solidFill>
                  <a:srgbClr val="00B0F0"/>
                </a:solidFill>
                <a:latin typeface="Comic Sans MS"/>
                <a:ea typeface="Comic Sans MS"/>
                <a:cs typeface="Comic Sans MS"/>
                <a:sym typeface="Comic Sans MS"/>
              </a:rPr>
              <a:t>Yes, of course. Reading E-books is a perfect alternative if you can’t afford some books that you want to read.</a:t>
            </a:r>
            <a:endParaRPr sz="1800">
              <a:solidFill>
                <a:srgbClr val="00B0F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additive="base">
                                        <p:cTn id="7" dur="500"/>
                                        <p:tgtEl>
                                          <p:spTgt spid="1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9">
                                            <p:txEl>
                                              <p:pRg st="1" end="1"/>
                                            </p:txEl>
                                          </p:spTgt>
                                        </p:tgtEl>
                                        <p:attrNameLst>
                                          <p:attrName>style.visibility</p:attrName>
                                        </p:attrNameLst>
                                      </p:cBhvr>
                                      <p:to>
                                        <p:strVal val="visible"/>
                                      </p:to>
                                    </p:set>
                                    <p:anim calcmode="lin" valueType="num">
                                      <p:cBhvr additive="base">
                                        <p:cTn id="12" dur="500"/>
                                        <p:tgtEl>
                                          <p:spTgt spid="18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9">
                                            <p:txEl>
                                              <p:pRg st="2" end="2"/>
                                            </p:txEl>
                                          </p:spTgt>
                                        </p:tgtEl>
                                        <p:attrNameLst>
                                          <p:attrName>style.visibility</p:attrName>
                                        </p:attrNameLst>
                                      </p:cBhvr>
                                      <p:to>
                                        <p:strVal val="visible"/>
                                      </p:to>
                                    </p:set>
                                    <p:anim calcmode="lin" valueType="num">
                                      <p:cBhvr additive="base">
                                        <p:cTn id="17" dur="500"/>
                                        <p:tgtEl>
                                          <p:spTgt spid="18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9">
                                            <p:txEl>
                                              <p:pRg st="3" end="3"/>
                                            </p:txEl>
                                          </p:spTgt>
                                        </p:tgtEl>
                                        <p:attrNameLst>
                                          <p:attrName>style.visibility</p:attrName>
                                        </p:attrNameLst>
                                      </p:cBhvr>
                                      <p:to>
                                        <p:strVal val="visible"/>
                                      </p:to>
                                    </p:set>
                                    <p:anim calcmode="lin" valueType="num">
                                      <p:cBhvr additive="base">
                                        <p:cTn id="22" dur="500"/>
                                        <p:tgtEl>
                                          <p:spTgt spid="18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9">
                                            <p:txEl>
                                              <p:pRg st="4" end="4"/>
                                            </p:txEl>
                                          </p:spTgt>
                                        </p:tgtEl>
                                        <p:attrNameLst>
                                          <p:attrName>style.visibility</p:attrName>
                                        </p:attrNameLst>
                                      </p:cBhvr>
                                      <p:to>
                                        <p:strVal val="visible"/>
                                      </p:to>
                                    </p:set>
                                    <p:anim calcmode="lin" valueType="num">
                                      <p:cBhvr additive="base">
                                        <p:cTn id="27" dur="500"/>
                                        <p:tgtEl>
                                          <p:spTgt spid="18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9">
                                            <p:txEl>
                                              <p:pRg st="5" end="5"/>
                                            </p:txEl>
                                          </p:spTgt>
                                        </p:tgtEl>
                                        <p:attrNameLst>
                                          <p:attrName>style.visibility</p:attrName>
                                        </p:attrNameLst>
                                      </p:cBhvr>
                                      <p:to>
                                        <p:strVal val="visible"/>
                                      </p:to>
                                    </p:set>
                                    <p:anim calcmode="lin" valueType="num">
                                      <p:cBhvr additive="base">
                                        <p:cTn id="32" dur="500"/>
                                        <p:tgtEl>
                                          <p:spTgt spid="18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9">
                                            <p:txEl>
                                              <p:pRg st="6" end="6"/>
                                            </p:txEl>
                                          </p:spTgt>
                                        </p:tgtEl>
                                        <p:attrNameLst>
                                          <p:attrName>style.visibility</p:attrName>
                                        </p:attrNameLst>
                                      </p:cBhvr>
                                      <p:to>
                                        <p:strVal val="visible"/>
                                      </p:to>
                                    </p:set>
                                    <p:anim calcmode="lin" valueType="num">
                                      <p:cBhvr additive="base">
                                        <p:cTn id="37" dur="500"/>
                                        <p:tgtEl>
                                          <p:spTgt spid="18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9">
                                            <p:txEl>
                                              <p:pRg st="7" end="7"/>
                                            </p:txEl>
                                          </p:spTgt>
                                        </p:tgtEl>
                                        <p:attrNameLst>
                                          <p:attrName>style.visibility</p:attrName>
                                        </p:attrNameLst>
                                      </p:cBhvr>
                                      <p:to>
                                        <p:strVal val="visible"/>
                                      </p:to>
                                    </p:set>
                                    <p:anim calcmode="lin" valueType="num">
                                      <p:cBhvr additive="base">
                                        <p:cTn id="42" dur="500"/>
                                        <p:tgtEl>
                                          <p:spTgt spid="18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9">
                                            <p:txEl>
                                              <p:pRg st="8" end="8"/>
                                            </p:txEl>
                                          </p:spTgt>
                                        </p:tgtEl>
                                        <p:attrNameLst>
                                          <p:attrName>style.visibility</p:attrName>
                                        </p:attrNameLst>
                                      </p:cBhvr>
                                      <p:to>
                                        <p:strVal val="visible"/>
                                      </p:to>
                                    </p:set>
                                    <p:anim calcmode="lin" valueType="num">
                                      <p:cBhvr additive="base">
                                        <p:cTn id="47" dur="500"/>
                                        <p:tgtEl>
                                          <p:spTgt spid="18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89">
                                            <p:txEl>
                                              <p:pRg st="9" end="9"/>
                                            </p:txEl>
                                          </p:spTgt>
                                        </p:tgtEl>
                                        <p:attrNameLst>
                                          <p:attrName>style.visibility</p:attrName>
                                        </p:attrNameLst>
                                      </p:cBhvr>
                                      <p:to>
                                        <p:strVal val="visible"/>
                                      </p:to>
                                    </p:set>
                                    <p:anim calcmode="lin" valueType="num">
                                      <p:cBhvr additive="base">
                                        <p:cTn id="52" dur="500"/>
                                        <p:tgtEl>
                                          <p:spTgt spid="18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9">
                                            <p:txEl>
                                              <p:pRg st="10" end="10"/>
                                            </p:txEl>
                                          </p:spTgt>
                                        </p:tgtEl>
                                        <p:attrNameLst>
                                          <p:attrName>style.visibility</p:attrName>
                                        </p:attrNameLst>
                                      </p:cBhvr>
                                      <p:to>
                                        <p:strVal val="visible"/>
                                      </p:to>
                                    </p:set>
                                    <p:anim calcmode="lin" valueType="num">
                                      <p:cBhvr additive="base">
                                        <p:cTn id="57" dur="500"/>
                                        <p:tgtEl>
                                          <p:spTgt spid="18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89">
                                            <p:txEl>
                                              <p:pRg st="11" end="11"/>
                                            </p:txEl>
                                          </p:spTgt>
                                        </p:tgtEl>
                                        <p:attrNameLst>
                                          <p:attrName>style.visibility</p:attrName>
                                        </p:attrNameLst>
                                      </p:cBhvr>
                                      <p:to>
                                        <p:strVal val="visible"/>
                                      </p:to>
                                    </p:set>
                                    <p:anim calcmode="lin" valueType="num">
                                      <p:cBhvr additive="base">
                                        <p:cTn id="62" dur="500"/>
                                        <p:tgtEl>
                                          <p:spTgt spid="18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1547664" y="288897"/>
            <a:ext cx="4135438" cy="4984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36600"/>
              </a:buClr>
              <a:buSzPts val="2400"/>
              <a:buFont typeface="Comic Sans MS"/>
              <a:buNone/>
            </a:pPr>
            <a:r>
              <a:rPr lang="en-US" sz="2400" b="1" cap="none">
                <a:solidFill>
                  <a:srgbClr val="C36600"/>
                </a:solidFill>
                <a:latin typeface="Comic Sans MS"/>
                <a:ea typeface="Comic Sans MS"/>
                <a:cs typeface="Comic Sans MS"/>
                <a:sym typeface="Comic Sans MS"/>
              </a:rPr>
              <a:t>A FAVORITE BOOK</a:t>
            </a:r>
            <a:endParaRPr sz="2400" b="1" cap="none">
              <a:solidFill>
                <a:srgbClr val="C36600"/>
              </a:solidFill>
              <a:latin typeface="Comic Sans MS"/>
              <a:ea typeface="Comic Sans MS"/>
              <a:cs typeface="Comic Sans MS"/>
              <a:sym typeface="Comic Sans MS"/>
            </a:endParaRPr>
          </a:p>
        </p:txBody>
      </p:sp>
      <p:sp>
        <p:nvSpPr>
          <p:cNvPr id="196" name="Google Shape;196;p33"/>
          <p:cNvSpPr>
            <a:spLocks noGrp="1"/>
          </p:cNvSpPr>
          <p:nvPr>
            <p:ph type="body" idx="1"/>
          </p:nvPr>
        </p:nvSpPr>
        <p:spPr>
          <a:xfrm>
            <a:off x="5567363" y="411163"/>
            <a:ext cx="3576637" cy="628650"/>
          </a:xfrm>
          <a:prstGeom prst="horizontalScroll">
            <a:avLst>
              <a:gd name="adj" fmla="val 12500"/>
            </a:avLst>
          </a:prstGeom>
          <a:gradFill>
            <a:gsLst>
              <a:gs pos="0">
                <a:srgbClr val="FFD17B"/>
              </a:gs>
              <a:gs pos="35000">
                <a:srgbClr val="FFDDA3"/>
              </a:gs>
              <a:gs pos="100000">
                <a:srgbClr val="FFF1D9"/>
              </a:gs>
            </a:gsLst>
            <a:lin ang="16200000" scaled="0"/>
          </a:gradFill>
          <a:ln w="9525" cap="flat" cmpd="sng">
            <a:solidFill>
              <a:srgbClr val="F1A10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520"/>
              <a:buFont typeface="Arial"/>
              <a:buChar char="•"/>
            </a:pPr>
            <a:r>
              <a:rPr lang="en-US" sz="1520">
                <a:solidFill>
                  <a:schemeClr val="dk1"/>
                </a:solidFill>
                <a:latin typeface="Comic Sans MS"/>
                <a:ea typeface="Comic Sans MS"/>
                <a:cs typeface="Comic Sans MS"/>
                <a:sym typeface="Comic Sans MS"/>
              </a:rPr>
              <a:t>The answer should be at least 3 sentences</a:t>
            </a:r>
            <a:endParaRPr sz="1520">
              <a:solidFill>
                <a:schemeClr val="dk1"/>
              </a:solidFill>
              <a:latin typeface="Comic Sans MS"/>
              <a:ea typeface="Comic Sans MS"/>
              <a:cs typeface="Comic Sans MS"/>
              <a:sym typeface="Comic Sans MS"/>
            </a:endParaRPr>
          </a:p>
        </p:txBody>
      </p:sp>
      <p:grpSp>
        <p:nvGrpSpPr>
          <p:cNvPr id="197" name="Google Shape;197;p33"/>
          <p:cNvGrpSpPr/>
          <p:nvPr/>
        </p:nvGrpSpPr>
        <p:grpSpPr>
          <a:xfrm>
            <a:off x="563979" y="1358291"/>
            <a:ext cx="4074360" cy="2818823"/>
            <a:chOff x="24427" y="10677"/>
            <a:chExt cx="4074360" cy="2818823"/>
          </a:xfrm>
        </p:grpSpPr>
        <p:sp>
          <p:nvSpPr>
            <p:cNvPr id="198" name="Google Shape;198;p33"/>
            <p:cNvSpPr/>
            <p:nvPr/>
          </p:nvSpPr>
          <p:spPr>
            <a:xfrm>
              <a:off x="24427" y="887540"/>
              <a:ext cx="1617446" cy="891405"/>
            </a:xfrm>
            <a:prstGeom prst="roundRect">
              <a:avLst>
                <a:gd name="adj" fmla="val 16667"/>
              </a:avLst>
            </a:prstGeom>
            <a:solidFill>
              <a:srgbClr val="2FAEB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txBox="1"/>
            <p:nvPr/>
          </p:nvSpPr>
          <p:spPr>
            <a:xfrm>
              <a:off x="67942" y="931055"/>
              <a:ext cx="1530416" cy="804375"/>
            </a:xfrm>
            <a:prstGeom prst="rect">
              <a:avLst/>
            </a:prstGeom>
            <a:noFill/>
            <a:ln>
              <a:noFill/>
            </a:ln>
          </p:spPr>
          <p:txBody>
            <a:bodyPr spcFirstLastPara="1" wrap="square" lIns="86350" tIns="86350" rIns="86350" bIns="86350" anchor="ctr" anchorCtr="0">
              <a:noAutofit/>
            </a:bodyPr>
            <a:lstStyle/>
            <a:p>
              <a:pPr marL="0" marR="0" lvl="0" indent="0" algn="ctr" rtl="0">
                <a:lnSpc>
                  <a:spcPct val="90000"/>
                </a:lnSpc>
                <a:spcBef>
                  <a:spcPts val="0"/>
                </a:spcBef>
                <a:spcAft>
                  <a:spcPts val="0"/>
                </a:spcAft>
                <a:buNone/>
              </a:pPr>
              <a:r>
                <a:rPr lang="en-US" sz="3400">
                  <a:solidFill>
                    <a:schemeClr val="lt1"/>
                  </a:solidFill>
                  <a:latin typeface="Comic Sans MS"/>
                  <a:ea typeface="Comic Sans MS"/>
                  <a:cs typeface="Comic Sans MS"/>
                  <a:sym typeface="Comic Sans MS"/>
                </a:rPr>
                <a:t>book</a:t>
              </a:r>
              <a:endParaRPr sz="3400">
                <a:solidFill>
                  <a:schemeClr val="lt1"/>
                </a:solidFill>
                <a:latin typeface="Comic Sans MS"/>
                <a:ea typeface="Comic Sans MS"/>
                <a:cs typeface="Comic Sans MS"/>
                <a:sym typeface="Comic Sans MS"/>
              </a:endParaRPr>
            </a:p>
          </p:txBody>
        </p:sp>
        <p:sp>
          <p:nvSpPr>
            <p:cNvPr id="200" name="Google Shape;200;p33"/>
            <p:cNvSpPr/>
            <p:nvPr/>
          </p:nvSpPr>
          <p:spPr>
            <a:xfrm rot="-1709548">
              <a:off x="1605520" y="751099"/>
              <a:ext cx="600283" cy="0"/>
            </a:xfrm>
            <a:custGeom>
              <a:avLst/>
              <a:gdLst/>
              <a:ahLst/>
              <a:cxnLst/>
              <a:rect l="l" t="t" r="r" b="b"/>
              <a:pathLst>
                <a:path w="120000" h="120000" extrusionOk="0">
                  <a:moveTo>
                    <a:pt x="0" y="0"/>
                  </a:moveTo>
                  <a:lnTo>
                    <a:pt x="120000" y="0"/>
                  </a:lnTo>
                </a:path>
              </a:pathLst>
            </a:custGeom>
            <a:noFill/>
            <a:ln w="25400" cap="flat" cmpd="sng">
              <a:solidFill>
                <a:srgbClr val="F2A40A"/>
              </a:solidFill>
              <a:prstDash val="solid"/>
              <a:round/>
              <a:headEnd type="none" w="sm" len="sm"/>
              <a:tailEnd type="none" w="sm" len="sm"/>
            </a:ln>
          </p:spPr>
        </p:sp>
        <p:sp>
          <p:nvSpPr>
            <p:cNvPr id="201" name="Google Shape;201;p33"/>
            <p:cNvSpPr/>
            <p:nvPr/>
          </p:nvSpPr>
          <p:spPr>
            <a:xfrm>
              <a:off x="1896343" y="10677"/>
              <a:ext cx="1646541" cy="597241"/>
            </a:xfrm>
            <a:prstGeom prst="roundRect">
              <a:avLst>
                <a:gd name="adj" fmla="val 16667"/>
              </a:avLst>
            </a:prstGeom>
            <a:solidFill>
              <a:srgbClr val="25C95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txBox="1"/>
            <p:nvPr/>
          </p:nvSpPr>
          <p:spPr>
            <a:xfrm>
              <a:off x="1925498" y="39832"/>
              <a:ext cx="1588231" cy="538931"/>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omic Sans MS"/>
                  <a:ea typeface="Comic Sans MS"/>
                  <a:cs typeface="Comic Sans MS"/>
                  <a:sym typeface="Comic Sans MS"/>
                </a:rPr>
                <a:t>Name – Author </a:t>
              </a:r>
              <a:endParaRPr sz="1800">
                <a:solidFill>
                  <a:schemeClr val="lt1"/>
                </a:solidFill>
                <a:latin typeface="Comic Sans MS"/>
                <a:ea typeface="Comic Sans MS"/>
                <a:cs typeface="Comic Sans MS"/>
                <a:sym typeface="Comic Sans MS"/>
              </a:endParaRPr>
            </a:p>
          </p:txBody>
        </p:sp>
        <p:sp>
          <p:nvSpPr>
            <p:cNvPr id="203" name="Google Shape;203;p33"/>
            <p:cNvSpPr/>
            <p:nvPr/>
          </p:nvSpPr>
          <p:spPr>
            <a:xfrm rot="1519047">
              <a:off x="1610509" y="1855470"/>
              <a:ext cx="653102" cy="0"/>
            </a:xfrm>
            <a:custGeom>
              <a:avLst/>
              <a:gdLst/>
              <a:ahLst/>
              <a:cxnLst/>
              <a:rect l="l" t="t" r="r" b="b"/>
              <a:pathLst>
                <a:path w="120000" h="120000" extrusionOk="0">
                  <a:moveTo>
                    <a:pt x="0" y="0"/>
                  </a:moveTo>
                  <a:lnTo>
                    <a:pt x="120000" y="0"/>
                  </a:lnTo>
                </a:path>
              </a:pathLst>
            </a:custGeom>
            <a:noFill/>
            <a:ln w="25400" cap="flat" cmpd="sng">
              <a:solidFill>
                <a:srgbClr val="F2A40A"/>
              </a:solidFill>
              <a:prstDash val="solid"/>
              <a:round/>
              <a:headEnd type="none" w="sm" len="sm"/>
              <a:tailEnd type="none" w="sm" len="sm"/>
            </a:ln>
          </p:spPr>
        </p:sp>
        <p:sp>
          <p:nvSpPr>
            <p:cNvPr id="204" name="Google Shape;204;p33"/>
            <p:cNvSpPr/>
            <p:nvPr/>
          </p:nvSpPr>
          <p:spPr>
            <a:xfrm>
              <a:off x="2232247" y="1944221"/>
              <a:ext cx="1656187" cy="885279"/>
            </a:xfrm>
            <a:prstGeom prst="roundRect">
              <a:avLst>
                <a:gd name="adj" fmla="val 16667"/>
              </a:avLst>
            </a:prstGeom>
            <a:solidFill>
              <a:srgbClr val="81DD1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txBox="1"/>
            <p:nvPr/>
          </p:nvSpPr>
          <p:spPr>
            <a:xfrm>
              <a:off x="2275463" y="1987437"/>
              <a:ext cx="1569755" cy="79884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omic Sans MS"/>
                  <a:ea typeface="Comic Sans MS"/>
                  <a:cs typeface="Comic Sans MS"/>
                  <a:sym typeface="Comic Sans MS"/>
                </a:rPr>
                <a:t>Reasons why you like it</a:t>
              </a:r>
              <a:endParaRPr sz="1800">
                <a:solidFill>
                  <a:schemeClr val="lt1"/>
                </a:solidFill>
                <a:latin typeface="Comic Sans MS"/>
                <a:ea typeface="Comic Sans MS"/>
                <a:cs typeface="Comic Sans MS"/>
                <a:sym typeface="Comic Sans MS"/>
              </a:endParaRPr>
            </a:p>
          </p:txBody>
        </p:sp>
        <p:sp>
          <p:nvSpPr>
            <p:cNvPr id="206" name="Google Shape;206;p33"/>
            <p:cNvSpPr/>
            <p:nvPr/>
          </p:nvSpPr>
          <p:spPr>
            <a:xfrm rot="-108513">
              <a:off x="1641704" y="1296957"/>
              <a:ext cx="681236" cy="0"/>
            </a:xfrm>
            <a:custGeom>
              <a:avLst/>
              <a:gdLst/>
              <a:ahLst/>
              <a:cxnLst/>
              <a:rect l="l" t="t" r="r" b="b"/>
              <a:pathLst>
                <a:path w="120000" h="120000" extrusionOk="0">
                  <a:moveTo>
                    <a:pt x="0" y="0"/>
                  </a:moveTo>
                  <a:lnTo>
                    <a:pt x="120000" y="0"/>
                  </a:lnTo>
                </a:path>
              </a:pathLst>
            </a:custGeom>
            <a:noFill/>
            <a:ln w="25400" cap="flat" cmpd="sng">
              <a:solidFill>
                <a:srgbClr val="F2A40A"/>
              </a:solidFill>
              <a:prstDash val="solid"/>
              <a:round/>
              <a:headEnd type="none" w="sm" len="sm"/>
              <a:tailEnd type="none" w="sm" len="sm"/>
            </a:ln>
          </p:spPr>
        </p:sp>
        <p:sp>
          <p:nvSpPr>
            <p:cNvPr id="207" name="Google Shape;207;p33"/>
            <p:cNvSpPr/>
            <p:nvPr/>
          </p:nvSpPr>
          <p:spPr>
            <a:xfrm>
              <a:off x="2322770" y="815531"/>
              <a:ext cx="1776017" cy="885273"/>
            </a:xfrm>
            <a:prstGeom prst="roundRect">
              <a:avLst>
                <a:gd name="adj" fmla="val 16667"/>
              </a:avLst>
            </a:prstGeom>
            <a:solidFill>
              <a:srgbClr val="F0A30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txBox="1"/>
            <p:nvPr/>
          </p:nvSpPr>
          <p:spPr>
            <a:xfrm>
              <a:off x="2365985" y="858746"/>
              <a:ext cx="1689587" cy="798843"/>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None/>
              </a:pPr>
              <a:r>
                <a:rPr lang="en-US" sz="2000">
                  <a:solidFill>
                    <a:schemeClr val="lt1"/>
                  </a:solidFill>
                  <a:latin typeface="Comic Sans MS"/>
                  <a:ea typeface="Comic Sans MS"/>
                  <a:cs typeface="Comic Sans MS"/>
                  <a:sym typeface="Comic Sans MS"/>
                </a:rPr>
                <a:t>Content of the book</a:t>
              </a:r>
              <a:endParaRPr sz="2000">
                <a:solidFill>
                  <a:schemeClr val="lt1"/>
                </a:solidFill>
                <a:latin typeface="Comic Sans MS"/>
                <a:ea typeface="Comic Sans MS"/>
                <a:cs typeface="Comic Sans MS"/>
                <a:sym typeface="Comic Sans MS"/>
              </a:endParaRPr>
            </a:p>
          </p:txBody>
        </p:sp>
      </p:grpSp>
      <p:sp>
        <p:nvSpPr>
          <p:cNvPr id="209" name="Google Shape;209;p33"/>
          <p:cNvSpPr/>
          <p:nvPr/>
        </p:nvSpPr>
        <p:spPr>
          <a:xfrm>
            <a:off x="1619672" y="835061"/>
            <a:ext cx="3570900" cy="392407"/>
          </a:xfrm>
          <a:prstGeom prst="rect">
            <a:avLst/>
          </a:prstGeom>
          <a:noFill/>
          <a:ln>
            <a:noFill/>
          </a:ln>
        </p:spPr>
        <p:txBody>
          <a:bodyPr spcFirstLastPara="1" wrap="square" lIns="68550" tIns="34275" rIns="68550" bIns="34275" anchor="t" anchorCtr="0">
            <a:noAutofit/>
          </a:bodyPr>
          <a:lstStyle/>
          <a:p>
            <a:pPr marL="0" marR="0" lvl="0" indent="0" algn="ctr" rtl="0">
              <a:spcBef>
                <a:spcPts val="0"/>
              </a:spcBef>
              <a:spcAft>
                <a:spcPts val="0"/>
              </a:spcAft>
              <a:buNone/>
            </a:pPr>
            <a:r>
              <a:rPr lang="en-US" sz="2100" b="1">
                <a:solidFill>
                  <a:srgbClr val="C00000"/>
                </a:solidFill>
                <a:latin typeface="Comic Sans MS"/>
                <a:ea typeface="Comic Sans MS"/>
                <a:cs typeface="Comic Sans MS"/>
                <a:sym typeface="Comic Sans MS"/>
              </a:rPr>
              <a:t>Helpful outline and vocabulary</a:t>
            </a:r>
            <a:endParaRPr/>
          </a:p>
        </p:txBody>
      </p:sp>
      <p:sp>
        <p:nvSpPr>
          <p:cNvPr id="211" name="Google Shape;211;p33"/>
          <p:cNvSpPr/>
          <p:nvPr/>
        </p:nvSpPr>
        <p:spPr>
          <a:xfrm>
            <a:off x="5508104" y="2622782"/>
            <a:ext cx="3635896" cy="2520280"/>
          </a:xfrm>
          <a:prstGeom prst="roundRect">
            <a:avLst>
              <a:gd name="adj" fmla="val 16667"/>
            </a:avLst>
          </a:prstGeom>
          <a:solidFill>
            <a:schemeClr val="accent1"/>
          </a:solidFill>
          <a:ln w="25400" cap="flat" cmpd="sng">
            <a:solidFill>
              <a:srgbClr val="247E8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omic Sans MS"/>
                <a:ea typeface="Comic Sans MS"/>
                <a:cs typeface="Comic Sans MS"/>
                <a:sym typeface="Comic Sans MS"/>
              </a:rPr>
              <a:t>For example: My favorite book is Oliver Twist by Charles Dicken. It is about the journey of an orphanage boy in the Victorian period. This book is very interesting and attractive that you can’t put it down. </a:t>
            </a:r>
            <a:endParaRPr sz="1800">
              <a:solidFill>
                <a:schemeClr val="lt1"/>
              </a:solidFill>
              <a:latin typeface="Comic Sans MS"/>
              <a:ea typeface="Comic Sans MS"/>
              <a:cs typeface="Comic Sans MS"/>
              <a:sym typeface="Comic Sans MS"/>
            </a:endParaRPr>
          </a:p>
        </p:txBody>
      </p:sp>
      <p:pic>
        <p:nvPicPr>
          <p:cNvPr id="212" name="Google Shape;212;p33" descr="Image result for oliver twist"/>
          <p:cNvPicPr preferRelativeResize="0"/>
          <p:nvPr/>
        </p:nvPicPr>
        <p:blipFill rotWithShape="1">
          <a:blip r:embed="rId3">
            <a:alphaModFix/>
          </a:blip>
          <a:srcRect/>
          <a:stretch/>
        </p:blipFill>
        <p:spPr>
          <a:xfrm>
            <a:off x="6942736" y="1023578"/>
            <a:ext cx="1080120" cy="16201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822"/>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0" end="0"/>
                                            </p:txEl>
                                          </p:spTgt>
                                        </p:tgtEl>
                                        <p:attrNameLst>
                                          <p:attrName>style.visibility</p:attrName>
                                        </p:attrNameLst>
                                      </p:cBhvr>
                                      <p:to>
                                        <p:strVal val="visible"/>
                                      </p:to>
                                    </p:set>
                                    <p:animEffect transition="in" filter="fade">
                                      <p:cBhvr>
                                        <p:cTn id="12" dur="500"/>
                                        <p:tgtEl>
                                          <p:spTgt spid="1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gtEl>
                                        <p:attrNameLst>
                                          <p:attrName>style.visibility</p:attrName>
                                        </p:attrNameLst>
                                      </p:cBhvr>
                                      <p:to>
                                        <p:strVal val="visible"/>
                                      </p:to>
                                    </p:set>
                                    <p:animEffect transition="in" filter="fade">
                                      <p:cBhvr>
                                        <p:cTn id="17" dur="1000"/>
                                        <p:tgtEl>
                                          <p:spTgt spid="2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2"/>
                                        </p:tgtEl>
                                        <p:attrNameLst>
                                          <p:attrName>style.visibility</p:attrName>
                                        </p:attrNameLst>
                                      </p:cBhvr>
                                      <p:to>
                                        <p:strVal val="visible"/>
                                      </p:to>
                                    </p:set>
                                    <p:animEffect transition="in" filter="fade">
                                      <p:cBhvr>
                                        <p:cTn id="22" dur="500"/>
                                        <p:tgtEl>
                                          <p:spTgt spid="2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1620982" y="1635646"/>
            <a:ext cx="8229600" cy="8572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36600"/>
              </a:buClr>
              <a:buSzPts val="3959"/>
              <a:buFont typeface="Comic Sans MS"/>
              <a:buNone/>
            </a:pPr>
            <a:r>
              <a:rPr lang="en-US" sz="3959" b="1" i="0" u="none" strike="noStrike" cap="none">
                <a:solidFill>
                  <a:srgbClr val="C36600"/>
                </a:solidFill>
                <a:latin typeface="Comic Sans MS"/>
                <a:ea typeface="Comic Sans MS"/>
                <a:cs typeface="Comic Sans MS"/>
                <a:sym typeface="Comic Sans MS"/>
              </a:rPr>
              <a:t>SPEAKING</a:t>
            </a:r>
            <a:br>
              <a:rPr lang="en-US" sz="3959" b="1" i="0" u="none" strike="noStrike" cap="none">
                <a:solidFill>
                  <a:srgbClr val="C36600"/>
                </a:solidFill>
                <a:latin typeface="Comic Sans MS"/>
                <a:ea typeface="Comic Sans MS"/>
                <a:cs typeface="Comic Sans MS"/>
                <a:sym typeface="Comic Sans MS"/>
              </a:rPr>
            </a:br>
            <a:r>
              <a:rPr lang="en-US" sz="3959" b="1" i="0" u="none" strike="noStrike" cap="none">
                <a:solidFill>
                  <a:srgbClr val="C36600"/>
                </a:solidFill>
                <a:latin typeface="Comic Sans MS"/>
                <a:ea typeface="Comic Sans MS"/>
                <a:cs typeface="Comic Sans MS"/>
                <a:sym typeface="Comic Sans MS"/>
              </a:rPr>
              <a:t>PART 2</a:t>
            </a:r>
            <a:endParaRPr sz="3959" b="1" cap="none">
              <a:solidFill>
                <a:srgbClr val="C36600"/>
              </a:solidFill>
              <a:latin typeface="Comic Sans MS"/>
              <a:ea typeface="Comic Sans MS"/>
              <a:cs typeface="Comic Sans MS"/>
              <a:sym typeface="Comic Sans MS"/>
            </a:endParaRPr>
          </a:p>
        </p:txBody>
      </p:sp>
      <p:sp>
        <p:nvSpPr>
          <p:cNvPr id="219" name="Google Shape;219;p34"/>
          <p:cNvSpPr/>
          <p:nvPr/>
        </p:nvSpPr>
        <p:spPr>
          <a:xfrm>
            <a:off x="2327564" y="3363838"/>
            <a:ext cx="6816437" cy="862883"/>
          </a:xfrm>
          <a:prstGeom prst="roundRect">
            <a:avLst>
              <a:gd name="adj" fmla="val 16667"/>
            </a:avLst>
          </a:prstGeom>
          <a:solidFill>
            <a:schemeClr val="accent6"/>
          </a:solidFill>
          <a:ln w="25400" cap="flat" cmpd="sng">
            <a:solidFill>
              <a:srgbClr val="B07709"/>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r>
              <a:rPr lang="en-US" sz="1800">
                <a:solidFill>
                  <a:srgbClr val="C00000"/>
                </a:solidFill>
                <a:latin typeface="Comic Sans MS"/>
                <a:ea typeface="Comic Sans MS"/>
                <a:cs typeface="Comic Sans MS"/>
                <a:sym typeface="Comic Sans MS"/>
              </a:rPr>
              <a:t>Asking and answering questions using these prompt cards </a:t>
            </a:r>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p:nvPr/>
        </p:nvSpPr>
        <p:spPr>
          <a:xfrm>
            <a:off x="845284" y="3534222"/>
            <a:ext cx="4374788" cy="1301501"/>
          </a:xfrm>
          <a:prstGeom prst="rect">
            <a:avLst/>
          </a:prstGeom>
          <a:noFill/>
          <a:ln>
            <a:noFill/>
          </a:ln>
        </p:spPr>
        <p:txBody>
          <a:bodyPr spcFirstLastPara="1" wrap="square" lIns="69700" tIns="34850" rIns="69700" bIns="34850" anchor="t" anchorCtr="0">
            <a:noAutofit/>
          </a:bodyPr>
          <a:lstStyle/>
          <a:p>
            <a:pPr marL="261427" marR="0" lvl="0" indent="-261427" algn="l" rtl="0">
              <a:spcBef>
                <a:spcPts val="0"/>
              </a:spcBef>
              <a:spcAft>
                <a:spcPts val="0"/>
              </a:spcAft>
              <a:buClr>
                <a:schemeClr val="dk1"/>
              </a:buClr>
              <a:buSzPts val="1600"/>
              <a:buFont typeface="Comic Sans MS"/>
              <a:buAutoNum type="arabicPeriod"/>
            </a:pPr>
            <a:r>
              <a:rPr lang="en-US" sz="1600">
                <a:solidFill>
                  <a:schemeClr val="dk1"/>
                </a:solidFill>
                <a:latin typeface="Comic Sans MS"/>
                <a:ea typeface="Comic Sans MS"/>
                <a:cs typeface="Comic Sans MS"/>
                <a:sym typeface="Comic Sans MS"/>
              </a:rPr>
              <a:t>Where is the library?</a:t>
            </a:r>
            <a:endParaRPr/>
          </a:p>
          <a:p>
            <a:pPr marL="261427" marR="0" lvl="0" indent="-261427" algn="l" rtl="0">
              <a:spcBef>
                <a:spcPts val="0"/>
              </a:spcBef>
              <a:spcAft>
                <a:spcPts val="0"/>
              </a:spcAft>
              <a:buClr>
                <a:schemeClr val="dk1"/>
              </a:buClr>
              <a:buSzPts val="1600"/>
              <a:buFont typeface="Comic Sans MS"/>
              <a:buAutoNum type="arabicPeriod"/>
            </a:pPr>
            <a:r>
              <a:rPr lang="en-US" sz="1600">
                <a:solidFill>
                  <a:schemeClr val="dk1"/>
                </a:solidFill>
                <a:latin typeface="Comic Sans MS"/>
                <a:ea typeface="Comic Sans MS"/>
                <a:cs typeface="Comic Sans MS"/>
                <a:sym typeface="Comic Sans MS"/>
              </a:rPr>
              <a:t>What time does it close?</a:t>
            </a:r>
            <a:endParaRPr/>
          </a:p>
          <a:p>
            <a:pPr marL="261427" marR="0" lvl="0" indent="-261427" algn="l" rtl="0">
              <a:spcBef>
                <a:spcPts val="0"/>
              </a:spcBef>
              <a:spcAft>
                <a:spcPts val="0"/>
              </a:spcAft>
              <a:buClr>
                <a:schemeClr val="dk1"/>
              </a:buClr>
              <a:buSzPts val="1600"/>
              <a:buFont typeface="Comic Sans MS"/>
              <a:buAutoNum type="arabicPeriod"/>
            </a:pPr>
            <a:r>
              <a:rPr lang="en-US" sz="1600">
                <a:solidFill>
                  <a:schemeClr val="dk1"/>
                </a:solidFill>
                <a:latin typeface="Comic Sans MS"/>
                <a:ea typeface="Comic Sans MS"/>
                <a:cs typeface="Comic Sans MS"/>
                <a:sym typeface="Comic Sans MS"/>
              </a:rPr>
              <a:t>Does it open on Sunday?</a:t>
            </a:r>
            <a:endParaRPr/>
          </a:p>
          <a:p>
            <a:pPr marL="261427" marR="0" lvl="0" indent="-261427" algn="l" rtl="0">
              <a:spcBef>
                <a:spcPts val="0"/>
              </a:spcBef>
              <a:spcAft>
                <a:spcPts val="0"/>
              </a:spcAft>
              <a:buClr>
                <a:schemeClr val="dk1"/>
              </a:buClr>
              <a:buSzPts val="1600"/>
              <a:buFont typeface="Comic Sans MS"/>
              <a:buAutoNum type="arabicPeriod"/>
            </a:pPr>
            <a:r>
              <a:rPr lang="en-US" sz="1600">
                <a:solidFill>
                  <a:schemeClr val="dk1"/>
                </a:solidFill>
                <a:latin typeface="Comic Sans MS"/>
                <a:ea typeface="Comic Sans MS"/>
                <a:cs typeface="Comic Sans MS"/>
                <a:sym typeface="Comic Sans MS"/>
              </a:rPr>
              <a:t>How much is the entrance fee?</a:t>
            </a:r>
            <a:endParaRPr/>
          </a:p>
          <a:p>
            <a:pPr marL="261427" marR="0" lvl="0" indent="-261427" algn="l" rtl="0">
              <a:spcBef>
                <a:spcPts val="0"/>
              </a:spcBef>
              <a:spcAft>
                <a:spcPts val="0"/>
              </a:spcAft>
              <a:buClr>
                <a:schemeClr val="dk1"/>
              </a:buClr>
              <a:buSzPts val="1600"/>
              <a:buFont typeface="Comic Sans MS"/>
              <a:buAutoNum type="arabicPeriod"/>
            </a:pPr>
            <a:r>
              <a:rPr lang="en-US" sz="1600">
                <a:solidFill>
                  <a:schemeClr val="dk1"/>
                </a:solidFill>
                <a:latin typeface="Comic Sans MS"/>
                <a:ea typeface="Comic Sans MS"/>
                <a:cs typeface="Comic Sans MS"/>
                <a:sym typeface="Comic Sans MS"/>
              </a:rPr>
              <a:t>Does it have foreign magazines?</a:t>
            </a:r>
            <a:endParaRPr sz="1600">
              <a:solidFill>
                <a:schemeClr val="dk1"/>
              </a:solidFill>
              <a:latin typeface="Comic Sans MS"/>
              <a:ea typeface="Comic Sans MS"/>
              <a:cs typeface="Comic Sans MS"/>
              <a:sym typeface="Comic Sans MS"/>
            </a:endParaRPr>
          </a:p>
        </p:txBody>
      </p:sp>
      <p:sp>
        <p:nvSpPr>
          <p:cNvPr id="225" name="Google Shape;225;p35"/>
          <p:cNvSpPr/>
          <p:nvPr/>
        </p:nvSpPr>
        <p:spPr>
          <a:xfrm>
            <a:off x="5261633" y="3782867"/>
            <a:ext cx="3882367" cy="103873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68550" tIns="34275" rIns="68550" bIns="34275" anchor="t" anchorCtr="0">
            <a:noAutofit/>
          </a:bodyPr>
          <a:lstStyle/>
          <a:p>
            <a:pPr marL="0" marR="0" lvl="0" indent="0" algn="ctr" rtl="0">
              <a:spcBef>
                <a:spcPts val="0"/>
              </a:spcBef>
              <a:spcAft>
                <a:spcPts val="0"/>
              </a:spcAft>
              <a:buNone/>
            </a:pPr>
            <a:r>
              <a:rPr lang="en-US" sz="2100" b="1">
                <a:solidFill>
                  <a:srgbClr val="FFC54C"/>
                </a:solidFill>
                <a:latin typeface="Comic Sans MS"/>
                <a:ea typeface="Comic Sans MS"/>
                <a:cs typeface="Comic Sans MS"/>
                <a:sym typeface="Comic Sans MS"/>
              </a:rPr>
              <a:t>Can you think of other questions or other ways to ask and answer?</a:t>
            </a:r>
            <a:endParaRPr/>
          </a:p>
        </p:txBody>
      </p:sp>
      <p:pic>
        <p:nvPicPr>
          <p:cNvPr id="226" name="Google Shape;226;p35"/>
          <p:cNvPicPr preferRelativeResize="0"/>
          <p:nvPr/>
        </p:nvPicPr>
        <p:blipFill rotWithShape="1">
          <a:blip r:embed="rId3">
            <a:alphaModFix/>
          </a:blip>
          <a:srcRect/>
          <a:stretch/>
        </p:blipFill>
        <p:spPr>
          <a:xfrm>
            <a:off x="0" y="0"/>
            <a:ext cx="4211960" cy="3062716"/>
          </a:xfrm>
          <a:prstGeom prst="rect">
            <a:avLst/>
          </a:prstGeom>
          <a:noFill/>
          <a:ln>
            <a:noFill/>
          </a:ln>
        </p:spPr>
      </p:pic>
      <p:pic>
        <p:nvPicPr>
          <p:cNvPr id="227" name="Google Shape;227;p35"/>
          <p:cNvPicPr preferRelativeResize="0"/>
          <p:nvPr/>
        </p:nvPicPr>
        <p:blipFill rotWithShape="1">
          <a:blip r:embed="rId4">
            <a:alphaModFix/>
          </a:blip>
          <a:srcRect/>
          <a:stretch/>
        </p:blipFill>
        <p:spPr>
          <a:xfrm>
            <a:off x="5099001" y="243017"/>
            <a:ext cx="3964209" cy="3159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10" presetClass="entr" presetSubtype="0" fill="hold" nodeType="withEffect">
                                  <p:stCondLst>
                                    <p:cond delay="0"/>
                                  </p:stCondLst>
                                  <p:childTnLst>
                                    <p:set>
                                      <p:cBhvr>
                                        <p:cTn id="9" dur="1" fill="hold">
                                          <p:stCondLst>
                                            <p:cond delay="0"/>
                                          </p:stCondLst>
                                        </p:cTn>
                                        <p:tgtEl>
                                          <p:spTgt spid="227"/>
                                        </p:tgtEl>
                                        <p:attrNameLst>
                                          <p:attrName>style.visibility</p:attrName>
                                        </p:attrNameLst>
                                      </p:cBhvr>
                                      <p:to>
                                        <p:strVal val="visible"/>
                                      </p:to>
                                    </p:set>
                                    <p:animEffect transition="in" filter="fade">
                                      <p:cBhvr>
                                        <p:cTn id="10" dur="500"/>
                                        <p:tgtEl>
                                          <p:spTgt spid="22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24">
                                            <p:txEl>
                                              <p:pRg st="0" end="0"/>
                                            </p:txEl>
                                          </p:spTgt>
                                        </p:tgtEl>
                                        <p:attrNameLst>
                                          <p:attrName>style.visibility</p:attrName>
                                        </p:attrNameLst>
                                      </p:cBhvr>
                                      <p:to>
                                        <p:strVal val="visible"/>
                                      </p:to>
                                    </p:set>
                                    <p:anim calcmode="lin" valueType="num">
                                      <p:cBhvr additive="base">
                                        <p:cTn id="15" dur="500"/>
                                        <p:tgtEl>
                                          <p:spTgt spid="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24">
                                            <p:txEl>
                                              <p:pRg st="1" end="1"/>
                                            </p:txEl>
                                          </p:spTgt>
                                        </p:tgtEl>
                                        <p:attrNameLst>
                                          <p:attrName>style.visibility</p:attrName>
                                        </p:attrNameLst>
                                      </p:cBhvr>
                                      <p:to>
                                        <p:strVal val="visible"/>
                                      </p:to>
                                    </p:set>
                                    <p:anim calcmode="lin" valueType="num">
                                      <p:cBhvr additive="base">
                                        <p:cTn id="20" dur="500"/>
                                        <p:tgtEl>
                                          <p:spTgt spid="2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4">
                                            <p:txEl>
                                              <p:pRg st="2" end="2"/>
                                            </p:txEl>
                                          </p:spTgt>
                                        </p:tgtEl>
                                        <p:attrNameLst>
                                          <p:attrName>style.visibility</p:attrName>
                                        </p:attrNameLst>
                                      </p:cBhvr>
                                      <p:to>
                                        <p:strVal val="visible"/>
                                      </p:to>
                                    </p:set>
                                    <p:anim calcmode="lin" valueType="num">
                                      <p:cBhvr additive="base">
                                        <p:cTn id="25" dur="500"/>
                                        <p:tgtEl>
                                          <p:spTgt spid="2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24">
                                            <p:txEl>
                                              <p:pRg st="3" end="3"/>
                                            </p:txEl>
                                          </p:spTgt>
                                        </p:tgtEl>
                                        <p:attrNameLst>
                                          <p:attrName>style.visibility</p:attrName>
                                        </p:attrNameLst>
                                      </p:cBhvr>
                                      <p:to>
                                        <p:strVal val="visible"/>
                                      </p:to>
                                    </p:set>
                                    <p:anim calcmode="lin" valueType="num">
                                      <p:cBhvr additive="base">
                                        <p:cTn id="30" dur="500"/>
                                        <p:tgtEl>
                                          <p:spTgt spid="2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4">
                                            <p:txEl>
                                              <p:pRg st="4" end="4"/>
                                            </p:txEl>
                                          </p:spTgt>
                                        </p:tgtEl>
                                        <p:attrNameLst>
                                          <p:attrName>style.visibility</p:attrName>
                                        </p:attrNameLst>
                                      </p:cBhvr>
                                      <p:to>
                                        <p:strVal val="visible"/>
                                      </p:to>
                                    </p:set>
                                    <p:anim calcmode="lin" valueType="num">
                                      <p:cBhvr additive="base">
                                        <p:cTn id="35" dur="500"/>
                                        <p:tgtEl>
                                          <p:spTgt spid="2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5"/>
                                        </p:tgtEl>
                                        <p:attrNameLst>
                                          <p:attrName>style.visibility</p:attrName>
                                        </p:attrNameLst>
                                      </p:cBhvr>
                                      <p:to>
                                        <p:strVal val="visible"/>
                                      </p:to>
                                    </p:set>
                                    <p:animEffect transition="in" filter="fade">
                                      <p:cBhvr>
                                        <p:cTn id="40"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On-screen Show (16:9)</PresentationFormat>
  <Paragraphs>57</Paragraphs>
  <Slides>11</Slides>
  <Notes>11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11</vt:i4>
      </vt:variant>
    </vt:vector>
  </HeadingPairs>
  <TitlesOfParts>
    <vt:vector size="16" baseType="lpstr">
      <vt:lpstr>Arial</vt:lpstr>
      <vt:lpstr>Comic Sans MS</vt:lpstr>
      <vt:lpstr>Cover and End Slide Master</vt:lpstr>
      <vt:lpstr>Contents Slide Master</vt:lpstr>
      <vt:lpstr>Section Break Slide Master</vt:lpstr>
      <vt:lpstr>PowerPoint Presentation</vt:lpstr>
      <vt:lpstr>KET SPEAKING</vt:lpstr>
      <vt:lpstr>PART 1: </vt:lpstr>
      <vt:lpstr>PowerPoint Presentation</vt:lpstr>
      <vt:lpstr>PowerPoint Presentation</vt:lpstr>
      <vt:lpstr>PowerPoint Presentation</vt:lpstr>
      <vt:lpstr>A FAVORITE BOOK</vt:lpstr>
      <vt:lpstr>SPEAKING PART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1</cp:revision>
  <dcterms:modified xsi:type="dcterms:W3CDTF">2022-03-25T15:02:56Z</dcterms:modified>
</cp:coreProperties>
</file>