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470" r:id="rId2"/>
    <p:sldId id="479" r:id="rId3"/>
    <p:sldId id="352" r:id="rId4"/>
    <p:sldId id="480" r:id="rId5"/>
    <p:sldId id="486" r:id="rId6"/>
    <p:sldId id="481" r:id="rId7"/>
    <p:sldId id="482" r:id="rId8"/>
    <p:sldId id="483" r:id="rId9"/>
    <p:sldId id="484" r:id="rId10"/>
    <p:sldId id="487" r:id="rId11"/>
    <p:sldId id="297"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7" d="100"/>
          <a:sy n="67" d="100"/>
        </p:scale>
        <p:origin x="772"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9B3F95-CB25-4A3B-AAD1-3A60C5A8B360}" type="datetimeFigureOut">
              <a:rPr lang="en-US" smtClean="0"/>
              <a:t>1/1/2022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2ECE3A-7923-490B-BFF4-F6BE20BAAC47}" type="slidenum">
              <a:rPr lang="en-US" smtClean="0"/>
              <a:t>‹#›</a:t>
            </a:fld>
            <a:endParaRPr lang="en-US"/>
          </a:p>
        </p:txBody>
      </p:sp>
    </p:spTree>
    <p:extLst>
      <p:ext uri="{BB962C8B-B14F-4D97-AF65-F5344CB8AC3E}">
        <p14:creationId xmlns:p14="http://schemas.microsoft.com/office/powerpoint/2010/main" val="38932942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9D3E0-124D-4DFF-AE99-4EA4CC201DB4}" type="slidenum">
              <a:rPr kumimoji="0" lang="zh-CN" altLang="en-US" sz="1200" b="0" i="0" u="none" strike="noStrike" kern="1200" cap="none" spc="0" normalizeH="0" baseline="0" noProof="0" smtClean="0">
                <a:ln>
                  <a:noFill/>
                </a:ln>
                <a:solidFill>
                  <a:prstClr val="black"/>
                </a:solidFill>
                <a:effectLst/>
                <a:uLnTx/>
                <a:uFillTx/>
                <a:ea typeface="字魂59号-创粗黑" panose="00000500000000000000"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zh-CN" altLang="en-US" sz="1200" b="0" i="0" u="none" strike="noStrike" kern="1200" cap="none" spc="0" normalizeH="0" baseline="0" noProof="0">
              <a:ln>
                <a:noFill/>
              </a:ln>
              <a:solidFill>
                <a:prstClr val="black"/>
              </a:solidFill>
              <a:effectLst/>
              <a:uLnTx/>
              <a:uFillTx/>
              <a:ea typeface="字魂59号-创粗黑" panose="00000500000000000000" pitchFamily="2" charset="-122"/>
              <a:cs typeface="+mn-cs"/>
            </a:endParaRPr>
          </a:p>
        </p:txBody>
      </p:sp>
    </p:spTree>
    <p:extLst>
      <p:ext uri="{BB962C8B-B14F-4D97-AF65-F5344CB8AC3E}">
        <p14:creationId xmlns:p14="http://schemas.microsoft.com/office/powerpoint/2010/main" val="11810328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err="1"/>
              <a:t>Kích</a:t>
            </a:r>
            <a:r>
              <a:rPr lang="en-US" altLang="zh-CN" baseline="0" dirty="0"/>
              <a:t> </a:t>
            </a:r>
            <a:r>
              <a:rPr lang="en-US" altLang="zh-CN" baseline="0" dirty="0" err="1"/>
              <a:t>vào</a:t>
            </a:r>
            <a:r>
              <a:rPr lang="en-US" altLang="zh-CN" baseline="0" dirty="0"/>
              <a:t> </a:t>
            </a:r>
            <a:r>
              <a:rPr lang="en-US" altLang="zh-CN" baseline="0" dirty="0" err="1"/>
              <a:t>khung</a:t>
            </a:r>
            <a:r>
              <a:rPr lang="en-US" altLang="zh-CN" baseline="0" dirty="0"/>
              <a:t> </a:t>
            </a:r>
            <a:r>
              <a:rPr lang="en-US" altLang="zh-CN" baseline="0" dirty="0" err="1"/>
              <a:t>chứa</a:t>
            </a:r>
            <a:r>
              <a:rPr lang="en-US" altLang="zh-CN" baseline="0" dirty="0"/>
              <a:t> </a:t>
            </a:r>
            <a:r>
              <a:rPr lang="en-US" altLang="zh-CN" baseline="0" dirty="0" err="1"/>
              <a:t>tình</a:t>
            </a:r>
            <a:r>
              <a:rPr lang="en-US" altLang="zh-CN" baseline="0" dirty="0"/>
              <a:t> </a:t>
            </a:r>
            <a:r>
              <a:rPr lang="en-US" altLang="zh-CN" baseline="0" dirty="0" err="1"/>
              <a:t>huống</a:t>
            </a:r>
            <a:r>
              <a:rPr lang="en-US" altLang="zh-CN" baseline="0" dirty="0"/>
              <a:t> </a:t>
            </a:r>
            <a:r>
              <a:rPr lang="en-US" altLang="zh-CN" baseline="0" dirty="0" err="1"/>
              <a:t>để</a:t>
            </a:r>
            <a:r>
              <a:rPr lang="en-US" altLang="zh-CN" baseline="0" dirty="0"/>
              <a:t> </a:t>
            </a:r>
            <a:r>
              <a:rPr lang="en-US" altLang="zh-CN" baseline="0" dirty="0" err="1"/>
              <a:t>hiện</a:t>
            </a:r>
            <a:r>
              <a:rPr lang="en-US" altLang="zh-CN" baseline="0" dirty="0"/>
              <a:t> </a:t>
            </a:r>
            <a:r>
              <a:rPr lang="en-US" altLang="zh-CN" baseline="0" dirty="0" err="1"/>
              <a:t>ra</a:t>
            </a:r>
            <a:r>
              <a:rPr lang="en-US" altLang="zh-CN" baseline="0" dirty="0"/>
              <a:t> </a:t>
            </a:r>
            <a:r>
              <a:rPr lang="en-US" altLang="zh-CN" baseline="0" dirty="0" err="1"/>
              <a:t>hình</a:t>
            </a:r>
            <a:r>
              <a:rPr lang="en-US" altLang="zh-CN" baseline="0" dirty="0"/>
              <a:t> </a:t>
            </a:r>
            <a:r>
              <a:rPr lang="en-US" altLang="zh-CN" baseline="0" dirty="0" err="1"/>
              <a:t>của</a:t>
            </a:r>
            <a:r>
              <a:rPr lang="en-US" altLang="zh-CN" baseline="0" dirty="0"/>
              <a:t> </a:t>
            </a:r>
            <a:r>
              <a:rPr lang="en-US" altLang="zh-CN" baseline="0" dirty="0" err="1"/>
              <a:t>tình</a:t>
            </a:r>
            <a:r>
              <a:rPr lang="en-US" altLang="zh-CN" baseline="0" dirty="0"/>
              <a:t> </a:t>
            </a:r>
            <a:r>
              <a:rPr lang="en-US" altLang="zh-CN" baseline="0" dirty="0" err="1"/>
              <a:t>huống</a:t>
            </a:r>
            <a:r>
              <a:rPr lang="en-US" altLang="zh-CN" baseline="0" dirty="0"/>
              <a:t>. </a:t>
            </a:r>
          </a:p>
          <a:p>
            <a:r>
              <a:rPr lang="en-US" altLang="zh-CN" baseline="0" dirty="0" err="1"/>
              <a:t>Nhóm</a:t>
            </a:r>
            <a:r>
              <a:rPr lang="en-US" altLang="zh-CN" baseline="0" dirty="0"/>
              <a:t> HS </a:t>
            </a:r>
            <a:r>
              <a:rPr lang="en-US" altLang="zh-CN" baseline="0" dirty="0" err="1"/>
              <a:t>chọn</a:t>
            </a:r>
            <a:r>
              <a:rPr lang="en-US" altLang="zh-CN" baseline="0" dirty="0"/>
              <a:t> </a:t>
            </a:r>
            <a:r>
              <a:rPr lang="en-US" altLang="zh-CN" baseline="0" dirty="0" err="1"/>
              <a:t>tình</a:t>
            </a:r>
            <a:r>
              <a:rPr lang="en-US" altLang="zh-CN" baseline="0" dirty="0"/>
              <a:t> </a:t>
            </a:r>
            <a:r>
              <a:rPr lang="en-US" altLang="zh-CN" baseline="0" dirty="0" err="1"/>
              <a:t>huống</a:t>
            </a:r>
            <a:r>
              <a:rPr lang="en-US" altLang="zh-CN" baseline="0" dirty="0"/>
              <a:t> </a:t>
            </a:r>
            <a:r>
              <a:rPr lang="en-US" altLang="zh-CN" baseline="0" dirty="0" err="1"/>
              <a:t>nào</a:t>
            </a:r>
            <a:r>
              <a:rPr lang="en-US" altLang="zh-CN" baseline="0" dirty="0"/>
              <a:t> </a:t>
            </a:r>
            <a:r>
              <a:rPr lang="en-US" altLang="zh-CN" baseline="0" dirty="0" err="1"/>
              <a:t>thì</a:t>
            </a:r>
            <a:r>
              <a:rPr lang="en-US" altLang="zh-CN" baseline="0" dirty="0"/>
              <a:t> GV </a:t>
            </a:r>
            <a:r>
              <a:rPr lang="en-US" altLang="zh-CN" baseline="0" dirty="0" err="1"/>
              <a:t>nhấn</a:t>
            </a:r>
            <a:r>
              <a:rPr lang="en-US" altLang="zh-CN" baseline="0" dirty="0"/>
              <a:t> </a:t>
            </a:r>
            <a:r>
              <a:rPr lang="en-US" altLang="zh-CN" baseline="0" dirty="0" err="1"/>
              <a:t>chọn</a:t>
            </a:r>
            <a:r>
              <a:rPr lang="en-US" altLang="zh-CN" baseline="0" dirty="0"/>
              <a:t> </a:t>
            </a:r>
            <a:r>
              <a:rPr lang="en-US" altLang="zh-CN" baseline="0" dirty="0" err="1"/>
              <a:t>tình</a:t>
            </a:r>
            <a:r>
              <a:rPr lang="en-US" altLang="zh-CN" baseline="0" dirty="0"/>
              <a:t> </a:t>
            </a:r>
            <a:r>
              <a:rPr lang="en-US" altLang="zh-CN" baseline="0" dirty="0" err="1"/>
              <a:t>huống</a:t>
            </a:r>
            <a:r>
              <a:rPr lang="en-US" altLang="zh-CN" baseline="0" dirty="0"/>
              <a:t> </a:t>
            </a:r>
            <a:r>
              <a:rPr lang="en-US" altLang="zh-CN" baseline="0" dirty="0" err="1"/>
              <a:t>đó</a:t>
            </a:r>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9D3E0-124D-4DFF-AE99-4EA4CC201DB4}"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字魂59号-创粗黑" panose="00000500000000000000"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字魂59号-创粗黑" panose="00000500000000000000" pitchFamily="2" charset="-122"/>
              <a:cs typeface="+mn-cs"/>
            </a:endParaRPr>
          </a:p>
        </p:txBody>
      </p:sp>
    </p:spTree>
    <p:extLst>
      <p:ext uri="{BB962C8B-B14F-4D97-AF65-F5344CB8AC3E}">
        <p14:creationId xmlns:p14="http://schemas.microsoft.com/office/powerpoint/2010/main" val="12199568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9D3E0-124D-4DFF-AE99-4EA4CC201DB4}" type="slidenum">
              <a:rPr kumimoji="0" lang="zh-CN" altLang="en-US" sz="1200" b="0" i="0" u="none" strike="noStrike" kern="1200" cap="none" spc="0" normalizeH="0" baseline="0" noProof="0" smtClean="0">
                <a:ln>
                  <a:noFill/>
                </a:ln>
                <a:solidFill>
                  <a:prstClr val="black"/>
                </a:solidFill>
                <a:effectLst/>
                <a:uLnTx/>
                <a:uFillTx/>
                <a:ea typeface="字魂59号-创粗黑" panose="00000500000000000000"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ea typeface="字魂59号-创粗黑" panose="00000500000000000000" pitchFamily="2" charset="-122"/>
              <a:cs typeface="+mn-cs"/>
            </a:endParaRPr>
          </a:p>
        </p:txBody>
      </p:sp>
    </p:spTree>
    <p:extLst>
      <p:ext uri="{BB962C8B-B14F-4D97-AF65-F5344CB8AC3E}">
        <p14:creationId xmlns:p14="http://schemas.microsoft.com/office/powerpoint/2010/main" val="3819202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9D3E0-124D-4DFF-AE99-4EA4CC201DB4}" type="slidenum">
              <a:rPr kumimoji="0" lang="zh-CN" altLang="en-US" sz="1200" b="0" i="0" u="none" strike="noStrike" kern="1200" cap="none" spc="0" normalizeH="0" baseline="0" noProof="0" smtClean="0">
                <a:ln>
                  <a:noFill/>
                </a:ln>
                <a:solidFill>
                  <a:prstClr val="black"/>
                </a:solidFill>
                <a:effectLst/>
                <a:uLnTx/>
                <a:uFillTx/>
                <a:ea typeface="字魂59号-创粗黑" panose="00000500000000000000"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zh-CN" altLang="en-US" sz="1200" b="0" i="0" u="none" strike="noStrike" kern="1200" cap="none" spc="0" normalizeH="0" baseline="0" noProof="0">
              <a:ln>
                <a:noFill/>
              </a:ln>
              <a:solidFill>
                <a:prstClr val="black"/>
              </a:solidFill>
              <a:effectLst/>
              <a:uLnTx/>
              <a:uFillTx/>
              <a:ea typeface="字魂59号-创粗黑" panose="00000500000000000000" pitchFamily="2" charset="-122"/>
              <a:cs typeface="+mn-cs"/>
            </a:endParaRPr>
          </a:p>
        </p:txBody>
      </p:sp>
    </p:spTree>
    <p:extLst>
      <p:ext uri="{BB962C8B-B14F-4D97-AF65-F5344CB8AC3E}">
        <p14:creationId xmlns:p14="http://schemas.microsoft.com/office/powerpoint/2010/main" val="41718063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9D3E0-124D-4DFF-AE99-4EA4CC201DB4}" type="slidenum">
              <a:rPr kumimoji="0" lang="zh-CN" altLang="en-US" sz="1200" b="0" i="0" u="none" strike="noStrike" kern="1200" cap="none" spc="0" normalizeH="0" baseline="0" noProof="0" smtClean="0">
                <a:ln>
                  <a:noFill/>
                </a:ln>
                <a:solidFill>
                  <a:prstClr val="black"/>
                </a:solidFill>
                <a:effectLst/>
                <a:uLnTx/>
                <a:uFillTx/>
                <a:ea typeface="字魂59号-创粗黑" panose="00000500000000000000"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ea typeface="字魂59号-创粗黑" panose="00000500000000000000" pitchFamily="2" charset="-122"/>
              <a:cs typeface="+mn-cs"/>
            </a:endParaRPr>
          </a:p>
        </p:txBody>
      </p:sp>
    </p:spTree>
    <p:extLst>
      <p:ext uri="{BB962C8B-B14F-4D97-AF65-F5344CB8AC3E}">
        <p14:creationId xmlns:p14="http://schemas.microsoft.com/office/powerpoint/2010/main" val="7508837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9D3E0-124D-4DFF-AE99-4EA4CC201DB4}" type="slidenum">
              <a:rPr kumimoji="0" lang="zh-CN" altLang="en-US" sz="1200" b="0" i="0" u="none" strike="noStrike" kern="1200" cap="none" spc="0" normalizeH="0" baseline="0" noProof="0" smtClean="0">
                <a:ln>
                  <a:noFill/>
                </a:ln>
                <a:solidFill>
                  <a:prstClr val="black"/>
                </a:solidFill>
                <a:effectLst/>
                <a:uLnTx/>
                <a:uFillTx/>
                <a:ea typeface="字魂59号-创粗黑" panose="00000500000000000000"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ea typeface="字魂59号-创粗黑" panose="00000500000000000000" pitchFamily="2" charset="-122"/>
              <a:cs typeface="+mn-cs"/>
            </a:endParaRPr>
          </a:p>
        </p:txBody>
      </p:sp>
    </p:spTree>
    <p:extLst>
      <p:ext uri="{BB962C8B-B14F-4D97-AF65-F5344CB8AC3E}">
        <p14:creationId xmlns:p14="http://schemas.microsoft.com/office/powerpoint/2010/main" val="11163240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9D3E0-124D-4DFF-AE99-4EA4CC201DB4}"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字魂59号-创粗黑" panose="00000500000000000000"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字魂59号-创粗黑" panose="00000500000000000000" pitchFamily="2" charset="-122"/>
              <a:cs typeface="+mn-cs"/>
            </a:endParaRPr>
          </a:p>
        </p:txBody>
      </p:sp>
    </p:spTree>
    <p:extLst>
      <p:ext uri="{BB962C8B-B14F-4D97-AF65-F5344CB8AC3E}">
        <p14:creationId xmlns:p14="http://schemas.microsoft.com/office/powerpoint/2010/main" val="26036753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9D3E0-124D-4DFF-AE99-4EA4CC201DB4}" type="slidenum">
              <a:rPr kumimoji="0" lang="zh-CN" altLang="en-US" sz="1200" b="0" i="0" u="none" strike="noStrike" kern="1200" cap="none" spc="0" normalizeH="0" baseline="0" noProof="0" smtClean="0">
                <a:ln>
                  <a:noFill/>
                </a:ln>
                <a:solidFill>
                  <a:prstClr val="black"/>
                </a:solidFill>
                <a:effectLst/>
                <a:uLnTx/>
                <a:uFillTx/>
                <a:ea typeface="字魂59号-创粗黑" panose="00000500000000000000"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ea typeface="字魂59号-创粗黑" panose="00000500000000000000" pitchFamily="2" charset="-122"/>
              <a:cs typeface="+mn-cs"/>
            </a:endParaRPr>
          </a:p>
        </p:txBody>
      </p:sp>
    </p:spTree>
    <p:extLst>
      <p:ext uri="{BB962C8B-B14F-4D97-AF65-F5344CB8AC3E}">
        <p14:creationId xmlns:p14="http://schemas.microsoft.com/office/powerpoint/2010/main" val="126163224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9D3E0-124D-4DFF-AE99-4EA4CC201DB4}" type="slidenum">
              <a:rPr kumimoji="0" lang="zh-CN" altLang="en-US" sz="1200" b="0" i="0" u="none" strike="noStrike" kern="1200" cap="none" spc="0" normalizeH="0" baseline="0" noProof="0" smtClean="0">
                <a:ln>
                  <a:noFill/>
                </a:ln>
                <a:solidFill>
                  <a:prstClr val="black"/>
                </a:solidFill>
                <a:effectLst/>
                <a:uLnTx/>
                <a:uFillTx/>
                <a:ea typeface="字魂59号-创粗黑" panose="00000500000000000000"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ea typeface="字魂59号-创粗黑" panose="00000500000000000000" pitchFamily="2" charset="-122"/>
              <a:cs typeface="+mn-cs"/>
            </a:endParaRPr>
          </a:p>
        </p:txBody>
      </p:sp>
    </p:spTree>
    <p:extLst>
      <p:ext uri="{BB962C8B-B14F-4D97-AF65-F5344CB8AC3E}">
        <p14:creationId xmlns:p14="http://schemas.microsoft.com/office/powerpoint/2010/main" val="3911024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err="1"/>
              <a:t>Kích</a:t>
            </a:r>
            <a:r>
              <a:rPr lang="en-US" altLang="zh-CN" baseline="0" dirty="0"/>
              <a:t> </a:t>
            </a:r>
            <a:r>
              <a:rPr lang="en-US" altLang="zh-CN" baseline="0" dirty="0" err="1"/>
              <a:t>vào</a:t>
            </a:r>
            <a:r>
              <a:rPr lang="en-US" altLang="zh-CN" baseline="0" dirty="0"/>
              <a:t> </a:t>
            </a:r>
            <a:r>
              <a:rPr lang="en-US" altLang="zh-CN" baseline="0" dirty="0" err="1"/>
              <a:t>khung</a:t>
            </a:r>
            <a:r>
              <a:rPr lang="en-US" altLang="zh-CN" baseline="0" dirty="0"/>
              <a:t> </a:t>
            </a:r>
            <a:r>
              <a:rPr lang="en-US" altLang="zh-CN" baseline="0" dirty="0" err="1"/>
              <a:t>chứa</a:t>
            </a:r>
            <a:r>
              <a:rPr lang="en-US" altLang="zh-CN" baseline="0" dirty="0"/>
              <a:t> </a:t>
            </a:r>
            <a:r>
              <a:rPr lang="en-US" altLang="zh-CN" baseline="0" dirty="0" err="1"/>
              <a:t>tình</a:t>
            </a:r>
            <a:r>
              <a:rPr lang="en-US" altLang="zh-CN" baseline="0" dirty="0"/>
              <a:t> </a:t>
            </a:r>
            <a:r>
              <a:rPr lang="en-US" altLang="zh-CN" baseline="0" dirty="0" err="1"/>
              <a:t>huống</a:t>
            </a:r>
            <a:r>
              <a:rPr lang="en-US" altLang="zh-CN" baseline="0" dirty="0"/>
              <a:t> </a:t>
            </a:r>
            <a:r>
              <a:rPr lang="en-US" altLang="zh-CN" baseline="0" dirty="0" err="1"/>
              <a:t>để</a:t>
            </a:r>
            <a:r>
              <a:rPr lang="en-US" altLang="zh-CN" baseline="0" dirty="0"/>
              <a:t> </a:t>
            </a:r>
            <a:r>
              <a:rPr lang="en-US" altLang="zh-CN" baseline="0" dirty="0" err="1"/>
              <a:t>hiện</a:t>
            </a:r>
            <a:r>
              <a:rPr lang="en-US" altLang="zh-CN" baseline="0" dirty="0"/>
              <a:t> </a:t>
            </a:r>
            <a:r>
              <a:rPr lang="en-US" altLang="zh-CN" baseline="0" dirty="0" err="1"/>
              <a:t>ra</a:t>
            </a:r>
            <a:r>
              <a:rPr lang="en-US" altLang="zh-CN" baseline="0" dirty="0"/>
              <a:t> </a:t>
            </a:r>
            <a:r>
              <a:rPr lang="en-US" altLang="zh-CN" baseline="0" dirty="0" err="1"/>
              <a:t>hình</a:t>
            </a:r>
            <a:r>
              <a:rPr lang="en-US" altLang="zh-CN" baseline="0" dirty="0"/>
              <a:t> </a:t>
            </a:r>
            <a:r>
              <a:rPr lang="en-US" altLang="zh-CN" baseline="0" dirty="0" err="1"/>
              <a:t>của</a:t>
            </a:r>
            <a:r>
              <a:rPr lang="en-US" altLang="zh-CN" baseline="0" dirty="0"/>
              <a:t> </a:t>
            </a:r>
            <a:r>
              <a:rPr lang="en-US" altLang="zh-CN" baseline="0" dirty="0" err="1"/>
              <a:t>tình</a:t>
            </a:r>
            <a:r>
              <a:rPr lang="en-US" altLang="zh-CN" baseline="0" dirty="0"/>
              <a:t> </a:t>
            </a:r>
            <a:r>
              <a:rPr lang="en-US" altLang="zh-CN" baseline="0" dirty="0" err="1"/>
              <a:t>huống</a:t>
            </a:r>
            <a:r>
              <a:rPr lang="en-US" altLang="zh-CN" baseline="0" dirty="0"/>
              <a:t>. </a:t>
            </a:r>
          </a:p>
          <a:p>
            <a:r>
              <a:rPr lang="en-US" altLang="zh-CN" baseline="0" dirty="0" err="1"/>
              <a:t>Nhóm</a:t>
            </a:r>
            <a:r>
              <a:rPr lang="en-US" altLang="zh-CN" baseline="0" dirty="0"/>
              <a:t> HS </a:t>
            </a:r>
            <a:r>
              <a:rPr lang="en-US" altLang="zh-CN" baseline="0" dirty="0" err="1"/>
              <a:t>chọn</a:t>
            </a:r>
            <a:r>
              <a:rPr lang="en-US" altLang="zh-CN" baseline="0" dirty="0"/>
              <a:t> </a:t>
            </a:r>
            <a:r>
              <a:rPr lang="en-US" altLang="zh-CN" baseline="0" dirty="0" err="1"/>
              <a:t>tình</a:t>
            </a:r>
            <a:r>
              <a:rPr lang="en-US" altLang="zh-CN" baseline="0" dirty="0"/>
              <a:t> </a:t>
            </a:r>
            <a:r>
              <a:rPr lang="en-US" altLang="zh-CN" baseline="0" dirty="0" err="1"/>
              <a:t>huống</a:t>
            </a:r>
            <a:r>
              <a:rPr lang="en-US" altLang="zh-CN" baseline="0" dirty="0"/>
              <a:t> </a:t>
            </a:r>
            <a:r>
              <a:rPr lang="en-US" altLang="zh-CN" baseline="0" dirty="0" err="1"/>
              <a:t>nào</a:t>
            </a:r>
            <a:r>
              <a:rPr lang="en-US" altLang="zh-CN" baseline="0" dirty="0"/>
              <a:t> </a:t>
            </a:r>
            <a:r>
              <a:rPr lang="en-US" altLang="zh-CN" baseline="0" dirty="0" err="1"/>
              <a:t>thì</a:t>
            </a:r>
            <a:r>
              <a:rPr lang="en-US" altLang="zh-CN" baseline="0" dirty="0"/>
              <a:t> GV </a:t>
            </a:r>
            <a:r>
              <a:rPr lang="en-US" altLang="zh-CN" baseline="0" dirty="0" err="1"/>
              <a:t>nhấn</a:t>
            </a:r>
            <a:r>
              <a:rPr lang="en-US" altLang="zh-CN" baseline="0" dirty="0"/>
              <a:t> </a:t>
            </a:r>
            <a:r>
              <a:rPr lang="en-US" altLang="zh-CN" baseline="0" dirty="0" err="1"/>
              <a:t>chọn</a:t>
            </a:r>
            <a:r>
              <a:rPr lang="en-US" altLang="zh-CN" baseline="0" dirty="0"/>
              <a:t> </a:t>
            </a:r>
            <a:r>
              <a:rPr lang="en-US" altLang="zh-CN" baseline="0" dirty="0" err="1"/>
              <a:t>tình</a:t>
            </a:r>
            <a:r>
              <a:rPr lang="en-US" altLang="zh-CN" baseline="0" dirty="0"/>
              <a:t> </a:t>
            </a:r>
            <a:r>
              <a:rPr lang="en-US" altLang="zh-CN" baseline="0" dirty="0" err="1"/>
              <a:t>huống</a:t>
            </a:r>
            <a:r>
              <a:rPr lang="en-US" altLang="zh-CN" baseline="0" dirty="0"/>
              <a:t> </a:t>
            </a:r>
            <a:r>
              <a:rPr lang="en-US" altLang="zh-CN" baseline="0" dirty="0" err="1"/>
              <a:t>đó</a:t>
            </a:r>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9D3E0-124D-4DFF-AE99-4EA4CC201DB4}" type="slidenum">
              <a:rPr kumimoji="0" lang="zh-CN" altLang="en-US" sz="1200" b="0" i="0" u="none" strike="noStrike" kern="1200" cap="none" spc="0" normalizeH="0" baseline="0" noProof="0" smtClean="0">
                <a:ln>
                  <a:noFill/>
                </a:ln>
                <a:solidFill>
                  <a:prstClr val="black"/>
                </a:solidFill>
                <a:effectLst/>
                <a:uLnTx/>
                <a:uFillTx/>
                <a:ea typeface="字魂59号-创粗黑" panose="00000500000000000000"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ea typeface="字魂59号-创粗黑" panose="00000500000000000000" pitchFamily="2" charset="-122"/>
              <a:cs typeface="+mn-cs"/>
            </a:endParaRPr>
          </a:p>
        </p:txBody>
      </p:sp>
    </p:spTree>
    <p:extLst>
      <p:ext uri="{BB962C8B-B14F-4D97-AF65-F5344CB8AC3E}">
        <p14:creationId xmlns:p14="http://schemas.microsoft.com/office/powerpoint/2010/main" val="26834831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err="1"/>
              <a:t>Kích</a:t>
            </a:r>
            <a:r>
              <a:rPr lang="en-US" altLang="zh-CN" baseline="0" dirty="0"/>
              <a:t> </a:t>
            </a:r>
            <a:r>
              <a:rPr lang="en-US" altLang="zh-CN" baseline="0" dirty="0" err="1"/>
              <a:t>vào</a:t>
            </a:r>
            <a:r>
              <a:rPr lang="en-US" altLang="zh-CN" baseline="0" dirty="0"/>
              <a:t> </a:t>
            </a:r>
            <a:r>
              <a:rPr lang="en-US" altLang="zh-CN" baseline="0" dirty="0" err="1"/>
              <a:t>khung</a:t>
            </a:r>
            <a:r>
              <a:rPr lang="en-US" altLang="zh-CN" baseline="0" dirty="0"/>
              <a:t> </a:t>
            </a:r>
            <a:r>
              <a:rPr lang="en-US" altLang="zh-CN" baseline="0" dirty="0" err="1"/>
              <a:t>chứa</a:t>
            </a:r>
            <a:r>
              <a:rPr lang="en-US" altLang="zh-CN" baseline="0" dirty="0"/>
              <a:t> </a:t>
            </a:r>
            <a:r>
              <a:rPr lang="en-US" altLang="zh-CN" baseline="0" dirty="0" err="1"/>
              <a:t>tình</a:t>
            </a:r>
            <a:r>
              <a:rPr lang="en-US" altLang="zh-CN" baseline="0" dirty="0"/>
              <a:t> </a:t>
            </a:r>
            <a:r>
              <a:rPr lang="en-US" altLang="zh-CN" baseline="0" dirty="0" err="1"/>
              <a:t>huống</a:t>
            </a:r>
            <a:r>
              <a:rPr lang="en-US" altLang="zh-CN" baseline="0" dirty="0"/>
              <a:t> </a:t>
            </a:r>
            <a:r>
              <a:rPr lang="en-US" altLang="zh-CN" baseline="0" dirty="0" err="1"/>
              <a:t>để</a:t>
            </a:r>
            <a:r>
              <a:rPr lang="en-US" altLang="zh-CN" baseline="0" dirty="0"/>
              <a:t> </a:t>
            </a:r>
            <a:r>
              <a:rPr lang="en-US" altLang="zh-CN" baseline="0" dirty="0" err="1"/>
              <a:t>hiện</a:t>
            </a:r>
            <a:r>
              <a:rPr lang="en-US" altLang="zh-CN" baseline="0" dirty="0"/>
              <a:t> </a:t>
            </a:r>
            <a:r>
              <a:rPr lang="en-US" altLang="zh-CN" baseline="0" dirty="0" err="1"/>
              <a:t>ra</a:t>
            </a:r>
            <a:r>
              <a:rPr lang="en-US" altLang="zh-CN" baseline="0" dirty="0"/>
              <a:t> </a:t>
            </a:r>
            <a:r>
              <a:rPr lang="en-US" altLang="zh-CN" baseline="0" dirty="0" err="1"/>
              <a:t>hình</a:t>
            </a:r>
            <a:r>
              <a:rPr lang="en-US" altLang="zh-CN" baseline="0" dirty="0"/>
              <a:t> </a:t>
            </a:r>
            <a:r>
              <a:rPr lang="en-US" altLang="zh-CN" baseline="0" dirty="0" err="1"/>
              <a:t>của</a:t>
            </a:r>
            <a:r>
              <a:rPr lang="en-US" altLang="zh-CN" baseline="0" dirty="0"/>
              <a:t> </a:t>
            </a:r>
            <a:r>
              <a:rPr lang="en-US" altLang="zh-CN" baseline="0" dirty="0" err="1"/>
              <a:t>tình</a:t>
            </a:r>
            <a:r>
              <a:rPr lang="en-US" altLang="zh-CN" baseline="0" dirty="0"/>
              <a:t> </a:t>
            </a:r>
            <a:r>
              <a:rPr lang="en-US" altLang="zh-CN" baseline="0" dirty="0" err="1"/>
              <a:t>huống</a:t>
            </a:r>
            <a:r>
              <a:rPr lang="en-US" altLang="zh-CN" baseline="0" dirty="0"/>
              <a:t>. </a:t>
            </a:r>
          </a:p>
          <a:p>
            <a:r>
              <a:rPr lang="en-US" altLang="zh-CN" baseline="0" dirty="0" err="1"/>
              <a:t>Nhóm</a:t>
            </a:r>
            <a:r>
              <a:rPr lang="en-US" altLang="zh-CN" baseline="0" dirty="0"/>
              <a:t> HS </a:t>
            </a:r>
            <a:r>
              <a:rPr lang="en-US" altLang="zh-CN" baseline="0" dirty="0" err="1"/>
              <a:t>chọn</a:t>
            </a:r>
            <a:r>
              <a:rPr lang="en-US" altLang="zh-CN" baseline="0" dirty="0"/>
              <a:t> </a:t>
            </a:r>
            <a:r>
              <a:rPr lang="en-US" altLang="zh-CN" baseline="0" dirty="0" err="1"/>
              <a:t>tình</a:t>
            </a:r>
            <a:r>
              <a:rPr lang="en-US" altLang="zh-CN" baseline="0" dirty="0"/>
              <a:t> </a:t>
            </a:r>
            <a:r>
              <a:rPr lang="en-US" altLang="zh-CN" baseline="0" dirty="0" err="1"/>
              <a:t>huống</a:t>
            </a:r>
            <a:r>
              <a:rPr lang="en-US" altLang="zh-CN" baseline="0" dirty="0"/>
              <a:t> </a:t>
            </a:r>
            <a:r>
              <a:rPr lang="en-US" altLang="zh-CN" baseline="0" dirty="0" err="1"/>
              <a:t>nào</a:t>
            </a:r>
            <a:r>
              <a:rPr lang="en-US" altLang="zh-CN" baseline="0" dirty="0"/>
              <a:t> </a:t>
            </a:r>
            <a:r>
              <a:rPr lang="en-US" altLang="zh-CN" baseline="0" dirty="0" err="1"/>
              <a:t>thì</a:t>
            </a:r>
            <a:r>
              <a:rPr lang="en-US" altLang="zh-CN" baseline="0" dirty="0"/>
              <a:t> GV </a:t>
            </a:r>
            <a:r>
              <a:rPr lang="en-US" altLang="zh-CN" baseline="0" dirty="0" err="1"/>
              <a:t>nhấn</a:t>
            </a:r>
            <a:r>
              <a:rPr lang="en-US" altLang="zh-CN" baseline="0" dirty="0"/>
              <a:t> </a:t>
            </a:r>
            <a:r>
              <a:rPr lang="en-US" altLang="zh-CN" baseline="0" dirty="0" err="1"/>
              <a:t>chọn</a:t>
            </a:r>
            <a:r>
              <a:rPr lang="en-US" altLang="zh-CN" baseline="0" dirty="0"/>
              <a:t> </a:t>
            </a:r>
            <a:r>
              <a:rPr lang="en-US" altLang="zh-CN" baseline="0" dirty="0" err="1"/>
              <a:t>tình</a:t>
            </a:r>
            <a:r>
              <a:rPr lang="en-US" altLang="zh-CN" baseline="0" dirty="0"/>
              <a:t> </a:t>
            </a:r>
            <a:r>
              <a:rPr lang="en-US" altLang="zh-CN" baseline="0" dirty="0" err="1"/>
              <a:t>huống</a:t>
            </a:r>
            <a:r>
              <a:rPr lang="en-US" altLang="zh-CN" baseline="0" dirty="0"/>
              <a:t> </a:t>
            </a:r>
            <a:r>
              <a:rPr lang="en-US" altLang="zh-CN" baseline="0" dirty="0" err="1"/>
              <a:t>đó</a:t>
            </a:r>
            <a:endParaRPr lang="zh-CN" altLang="en-US" dirty="0"/>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849D3E0-124D-4DFF-AE99-4EA4CC201DB4}" type="slidenum">
              <a:rPr kumimoji="0" lang="zh-CN" altLang="en-US" sz="1200" b="0" i="0" u="none" strike="noStrike" kern="1200" cap="none" spc="0" normalizeH="0" baseline="0" noProof="0" smtClean="0">
                <a:ln>
                  <a:noFill/>
                </a:ln>
                <a:solidFill>
                  <a:prstClr val="black"/>
                </a:solidFill>
                <a:effectLst/>
                <a:uLnTx/>
                <a:uFillTx/>
                <a:ea typeface="字魂59号-创粗黑" panose="00000500000000000000"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ea typeface="字魂59号-创粗黑" panose="00000500000000000000" pitchFamily="2" charset="-122"/>
              <a:cs typeface="+mn-cs"/>
            </a:endParaRPr>
          </a:p>
        </p:txBody>
      </p:sp>
    </p:spTree>
    <p:extLst>
      <p:ext uri="{BB962C8B-B14F-4D97-AF65-F5344CB8AC3E}">
        <p14:creationId xmlns:p14="http://schemas.microsoft.com/office/powerpoint/2010/main" val="17152307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2" y="2130429"/>
            <a:ext cx="10363200" cy="1470025"/>
          </a:xfrm>
        </p:spPr>
        <p:txBody>
          <a:bodyPr/>
          <a:lstStyle/>
          <a:p>
            <a:r>
              <a:rPr lang="en-US"/>
              <a:t>Click to edit Master title style</a:t>
            </a:r>
          </a:p>
        </p:txBody>
      </p:sp>
      <p:sp>
        <p:nvSpPr>
          <p:cNvPr id="3" name="Subtitle 2"/>
          <p:cNvSpPr>
            <a:spLocks noGrp="1"/>
          </p:cNvSpPr>
          <p:nvPr>
            <p:ph type="subTitle" idx="1"/>
          </p:nvPr>
        </p:nvSpPr>
        <p:spPr>
          <a:xfrm>
            <a:off x="1828802" y="3886200"/>
            <a:ext cx="8534400" cy="1752600"/>
          </a:xfrm>
        </p:spPr>
        <p:txBody>
          <a:bodyPr/>
          <a:lstStyle>
            <a:lvl1pPr marL="0" indent="0" algn="ctr">
              <a:buNone/>
              <a:defRPr>
                <a:solidFill>
                  <a:schemeClr val="tx1">
                    <a:tint val="75000"/>
                  </a:schemeClr>
                </a:solidFill>
              </a:defRPr>
            </a:lvl1pPr>
            <a:lvl2pPr marL="609463" indent="0" algn="ctr">
              <a:buNone/>
              <a:defRPr>
                <a:solidFill>
                  <a:schemeClr val="tx1">
                    <a:tint val="75000"/>
                  </a:schemeClr>
                </a:solidFill>
              </a:defRPr>
            </a:lvl2pPr>
            <a:lvl3pPr marL="1218926" indent="0" algn="ctr">
              <a:buNone/>
              <a:defRPr>
                <a:solidFill>
                  <a:schemeClr val="tx1">
                    <a:tint val="75000"/>
                  </a:schemeClr>
                </a:solidFill>
              </a:defRPr>
            </a:lvl3pPr>
            <a:lvl4pPr marL="1828388" indent="0" algn="ctr">
              <a:buNone/>
              <a:defRPr>
                <a:solidFill>
                  <a:schemeClr val="tx1">
                    <a:tint val="75000"/>
                  </a:schemeClr>
                </a:solidFill>
              </a:defRPr>
            </a:lvl4pPr>
            <a:lvl5pPr marL="2437851" indent="0" algn="ctr">
              <a:buNone/>
              <a:defRPr>
                <a:solidFill>
                  <a:schemeClr val="tx1">
                    <a:tint val="75000"/>
                  </a:schemeClr>
                </a:solidFill>
              </a:defRPr>
            </a:lvl5pPr>
            <a:lvl6pPr marL="3047314" indent="0" algn="ctr">
              <a:buNone/>
              <a:defRPr>
                <a:solidFill>
                  <a:schemeClr val="tx1">
                    <a:tint val="75000"/>
                  </a:schemeClr>
                </a:solidFill>
              </a:defRPr>
            </a:lvl6pPr>
            <a:lvl7pPr marL="3656777" indent="0" algn="ctr">
              <a:buNone/>
              <a:defRPr>
                <a:solidFill>
                  <a:schemeClr val="tx1">
                    <a:tint val="75000"/>
                  </a:schemeClr>
                </a:solidFill>
              </a:defRPr>
            </a:lvl7pPr>
            <a:lvl8pPr marL="4266240" indent="0" algn="ctr">
              <a:buNone/>
              <a:defRPr>
                <a:solidFill>
                  <a:schemeClr val="tx1">
                    <a:tint val="75000"/>
                  </a:schemeClr>
                </a:solidFill>
              </a:defRPr>
            </a:lvl8pPr>
            <a:lvl9pPr marL="4875703"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a:defRPr/>
            </a:pPr>
            <a:fld id="{406E9206-D2D6-4057-92D4-39C87A03E66D}" type="datetime1">
              <a:rPr lang="en-US" altLang="zh-CN" smtClean="0">
                <a:solidFill>
                  <a:prstClr val="black">
                    <a:tint val="75000"/>
                  </a:prstClr>
                </a:solidFill>
              </a:rPr>
              <a:pPr>
                <a:defRPr/>
              </a:pPr>
              <a:t>1/1/2022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1204467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2"/>
            <a:ext cx="7315200" cy="566739"/>
          </a:xfrm>
        </p:spPr>
        <p:txBody>
          <a:bodyPr anchor="b"/>
          <a:lstStyle>
            <a:lvl1pPr algn="l">
              <a:defRPr sz="2699" b="1"/>
            </a:lvl1pPr>
          </a:lstStyle>
          <a:p>
            <a:r>
              <a:rPr lang="en-US"/>
              <a:t>Click to edit Master title style</a:t>
            </a:r>
          </a:p>
        </p:txBody>
      </p:sp>
      <p:sp>
        <p:nvSpPr>
          <p:cNvPr id="3" name="Picture Placeholder 2"/>
          <p:cNvSpPr>
            <a:spLocks noGrp="1"/>
          </p:cNvSpPr>
          <p:nvPr>
            <p:ph type="pic" idx="1"/>
          </p:nvPr>
        </p:nvSpPr>
        <p:spPr>
          <a:xfrm>
            <a:off x="2389717" y="612777"/>
            <a:ext cx="7315200" cy="4114800"/>
          </a:xfrm>
        </p:spPr>
        <p:txBody>
          <a:bodyPr/>
          <a:lstStyle>
            <a:lvl1pPr marL="0" indent="0">
              <a:buNone/>
              <a:defRPr sz="4299"/>
            </a:lvl1pPr>
            <a:lvl2pPr marL="609463" indent="0">
              <a:buNone/>
              <a:defRPr sz="3799"/>
            </a:lvl2pPr>
            <a:lvl3pPr marL="1218926" indent="0">
              <a:buNone/>
              <a:defRPr sz="3199"/>
            </a:lvl3pPr>
            <a:lvl4pPr marL="1828388" indent="0">
              <a:buNone/>
              <a:defRPr sz="2699"/>
            </a:lvl4pPr>
            <a:lvl5pPr marL="2437851" indent="0">
              <a:buNone/>
              <a:defRPr sz="2699"/>
            </a:lvl5pPr>
            <a:lvl6pPr marL="3047314" indent="0">
              <a:buNone/>
              <a:defRPr sz="2699"/>
            </a:lvl6pPr>
            <a:lvl7pPr marL="3656777" indent="0">
              <a:buNone/>
              <a:defRPr sz="2699"/>
            </a:lvl7pPr>
            <a:lvl8pPr marL="4266240" indent="0">
              <a:buNone/>
              <a:defRPr sz="2699"/>
            </a:lvl8pPr>
            <a:lvl9pPr marL="4875703" indent="0">
              <a:buNone/>
              <a:defRPr sz="2699"/>
            </a:lvl9pPr>
          </a:lstStyle>
          <a:p>
            <a:endParaRPr lang="en-US" dirty="0"/>
          </a:p>
        </p:txBody>
      </p:sp>
      <p:sp>
        <p:nvSpPr>
          <p:cNvPr id="4" name="Text Placeholder 3"/>
          <p:cNvSpPr>
            <a:spLocks noGrp="1"/>
          </p:cNvSpPr>
          <p:nvPr>
            <p:ph type="body" sz="half" idx="2"/>
          </p:nvPr>
        </p:nvSpPr>
        <p:spPr>
          <a:xfrm>
            <a:off x="2389717" y="5367341"/>
            <a:ext cx="7315200" cy="804863"/>
          </a:xfrm>
        </p:spPr>
        <p:txBody>
          <a:bodyPr/>
          <a:lstStyle>
            <a:lvl1pPr marL="0" indent="0">
              <a:buNone/>
              <a:defRPr sz="1900"/>
            </a:lvl1pPr>
            <a:lvl2pPr marL="609463" indent="0">
              <a:buNone/>
              <a:defRPr sz="1600"/>
            </a:lvl2pPr>
            <a:lvl3pPr marL="1218926" indent="0">
              <a:buNone/>
              <a:defRPr sz="1400"/>
            </a:lvl3pPr>
            <a:lvl4pPr marL="1828388" indent="0">
              <a:buNone/>
              <a:defRPr sz="1200"/>
            </a:lvl4pPr>
            <a:lvl5pPr marL="2437851" indent="0">
              <a:buNone/>
              <a:defRPr sz="1200"/>
            </a:lvl5pPr>
            <a:lvl6pPr marL="3047314" indent="0">
              <a:buNone/>
              <a:defRPr sz="1200"/>
            </a:lvl6pPr>
            <a:lvl7pPr marL="3656777" indent="0">
              <a:buNone/>
              <a:defRPr sz="1200"/>
            </a:lvl7pPr>
            <a:lvl8pPr marL="4266240" indent="0">
              <a:buNone/>
              <a:defRPr sz="1200"/>
            </a:lvl8pPr>
            <a:lvl9pPr marL="4875703"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E257577C-F53D-4BB9-9408-EB84DEB3CD80}" type="datetime1">
              <a:rPr lang="en-US" altLang="zh-CN" smtClean="0">
                <a:solidFill>
                  <a:prstClr val="black">
                    <a:tint val="75000"/>
                  </a:prstClr>
                </a:solidFill>
              </a:rPr>
              <a:pPr>
                <a:defRPr/>
              </a:pPr>
              <a:t>1/1/2022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829907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77D58058-BD14-4845-947D-4A9B79A00D09}" type="datetime1">
              <a:rPr lang="en-US" altLang="zh-CN" smtClean="0">
                <a:solidFill>
                  <a:prstClr val="black">
                    <a:tint val="75000"/>
                  </a:prstClr>
                </a:solidFill>
              </a:rPr>
              <a:pPr>
                <a:defRPr/>
              </a:pPr>
              <a:t>1/1/2022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50310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1" y="274640"/>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2" y="274640"/>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18ECB469-C949-4E3F-B0CB-0C15DA7B7F92}" type="datetime1">
              <a:rPr lang="en-US" altLang="zh-CN" smtClean="0">
                <a:solidFill>
                  <a:prstClr val="black">
                    <a:tint val="75000"/>
                  </a:prstClr>
                </a:solidFill>
              </a:rPr>
              <a:pPr>
                <a:defRPr/>
              </a:pPr>
              <a:t>1/1/2022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3519848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6773555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C052E9E1-D97D-4C90-BB96-FA1ED58B786F}" type="datetime1">
              <a:rPr lang="en-US" altLang="zh-CN" smtClean="0">
                <a:solidFill>
                  <a:prstClr val="black">
                    <a:tint val="75000"/>
                  </a:prstClr>
                </a:solidFill>
              </a:rPr>
              <a:pPr>
                <a:defRPr/>
              </a:pPr>
              <a:t>1/1/2022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896355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6" y="4406902"/>
            <a:ext cx="10363200" cy="1362075"/>
          </a:xfrm>
        </p:spPr>
        <p:txBody>
          <a:bodyPr anchor="t"/>
          <a:lstStyle>
            <a:lvl1pPr algn="l">
              <a:defRPr sz="5399" b="1" cap="all"/>
            </a:lvl1pPr>
          </a:lstStyle>
          <a:p>
            <a:r>
              <a:rPr lang="en-US"/>
              <a:t>Click to edit Master title style</a:t>
            </a:r>
          </a:p>
        </p:txBody>
      </p:sp>
      <p:sp>
        <p:nvSpPr>
          <p:cNvPr id="3" name="Text Placeholder 2"/>
          <p:cNvSpPr>
            <a:spLocks noGrp="1"/>
          </p:cNvSpPr>
          <p:nvPr>
            <p:ph type="body" idx="1"/>
          </p:nvPr>
        </p:nvSpPr>
        <p:spPr>
          <a:xfrm>
            <a:off x="963086" y="2906714"/>
            <a:ext cx="10363200" cy="1500187"/>
          </a:xfrm>
        </p:spPr>
        <p:txBody>
          <a:bodyPr anchor="b"/>
          <a:lstStyle>
            <a:lvl1pPr marL="0" indent="0">
              <a:buNone/>
              <a:defRPr sz="2699">
                <a:solidFill>
                  <a:schemeClr val="tx1">
                    <a:tint val="75000"/>
                  </a:schemeClr>
                </a:solidFill>
              </a:defRPr>
            </a:lvl1pPr>
            <a:lvl2pPr marL="609463" indent="0">
              <a:buNone/>
              <a:defRPr sz="2400">
                <a:solidFill>
                  <a:schemeClr val="tx1">
                    <a:tint val="75000"/>
                  </a:schemeClr>
                </a:solidFill>
              </a:defRPr>
            </a:lvl2pPr>
            <a:lvl3pPr marL="1218926" indent="0">
              <a:buNone/>
              <a:defRPr sz="2200">
                <a:solidFill>
                  <a:schemeClr val="tx1">
                    <a:tint val="75000"/>
                  </a:schemeClr>
                </a:solidFill>
              </a:defRPr>
            </a:lvl3pPr>
            <a:lvl4pPr marL="1828388" indent="0">
              <a:buNone/>
              <a:defRPr sz="1900">
                <a:solidFill>
                  <a:schemeClr val="tx1">
                    <a:tint val="75000"/>
                  </a:schemeClr>
                </a:solidFill>
              </a:defRPr>
            </a:lvl4pPr>
            <a:lvl5pPr marL="2437851" indent="0">
              <a:buNone/>
              <a:defRPr sz="1900">
                <a:solidFill>
                  <a:schemeClr val="tx1">
                    <a:tint val="75000"/>
                  </a:schemeClr>
                </a:solidFill>
              </a:defRPr>
            </a:lvl5pPr>
            <a:lvl6pPr marL="3047314" indent="0">
              <a:buNone/>
              <a:defRPr sz="1900">
                <a:solidFill>
                  <a:schemeClr val="tx1">
                    <a:tint val="75000"/>
                  </a:schemeClr>
                </a:solidFill>
              </a:defRPr>
            </a:lvl6pPr>
            <a:lvl7pPr marL="3656777" indent="0">
              <a:buNone/>
              <a:defRPr sz="1900">
                <a:solidFill>
                  <a:schemeClr val="tx1">
                    <a:tint val="75000"/>
                  </a:schemeClr>
                </a:solidFill>
              </a:defRPr>
            </a:lvl7pPr>
            <a:lvl8pPr marL="4266240" indent="0">
              <a:buNone/>
              <a:defRPr sz="1900">
                <a:solidFill>
                  <a:schemeClr val="tx1">
                    <a:tint val="75000"/>
                  </a:schemeClr>
                </a:solidFill>
              </a:defRPr>
            </a:lvl8pPr>
            <a:lvl9pPr marL="4875703" indent="0">
              <a:buNone/>
              <a:defRPr sz="19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814779EE-1E16-4CC5-A459-C716090F6017}" type="datetime1">
              <a:rPr lang="en-US" altLang="zh-CN" smtClean="0">
                <a:solidFill>
                  <a:prstClr val="black">
                    <a:tint val="75000"/>
                  </a:prstClr>
                </a:solidFill>
              </a:rPr>
              <a:pPr>
                <a:defRPr/>
              </a:pPr>
              <a:t>1/1/2022</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8808576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2" y="1600202"/>
            <a:ext cx="5384800" cy="4525963"/>
          </a:xfrm>
        </p:spPr>
        <p:txBody>
          <a:bodyPr/>
          <a:lstStyle>
            <a:lvl1pPr>
              <a:defRPr sz="3799"/>
            </a:lvl1pPr>
            <a:lvl2pPr>
              <a:defRPr sz="3199"/>
            </a:lvl2pPr>
            <a:lvl3pPr>
              <a:defRPr sz="2699"/>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1" y="1600202"/>
            <a:ext cx="5384800" cy="4525963"/>
          </a:xfrm>
        </p:spPr>
        <p:txBody>
          <a:bodyPr/>
          <a:lstStyle>
            <a:lvl1pPr>
              <a:defRPr sz="3799"/>
            </a:lvl1pPr>
            <a:lvl2pPr>
              <a:defRPr sz="3199"/>
            </a:lvl2pPr>
            <a:lvl3pPr>
              <a:defRPr sz="2699"/>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fld id="{A3311C9F-D64E-4824-A709-CF61DE4E0BDD}" type="datetime1">
              <a:rPr lang="en-US" altLang="zh-CN" smtClean="0">
                <a:solidFill>
                  <a:prstClr val="black">
                    <a:tint val="75000"/>
                  </a:prstClr>
                </a:solidFill>
              </a:rPr>
              <a:pPr>
                <a:defRPr/>
              </a:pPr>
              <a:t>1/1/2022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36632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1" y="1535114"/>
            <a:ext cx="5386917" cy="639763"/>
          </a:xfrm>
        </p:spPr>
        <p:txBody>
          <a:bodyPr anchor="b"/>
          <a:lstStyle>
            <a:lvl1pPr marL="0" indent="0">
              <a:buNone/>
              <a:defRPr sz="3199" b="1"/>
            </a:lvl1pPr>
            <a:lvl2pPr marL="609463" indent="0">
              <a:buNone/>
              <a:defRPr sz="2699" b="1"/>
            </a:lvl2pPr>
            <a:lvl3pPr marL="1218926" indent="0">
              <a:buNone/>
              <a:defRPr sz="2400" b="1"/>
            </a:lvl3pPr>
            <a:lvl4pPr marL="1828388" indent="0">
              <a:buNone/>
              <a:defRPr sz="2200" b="1"/>
            </a:lvl4pPr>
            <a:lvl5pPr marL="2437851" indent="0">
              <a:buNone/>
              <a:defRPr sz="2200" b="1"/>
            </a:lvl5pPr>
            <a:lvl6pPr marL="3047314" indent="0">
              <a:buNone/>
              <a:defRPr sz="2200" b="1"/>
            </a:lvl6pPr>
            <a:lvl7pPr marL="3656777" indent="0">
              <a:buNone/>
              <a:defRPr sz="2200" b="1"/>
            </a:lvl7pPr>
            <a:lvl8pPr marL="4266240" indent="0">
              <a:buNone/>
              <a:defRPr sz="2200" b="1"/>
            </a:lvl8pPr>
            <a:lvl9pPr marL="4875703" indent="0">
              <a:buNone/>
              <a:defRPr sz="2200" b="1"/>
            </a:lvl9pPr>
          </a:lstStyle>
          <a:p>
            <a:pPr lvl="0"/>
            <a:r>
              <a:rPr lang="en-US"/>
              <a:t>Click to edit Master text styles</a:t>
            </a:r>
          </a:p>
        </p:txBody>
      </p:sp>
      <p:sp>
        <p:nvSpPr>
          <p:cNvPr id="4" name="Content Placeholder 3"/>
          <p:cNvSpPr>
            <a:spLocks noGrp="1"/>
          </p:cNvSpPr>
          <p:nvPr>
            <p:ph sz="half" idx="2"/>
          </p:nvPr>
        </p:nvSpPr>
        <p:spPr>
          <a:xfrm>
            <a:off x="609601" y="2174877"/>
            <a:ext cx="5386917" cy="3951288"/>
          </a:xfrm>
        </p:spPr>
        <p:txBody>
          <a:bodyPr/>
          <a:lstStyle>
            <a:lvl1pPr>
              <a:defRPr sz="3199"/>
            </a:lvl1pPr>
            <a:lvl2pPr>
              <a:defRPr sz="2699"/>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73" y="1535114"/>
            <a:ext cx="5389033" cy="639763"/>
          </a:xfrm>
        </p:spPr>
        <p:txBody>
          <a:bodyPr anchor="b"/>
          <a:lstStyle>
            <a:lvl1pPr marL="0" indent="0">
              <a:buNone/>
              <a:defRPr sz="3199" b="1"/>
            </a:lvl1pPr>
            <a:lvl2pPr marL="609463" indent="0">
              <a:buNone/>
              <a:defRPr sz="2699" b="1"/>
            </a:lvl2pPr>
            <a:lvl3pPr marL="1218926" indent="0">
              <a:buNone/>
              <a:defRPr sz="2400" b="1"/>
            </a:lvl3pPr>
            <a:lvl4pPr marL="1828388" indent="0">
              <a:buNone/>
              <a:defRPr sz="2200" b="1"/>
            </a:lvl4pPr>
            <a:lvl5pPr marL="2437851" indent="0">
              <a:buNone/>
              <a:defRPr sz="2200" b="1"/>
            </a:lvl5pPr>
            <a:lvl6pPr marL="3047314" indent="0">
              <a:buNone/>
              <a:defRPr sz="2200" b="1"/>
            </a:lvl6pPr>
            <a:lvl7pPr marL="3656777" indent="0">
              <a:buNone/>
              <a:defRPr sz="2200" b="1"/>
            </a:lvl7pPr>
            <a:lvl8pPr marL="4266240" indent="0">
              <a:buNone/>
              <a:defRPr sz="2200" b="1"/>
            </a:lvl8pPr>
            <a:lvl9pPr marL="4875703" indent="0">
              <a:buNone/>
              <a:defRPr sz="2200" b="1"/>
            </a:lvl9pPr>
          </a:lstStyle>
          <a:p>
            <a:pPr lvl="0"/>
            <a:r>
              <a:rPr lang="en-US"/>
              <a:t>Click to edit Master text styles</a:t>
            </a:r>
          </a:p>
        </p:txBody>
      </p:sp>
      <p:sp>
        <p:nvSpPr>
          <p:cNvPr id="6" name="Content Placeholder 5"/>
          <p:cNvSpPr>
            <a:spLocks noGrp="1"/>
          </p:cNvSpPr>
          <p:nvPr>
            <p:ph sz="quarter" idx="4"/>
          </p:nvPr>
        </p:nvSpPr>
        <p:spPr>
          <a:xfrm>
            <a:off x="6193373" y="2174877"/>
            <a:ext cx="5389033" cy="3951288"/>
          </a:xfrm>
        </p:spPr>
        <p:txBody>
          <a:bodyPr/>
          <a:lstStyle>
            <a:lvl1pPr>
              <a:defRPr sz="3199"/>
            </a:lvl1pPr>
            <a:lvl2pPr>
              <a:defRPr sz="2699"/>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fld id="{0A4318BD-B3C6-4D4B-B871-C29490A2E55A}" type="datetime1">
              <a:rPr lang="en-US" altLang="zh-CN" smtClean="0">
                <a:solidFill>
                  <a:prstClr val="black">
                    <a:tint val="75000"/>
                  </a:prstClr>
                </a:solidFill>
              </a:rPr>
              <a:pPr>
                <a:defRPr/>
              </a:pPr>
              <a:t>1/1/2022</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6933379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fld id="{E14CAFC4-799C-4CDE-B92B-8C262F06CF3E}" type="datetime1">
              <a:rPr lang="en-US" altLang="zh-CN" smtClean="0">
                <a:solidFill>
                  <a:prstClr val="black">
                    <a:tint val="75000"/>
                  </a:prstClr>
                </a:solidFill>
              </a:rPr>
              <a:pPr>
                <a:defRPr/>
              </a:pPr>
              <a:t>1/1/2022</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3234584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圆角矩形 4"/>
          <p:cNvSpPr/>
          <p:nvPr userDrawn="1"/>
        </p:nvSpPr>
        <p:spPr>
          <a:xfrm>
            <a:off x="1139634" y="1031258"/>
            <a:ext cx="9912734" cy="42890"/>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15" tIns="45707" rIns="91415" bIns="45707"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字魂59号-创粗黑" panose="00000500000000000000" pitchFamily="2" charset="-122"/>
              <a:ea typeface="宋体" panose="02010600030101010101" pitchFamily="2" charset="-122"/>
              <a:cs typeface="+mn-cs"/>
            </a:endParaRPr>
          </a:p>
        </p:txBody>
      </p:sp>
      <p:sp>
        <p:nvSpPr>
          <p:cNvPr id="6" name="圆角矩形 5"/>
          <p:cNvSpPr/>
          <p:nvPr userDrawn="1"/>
        </p:nvSpPr>
        <p:spPr>
          <a:xfrm>
            <a:off x="5900057" y="6451899"/>
            <a:ext cx="391889" cy="22010"/>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15" tIns="45707" rIns="91415" bIns="45707" rtlCol="0" anchor="ctr"/>
          <a:lstStyle/>
          <a:p>
            <a:pPr marL="0" marR="0" lvl="0" indent="0" algn="ctr" defTabSz="914217"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FFFFFF"/>
              </a:solidFill>
              <a:effectLst/>
              <a:uLnTx/>
              <a:uFillTx/>
              <a:latin typeface="字魂59号-创粗黑" panose="00000500000000000000" pitchFamily="2" charset="-122"/>
              <a:ea typeface="宋体" panose="02010600030101010101" pitchFamily="2" charset="-122"/>
              <a:cs typeface="+mn-cs"/>
            </a:endParaRPr>
          </a:p>
        </p:txBody>
      </p:sp>
      <p:sp>
        <p:nvSpPr>
          <p:cNvPr id="7" name="日期占位符 6"/>
          <p:cNvSpPr>
            <a:spLocks noGrp="1"/>
          </p:cNvSpPr>
          <p:nvPr>
            <p:ph type="dt" sz="half" idx="10"/>
          </p:nvPr>
        </p:nvSpPr>
        <p:spPr/>
        <p:txBody>
          <a:bodyPr/>
          <a:lstStyle/>
          <a:p>
            <a:pPr>
              <a:defRPr/>
            </a:pPr>
            <a:fld id="{3E729073-8FFE-4F18-B513-07581FC6638E}" type="datetime1">
              <a:rPr lang="en-US" altLang="zh-CN" smtClean="0">
                <a:solidFill>
                  <a:prstClr val="black">
                    <a:tint val="75000"/>
                  </a:prstClr>
                </a:solidFill>
              </a:rPr>
              <a:pPr>
                <a:defRPr/>
              </a:pPr>
              <a:t>1/1/2022</a:t>
            </a:fld>
            <a:endParaRPr lang="en-US" dirty="0">
              <a:solidFill>
                <a:prstClr val="black">
                  <a:tint val="75000"/>
                </a:prstClr>
              </a:solidFill>
            </a:endParaRPr>
          </a:p>
        </p:txBody>
      </p:sp>
      <p:sp>
        <p:nvSpPr>
          <p:cNvPr id="9" name="灯片编号占位符 8"/>
          <p:cNvSpPr>
            <a:spLocks noGrp="1"/>
          </p:cNvSpPr>
          <p:nvPr>
            <p:ph type="sldNum" sz="quarter" idx="12"/>
          </p:nvPr>
        </p:nvSpPr>
        <p:spPr>
          <a:xfrm>
            <a:off x="4673601" y="6396227"/>
            <a:ext cx="2844800" cy="365125"/>
          </a:xfrm>
        </p:spPr>
        <p:txBody>
          <a:bodyPr/>
          <a:lstStyle>
            <a:lvl1pPr algn="ctr">
              <a:defRPr>
                <a:latin typeface="字魂59号-创粗黑" panose="00000500000000000000" pitchFamily="2" charset="-122"/>
              </a:defRPr>
            </a:lvl1p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1623945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D58ECE1-A199-4EE2-9D02-7A13F6D77B5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62124" y="0"/>
            <a:ext cx="1959278" cy="1959278"/>
          </a:xfrm>
          <a:prstGeom prst="rect">
            <a:avLst/>
          </a:prstGeom>
        </p:spPr>
      </p:pic>
    </p:spTree>
    <p:extLst>
      <p:ext uri="{BB962C8B-B14F-4D97-AF65-F5344CB8AC3E}">
        <p14:creationId xmlns:p14="http://schemas.microsoft.com/office/powerpoint/2010/main" val="36460430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3" y="273050"/>
            <a:ext cx="4011084" cy="1162051"/>
          </a:xfrm>
        </p:spPr>
        <p:txBody>
          <a:bodyPr anchor="b"/>
          <a:lstStyle>
            <a:lvl1pPr algn="l">
              <a:defRPr sz="2699" b="1"/>
            </a:lvl1pPr>
          </a:lstStyle>
          <a:p>
            <a:r>
              <a:rPr lang="en-US"/>
              <a:t>Click to edit Master title style</a:t>
            </a:r>
          </a:p>
        </p:txBody>
      </p:sp>
      <p:sp>
        <p:nvSpPr>
          <p:cNvPr id="3" name="Content Placeholder 2"/>
          <p:cNvSpPr>
            <a:spLocks noGrp="1"/>
          </p:cNvSpPr>
          <p:nvPr>
            <p:ph idx="1"/>
          </p:nvPr>
        </p:nvSpPr>
        <p:spPr>
          <a:xfrm>
            <a:off x="4766734" y="273054"/>
            <a:ext cx="6815667" cy="5853113"/>
          </a:xfrm>
        </p:spPr>
        <p:txBody>
          <a:bodyPr/>
          <a:lstStyle>
            <a:lvl1pPr>
              <a:defRPr sz="4299"/>
            </a:lvl1pPr>
            <a:lvl2pPr>
              <a:defRPr sz="3799"/>
            </a:lvl2pPr>
            <a:lvl3pPr>
              <a:defRPr sz="3199"/>
            </a:lvl3pPr>
            <a:lvl4pPr>
              <a:defRPr sz="2699"/>
            </a:lvl4pPr>
            <a:lvl5pPr>
              <a:defRPr sz="2699"/>
            </a:lvl5pPr>
            <a:lvl6pPr>
              <a:defRPr sz="2699"/>
            </a:lvl6pPr>
            <a:lvl7pPr>
              <a:defRPr sz="2699"/>
            </a:lvl7pPr>
            <a:lvl8pPr>
              <a:defRPr sz="2699"/>
            </a:lvl8pPr>
            <a:lvl9pPr>
              <a:defRPr sz="269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3" y="1435105"/>
            <a:ext cx="4011084" cy="4691063"/>
          </a:xfrm>
        </p:spPr>
        <p:txBody>
          <a:bodyPr/>
          <a:lstStyle>
            <a:lvl1pPr marL="0" indent="0">
              <a:buNone/>
              <a:defRPr sz="1900"/>
            </a:lvl1pPr>
            <a:lvl2pPr marL="609463" indent="0">
              <a:buNone/>
              <a:defRPr sz="1600"/>
            </a:lvl2pPr>
            <a:lvl3pPr marL="1218926" indent="0">
              <a:buNone/>
              <a:defRPr sz="1400"/>
            </a:lvl3pPr>
            <a:lvl4pPr marL="1828388" indent="0">
              <a:buNone/>
              <a:defRPr sz="1200"/>
            </a:lvl4pPr>
            <a:lvl5pPr marL="2437851" indent="0">
              <a:buNone/>
              <a:defRPr sz="1200"/>
            </a:lvl5pPr>
            <a:lvl6pPr marL="3047314" indent="0">
              <a:buNone/>
              <a:defRPr sz="1200"/>
            </a:lvl6pPr>
            <a:lvl7pPr marL="3656777" indent="0">
              <a:buNone/>
              <a:defRPr sz="1200"/>
            </a:lvl7pPr>
            <a:lvl8pPr marL="4266240" indent="0">
              <a:buNone/>
              <a:defRPr sz="1200"/>
            </a:lvl8pPr>
            <a:lvl9pPr marL="4875703"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43C7FCF6-76BD-4495-B08F-4C059D2BA31F}" type="datetime1">
              <a:rPr lang="en-US" altLang="zh-CN" smtClean="0">
                <a:solidFill>
                  <a:prstClr val="black">
                    <a:tint val="75000"/>
                  </a:prstClr>
                </a:solidFill>
              </a:rPr>
              <a:pPr>
                <a:defRPr/>
              </a:pPr>
              <a:t>1/1/2022</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1605310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1" y="274640"/>
            <a:ext cx="10972800" cy="1143000"/>
          </a:xfrm>
          <a:prstGeom prst="rect">
            <a:avLst/>
          </a:prstGeom>
        </p:spPr>
        <p:txBody>
          <a:bodyPr vert="horz" lIns="91436" tIns="45718" rIns="91436" bIns="45718" rtlCol="0" anchor="ctr">
            <a:normAutofit/>
          </a:bodyPr>
          <a:lstStyle/>
          <a:p>
            <a:r>
              <a:rPr lang="en-US" dirty="0"/>
              <a:t>Click to edit Master title style</a:t>
            </a:r>
          </a:p>
        </p:txBody>
      </p:sp>
      <p:sp>
        <p:nvSpPr>
          <p:cNvPr id="3" name="Text Placeholder 2"/>
          <p:cNvSpPr>
            <a:spLocks noGrp="1"/>
          </p:cNvSpPr>
          <p:nvPr>
            <p:ph type="body" idx="1"/>
          </p:nvPr>
        </p:nvSpPr>
        <p:spPr>
          <a:xfrm>
            <a:off x="609601" y="1600202"/>
            <a:ext cx="10972800" cy="4525963"/>
          </a:xfrm>
          <a:prstGeom prst="rect">
            <a:avLst/>
          </a:prstGeom>
        </p:spPr>
        <p:txBody>
          <a:bodyPr vert="horz" lIns="91436" tIns="45718" rIns="91436" bIns="45718"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09601" y="6356353"/>
            <a:ext cx="2844800" cy="365125"/>
          </a:xfrm>
          <a:prstGeom prst="rect">
            <a:avLst/>
          </a:prstGeom>
        </p:spPr>
        <p:txBody>
          <a:bodyPr vert="horz" lIns="91436" tIns="45718" rIns="91436" bIns="45718" rtlCol="0" anchor="ctr"/>
          <a:lstStyle>
            <a:lvl1pPr algn="l">
              <a:defRPr sz="1600">
                <a:solidFill>
                  <a:schemeClr val="tx1">
                    <a:tint val="75000"/>
                  </a:schemeClr>
                </a:solidFill>
                <a:latin typeface="字魂59号-创粗黑" panose="00000500000000000000" pitchFamily="2" charset="-122"/>
              </a:defRPr>
            </a:lvl1pPr>
          </a:lstStyle>
          <a:p>
            <a:pPr>
              <a:defRPr/>
            </a:pPr>
            <a:fld id="{9196EC2F-0988-4314-AD4B-24FF16D7B45E}" type="datetime1">
              <a:rPr lang="en-US" altLang="zh-CN" smtClean="0">
                <a:solidFill>
                  <a:prstClr val="black">
                    <a:tint val="75000"/>
                  </a:prstClr>
                </a:solidFill>
              </a:rPr>
              <a:pPr>
                <a:defRPr/>
              </a:pPr>
              <a:t>1/1/2022</a:t>
            </a:fld>
            <a:endParaRPr lang="en-US" dirty="0">
              <a:solidFill>
                <a:prstClr val="black">
                  <a:tint val="75000"/>
                </a:prstClr>
              </a:solidFill>
            </a:endParaRPr>
          </a:p>
        </p:txBody>
      </p:sp>
      <p:sp>
        <p:nvSpPr>
          <p:cNvPr id="5" name="Footer Placeholder 4"/>
          <p:cNvSpPr>
            <a:spLocks noGrp="1"/>
          </p:cNvSpPr>
          <p:nvPr>
            <p:ph type="ftr" sz="quarter" idx="3"/>
          </p:nvPr>
        </p:nvSpPr>
        <p:spPr>
          <a:xfrm>
            <a:off x="4165602" y="6356353"/>
            <a:ext cx="3860800" cy="365125"/>
          </a:xfrm>
          <a:prstGeom prst="rect">
            <a:avLst/>
          </a:prstGeom>
        </p:spPr>
        <p:txBody>
          <a:bodyPr vert="horz" lIns="91436" tIns="45718" rIns="91436" bIns="45718" rtlCol="0" anchor="ctr"/>
          <a:lstStyle>
            <a:lvl1pPr algn="ctr">
              <a:defRPr sz="1600">
                <a:solidFill>
                  <a:schemeClr val="tx1">
                    <a:tint val="75000"/>
                  </a:schemeClr>
                </a:solidFill>
                <a:latin typeface="字魂59号-创粗黑" panose="00000500000000000000" pitchFamily="2" charset="-122"/>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4"/>
          </p:nvPr>
        </p:nvSpPr>
        <p:spPr>
          <a:xfrm>
            <a:off x="8737601" y="6356353"/>
            <a:ext cx="2844800" cy="365125"/>
          </a:xfrm>
          <a:prstGeom prst="rect">
            <a:avLst/>
          </a:prstGeom>
        </p:spPr>
        <p:txBody>
          <a:bodyPr vert="horz" lIns="91436" tIns="45718" rIns="91436" bIns="45718" rtlCol="0" anchor="ctr"/>
          <a:lstStyle>
            <a:lvl1pPr algn="r">
              <a:defRPr sz="1600">
                <a:solidFill>
                  <a:schemeClr val="tx1">
                    <a:tint val="75000"/>
                  </a:schemeClr>
                </a:solidFill>
                <a:latin typeface="字魂59号-创粗黑" panose="00000500000000000000" pitchFamily="2" charset="-122"/>
              </a:defRPr>
            </a:lvl1p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40991503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hf hdr="0" ftr="0" dt="0"/>
  <p:txStyles>
    <p:titleStyle>
      <a:lvl1pPr algn="ctr" defTabSz="1218926" rtl="0" eaLnBrk="1" latinLnBrk="0" hangingPunct="1">
        <a:spcBef>
          <a:spcPct val="0"/>
        </a:spcBef>
        <a:buNone/>
        <a:defRPr sz="5899" kern="1200">
          <a:solidFill>
            <a:schemeClr val="tx1"/>
          </a:solidFill>
          <a:latin typeface="字魂59号-创粗黑" panose="00000500000000000000" pitchFamily="2" charset="-122"/>
          <a:ea typeface="+mj-ea"/>
          <a:cs typeface="+mj-cs"/>
        </a:defRPr>
      </a:lvl1pPr>
    </p:titleStyle>
    <p:bodyStyle>
      <a:lvl1pPr marL="457098" indent="-457098" algn="l" defTabSz="1218926" rtl="0" eaLnBrk="1" latinLnBrk="0" hangingPunct="1">
        <a:spcBef>
          <a:spcPct val="20000"/>
        </a:spcBef>
        <a:buFont typeface="Arial" pitchFamily="34" charset="0"/>
        <a:buChar char="•"/>
        <a:defRPr sz="4299" kern="1200">
          <a:solidFill>
            <a:schemeClr val="tx1"/>
          </a:solidFill>
          <a:latin typeface="字魂59号-创粗黑" panose="00000500000000000000" pitchFamily="2" charset="-122"/>
          <a:ea typeface="+mn-ea"/>
          <a:cs typeface="+mn-cs"/>
        </a:defRPr>
      </a:lvl1pPr>
      <a:lvl2pPr marL="990377" indent="-380914" algn="l" defTabSz="1218926" rtl="0" eaLnBrk="1" latinLnBrk="0" hangingPunct="1">
        <a:spcBef>
          <a:spcPct val="20000"/>
        </a:spcBef>
        <a:buFont typeface="Arial" pitchFamily="34" charset="0"/>
        <a:buChar char="–"/>
        <a:defRPr sz="3799" kern="1200">
          <a:solidFill>
            <a:schemeClr val="tx1"/>
          </a:solidFill>
          <a:latin typeface="字魂59号-创粗黑" panose="00000500000000000000" pitchFamily="2" charset="-122"/>
          <a:ea typeface="+mn-ea"/>
          <a:cs typeface="+mn-cs"/>
        </a:defRPr>
      </a:lvl2pPr>
      <a:lvl3pPr marL="1523657" indent="-304731" algn="l" defTabSz="1218926" rtl="0" eaLnBrk="1" latinLnBrk="0" hangingPunct="1">
        <a:spcBef>
          <a:spcPct val="20000"/>
        </a:spcBef>
        <a:buFont typeface="Arial" pitchFamily="34" charset="0"/>
        <a:buChar char="•"/>
        <a:defRPr sz="3199" kern="1200">
          <a:solidFill>
            <a:schemeClr val="tx1"/>
          </a:solidFill>
          <a:latin typeface="字魂59号-创粗黑" panose="00000500000000000000" pitchFamily="2" charset="-122"/>
          <a:ea typeface="+mn-ea"/>
          <a:cs typeface="+mn-cs"/>
        </a:defRPr>
      </a:lvl3pPr>
      <a:lvl4pPr marL="2133120" indent="-304731" algn="l" defTabSz="1218926" rtl="0" eaLnBrk="1" latinLnBrk="0" hangingPunct="1">
        <a:spcBef>
          <a:spcPct val="20000"/>
        </a:spcBef>
        <a:buFont typeface="Arial" pitchFamily="34" charset="0"/>
        <a:buChar char="–"/>
        <a:defRPr sz="2699" kern="1200">
          <a:solidFill>
            <a:schemeClr val="tx1"/>
          </a:solidFill>
          <a:latin typeface="字魂59号-创粗黑" panose="00000500000000000000" pitchFamily="2" charset="-122"/>
          <a:ea typeface="+mn-ea"/>
          <a:cs typeface="+mn-cs"/>
        </a:defRPr>
      </a:lvl4pPr>
      <a:lvl5pPr marL="2742582" indent="-304731" algn="l" defTabSz="1218926" rtl="0" eaLnBrk="1" latinLnBrk="0" hangingPunct="1">
        <a:spcBef>
          <a:spcPct val="20000"/>
        </a:spcBef>
        <a:buFont typeface="Arial" pitchFamily="34" charset="0"/>
        <a:buChar char="»"/>
        <a:defRPr sz="2699" kern="1200">
          <a:solidFill>
            <a:schemeClr val="tx1"/>
          </a:solidFill>
          <a:latin typeface="字魂59号-创粗黑" panose="00000500000000000000" pitchFamily="2" charset="-122"/>
          <a:ea typeface="+mn-ea"/>
          <a:cs typeface="+mn-cs"/>
        </a:defRPr>
      </a:lvl5pPr>
      <a:lvl6pPr marL="3352045" indent="-304731" algn="l" defTabSz="1218926" rtl="0" eaLnBrk="1" latinLnBrk="0" hangingPunct="1">
        <a:spcBef>
          <a:spcPct val="20000"/>
        </a:spcBef>
        <a:buFont typeface="Arial" pitchFamily="34" charset="0"/>
        <a:buChar char="•"/>
        <a:defRPr sz="2699" kern="1200">
          <a:solidFill>
            <a:schemeClr val="tx1"/>
          </a:solidFill>
          <a:latin typeface="+mn-lt"/>
          <a:ea typeface="+mn-ea"/>
          <a:cs typeface="+mn-cs"/>
        </a:defRPr>
      </a:lvl6pPr>
      <a:lvl7pPr marL="3961509" indent="-304731" algn="l" defTabSz="1218926" rtl="0" eaLnBrk="1" latinLnBrk="0" hangingPunct="1">
        <a:spcBef>
          <a:spcPct val="20000"/>
        </a:spcBef>
        <a:buFont typeface="Arial" pitchFamily="34" charset="0"/>
        <a:buChar char="•"/>
        <a:defRPr sz="2699" kern="1200">
          <a:solidFill>
            <a:schemeClr val="tx1"/>
          </a:solidFill>
          <a:latin typeface="+mn-lt"/>
          <a:ea typeface="+mn-ea"/>
          <a:cs typeface="+mn-cs"/>
        </a:defRPr>
      </a:lvl7pPr>
      <a:lvl8pPr marL="4570972" indent="-304731" algn="l" defTabSz="1218926" rtl="0" eaLnBrk="1" latinLnBrk="0" hangingPunct="1">
        <a:spcBef>
          <a:spcPct val="20000"/>
        </a:spcBef>
        <a:buFont typeface="Arial" pitchFamily="34" charset="0"/>
        <a:buChar char="•"/>
        <a:defRPr sz="2699" kern="1200">
          <a:solidFill>
            <a:schemeClr val="tx1"/>
          </a:solidFill>
          <a:latin typeface="+mn-lt"/>
          <a:ea typeface="+mn-ea"/>
          <a:cs typeface="+mn-cs"/>
        </a:defRPr>
      </a:lvl8pPr>
      <a:lvl9pPr marL="5180434" indent="-304731" algn="l" defTabSz="1218926" rtl="0" eaLnBrk="1" latinLnBrk="0" hangingPunct="1">
        <a:spcBef>
          <a:spcPct val="20000"/>
        </a:spcBef>
        <a:buFont typeface="Arial" pitchFamily="34" charset="0"/>
        <a:buChar char="•"/>
        <a:defRPr sz="2699" kern="1200">
          <a:solidFill>
            <a:schemeClr val="tx1"/>
          </a:solidFill>
          <a:latin typeface="+mn-lt"/>
          <a:ea typeface="+mn-ea"/>
          <a:cs typeface="+mn-cs"/>
        </a:defRPr>
      </a:lvl9pPr>
    </p:bodyStyle>
    <p:otherStyle>
      <a:defPPr>
        <a:defRPr lang="en-US"/>
      </a:defPPr>
      <a:lvl1pPr marL="0" algn="l" defTabSz="1218926" rtl="0" eaLnBrk="1" latinLnBrk="0" hangingPunct="1">
        <a:defRPr sz="2400" kern="1200">
          <a:solidFill>
            <a:schemeClr val="tx1"/>
          </a:solidFill>
          <a:latin typeface="+mn-lt"/>
          <a:ea typeface="+mn-ea"/>
          <a:cs typeface="+mn-cs"/>
        </a:defRPr>
      </a:lvl1pPr>
      <a:lvl2pPr marL="609463" algn="l" defTabSz="1218926" rtl="0" eaLnBrk="1" latinLnBrk="0" hangingPunct="1">
        <a:defRPr sz="2400" kern="1200">
          <a:solidFill>
            <a:schemeClr val="tx1"/>
          </a:solidFill>
          <a:latin typeface="+mn-lt"/>
          <a:ea typeface="+mn-ea"/>
          <a:cs typeface="+mn-cs"/>
        </a:defRPr>
      </a:lvl2pPr>
      <a:lvl3pPr marL="1218926" algn="l" defTabSz="1218926" rtl="0" eaLnBrk="1" latinLnBrk="0" hangingPunct="1">
        <a:defRPr sz="2400" kern="1200">
          <a:solidFill>
            <a:schemeClr val="tx1"/>
          </a:solidFill>
          <a:latin typeface="+mn-lt"/>
          <a:ea typeface="+mn-ea"/>
          <a:cs typeface="+mn-cs"/>
        </a:defRPr>
      </a:lvl3pPr>
      <a:lvl4pPr marL="1828388" algn="l" defTabSz="1218926" rtl="0" eaLnBrk="1" latinLnBrk="0" hangingPunct="1">
        <a:defRPr sz="2400" kern="1200">
          <a:solidFill>
            <a:schemeClr val="tx1"/>
          </a:solidFill>
          <a:latin typeface="+mn-lt"/>
          <a:ea typeface="+mn-ea"/>
          <a:cs typeface="+mn-cs"/>
        </a:defRPr>
      </a:lvl4pPr>
      <a:lvl5pPr marL="2437851" algn="l" defTabSz="1218926" rtl="0" eaLnBrk="1" latinLnBrk="0" hangingPunct="1">
        <a:defRPr sz="2400" kern="1200">
          <a:solidFill>
            <a:schemeClr val="tx1"/>
          </a:solidFill>
          <a:latin typeface="+mn-lt"/>
          <a:ea typeface="+mn-ea"/>
          <a:cs typeface="+mn-cs"/>
        </a:defRPr>
      </a:lvl5pPr>
      <a:lvl6pPr marL="3047314" algn="l" defTabSz="1218926" rtl="0" eaLnBrk="1" latinLnBrk="0" hangingPunct="1">
        <a:defRPr sz="2400" kern="1200">
          <a:solidFill>
            <a:schemeClr val="tx1"/>
          </a:solidFill>
          <a:latin typeface="+mn-lt"/>
          <a:ea typeface="+mn-ea"/>
          <a:cs typeface="+mn-cs"/>
        </a:defRPr>
      </a:lvl6pPr>
      <a:lvl7pPr marL="3656777" algn="l" defTabSz="1218926" rtl="0" eaLnBrk="1" latinLnBrk="0" hangingPunct="1">
        <a:defRPr sz="2400" kern="1200">
          <a:solidFill>
            <a:schemeClr val="tx1"/>
          </a:solidFill>
          <a:latin typeface="+mn-lt"/>
          <a:ea typeface="+mn-ea"/>
          <a:cs typeface="+mn-cs"/>
        </a:defRPr>
      </a:lvl7pPr>
      <a:lvl8pPr marL="4266240" algn="l" defTabSz="1218926" rtl="0" eaLnBrk="1" latinLnBrk="0" hangingPunct="1">
        <a:defRPr sz="2400" kern="1200">
          <a:solidFill>
            <a:schemeClr val="tx1"/>
          </a:solidFill>
          <a:latin typeface="+mn-lt"/>
          <a:ea typeface="+mn-ea"/>
          <a:cs typeface="+mn-cs"/>
        </a:defRPr>
      </a:lvl8pPr>
      <a:lvl9pPr marL="4875703" algn="l" defTabSz="1218926"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0.xml"/><Relationship Id="rId1" Type="http://schemas.openxmlformats.org/officeDocument/2006/relationships/slideLayout" Target="../slideLayouts/slideLayout8.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1.xml"/><Relationship Id="rId1" Type="http://schemas.openxmlformats.org/officeDocument/2006/relationships/slideLayout" Target="../slideLayouts/slideLayout8.xml"/><Relationship Id="rId4" Type="http://schemas.openxmlformats.org/officeDocument/2006/relationships/image" Target="../media/image19.png"/></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3.xml"/><Relationship Id="rId1" Type="http://schemas.openxmlformats.org/officeDocument/2006/relationships/slideLayout" Target="../slideLayouts/slideLayout8.xml"/><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8.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8.xml"/><Relationship Id="rId6" Type="http://schemas.openxmlformats.org/officeDocument/2006/relationships/image" Target="../media/image12.png"/><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6.xml"/><Relationship Id="rId1" Type="http://schemas.openxmlformats.org/officeDocument/2006/relationships/slideLayout" Target="../slideLayouts/slideLayout8.xml"/><Relationship Id="rId6" Type="http://schemas.openxmlformats.org/officeDocument/2006/relationships/image" Target="../media/image13.png"/><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7.xml"/><Relationship Id="rId1" Type="http://schemas.openxmlformats.org/officeDocument/2006/relationships/slideLayout" Target="../slideLayouts/slideLayout8.xml"/><Relationship Id="rId6" Type="http://schemas.openxmlformats.org/officeDocument/2006/relationships/image" Target="../media/image10.png"/><Relationship Id="rId5" Type="http://schemas.openxmlformats.org/officeDocument/2006/relationships/image" Target="../media/image14.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8.xml"/><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9.xml"/><Relationship Id="rId1" Type="http://schemas.openxmlformats.org/officeDocument/2006/relationships/slideLayout" Target="../slideLayouts/slideLayout8.xml"/><Relationship Id="rId6" Type="http://schemas.microsoft.com/office/2007/relationships/hdphoto" Target="../media/hdphoto1.wdp"/><Relationship Id="rId5" Type="http://schemas.openxmlformats.org/officeDocument/2006/relationships/image" Target="../media/image17.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0" name="文本框 15"/>
          <p:cNvSpPr txBox="1"/>
          <p:nvPr/>
        </p:nvSpPr>
        <p:spPr>
          <a:xfrm>
            <a:off x="2926570" y="869080"/>
            <a:ext cx="6766787" cy="646181"/>
          </a:xfrm>
          <a:prstGeom prst="rect">
            <a:avLst/>
          </a:prstGeom>
          <a:noFill/>
        </p:spPr>
        <p:txBody>
          <a:bodyPr wrap="square" rtlCol="0">
            <a:spAutoFit/>
          </a:bodyPr>
          <a:lstStyle/>
          <a:p>
            <a:pPr algn="ctr" defTabSz="914217">
              <a:defRPr/>
            </a:pPr>
            <a:r>
              <a:rPr lang="en-US" altLang="zh-CN" sz="3599" kern="0" dirty="0" err="1">
                <a:ln w="3175">
                  <a:solidFill>
                    <a:prstClr val="black"/>
                  </a:solidFill>
                </a:ln>
                <a:solidFill>
                  <a:prstClr val="black"/>
                </a:solidFill>
                <a:latin typeface="Calibri"/>
                <a:ea typeface="站酷快乐体2016修订版" panose="02010600030101010101" pitchFamily="2" charset="-122"/>
              </a:rPr>
              <a:t>Thứ</a:t>
            </a:r>
            <a:r>
              <a:rPr lang="en-US" altLang="zh-CN" sz="3599" kern="0" dirty="0">
                <a:ln w="3175">
                  <a:solidFill>
                    <a:prstClr val="black"/>
                  </a:solidFill>
                </a:ln>
                <a:solidFill>
                  <a:prstClr val="black"/>
                </a:solidFill>
                <a:latin typeface="Calibri"/>
                <a:ea typeface="站酷快乐体2016修订版" panose="02010600030101010101" pitchFamily="2" charset="-122"/>
              </a:rPr>
              <a:t> … </a:t>
            </a:r>
            <a:r>
              <a:rPr lang="en-US" altLang="zh-CN" sz="3599" kern="0" dirty="0" err="1">
                <a:ln w="3175">
                  <a:solidFill>
                    <a:prstClr val="black"/>
                  </a:solidFill>
                </a:ln>
                <a:solidFill>
                  <a:prstClr val="black"/>
                </a:solidFill>
                <a:latin typeface="Calibri"/>
                <a:ea typeface="站酷快乐体2016修订版" panose="02010600030101010101" pitchFamily="2" charset="-122"/>
              </a:rPr>
              <a:t>ngày</a:t>
            </a:r>
            <a:r>
              <a:rPr lang="en-US" altLang="zh-CN" sz="3599" kern="0" dirty="0">
                <a:ln w="3175">
                  <a:solidFill>
                    <a:prstClr val="black"/>
                  </a:solidFill>
                </a:ln>
                <a:solidFill>
                  <a:prstClr val="black"/>
                </a:solidFill>
                <a:latin typeface="Calibri"/>
                <a:ea typeface="站酷快乐体2016修订版" panose="02010600030101010101" pitchFamily="2" charset="-122"/>
              </a:rPr>
              <a:t> … </a:t>
            </a:r>
            <a:r>
              <a:rPr lang="en-US" altLang="zh-CN" sz="3599" kern="0" dirty="0" err="1">
                <a:ln w="3175">
                  <a:solidFill>
                    <a:prstClr val="black"/>
                  </a:solidFill>
                </a:ln>
                <a:solidFill>
                  <a:prstClr val="black"/>
                </a:solidFill>
                <a:latin typeface="Calibri"/>
                <a:ea typeface="站酷快乐体2016修订版" panose="02010600030101010101" pitchFamily="2" charset="-122"/>
              </a:rPr>
              <a:t>tháng</a:t>
            </a:r>
            <a:r>
              <a:rPr lang="en-US" altLang="zh-CN" sz="3599" kern="0" dirty="0">
                <a:ln w="3175">
                  <a:solidFill>
                    <a:prstClr val="black"/>
                  </a:solidFill>
                </a:ln>
                <a:solidFill>
                  <a:prstClr val="black"/>
                </a:solidFill>
                <a:latin typeface="Calibri"/>
                <a:ea typeface="站酷快乐体2016修订版" panose="02010600030101010101" pitchFamily="2" charset="-122"/>
              </a:rPr>
              <a:t> … </a:t>
            </a:r>
            <a:r>
              <a:rPr lang="en-US" altLang="zh-CN" sz="3599" kern="0" dirty="0" err="1">
                <a:ln w="3175">
                  <a:solidFill>
                    <a:prstClr val="black"/>
                  </a:solidFill>
                </a:ln>
                <a:solidFill>
                  <a:prstClr val="black"/>
                </a:solidFill>
                <a:latin typeface="Calibri"/>
                <a:ea typeface="站酷快乐体2016修订版" panose="02010600030101010101" pitchFamily="2" charset="-122"/>
              </a:rPr>
              <a:t>năm</a:t>
            </a:r>
            <a:endParaRPr lang="zh-CN" altLang="en-US" sz="3599" kern="0" dirty="0">
              <a:ln w="3175">
                <a:solidFill>
                  <a:prstClr val="black"/>
                </a:solidFill>
              </a:ln>
              <a:solidFill>
                <a:prstClr val="black"/>
              </a:solidFill>
              <a:latin typeface="Calibri"/>
              <a:ea typeface="站酷快乐体2016修订版" panose="02010600030101010101" pitchFamily="2" charset="-122"/>
            </a:endParaRPr>
          </a:p>
        </p:txBody>
      </p:sp>
      <p:pic>
        <p:nvPicPr>
          <p:cNvPr id="6" name="Picture 5">
            <a:extLst>
              <a:ext uri="{FF2B5EF4-FFF2-40B4-BE49-F238E27FC236}">
                <a16:creationId xmlns:a16="http://schemas.microsoft.com/office/drawing/2014/main" id="{0F000492-DC01-425D-92BF-F2044429FB7B}"/>
              </a:ext>
            </a:extLst>
          </p:cNvPr>
          <p:cNvPicPr>
            <a:picLocks noChangeAspect="1"/>
          </p:cNvPicPr>
          <p:nvPr/>
        </p:nvPicPr>
        <p:blipFill>
          <a:blip r:embed="rId4"/>
          <a:stretch>
            <a:fillRect/>
          </a:stretch>
        </p:blipFill>
        <p:spPr>
          <a:xfrm>
            <a:off x="2305834" y="2376807"/>
            <a:ext cx="8285182" cy="1682642"/>
          </a:xfrm>
          <a:prstGeom prst="rect">
            <a:avLst/>
          </a:prstGeom>
        </p:spPr>
      </p:pic>
    </p:spTree>
    <p:extLst>
      <p:ext uri="{BB962C8B-B14F-4D97-AF65-F5344CB8AC3E}">
        <p14:creationId xmlns:p14="http://schemas.microsoft.com/office/powerpoint/2010/main" val="146242499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90A1AFD-949E-4FBC-A07C-5944374D4492}"/>
              </a:ext>
            </a:extLst>
          </p:cNvPr>
          <p:cNvPicPr>
            <a:picLocks noChangeAspect="1"/>
          </p:cNvPicPr>
          <p:nvPr/>
        </p:nvPicPr>
        <p:blipFill>
          <a:blip r:embed="rId4"/>
          <a:stretch>
            <a:fillRect/>
          </a:stretch>
        </p:blipFill>
        <p:spPr>
          <a:xfrm>
            <a:off x="76200" y="1660313"/>
            <a:ext cx="11821395" cy="3429848"/>
          </a:xfrm>
          <a:prstGeom prst="rect">
            <a:avLst/>
          </a:prstGeom>
        </p:spPr>
      </p:pic>
    </p:spTree>
    <p:extLst>
      <p:ext uri="{BB962C8B-B14F-4D97-AF65-F5344CB8AC3E}">
        <p14:creationId xmlns:p14="http://schemas.microsoft.com/office/powerpoint/2010/main" val="24352923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id="{5FD26D33-B1F0-41D2-ACF9-226A7D23E6F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5" y="1240"/>
            <a:ext cx="12187592" cy="6855520"/>
          </a:xfrm>
          <a:prstGeom prst="rect">
            <a:avLst/>
          </a:prstGeom>
        </p:spPr>
      </p:pic>
      <p:sp>
        <p:nvSpPr>
          <p:cNvPr id="25" name="任意多边形 70">
            <a:extLst>
              <a:ext uri="{FF2B5EF4-FFF2-40B4-BE49-F238E27FC236}">
                <a16:creationId xmlns:a16="http://schemas.microsoft.com/office/drawing/2014/main" id="{F5814427-19AC-4496-860A-28C57A834931}"/>
              </a:ext>
            </a:extLst>
          </p:cNvPr>
          <p:cNvSpPr/>
          <p:nvPr/>
        </p:nvSpPr>
        <p:spPr>
          <a:xfrm rot="10800000">
            <a:off x="2396177" y="1196357"/>
            <a:ext cx="8732930" cy="4231636"/>
          </a:xfrm>
          <a:custGeom>
            <a:avLst/>
            <a:gdLst>
              <a:gd name="connsiteX0" fmla="*/ 514985 w 2610115"/>
              <a:gd name="connsiteY0" fmla="*/ 194411 h 1975845"/>
              <a:gd name="connsiteX1" fmla="*/ 847273 w 2610115"/>
              <a:gd name="connsiteY1" fmla="*/ 231372 h 1975845"/>
              <a:gd name="connsiteX2" fmla="*/ 847370 w 2610115"/>
              <a:gd name="connsiteY2" fmla="*/ 231228 h 1975845"/>
              <a:gd name="connsiteX3" fmla="*/ 891877 w 2610115"/>
              <a:gd name="connsiteY3" fmla="*/ 165153 h 1975845"/>
              <a:gd name="connsiteX4" fmla="*/ 1357208 w 2610115"/>
              <a:gd name="connsiteY4" fmla="*/ 150454 h 1975845"/>
              <a:gd name="connsiteX5" fmla="*/ 1359483 w 2610115"/>
              <a:gd name="connsiteY5" fmla="*/ 146907 h 1975845"/>
              <a:gd name="connsiteX6" fmla="*/ 1392515 w 2610115"/>
              <a:gd name="connsiteY6" fmla="*/ 95396 h 1975845"/>
              <a:gd name="connsiteX7" fmla="*/ 1555909 w 2610115"/>
              <a:gd name="connsiteY7" fmla="*/ 2697 h 1975845"/>
              <a:gd name="connsiteX8" fmla="*/ 1752718 w 2610115"/>
              <a:gd name="connsiteY8" fmla="*/ 55742 h 1975845"/>
              <a:gd name="connsiteX9" fmla="*/ 1799449 w 2610115"/>
              <a:gd name="connsiteY9" fmla="*/ 103995 h 1975845"/>
              <a:gd name="connsiteX10" fmla="*/ 1802338 w 2610115"/>
              <a:gd name="connsiteY10" fmla="*/ 106977 h 1975845"/>
              <a:gd name="connsiteX11" fmla="*/ 2004528 w 2610115"/>
              <a:gd name="connsiteY11" fmla="*/ 1214 h 1975845"/>
              <a:gd name="connsiteX12" fmla="*/ 2142054 w 2610115"/>
              <a:gd name="connsiteY12" fmla="*/ 25099 h 1975845"/>
              <a:gd name="connsiteX13" fmla="*/ 2314325 w 2610115"/>
              <a:gd name="connsiteY13" fmla="*/ 248470 h 1975845"/>
              <a:gd name="connsiteX14" fmla="*/ 2315263 w 2610115"/>
              <a:gd name="connsiteY14" fmla="*/ 248869 h 1975845"/>
              <a:gd name="connsiteX15" fmla="*/ 2388106 w 2610115"/>
              <a:gd name="connsiteY15" fmla="*/ 279811 h 1975845"/>
              <a:gd name="connsiteX16" fmla="*/ 2535411 w 2610115"/>
              <a:gd name="connsiteY16" fmla="*/ 465259 h 1975845"/>
              <a:gd name="connsiteX17" fmla="*/ 2525516 w 2610115"/>
              <a:gd name="connsiteY17" fmla="*/ 700334 h 1975845"/>
              <a:gd name="connsiteX18" fmla="*/ 2597804 w 2610115"/>
              <a:gd name="connsiteY18" fmla="*/ 1059759 h 1975845"/>
              <a:gd name="connsiteX19" fmla="*/ 2259174 w 2610115"/>
              <a:gd name="connsiteY19" fmla="*/ 1374381 h 1975845"/>
              <a:gd name="connsiteX20" fmla="*/ 2137951 w 2610115"/>
              <a:gd name="connsiteY20" fmla="*/ 1643972 h 1975845"/>
              <a:gd name="connsiteX21" fmla="*/ 1725223 w 2610115"/>
              <a:gd name="connsiteY21" fmla="*/ 1676614 h 1975845"/>
              <a:gd name="connsiteX22" fmla="*/ 1430280 w 2610115"/>
              <a:gd name="connsiteY22" fmla="*/ 1964218 h 1975845"/>
              <a:gd name="connsiteX23" fmla="*/ 996615 w 2610115"/>
              <a:gd name="connsiteY23" fmla="*/ 1788666 h 1975845"/>
              <a:gd name="connsiteX24" fmla="*/ 352423 w 2610115"/>
              <a:gd name="connsiteY24" fmla="*/ 1615216 h 1975845"/>
              <a:gd name="connsiteX25" fmla="*/ 69186 w 2610115"/>
              <a:gd name="connsiteY25" fmla="*/ 1422201 h 1975845"/>
              <a:gd name="connsiteX26" fmla="*/ 89788 w 2610115"/>
              <a:gd name="connsiteY26" fmla="*/ 1218899 h 1975845"/>
              <a:gd name="connsiteX27" fmla="*/ 128033 w 2610115"/>
              <a:gd name="connsiteY27" fmla="*/ 1164062 h 1975845"/>
              <a:gd name="connsiteX28" fmla="*/ 127542 w 2610115"/>
              <a:gd name="connsiteY28" fmla="*/ 1159860 h 1975845"/>
              <a:gd name="connsiteX29" fmla="*/ 69942 w 2610115"/>
              <a:gd name="connsiteY29" fmla="*/ 1111936 h 1975845"/>
              <a:gd name="connsiteX30" fmla="*/ 1906 w 2610115"/>
              <a:gd name="connsiteY30" fmla="*/ 894356 h 1975845"/>
              <a:gd name="connsiteX31" fmla="*/ 235303 w 2610115"/>
              <a:gd name="connsiteY31" fmla="*/ 656766 h 1975845"/>
              <a:gd name="connsiteX32" fmla="*/ 237535 w 2610115"/>
              <a:gd name="connsiteY32" fmla="*/ 650503 h 1975845"/>
              <a:gd name="connsiteX33" fmla="*/ 341501 w 2610115"/>
              <a:gd name="connsiteY33" fmla="*/ 309319 h 1975845"/>
              <a:gd name="connsiteX34" fmla="*/ 514985 w 2610115"/>
              <a:gd name="connsiteY34" fmla="*/ 194411 h 1975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610115" h="1975845">
                <a:moveTo>
                  <a:pt x="514985" y="194411"/>
                </a:moveTo>
                <a:cubicBezTo>
                  <a:pt x="622902" y="158190"/>
                  <a:pt x="743903" y="168940"/>
                  <a:pt x="847273" y="231372"/>
                </a:cubicBezTo>
                <a:lnTo>
                  <a:pt x="847370" y="231228"/>
                </a:lnTo>
                <a:lnTo>
                  <a:pt x="891877" y="165153"/>
                </a:lnTo>
                <a:cubicBezTo>
                  <a:pt x="1010526" y="28042"/>
                  <a:pt x="1222997" y="14047"/>
                  <a:pt x="1357208" y="150454"/>
                </a:cubicBezTo>
                <a:lnTo>
                  <a:pt x="1359483" y="146907"/>
                </a:lnTo>
                <a:lnTo>
                  <a:pt x="1392515" y="95396"/>
                </a:lnTo>
                <a:cubicBezTo>
                  <a:pt x="1433742" y="45531"/>
                  <a:pt x="1491601" y="12092"/>
                  <a:pt x="1555909" y="2697"/>
                </a:cubicBezTo>
                <a:cubicBezTo>
                  <a:pt x="1626688" y="-7657"/>
                  <a:pt x="1697399" y="12178"/>
                  <a:pt x="1752718" y="55742"/>
                </a:cubicBezTo>
                <a:lnTo>
                  <a:pt x="1799449" y="103995"/>
                </a:lnTo>
                <a:lnTo>
                  <a:pt x="1802338" y="106977"/>
                </a:lnTo>
                <a:cubicBezTo>
                  <a:pt x="1854457" y="43717"/>
                  <a:pt x="1927884" y="7011"/>
                  <a:pt x="2004528" y="1214"/>
                </a:cubicBezTo>
                <a:cubicBezTo>
                  <a:pt x="2050514" y="-2265"/>
                  <a:pt x="2097658" y="5383"/>
                  <a:pt x="2142054" y="25099"/>
                </a:cubicBezTo>
                <a:cubicBezTo>
                  <a:pt x="2232262" y="65146"/>
                  <a:pt x="2296947" y="148991"/>
                  <a:pt x="2314325" y="248470"/>
                </a:cubicBezTo>
                <a:lnTo>
                  <a:pt x="2315263" y="248869"/>
                </a:lnTo>
                <a:lnTo>
                  <a:pt x="2388106" y="279811"/>
                </a:lnTo>
                <a:cubicBezTo>
                  <a:pt x="2457030" y="320051"/>
                  <a:pt x="2510068" y="385712"/>
                  <a:pt x="2535411" y="465259"/>
                </a:cubicBezTo>
                <a:cubicBezTo>
                  <a:pt x="2559970" y="542246"/>
                  <a:pt x="2556471" y="625862"/>
                  <a:pt x="2525516" y="700334"/>
                </a:cubicBezTo>
                <a:cubicBezTo>
                  <a:pt x="2601605" y="802465"/>
                  <a:pt x="2628215" y="934861"/>
                  <a:pt x="2597804" y="1059759"/>
                </a:cubicBezTo>
                <a:cubicBezTo>
                  <a:pt x="2557376" y="1225802"/>
                  <a:pt x="2423541" y="1350151"/>
                  <a:pt x="2259174" y="1374381"/>
                </a:cubicBezTo>
                <a:cubicBezTo>
                  <a:pt x="2258390" y="1478021"/>
                  <a:pt x="2214160" y="1576312"/>
                  <a:pt x="2137951" y="1643972"/>
                </a:cubicBezTo>
                <a:cubicBezTo>
                  <a:pt x="2022158" y="1746789"/>
                  <a:pt x="1854895" y="1760001"/>
                  <a:pt x="1725223" y="1676614"/>
                </a:cubicBezTo>
                <a:cubicBezTo>
                  <a:pt x="1683287" y="1819845"/>
                  <a:pt x="1570994" y="1929336"/>
                  <a:pt x="1430280" y="1964218"/>
                </a:cubicBezTo>
                <a:cubicBezTo>
                  <a:pt x="1264465" y="2005317"/>
                  <a:pt x="1091410" y="1935279"/>
                  <a:pt x="996615" y="1788666"/>
                </a:cubicBezTo>
                <a:cubicBezTo>
                  <a:pt x="772874" y="1927827"/>
                  <a:pt x="482275" y="1849606"/>
                  <a:pt x="352423" y="1615216"/>
                </a:cubicBezTo>
                <a:cubicBezTo>
                  <a:pt x="224864" y="1630623"/>
                  <a:pt x="105088" y="1549019"/>
                  <a:pt x="69186" y="1422201"/>
                </a:cubicBezTo>
                <a:cubicBezTo>
                  <a:pt x="49681" y="1353386"/>
                  <a:pt x="57737" y="1280482"/>
                  <a:pt x="89788" y="1218899"/>
                </a:cubicBezTo>
                <a:lnTo>
                  <a:pt x="128033" y="1164062"/>
                </a:lnTo>
                <a:lnTo>
                  <a:pt x="127542" y="1159860"/>
                </a:lnTo>
                <a:lnTo>
                  <a:pt x="69942" y="1111936"/>
                </a:lnTo>
                <a:cubicBezTo>
                  <a:pt x="18379" y="1054273"/>
                  <a:pt x="-7507" y="975034"/>
                  <a:pt x="1906" y="894356"/>
                </a:cubicBezTo>
                <a:cubicBezTo>
                  <a:pt x="16630" y="768406"/>
                  <a:pt x="113536" y="669750"/>
                  <a:pt x="235303" y="656766"/>
                </a:cubicBezTo>
                <a:cubicBezTo>
                  <a:pt x="236026" y="654663"/>
                  <a:pt x="236811" y="652606"/>
                  <a:pt x="237535" y="650503"/>
                </a:cubicBezTo>
                <a:cubicBezTo>
                  <a:pt x="221183" y="526474"/>
                  <a:pt x="259318" y="401393"/>
                  <a:pt x="341501" y="309319"/>
                </a:cubicBezTo>
                <a:cubicBezTo>
                  <a:pt x="390196" y="254785"/>
                  <a:pt x="450235" y="216143"/>
                  <a:pt x="514985" y="194411"/>
                </a:cubicBezTo>
                <a:close/>
              </a:path>
            </a:pathLst>
          </a:custGeom>
          <a:solidFill>
            <a:schemeClr val="bg1"/>
          </a:solidFill>
          <a:ln>
            <a:solidFill>
              <a:srgbClr val="8FE5BB"/>
            </a:solidFill>
          </a:ln>
          <a:effectLst>
            <a:outerShdw dist="203200" dir="3300000" algn="t" rotWithShape="0">
              <a:prstClr val="black">
                <a:alpha val="3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zh-CN" altLang="en-US" dirty="0">
              <a:solidFill>
                <a:srgbClr val="FFFFFF"/>
              </a:solidFill>
              <a:latin typeface="字魂59号-创粗黑" panose="00000500000000000000" pitchFamily="2" charset="-122"/>
              <a:ea typeface="宋体" panose="02010600030101010101" pitchFamily="2" charset="-122"/>
            </a:endParaRPr>
          </a:p>
        </p:txBody>
      </p:sp>
      <p:pic>
        <p:nvPicPr>
          <p:cNvPr id="2" name="Picture 1"/>
          <p:cNvPicPr>
            <a:picLocks noChangeAspect="1"/>
          </p:cNvPicPr>
          <p:nvPr/>
        </p:nvPicPr>
        <p:blipFill>
          <a:blip r:embed="rId4"/>
          <a:stretch>
            <a:fillRect/>
          </a:stretch>
        </p:blipFill>
        <p:spPr>
          <a:xfrm>
            <a:off x="2697198" y="1749794"/>
            <a:ext cx="8130887" cy="3358410"/>
          </a:xfrm>
          <a:prstGeom prst="rect">
            <a:avLst/>
          </a:prstGeom>
        </p:spPr>
      </p:pic>
    </p:spTree>
    <p:extLst>
      <p:ext uri="{BB962C8B-B14F-4D97-AF65-F5344CB8AC3E}">
        <p14:creationId xmlns:p14="http://schemas.microsoft.com/office/powerpoint/2010/main" val="389240425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1000"/>
                                        <p:tgtEl>
                                          <p:spTgt spid="10"/>
                                        </p:tgtEl>
                                      </p:cBhvr>
                                    </p:animEffect>
                                  </p:childTnLst>
                                </p:cTn>
                              </p:par>
                            </p:childTnLst>
                          </p:cTn>
                        </p:par>
                        <p:par>
                          <p:cTn id="8" fill="hold">
                            <p:stCondLst>
                              <p:cond delay="1000"/>
                            </p:stCondLst>
                            <p:childTnLst>
                              <p:par>
                                <p:cTn id="9" presetID="42" presetClass="entr" presetSubtype="0"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1000"/>
                                        <p:tgtEl>
                                          <p:spTgt spid="25"/>
                                        </p:tgtEl>
                                      </p:cBhvr>
                                    </p:animEffect>
                                    <p:anim calcmode="lin" valueType="num">
                                      <p:cBhvr>
                                        <p:cTn id="12" dur="1000" fill="hold"/>
                                        <p:tgtEl>
                                          <p:spTgt spid="25"/>
                                        </p:tgtEl>
                                        <p:attrNameLst>
                                          <p:attrName>ppt_x</p:attrName>
                                        </p:attrNameLst>
                                      </p:cBhvr>
                                      <p:tavLst>
                                        <p:tav tm="0">
                                          <p:val>
                                            <p:strVal val="#ppt_x"/>
                                          </p:val>
                                        </p:tav>
                                        <p:tav tm="100000">
                                          <p:val>
                                            <p:strVal val="#ppt_x"/>
                                          </p:val>
                                        </p:tav>
                                      </p:tavLst>
                                    </p:anim>
                                    <p:anim calcmode="lin" valueType="num">
                                      <p:cBhvr>
                                        <p:cTn id="13" dur="1000" fill="hold"/>
                                        <p:tgtEl>
                                          <p:spTgt spid="25"/>
                                        </p:tgtEl>
                                        <p:attrNameLst>
                                          <p:attrName>ppt_y</p:attrName>
                                        </p:attrNameLst>
                                      </p:cBhvr>
                                      <p:tavLst>
                                        <p:tav tm="0">
                                          <p:val>
                                            <p:strVal val="#ppt_y+.1"/>
                                          </p:val>
                                        </p:tav>
                                        <p:tav tm="100000">
                                          <p:val>
                                            <p:strVal val="#ppt_y"/>
                                          </p:val>
                                        </p:tav>
                                      </p:tavLst>
                                    </p:anim>
                                  </p:childTnLst>
                                </p:cTn>
                              </p:par>
                              <p:par>
                                <p:cTn id="14" presetID="53" presetClass="entr" presetSubtype="16" fill="hold"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p:cTn id="16" dur="500" fill="hold"/>
                                        <p:tgtEl>
                                          <p:spTgt spid="2"/>
                                        </p:tgtEl>
                                        <p:attrNameLst>
                                          <p:attrName>ppt_w</p:attrName>
                                        </p:attrNameLst>
                                      </p:cBhvr>
                                      <p:tavLst>
                                        <p:tav tm="0">
                                          <p:val>
                                            <p:fltVal val="0"/>
                                          </p:val>
                                        </p:tav>
                                        <p:tav tm="100000">
                                          <p:val>
                                            <p:strVal val="#ppt_w"/>
                                          </p:val>
                                        </p:tav>
                                      </p:tavLst>
                                    </p:anim>
                                    <p:anim calcmode="lin" valueType="num">
                                      <p:cBhvr>
                                        <p:cTn id="17" dur="500" fill="hold"/>
                                        <p:tgtEl>
                                          <p:spTgt spid="2"/>
                                        </p:tgtEl>
                                        <p:attrNameLst>
                                          <p:attrName>ppt_h</p:attrName>
                                        </p:attrNameLst>
                                      </p:cBhvr>
                                      <p:tavLst>
                                        <p:tav tm="0">
                                          <p:val>
                                            <p:fltVal val="0"/>
                                          </p:val>
                                        </p:tav>
                                        <p:tav tm="100000">
                                          <p:val>
                                            <p:strVal val="#ppt_h"/>
                                          </p:val>
                                        </p:tav>
                                      </p:tavLst>
                                    </p:anim>
                                    <p:animEffect transition="in" filter="fade">
                                      <p:cBhvr>
                                        <p:cTn id="18" dur="500"/>
                                        <p:tgtEl>
                                          <p:spTgt spid="2"/>
                                        </p:tgtEl>
                                      </p:cBhvr>
                                    </p:animEffect>
                                  </p:childTnLst>
                                </p:cTn>
                              </p:par>
                            </p:childTnLst>
                          </p:cTn>
                        </p:par>
                        <p:par>
                          <p:cTn id="19" fill="hold">
                            <p:stCondLst>
                              <p:cond delay="2000"/>
                            </p:stCondLst>
                            <p:childTnLst>
                              <p:par>
                                <p:cTn id="20" presetID="32" presetClass="emph" presetSubtype="0" fill="hold" nodeType="afterEffect">
                                  <p:stCondLst>
                                    <p:cond delay="0"/>
                                  </p:stCondLst>
                                  <p:childTnLst>
                                    <p:animRot by="120000">
                                      <p:cBhvr>
                                        <p:cTn id="21" dur="100" fill="hold">
                                          <p:stCondLst>
                                            <p:cond delay="0"/>
                                          </p:stCondLst>
                                        </p:cTn>
                                        <p:tgtEl>
                                          <p:spTgt spid="2"/>
                                        </p:tgtEl>
                                        <p:attrNameLst>
                                          <p:attrName>r</p:attrName>
                                        </p:attrNameLst>
                                      </p:cBhvr>
                                    </p:animRot>
                                    <p:animRot by="-240000">
                                      <p:cBhvr>
                                        <p:cTn id="22" dur="200" fill="hold">
                                          <p:stCondLst>
                                            <p:cond delay="200"/>
                                          </p:stCondLst>
                                        </p:cTn>
                                        <p:tgtEl>
                                          <p:spTgt spid="2"/>
                                        </p:tgtEl>
                                        <p:attrNameLst>
                                          <p:attrName>r</p:attrName>
                                        </p:attrNameLst>
                                      </p:cBhvr>
                                    </p:animRot>
                                    <p:animRot by="240000">
                                      <p:cBhvr>
                                        <p:cTn id="23" dur="200" fill="hold">
                                          <p:stCondLst>
                                            <p:cond delay="400"/>
                                          </p:stCondLst>
                                        </p:cTn>
                                        <p:tgtEl>
                                          <p:spTgt spid="2"/>
                                        </p:tgtEl>
                                        <p:attrNameLst>
                                          <p:attrName>r</p:attrName>
                                        </p:attrNameLst>
                                      </p:cBhvr>
                                    </p:animRot>
                                    <p:animRot by="-240000">
                                      <p:cBhvr>
                                        <p:cTn id="24" dur="200" fill="hold">
                                          <p:stCondLst>
                                            <p:cond delay="600"/>
                                          </p:stCondLst>
                                        </p:cTn>
                                        <p:tgtEl>
                                          <p:spTgt spid="2"/>
                                        </p:tgtEl>
                                        <p:attrNameLst>
                                          <p:attrName>r</p:attrName>
                                        </p:attrNameLst>
                                      </p:cBhvr>
                                    </p:animRot>
                                    <p:animRot by="120000">
                                      <p:cBhvr>
                                        <p:cTn id="25" dur="200" fill="hold">
                                          <p:stCondLst>
                                            <p:cond delay="800"/>
                                          </p:stCondLst>
                                        </p:cTn>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id="{400C9677-2F3D-41B2-9FF4-B642A130CC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5" y="1240"/>
            <a:ext cx="12187592" cy="6855520"/>
          </a:xfrm>
          <a:prstGeom prst="rect">
            <a:avLst/>
          </a:prstGeom>
        </p:spPr>
      </p:pic>
      <p:pic>
        <p:nvPicPr>
          <p:cNvPr id="13" name="图片 6">
            <a:extLst>
              <a:ext uri="{FF2B5EF4-FFF2-40B4-BE49-F238E27FC236}">
                <a16:creationId xmlns:a16="http://schemas.microsoft.com/office/drawing/2014/main" id="{B90B9EEE-3868-4E7E-80D9-846421E19C9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1950" y="941478"/>
            <a:ext cx="13477875" cy="5038301"/>
          </a:xfrm>
          <a:prstGeom prst="rect">
            <a:avLst/>
          </a:prstGeom>
        </p:spPr>
      </p:pic>
      <p:grpSp>
        <p:nvGrpSpPr>
          <p:cNvPr id="10" name="Group 9"/>
          <p:cNvGrpSpPr/>
          <p:nvPr/>
        </p:nvGrpSpPr>
        <p:grpSpPr>
          <a:xfrm>
            <a:off x="-269329" y="-242336"/>
            <a:ext cx="2944410" cy="2943302"/>
            <a:chOff x="2368015" y="972224"/>
            <a:chExt cx="2945092" cy="2943983"/>
          </a:xfrm>
        </p:grpSpPr>
        <p:pic>
          <p:nvPicPr>
            <p:cNvPr id="18" name="图片 2">
              <a:extLst>
                <a:ext uri="{FF2B5EF4-FFF2-40B4-BE49-F238E27FC236}">
                  <a16:creationId xmlns:a16="http://schemas.microsoft.com/office/drawing/2014/main" id="{CA2BE855-F9E0-4987-9F1F-4312E7789EBD}"/>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2368015" y="972224"/>
              <a:ext cx="2945092" cy="2943983"/>
            </a:xfrm>
            <a:prstGeom prst="rect">
              <a:avLst/>
            </a:prstGeom>
          </p:spPr>
        </p:pic>
        <p:sp>
          <p:nvSpPr>
            <p:cNvPr id="8" name="Rectangle 7"/>
            <p:cNvSpPr/>
            <p:nvPr/>
          </p:nvSpPr>
          <p:spPr>
            <a:xfrm>
              <a:off x="3524609" y="1659386"/>
              <a:ext cx="736269" cy="1569703"/>
            </a:xfrm>
            <a:prstGeom prst="rect">
              <a:avLst/>
            </a:prstGeom>
          </p:spPr>
          <p:txBody>
            <a:bodyPr wrap="none">
              <a:spAutoFit/>
            </a:bodyPr>
            <a:lstStyle/>
            <a:p>
              <a:pPr defTabSz="914217"/>
              <a:r>
                <a:rPr lang="en-US" sz="9598" kern="0" dirty="0">
                  <a:ln w="3175">
                    <a:noFill/>
                  </a:ln>
                  <a:solidFill>
                    <a:srgbClr val="EC4646"/>
                  </a:solidFill>
                  <a:latin typeface="Patrick Hand" panose="00000500000000000000" pitchFamily="2" charset="0"/>
                  <a:ea typeface="站酷快乐体2016修订版" panose="02010600030101010101" pitchFamily="2" charset="-122"/>
                  <a:cs typeface="Pattaya" panose="00000500000000000000" pitchFamily="2" charset="-34"/>
                </a:rPr>
                <a:t>3</a:t>
              </a:r>
              <a:endParaRPr lang="en-US" sz="3199" dirty="0">
                <a:solidFill>
                  <a:srgbClr val="000000"/>
                </a:solidFill>
                <a:latin typeface="Patrick Hand" panose="00000500000000000000" pitchFamily="2" charset="0"/>
                <a:cs typeface="Pattaya" panose="00000500000000000000" pitchFamily="2" charset="-34"/>
              </a:endParaRPr>
            </a:p>
          </p:txBody>
        </p:sp>
      </p:grpSp>
      <p:pic>
        <p:nvPicPr>
          <p:cNvPr id="3" name="Picture 2">
            <a:extLst>
              <a:ext uri="{FF2B5EF4-FFF2-40B4-BE49-F238E27FC236}">
                <a16:creationId xmlns:a16="http://schemas.microsoft.com/office/drawing/2014/main" id="{569ED536-7127-48E7-8A7B-114EEB59A455}"/>
              </a:ext>
            </a:extLst>
          </p:cNvPr>
          <p:cNvPicPr>
            <a:picLocks noChangeAspect="1"/>
          </p:cNvPicPr>
          <p:nvPr/>
        </p:nvPicPr>
        <p:blipFill>
          <a:blip r:embed="rId6"/>
          <a:stretch>
            <a:fillRect/>
          </a:stretch>
        </p:blipFill>
        <p:spPr>
          <a:xfrm>
            <a:off x="2799709" y="2587679"/>
            <a:ext cx="7864522" cy="1682642"/>
          </a:xfrm>
          <a:prstGeom prst="rect">
            <a:avLst/>
          </a:prstGeom>
        </p:spPr>
      </p:pic>
    </p:spTree>
    <p:extLst>
      <p:ext uri="{BB962C8B-B14F-4D97-AF65-F5344CB8AC3E}">
        <p14:creationId xmlns:p14="http://schemas.microsoft.com/office/powerpoint/2010/main" val="125591978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1000"/>
                                        <p:tgtEl>
                                          <p:spTgt spid="9"/>
                                        </p:tgtEl>
                                      </p:cBhvr>
                                    </p:animEffect>
                                  </p:childTnLst>
                                </p:cTn>
                              </p:par>
                              <p:par>
                                <p:cTn id="8" presetID="49" presetClass="entr" presetSubtype="0" decel="10000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 calcmode="lin" valueType="num">
                                      <p:cBhvr>
                                        <p:cTn id="10" dur="500" fill="hold"/>
                                        <p:tgtEl>
                                          <p:spTgt spid="10"/>
                                        </p:tgtEl>
                                        <p:attrNameLst>
                                          <p:attrName>ppt_w</p:attrName>
                                        </p:attrNameLst>
                                      </p:cBhvr>
                                      <p:tavLst>
                                        <p:tav tm="0">
                                          <p:val>
                                            <p:fltVal val="0"/>
                                          </p:val>
                                        </p:tav>
                                        <p:tav tm="100000">
                                          <p:val>
                                            <p:strVal val="#ppt_w"/>
                                          </p:val>
                                        </p:tav>
                                      </p:tavLst>
                                    </p:anim>
                                    <p:anim calcmode="lin" valueType="num">
                                      <p:cBhvr>
                                        <p:cTn id="11" dur="500" fill="hold"/>
                                        <p:tgtEl>
                                          <p:spTgt spid="10"/>
                                        </p:tgtEl>
                                        <p:attrNameLst>
                                          <p:attrName>ppt_h</p:attrName>
                                        </p:attrNameLst>
                                      </p:cBhvr>
                                      <p:tavLst>
                                        <p:tav tm="0">
                                          <p:val>
                                            <p:fltVal val="0"/>
                                          </p:val>
                                        </p:tav>
                                        <p:tav tm="100000">
                                          <p:val>
                                            <p:strVal val="#ppt_h"/>
                                          </p:val>
                                        </p:tav>
                                      </p:tavLst>
                                    </p:anim>
                                    <p:anim calcmode="lin" valueType="num">
                                      <p:cBhvr>
                                        <p:cTn id="12" dur="500" fill="hold"/>
                                        <p:tgtEl>
                                          <p:spTgt spid="10"/>
                                        </p:tgtEl>
                                        <p:attrNameLst>
                                          <p:attrName>style.rotation</p:attrName>
                                        </p:attrNameLst>
                                      </p:cBhvr>
                                      <p:tavLst>
                                        <p:tav tm="0">
                                          <p:val>
                                            <p:fltVal val="360"/>
                                          </p:val>
                                        </p:tav>
                                        <p:tav tm="100000">
                                          <p:val>
                                            <p:fltVal val="0"/>
                                          </p:val>
                                        </p:tav>
                                      </p:tavLst>
                                    </p:anim>
                                    <p:animEffect transition="in" filter="fade">
                                      <p:cBhvr>
                                        <p:cTn id="13" dur="500"/>
                                        <p:tgtEl>
                                          <p:spTgt spid="10"/>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18D05A7D-18AE-4C3E-AD55-48190C76876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908" y="293911"/>
            <a:ext cx="1412627" cy="1221387"/>
          </a:xfrm>
          <a:prstGeom prst="rect">
            <a:avLst/>
          </a:prstGeom>
        </p:spPr>
      </p:pic>
      <p:sp>
        <p:nvSpPr>
          <p:cNvPr id="16" name="文本框 15"/>
          <p:cNvSpPr txBox="1"/>
          <p:nvPr/>
        </p:nvSpPr>
        <p:spPr>
          <a:xfrm>
            <a:off x="1617736" y="489105"/>
            <a:ext cx="9328489" cy="830997"/>
          </a:xfrm>
          <a:prstGeom prst="rect">
            <a:avLst/>
          </a:prstGeom>
          <a:noFill/>
        </p:spPr>
        <p:txBody>
          <a:bodyPr wrap="square" rtlCol="0">
            <a:spAutoFit/>
          </a:bodyPr>
          <a:lstStyle/>
          <a:p>
            <a:pPr algn="ctr" defTabSz="914217">
              <a:defRPr/>
            </a:pPr>
            <a:r>
              <a:rPr lang="en-US" altLang="zh-CN" sz="4800" kern="0" dirty="0" err="1">
                <a:ln w="3175">
                  <a:solidFill>
                    <a:prstClr val="black"/>
                  </a:solidFill>
                </a:ln>
                <a:solidFill>
                  <a:prstClr val="black"/>
                </a:solidFill>
                <a:latin typeface="Calibri"/>
                <a:ea typeface="站酷快乐体2016修订版" panose="02010600030101010101" pitchFamily="2" charset="-122"/>
              </a:rPr>
              <a:t>Luật</a:t>
            </a:r>
            <a:r>
              <a:rPr lang="en-US" altLang="zh-CN" sz="4800" kern="0" dirty="0">
                <a:ln w="3175">
                  <a:solidFill>
                    <a:prstClr val="black"/>
                  </a:solidFill>
                </a:ln>
                <a:solidFill>
                  <a:prstClr val="black"/>
                </a:solidFill>
                <a:latin typeface="Calibri"/>
                <a:ea typeface="站酷快乐体2016修订版" panose="02010600030101010101" pitchFamily="2" charset="-122"/>
              </a:rPr>
              <a:t> </a:t>
            </a:r>
            <a:r>
              <a:rPr lang="en-US" altLang="zh-CN" sz="4800" kern="0" dirty="0" err="1">
                <a:ln w="3175">
                  <a:solidFill>
                    <a:prstClr val="black"/>
                  </a:solidFill>
                </a:ln>
                <a:solidFill>
                  <a:prstClr val="black"/>
                </a:solidFill>
                <a:latin typeface="Calibri"/>
                <a:ea typeface="站酷快乐体2016修订版" panose="02010600030101010101" pitchFamily="2" charset="-122"/>
              </a:rPr>
              <a:t>chơi</a:t>
            </a:r>
            <a:endParaRPr lang="zh-CN" altLang="en-US" sz="4800" kern="0" dirty="0">
              <a:ln w="3175">
                <a:solidFill>
                  <a:prstClr val="black"/>
                </a:solidFill>
              </a:ln>
              <a:solidFill>
                <a:prstClr val="black"/>
              </a:solidFill>
              <a:latin typeface="Calibri"/>
              <a:ea typeface="站酷快乐体2016修订版" panose="02010600030101010101" pitchFamily="2" charset="-122"/>
            </a:endParaRPr>
          </a:p>
        </p:txBody>
      </p:sp>
      <p:pic>
        <p:nvPicPr>
          <p:cNvPr id="20" name="Picture 1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526689" y="5212239"/>
            <a:ext cx="2337337" cy="1645762"/>
          </a:xfrm>
          <a:prstGeom prst="rect">
            <a:avLst/>
          </a:prstGeom>
        </p:spPr>
      </p:pic>
      <p:sp>
        <p:nvSpPr>
          <p:cNvPr id="21" name="文本框 15"/>
          <p:cNvSpPr txBox="1"/>
          <p:nvPr/>
        </p:nvSpPr>
        <p:spPr>
          <a:xfrm>
            <a:off x="437208" y="1670167"/>
            <a:ext cx="11317583" cy="4031873"/>
          </a:xfrm>
          <a:prstGeom prst="rect">
            <a:avLst/>
          </a:prstGeom>
          <a:noFill/>
        </p:spPr>
        <p:txBody>
          <a:bodyPr wrap="square" rtlCol="0">
            <a:spAutoFit/>
          </a:bodyPr>
          <a:lstStyle/>
          <a:p>
            <a:pPr marL="342900" indent="-342900" algn="just" defTabSz="914217">
              <a:buFont typeface="Arial" panose="020B0604020202020204" pitchFamily="34" charset="0"/>
              <a:buChar char="•"/>
              <a:defRPr/>
            </a:pPr>
            <a:r>
              <a:rPr lang="nl-NL" sz="3200" dirty="0">
                <a:solidFill>
                  <a:srgbClr val="002060"/>
                </a:solidFill>
                <a:latin typeface="Arial" panose="020B0604020202020204" pitchFamily="34" charset="0"/>
                <a:cs typeface="Arial" panose="020B0604020202020204" pitchFamily="34" charset="0"/>
              </a:rPr>
              <a:t>Chia lớp thành 2 đội. Hai đội sẽ bắt thăm xem đội nào được nói trước. </a:t>
            </a:r>
          </a:p>
          <a:p>
            <a:pPr marL="342900" indent="-342900" algn="just" defTabSz="914217">
              <a:buFont typeface="Arial" panose="020B0604020202020204" pitchFamily="34" charset="0"/>
              <a:buChar char="•"/>
              <a:defRPr/>
            </a:pPr>
            <a:r>
              <a:rPr lang="nl-NL" sz="3200" dirty="0">
                <a:solidFill>
                  <a:srgbClr val="002060"/>
                </a:solidFill>
                <a:latin typeface="Arial" panose="020B0604020202020204" pitchFamily="34" charset="0"/>
                <a:cs typeface="Arial" panose="020B0604020202020204" pitchFamily="34" charset="0"/>
              </a:rPr>
              <a:t>Khi quản trò nêu xong câu hỏi “Hít thở đúng cách có lợi gì?” và hô bắt đầu thì lần lượt mỗi nhóm đưa ra một câu trả lời, trọng tài sẽ đếm số câu trả lời của mồi nhóm. </a:t>
            </a:r>
          </a:p>
          <a:p>
            <a:pPr marL="342900" indent="-342900" algn="just" defTabSz="914217">
              <a:buFont typeface="Arial" panose="020B0604020202020204" pitchFamily="34" charset="0"/>
              <a:buChar char="•"/>
              <a:defRPr/>
            </a:pPr>
            <a:r>
              <a:rPr lang="nl-NL" sz="3200" dirty="0">
                <a:solidFill>
                  <a:srgbClr val="002060"/>
                </a:solidFill>
                <a:latin typeface="Arial" panose="020B0604020202020204" pitchFamily="34" charset="0"/>
                <a:cs typeface="Arial" panose="020B0604020202020204" pitchFamily="34" charset="0"/>
              </a:rPr>
              <a:t>Trò chơi sẽ kết thúc khi các nhóm không còn câu trả lời. </a:t>
            </a:r>
          </a:p>
          <a:p>
            <a:pPr marL="342900" indent="-342900" algn="just" defTabSz="914217">
              <a:buFont typeface="Arial" panose="020B0604020202020204" pitchFamily="34" charset="0"/>
              <a:buChar char="•"/>
              <a:defRPr/>
            </a:pPr>
            <a:r>
              <a:rPr lang="nl-NL" sz="3200" dirty="0">
                <a:solidFill>
                  <a:srgbClr val="002060"/>
                </a:solidFill>
                <a:latin typeface="Arial" panose="020B0604020202020204" pitchFamily="34" charset="0"/>
                <a:cs typeface="Arial" panose="020B0604020202020204" pitchFamily="34" charset="0"/>
              </a:rPr>
              <a:t>Đội nào có nhiều câu trả lời đúng hơn sẽ thắng cuộc.</a:t>
            </a:r>
            <a:endParaRPr lang="en-US" altLang="zh-CN" sz="3200" kern="0" dirty="0">
              <a:ln w="3175">
                <a:solidFill>
                  <a:srgbClr val="EC4646"/>
                </a:solidFill>
              </a:ln>
              <a:solidFill>
                <a:srgbClr val="002060"/>
              </a:solidFill>
              <a:latin typeface="Arial" panose="020B0604020202020204" pitchFamily="34" charset="0"/>
              <a:ea typeface="站酷快乐体2016修订版" panose="02010600030101010101" pitchFamily="2" charset="-122"/>
              <a:cs typeface="Arial" panose="020B0604020202020204" pitchFamily="34" charset="0"/>
            </a:endParaRPr>
          </a:p>
          <a:p>
            <a:pPr algn="just" defTabSz="914217">
              <a:defRPr/>
            </a:pPr>
            <a:endParaRPr lang="zh-CN" altLang="en-US" sz="3200" kern="0" dirty="0">
              <a:ln w="3175">
                <a:solidFill>
                  <a:srgbClr val="EC4646"/>
                </a:solidFill>
              </a:ln>
              <a:solidFill>
                <a:srgbClr val="002060"/>
              </a:solidFill>
              <a:latin typeface="Arial" panose="020B0604020202020204" pitchFamily="34" charset="0"/>
              <a:ea typeface="站酷快乐体2016修订版" panose="02010600030101010101" pitchFamily="2" charset="-122"/>
              <a:cs typeface="Arial" panose="020B0604020202020204" pitchFamily="34" charset="0"/>
            </a:endParaRPr>
          </a:p>
        </p:txBody>
      </p:sp>
    </p:spTree>
    <p:extLst>
      <p:ext uri="{BB962C8B-B14F-4D97-AF65-F5344CB8AC3E}">
        <p14:creationId xmlns:p14="http://schemas.microsoft.com/office/powerpoint/2010/main" val="201329094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14" presetClass="entr" presetSubtype="10"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randombar(horizontal)">
                                      <p:cBhvr>
                                        <p:cTn id="11" dur="500"/>
                                        <p:tgtEl>
                                          <p:spTgt spid="16"/>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21">
                                            <p:txEl>
                                              <p:pRg st="0" end="0"/>
                                            </p:txEl>
                                          </p:spTgt>
                                        </p:tgtEl>
                                        <p:attrNameLst>
                                          <p:attrName>style.visibility</p:attrName>
                                        </p:attrNameLst>
                                      </p:cBhvr>
                                      <p:to>
                                        <p:strVal val="visible"/>
                                      </p:to>
                                    </p:set>
                                    <p:animEffect transition="in" filter="wipe(left)">
                                      <p:cBhvr>
                                        <p:cTn id="14" dur="500"/>
                                        <p:tgtEl>
                                          <p:spTgt spid="21">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21">
                                            <p:txEl>
                                              <p:pRg st="1" end="1"/>
                                            </p:txEl>
                                          </p:spTgt>
                                        </p:tgtEl>
                                        <p:attrNameLst>
                                          <p:attrName>style.visibility</p:attrName>
                                        </p:attrNameLst>
                                      </p:cBhvr>
                                      <p:to>
                                        <p:strVal val="visible"/>
                                      </p:to>
                                    </p:set>
                                    <p:animEffect transition="in" filter="wipe(left)">
                                      <p:cBhvr>
                                        <p:cTn id="19" dur="500"/>
                                        <p:tgtEl>
                                          <p:spTgt spid="21">
                                            <p:txEl>
                                              <p:pRg st="1" end="1"/>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21">
                                            <p:txEl>
                                              <p:pRg st="2" end="2"/>
                                            </p:txEl>
                                          </p:spTgt>
                                        </p:tgtEl>
                                        <p:attrNameLst>
                                          <p:attrName>style.visibility</p:attrName>
                                        </p:attrNameLst>
                                      </p:cBhvr>
                                      <p:to>
                                        <p:strVal val="visible"/>
                                      </p:to>
                                    </p:set>
                                    <p:animEffect transition="in" filter="wipe(left)">
                                      <p:cBhvr>
                                        <p:cTn id="24" dur="500"/>
                                        <p:tgtEl>
                                          <p:spTgt spid="21">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grpId="0" nodeType="clickEffect">
                                  <p:stCondLst>
                                    <p:cond delay="0"/>
                                  </p:stCondLst>
                                  <p:childTnLst>
                                    <p:set>
                                      <p:cBhvr>
                                        <p:cTn id="28" dur="1" fill="hold">
                                          <p:stCondLst>
                                            <p:cond delay="0"/>
                                          </p:stCondLst>
                                        </p:cTn>
                                        <p:tgtEl>
                                          <p:spTgt spid="21">
                                            <p:txEl>
                                              <p:pRg st="3" end="3"/>
                                            </p:txEl>
                                          </p:spTgt>
                                        </p:tgtEl>
                                        <p:attrNameLst>
                                          <p:attrName>style.visibility</p:attrName>
                                        </p:attrNameLst>
                                      </p:cBhvr>
                                      <p:to>
                                        <p:strVal val="visible"/>
                                      </p:to>
                                    </p:set>
                                    <p:animEffect transition="in" filter="wipe(left)">
                                      <p:cBhvr>
                                        <p:cTn id="29" dur="500"/>
                                        <p:tgtEl>
                                          <p:spTgt spid="2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21"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1DC7126-7D05-462F-92D4-25D0B3E9F96F}"/>
              </a:ext>
            </a:extLst>
          </p:cNvPr>
          <p:cNvPicPr>
            <a:picLocks noChangeAspect="1"/>
          </p:cNvPicPr>
          <p:nvPr/>
        </p:nvPicPr>
        <p:blipFill>
          <a:blip r:embed="rId4"/>
          <a:stretch>
            <a:fillRect/>
          </a:stretch>
        </p:blipFill>
        <p:spPr>
          <a:xfrm>
            <a:off x="1409700" y="1057275"/>
            <a:ext cx="9372600" cy="4476750"/>
          </a:xfrm>
          <a:prstGeom prst="rect">
            <a:avLst/>
          </a:prstGeom>
        </p:spPr>
      </p:pic>
    </p:spTree>
    <p:extLst>
      <p:ext uri="{BB962C8B-B14F-4D97-AF65-F5344CB8AC3E}">
        <p14:creationId xmlns:p14="http://schemas.microsoft.com/office/powerpoint/2010/main" val="268111662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id="{400C9677-2F3D-41B2-9FF4-B642A130CC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5" y="1240"/>
            <a:ext cx="12187592" cy="6855520"/>
          </a:xfrm>
          <a:prstGeom prst="rect">
            <a:avLst/>
          </a:prstGeom>
        </p:spPr>
      </p:pic>
      <p:pic>
        <p:nvPicPr>
          <p:cNvPr id="13" name="图片 6">
            <a:extLst>
              <a:ext uri="{FF2B5EF4-FFF2-40B4-BE49-F238E27FC236}">
                <a16:creationId xmlns:a16="http://schemas.microsoft.com/office/drawing/2014/main" id="{B90B9EEE-3868-4E7E-80D9-846421E19C9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1950" y="941478"/>
            <a:ext cx="13477875" cy="5038301"/>
          </a:xfrm>
          <a:prstGeom prst="rect">
            <a:avLst/>
          </a:prstGeom>
        </p:spPr>
      </p:pic>
      <p:grpSp>
        <p:nvGrpSpPr>
          <p:cNvPr id="10" name="Group 9"/>
          <p:cNvGrpSpPr/>
          <p:nvPr/>
        </p:nvGrpSpPr>
        <p:grpSpPr>
          <a:xfrm>
            <a:off x="-269329" y="-242336"/>
            <a:ext cx="2944410" cy="2943302"/>
            <a:chOff x="2368015" y="972224"/>
            <a:chExt cx="2945092" cy="2943983"/>
          </a:xfrm>
        </p:grpSpPr>
        <p:pic>
          <p:nvPicPr>
            <p:cNvPr id="18" name="图片 2">
              <a:extLst>
                <a:ext uri="{FF2B5EF4-FFF2-40B4-BE49-F238E27FC236}">
                  <a16:creationId xmlns:a16="http://schemas.microsoft.com/office/drawing/2014/main" id="{CA2BE855-F9E0-4987-9F1F-4312E7789EBD}"/>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2368015" y="972224"/>
              <a:ext cx="2945092" cy="2943983"/>
            </a:xfrm>
            <a:prstGeom prst="rect">
              <a:avLst/>
            </a:prstGeom>
          </p:spPr>
        </p:pic>
        <p:sp>
          <p:nvSpPr>
            <p:cNvPr id="8" name="Rectangle 7"/>
            <p:cNvSpPr/>
            <p:nvPr/>
          </p:nvSpPr>
          <p:spPr>
            <a:xfrm>
              <a:off x="3524609" y="1659386"/>
              <a:ext cx="646481" cy="1569703"/>
            </a:xfrm>
            <a:prstGeom prst="rect">
              <a:avLst/>
            </a:prstGeom>
          </p:spPr>
          <p:txBody>
            <a:bodyPr wrap="none">
              <a:spAutoFit/>
            </a:bodyPr>
            <a:lstStyle/>
            <a:p>
              <a:pPr marL="0" marR="0" lvl="0" indent="0" algn="l" defTabSz="914217" rtl="0" eaLnBrk="1" fontAlgn="auto" latinLnBrk="0" hangingPunct="1">
                <a:lnSpc>
                  <a:spcPct val="100000"/>
                </a:lnSpc>
                <a:spcBef>
                  <a:spcPts val="0"/>
                </a:spcBef>
                <a:spcAft>
                  <a:spcPts val="0"/>
                </a:spcAft>
                <a:buClrTx/>
                <a:buSzTx/>
                <a:buFontTx/>
                <a:buNone/>
                <a:tabLst/>
                <a:defRPr/>
              </a:pPr>
              <a:r>
                <a:rPr kumimoji="0" lang="en-US" sz="9598" b="0" i="0" u="none" strike="noStrike" kern="0" cap="none" spc="0" normalizeH="0" baseline="0" noProof="0" dirty="0">
                  <a:ln w="3175">
                    <a:noFill/>
                  </a:ln>
                  <a:solidFill>
                    <a:srgbClr val="EC4646"/>
                  </a:solidFill>
                  <a:effectLst/>
                  <a:uLnTx/>
                  <a:uFillTx/>
                  <a:latin typeface="Patrick Hand" panose="00000500000000000000" pitchFamily="2" charset="0"/>
                  <a:ea typeface="站酷快乐体2016修订版" panose="02010600030101010101" pitchFamily="2" charset="-122"/>
                  <a:cs typeface="Pattaya" panose="00000500000000000000" pitchFamily="2" charset="-34"/>
                </a:rPr>
                <a:t>4</a:t>
              </a:r>
              <a:endParaRPr kumimoji="0" lang="en-US" sz="3199" b="0" i="0" u="none" strike="noStrike" kern="1200" cap="none" spc="0" normalizeH="0" baseline="0" noProof="0" dirty="0">
                <a:ln>
                  <a:noFill/>
                </a:ln>
                <a:solidFill>
                  <a:srgbClr val="000000"/>
                </a:solidFill>
                <a:effectLst/>
                <a:uLnTx/>
                <a:uFillTx/>
                <a:latin typeface="Patrick Hand" panose="00000500000000000000" pitchFamily="2" charset="0"/>
                <a:ea typeface="+mn-ea"/>
                <a:cs typeface="Pattaya" panose="00000500000000000000" pitchFamily="2" charset="-34"/>
              </a:endParaRPr>
            </a:p>
          </p:txBody>
        </p:sp>
      </p:grpSp>
      <p:pic>
        <p:nvPicPr>
          <p:cNvPr id="4" name="Picture 3">
            <a:extLst>
              <a:ext uri="{FF2B5EF4-FFF2-40B4-BE49-F238E27FC236}">
                <a16:creationId xmlns:a16="http://schemas.microsoft.com/office/drawing/2014/main" id="{90A9A1B2-C153-4225-8AC6-EF4114A085CD}"/>
              </a:ext>
            </a:extLst>
          </p:cNvPr>
          <p:cNvPicPr>
            <a:picLocks noChangeAspect="1"/>
          </p:cNvPicPr>
          <p:nvPr/>
        </p:nvPicPr>
        <p:blipFill>
          <a:blip r:embed="rId6"/>
          <a:stretch>
            <a:fillRect/>
          </a:stretch>
        </p:blipFill>
        <p:spPr>
          <a:xfrm>
            <a:off x="2568318" y="2587679"/>
            <a:ext cx="8846063" cy="1682642"/>
          </a:xfrm>
          <a:prstGeom prst="rect">
            <a:avLst/>
          </a:prstGeom>
        </p:spPr>
      </p:pic>
    </p:spTree>
    <p:extLst>
      <p:ext uri="{BB962C8B-B14F-4D97-AF65-F5344CB8AC3E}">
        <p14:creationId xmlns:p14="http://schemas.microsoft.com/office/powerpoint/2010/main" val="378505474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1000"/>
                                        <p:tgtEl>
                                          <p:spTgt spid="9"/>
                                        </p:tgtEl>
                                      </p:cBhvr>
                                    </p:animEffect>
                                  </p:childTnLst>
                                </p:cTn>
                              </p:par>
                              <p:par>
                                <p:cTn id="8" presetID="49" presetClass="entr" presetSubtype="0" decel="10000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 calcmode="lin" valueType="num">
                                      <p:cBhvr>
                                        <p:cTn id="10" dur="500" fill="hold"/>
                                        <p:tgtEl>
                                          <p:spTgt spid="10"/>
                                        </p:tgtEl>
                                        <p:attrNameLst>
                                          <p:attrName>ppt_w</p:attrName>
                                        </p:attrNameLst>
                                      </p:cBhvr>
                                      <p:tavLst>
                                        <p:tav tm="0">
                                          <p:val>
                                            <p:fltVal val="0"/>
                                          </p:val>
                                        </p:tav>
                                        <p:tav tm="100000">
                                          <p:val>
                                            <p:strVal val="#ppt_w"/>
                                          </p:val>
                                        </p:tav>
                                      </p:tavLst>
                                    </p:anim>
                                    <p:anim calcmode="lin" valueType="num">
                                      <p:cBhvr>
                                        <p:cTn id="11" dur="500" fill="hold"/>
                                        <p:tgtEl>
                                          <p:spTgt spid="10"/>
                                        </p:tgtEl>
                                        <p:attrNameLst>
                                          <p:attrName>ppt_h</p:attrName>
                                        </p:attrNameLst>
                                      </p:cBhvr>
                                      <p:tavLst>
                                        <p:tav tm="0">
                                          <p:val>
                                            <p:fltVal val="0"/>
                                          </p:val>
                                        </p:tav>
                                        <p:tav tm="100000">
                                          <p:val>
                                            <p:strVal val="#ppt_h"/>
                                          </p:val>
                                        </p:tav>
                                      </p:tavLst>
                                    </p:anim>
                                    <p:anim calcmode="lin" valueType="num">
                                      <p:cBhvr>
                                        <p:cTn id="12" dur="500" fill="hold"/>
                                        <p:tgtEl>
                                          <p:spTgt spid="10"/>
                                        </p:tgtEl>
                                        <p:attrNameLst>
                                          <p:attrName>style.rotation</p:attrName>
                                        </p:attrNameLst>
                                      </p:cBhvr>
                                      <p:tavLst>
                                        <p:tav tm="0">
                                          <p:val>
                                            <p:fltVal val="360"/>
                                          </p:val>
                                        </p:tav>
                                        <p:tav tm="100000">
                                          <p:val>
                                            <p:fltVal val="0"/>
                                          </p:val>
                                        </p:tav>
                                      </p:tavLst>
                                    </p:anim>
                                    <p:animEffect transition="in" filter="fade">
                                      <p:cBhvr>
                                        <p:cTn id="13" dur="500"/>
                                        <p:tgtEl>
                                          <p:spTgt spid="10"/>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id="{400C9677-2F3D-41B2-9FF4-B642A130CC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5" y="1240"/>
            <a:ext cx="12187592" cy="6855520"/>
          </a:xfrm>
          <a:prstGeom prst="rect">
            <a:avLst/>
          </a:prstGeom>
        </p:spPr>
      </p:pic>
      <p:pic>
        <p:nvPicPr>
          <p:cNvPr id="13" name="图片 6">
            <a:extLst>
              <a:ext uri="{FF2B5EF4-FFF2-40B4-BE49-F238E27FC236}">
                <a16:creationId xmlns:a16="http://schemas.microsoft.com/office/drawing/2014/main" id="{B90B9EEE-3868-4E7E-80D9-846421E19C9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557105" y="941478"/>
            <a:ext cx="8632692" cy="5038301"/>
          </a:xfrm>
          <a:prstGeom prst="rect">
            <a:avLst/>
          </a:prstGeom>
        </p:spPr>
      </p:pic>
      <p:grpSp>
        <p:nvGrpSpPr>
          <p:cNvPr id="10" name="Group 9"/>
          <p:cNvGrpSpPr/>
          <p:nvPr/>
        </p:nvGrpSpPr>
        <p:grpSpPr>
          <a:xfrm>
            <a:off x="1769021" y="786364"/>
            <a:ext cx="2944410" cy="2943302"/>
            <a:chOff x="2368015" y="972224"/>
            <a:chExt cx="2945092" cy="2943983"/>
          </a:xfrm>
        </p:grpSpPr>
        <p:pic>
          <p:nvPicPr>
            <p:cNvPr id="18" name="图片 2">
              <a:extLst>
                <a:ext uri="{FF2B5EF4-FFF2-40B4-BE49-F238E27FC236}">
                  <a16:creationId xmlns:a16="http://schemas.microsoft.com/office/drawing/2014/main" id="{CA2BE855-F9E0-4987-9F1F-4312E7789EBD}"/>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2368015" y="972224"/>
              <a:ext cx="2945092" cy="2943983"/>
            </a:xfrm>
            <a:prstGeom prst="rect">
              <a:avLst/>
            </a:prstGeom>
          </p:spPr>
        </p:pic>
        <p:sp>
          <p:nvSpPr>
            <p:cNvPr id="8" name="Rectangle 7"/>
            <p:cNvSpPr/>
            <p:nvPr/>
          </p:nvSpPr>
          <p:spPr>
            <a:xfrm>
              <a:off x="3456369" y="1659386"/>
              <a:ext cx="760144" cy="1569660"/>
            </a:xfrm>
            <a:prstGeom prst="rect">
              <a:avLst/>
            </a:prstGeom>
          </p:spPr>
          <p:txBody>
            <a:bodyPr wrap="none">
              <a:spAutoFit/>
            </a:bodyPr>
            <a:lstStyle/>
            <a:p>
              <a:pPr defTabSz="914217"/>
              <a:r>
                <a:rPr lang="en-US" sz="9598" kern="0" dirty="0">
                  <a:ln w="3175">
                    <a:noFill/>
                  </a:ln>
                  <a:solidFill>
                    <a:srgbClr val="EC4646"/>
                  </a:solidFill>
                  <a:latin typeface="Patrick Hand" panose="00000500000000000000" pitchFamily="2" charset="0"/>
                  <a:ea typeface="站酷快乐体2016修订版" panose="02010600030101010101" pitchFamily="2" charset="-122"/>
                  <a:cs typeface="Pattaya" panose="00000500000000000000" pitchFamily="2" charset="-34"/>
                </a:rPr>
                <a:t>2</a:t>
              </a:r>
              <a:endParaRPr lang="en-US" sz="3199" dirty="0">
                <a:solidFill>
                  <a:srgbClr val="000000"/>
                </a:solidFill>
                <a:latin typeface="Patrick Hand" panose="00000500000000000000" pitchFamily="2" charset="0"/>
                <a:cs typeface="Pattaya" panose="00000500000000000000" pitchFamily="2" charset="-34"/>
              </a:endParaRPr>
            </a:p>
          </p:txBody>
        </p:sp>
      </p:grpSp>
      <p:pic>
        <p:nvPicPr>
          <p:cNvPr id="2" name="Picture 1"/>
          <p:cNvPicPr>
            <a:picLocks noChangeAspect="1"/>
          </p:cNvPicPr>
          <p:nvPr/>
        </p:nvPicPr>
        <p:blipFill>
          <a:blip r:embed="rId6"/>
          <a:stretch>
            <a:fillRect/>
          </a:stretch>
        </p:blipFill>
        <p:spPr>
          <a:xfrm>
            <a:off x="5526830" y="1613807"/>
            <a:ext cx="4693241" cy="3693641"/>
          </a:xfrm>
          <a:prstGeom prst="rect">
            <a:avLst/>
          </a:prstGeom>
        </p:spPr>
      </p:pic>
    </p:spTree>
    <p:extLst>
      <p:ext uri="{BB962C8B-B14F-4D97-AF65-F5344CB8AC3E}">
        <p14:creationId xmlns:p14="http://schemas.microsoft.com/office/powerpoint/2010/main" val="14845504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1000"/>
                                        <p:tgtEl>
                                          <p:spTgt spid="9"/>
                                        </p:tgtEl>
                                      </p:cBhvr>
                                    </p:animEffect>
                                  </p:childTnLst>
                                </p:cTn>
                              </p:par>
                              <p:par>
                                <p:cTn id="8" presetID="49" presetClass="entr" presetSubtype="0" decel="10000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 calcmode="lin" valueType="num">
                                      <p:cBhvr>
                                        <p:cTn id="10" dur="500" fill="hold"/>
                                        <p:tgtEl>
                                          <p:spTgt spid="10"/>
                                        </p:tgtEl>
                                        <p:attrNameLst>
                                          <p:attrName>ppt_w</p:attrName>
                                        </p:attrNameLst>
                                      </p:cBhvr>
                                      <p:tavLst>
                                        <p:tav tm="0">
                                          <p:val>
                                            <p:fltVal val="0"/>
                                          </p:val>
                                        </p:tav>
                                        <p:tav tm="100000">
                                          <p:val>
                                            <p:strVal val="#ppt_w"/>
                                          </p:val>
                                        </p:tav>
                                      </p:tavLst>
                                    </p:anim>
                                    <p:anim calcmode="lin" valueType="num">
                                      <p:cBhvr>
                                        <p:cTn id="11" dur="500" fill="hold"/>
                                        <p:tgtEl>
                                          <p:spTgt spid="10"/>
                                        </p:tgtEl>
                                        <p:attrNameLst>
                                          <p:attrName>ppt_h</p:attrName>
                                        </p:attrNameLst>
                                      </p:cBhvr>
                                      <p:tavLst>
                                        <p:tav tm="0">
                                          <p:val>
                                            <p:fltVal val="0"/>
                                          </p:val>
                                        </p:tav>
                                        <p:tav tm="100000">
                                          <p:val>
                                            <p:strVal val="#ppt_h"/>
                                          </p:val>
                                        </p:tav>
                                      </p:tavLst>
                                    </p:anim>
                                    <p:anim calcmode="lin" valueType="num">
                                      <p:cBhvr>
                                        <p:cTn id="12" dur="500" fill="hold"/>
                                        <p:tgtEl>
                                          <p:spTgt spid="10"/>
                                        </p:tgtEl>
                                        <p:attrNameLst>
                                          <p:attrName>style.rotation</p:attrName>
                                        </p:attrNameLst>
                                      </p:cBhvr>
                                      <p:tavLst>
                                        <p:tav tm="0">
                                          <p:val>
                                            <p:fltVal val="360"/>
                                          </p:val>
                                        </p:tav>
                                        <p:tav tm="100000">
                                          <p:val>
                                            <p:fltVal val="0"/>
                                          </p:val>
                                        </p:tav>
                                      </p:tavLst>
                                    </p:anim>
                                    <p:animEffect transition="in" filter="fade">
                                      <p:cBhvr>
                                        <p:cTn id="13" dur="500"/>
                                        <p:tgtEl>
                                          <p:spTgt spid="10"/>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500"/>
                                        <p:tgtEl>
                                          <p:spTgt spid="13"/>
                                        </p:tgtEl>
                                      </p:cBhvr>
                                    </p:animEffect>
                                  </p:childTnLst>
                                </p:cTn>
                              </p:par>
                              <p:par>
                                <p:cTn id="18" presetID="53" presetClass="entr" presetSubtype="16" fill="hold" nodeType="withEffect">
                                  <p:stCondLst>
                                    <p:cond delay="0"/>
                                  </p:stCondLst>
                                  <p:childTnLst>
                                    <p:set>
                                      <p:cBhvr>
                                        <p:cTn id="19" dur="1" fill="hold">
                                          <p:stCondLst>
                                            <p:cond delay="0"/>
                                          </p:stCondLst>
                                        </p:cTn>
                                        <p:tgtEl>
                                          <p:spTgt spid="2"/>
                                        </p:tgtEl>
                                        <p:attrNameLst>
                                          <p:attrName>style.visibility</p:attrName>
                                        </p:attrNameLst>
                                      </p:cBhvr>
                                      <p:to>
                                        <p:strVal val="visible"/>
                                      </p:to>
                                    </p:set>
                                    <p:anim calcmode="lin" valueType="num">
                                      <p:cBhvr>
                                        <p:cTn id="20" dur="500" fill="hold"/>
                                        <p:tgtEl>
                                          <p:spTgt spid="2"/>
                                        </p:tgtEl>
                                        <p:attrNameLst>
                                          <p:attrName>ppt_w</p:attrName>
                                        </p:attrNameLst>
                                      </p:cBhvr>
                                      <p:tavLst>
                                        <p:tav tm="0">
                                          <p:val>
                                            <p:fltVal val="0"/>
                                          </p:val>
                                        </p:tav>
                                        <p:tav tm="100000">
                                          <p:val>
                                            <p:strVal val="#ppt_w"/>
                                          </p:val>
                                        </p:tav>
                                      </p:tavLst>
                                    </p:anim>
                                    <p:anim calcmode="lin" valueType="num">
                                      <p:cBhvr>
                                        <p:cTn id="21" dur="500" fill="hold"/>
                                        <p:tgtEl>
                                          <p:spTgt spid="2"/>
                                        </p:tgtEl>
                                        <p:attrNameLst>
                                          <p:attrName>ppt_h</p:attrName>
                                        </p:attrNameLst>
                                      </p:cBhvr>
                                      <p:tavLst>
                                        <p:tav tm="0">
                                          <p:val>
                                            <p:fltVal val="0"/>
                                          </p:val>
                                        </p:tav>
                                        <p:tav tm="100000">
                                          <p:val>
                                            <p:strVal val="#ppt_h"/>
                                          </p:val>
                                        </p:tav>
                                      </p:tavLst>
                                    </p:anim>
                                    <p:animEffect transition="in" filter="fade">
                                      <p:cBhvr>
                                        <p:cTn id="2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10" name="Group 9"/>
          <p:cNvGrpSpPr/>
          <p:nvPr/>
        </p:nvGrpSpPr>
        <p:grpSpPr>
          <a:xfrm>
            <a:off x="2204" y="123132"/>
            <a:ext cx="10961071" cy="1221387"/>
            <a:chOff x="0" y="123160"/>
            <a:chExt cx="10963608" cy="1221670"/>
          </a:xfrm>
        </p:grpSpPr>
        <p:pic>
          <p:nvPicPr>
            <p:cNvPr id="5" name="图片 4">
              <a:extLst>
                <a:ext uri="{FF2B5EF4-FFF2-40B4-BE49-F238E27FC236}">
                  <a16:creationId xmlns:a16="http://schemas.microsoft.com/office/drawing/2014/main" id="{18D05A7D-18AE-4C3E-AD55-48190C76876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123160"/>
              <a:ext cx="1412954" cy="1221670"/>
            </a:xfrm>
            <a:prstGeom prst="rect">
              <a:avLst/>
            </a:prstGeom>
          </p:spPr>
        </p:pic>
        <p:sp>
          <p:nvSpPr>
            <p:cNvPr id="16" name="文本框 15"/>
            <p:cNvSpPr txBox="1"/>
            <p:nvPr/>
          </p:nvSpPr>
          <p:spPr>
            <a:xfrm>
              <a:off x="1088615" y="264186"/>
              <a:ext cx="9874993" cy="1055853"/>
            </a:xfrm>
            <a:prstGeom prst="roundRect">
              <a:avLst/>
            </a:prstGeom>
            <a:noFill/>
          </p:spPr>
          <p:txBody>
            <a:bodyPr wrap="square" rtlCol="0">
              <a:spAutoFit/>
            </a:bodyPr>
            <a:lstStyle/>
            <a:p>
              <a:pPr marL="0" marR="0" algn="just">
                <a:spcBef>
                  <a:spcPts val="700"/>
                </a:spcBef>
                <a:spcAft>
                  <a:spcPts val="700"/>
                </a:spcAft>
                <a:tabLst>
                  <a:tab pos="3160395" algn="ctr"/>
                  <a:tab pos="5740400" algn="l"/>
                </a:tabLst>
              </a:pPr>
              <a:r>
                <a:rPr lang="nl-NL" sz="2800" b="1" dirty="0">
                  <a:solidFill>
                    <a:schemeClr val="accent2">
                      <a:lumMod val="75000"/>
                    </a:schemeClr>
                  </a:solidFill>
                  <a:effectLst/>
                  <a:latin typeface="Arial" panose="020B0604020202020204" pitchFamily="34" charset="0"/>
                  <a:ea typeface="Times New Roman" panose="02020603050405020304" pitchFamily="18" charset="0"/>
                  <a:cs typeface="Arial" panose="020B0604020202020204" pitchFamily="34" charset="0"/>
                </a:rPr>
                <a:t>Quan sát các Hình 1-4 trang 99 SGK và nêu nhận xét ở hình nào không khí chứa nhiều khói, bụi.</a:t>
              </a:r>
              <a:endParaRPr lang="en-US" sz="2800" b="1" dirty="0">
                <a:solidFill>
                  <a:schemeClr val="accent2">
                    <a:lumMod val="75000"/>
                  </a:schemeClr>
                </a:solidFill>
                <a:effectLst/>
                <a:latin typeface="Arial" panose="020B0604020202020204" pitchFamily="34" charset="0"/>
                <a:ea typeface="Calibri" panose="020F0502020204030204" pitchFamily="34" charset="0"/>
                <a:cs typeface="Arial" panose="020B0604020202020204" pitchFamily="34" charset="0"/>
              </a:endParaRPr>
            </a:p>
          </p:txBody>
        </p:sp>
      </p:grpSp>
      <p:pic>
        <p:nvPicPr>
          <p:cNvPr id="12" name="Picture 11">
            <a:extLst>
              <a:ext uri="{FF2B5EF4-FFF2-40B4-BE49-F238E27FC236}">
                <a16:creationId xmlns:a16="http://schemas.microsoft.com/office/drawing/2014/main" id="{292C2326-D9A7-415E-8980-DAB5F6DD6DC7}"/>
              </a:ext>
            </a:extLst>
          </p:cNvPr>
          <p:cNvPicPr>
            <a:picLocks noChangeAspect="1"/>
          </p:cNvPicPr>
          <p:nvPr/>
        </p:nvPicPr>
        <p:blipFill>
          <a:blip r:embed="rId5"/>
          <a:stretch>
            <a:fillRect/>
          </a:stretch>
        </p:blipFill>
        <p:spPr>
          <a:xfrm>
            <a:off x="2883878" y="1319733"/>
            <a:ext cx="6610350" cy="5353050"/>
          </a:xfrm>
          <a:prstGeom prst="rect">
            <a:avLst/>
          </a:prstGeom>
        </p:spPr>
      </p:pic>
      <p:grpSp>
        <p:nvGrpSpPr>
          <p:cNvPr id="15" name="Group 14">
            <a:extLst>
              <a:ext uri="{FF2B5EF4-FFF2-40B4-BE49-F238E27FC236}">
                <a16:creationId xmlns:a16="http://schemas.microsoft.com/office/drawing/2014/main" id="{DC9C446C-1622-4359-A822-E5DAB9C832E3}"/>
              </a:ext>
            </a:extLst>
          </p:cNvPr>
          <p:cNvGrpSpPr/>
          <p:nvPr/>
        </p:nvGrpSpPr>
        <p:grpSpPr>
          <a:xfrm>
            <a:off x="8919173" y="4424882"/>
            <a:ext cx="3192504" cy="2247901"/>
            <a:chOff x="8919173" y="4424882"/>
            <a:chExt cx="3192504" cy="2247901"/>
          </a:xfrm>
        </p:grpSpPr>
        <p:pic>
          <p:nvPicPr>
            <p:cNvPr id="14" name="Picture 13">
              <a:extLst>
                <a:ext uri="{FF2B5EF4-FFF2-40B4-BE49-F238E27FC236}">
                  <a16:creationId xmlns:a16="http://schemas.microsoft.com/office/drawing/2014/main" id="{3CB3DD8C-5827-42D5-8DE3-CD71E52368A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919173" y="4424882"/>
              <a:ext cx="3192504" cy="2247901"/>
            </a:xfrm>
            <a:prstGeom prst="rect">
              <a:avLst/>
            </a:prstGeom>
          </p:spPr>
        </p:pic>
        <p:sp>
          <p:nvSpPr>
            <p:cNvPr id="13" name="Rectangle: Rounded Corners 12">
              <a:extLst>
                <a:ext uri="{FF2B5EF4-FFF2-40B4-BE49-F238E27FC236}">
                  <a16:creationId xmlns:a16="http://schemas.microsoft.com/office/drawing/2014/main" id="{7F4B303E-2E6B-4FAB-A342-9E450B194178}"/>
                </a:ext>
              </a:extLst>
            </p:cNvPr>
            <p:cNvSpPr/>
            <p:nvPr/>
          </p:nvSpPr>
          <p:spPr>
            <a:xfrm>
              <a:off x="9163050" y="6076950"/>
              <a:ext cx="2838450" cy="595833"/>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2200" dirty="0" err="1">
                  <a:latin typeface="Arial" panose="020B0604020202020204" pitchFamily="34" charset="0"/>
                  <a:cs typeface="Arial" panose="020B0604020202020204" pitchFamily="34" charset="0"/>
                </a:rPr>
                <a:t>Thảo</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luận</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nhóm</a:t>
              </a:r>
              <a:r>
                <a:rPr lang="en-US" sz="2200" dirty="0">
                  <a:latin typeface="Arial" panose="020B0604020202020204" pitchFamily="34" charset="0"/>
                  <a:cs typeface="Arial" panose="020B0604020202020204" pitchFamily="34" charset="0"/>
                </a:rPr>
                <a:t> </a:t>
              </a:r>
              <a:r>
                <a:rPr lang="en-US" sz="2200" dirty="0" err="1">
                  <a:latin typeface="Arial" panose="020B0604020202020204" pitchFamily="34" charset="0"/>
                  <a:cs typeface="Arial" panose="020B0604020202020204" pitchFamily="34" charset="0"/>
                </a:rPr>
                <a:t>đôi</a:t>
              </a:r>
              <a:endParaRPr lang="en-US" sz="2200"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79673507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ppt_x"/>
                                          </p:val>
                                        </p:tav>
                                        <p:tav tm="100000">
                                          <p:val>
                                            <p:strVal val="#ppt_x"/>
                                          </p:val>
                                        </p:tav>
                                      </p:tavLst>
                                    </p:anim>
                                    <p:anim calcmode="lin" valueType="num">
                                      <p:cBhvr additive="base">
                                        <p:cTn id="18"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4FCC6EC-968A-4540-BDB3-AC11BFDFCC67}"/>
              </a:ext>
            </a:extLst>
          </p:cNvPr>
          <p:cNvSpPr/>
          <p:nvPr/>
        </p:nvSpPr>
        <p:spPr>
          <a:xfrm>
            <a:off x="342900" y="4137352"/>
            <a:ext cx="4610100" cy="1384995"/>
          </a:xfrm>
          <a:prstGeom prst="rect">
            <a:avLst/>
          </a:prstGeom>
          <a:solidFill>
            <a:srgbClr val="FFD1DB">
              <a:alpha val="64706"/>
            </a:srgbClr>
          </a:solidFill>
        </p:spPr>
        <p:txBody>
          <a:bodyPr wrap="square">
            <a:spAutoFit/>
          </a:bodyPr>
          <a:lstStyle/>
          <a:p>
            <a:pPr algn="ctr" defTabSz="914217"/>
            <a:r>
              <a:rPr lang="nl-NL" sz="2800" i="1" dirty="0"/>
              <a:t>Không khí ở đường phố có nhiều khói, bụi do các ô tô thải ra</a:t>
            </a:r>
            <a:endParaRPr lang="en-US" sz="2800" dirty="0">
              <a:ln w="3175">
                <a:solidFill>
                  <a:srgbClr val="000000"/>
                </a:solidFill>
              </a:ln>
              <a:solidFill>
                <a:srgbClr val="000000"/>
              </a:solidFill>
              <a:latin typeface="Calibri"/>
            </a:endParaRPr>
          </a:p>
        </p:txBody>
      </p:sp>
      <p:pic>
        <p:nvPicPr>
          <p:cNvPr id="12" name="Picture 11">
            <a:extLst>
              <a:ext uri="{FF2B5EF4-FFF2-40B4-BE49-F238E27FC236}">
                <a16:creationId xmlns:a16="http://schemas.microsoft.com/office/drawing/2014/main" id="{D028F72B-3A59-4A8A-82FF-289005BC096A}"/>
              </a:ext>
            </a:extLst>
          </p:cNvPr>
          <p:cNvPicPr>
            <a:picLocks noChangeAspect="1"/>
          </p:cNvPicPr>
          <p:nvPr/>
        </p:nvPicPr>
        <p:blipFill>
          <a:blip r:embed="rId4"/>
          <a:stretch>
            <a:fillRect/>
          </a:stretch>
        </p:blipFill>
        <p:spPr>
          <a:xfrm>
            <a:off x="495300" y="405438"/>
            <a:ext cx="4457700" cy="3470424"/>
          </a:xfrm>
          <a:prstGeom prst="rect">
            <a:avLst/>
          </a:prstGeom>
        </p:spPr>
      </p:pic>
      <p:pic>
        <p:nvPicPr>
          <p:cNvPr id="14" name="Picture 13">
            <a:extLst>
              <a:ext uri="{FF2B5EF4-FFF2-40B4-BE49-F238E27FC236}">
                <a16:creationId xmlns:a16="http://schemas.microsoft.com/office/drawing/2014/main" id="{EF9F1C3B-9F84-4D05-BD75-6A9ABFE7DE34}"/>
              </a:ext>
            </a:extLst>
          </p:cNvPr>
          <p:cNvPicPr>
            <a:picLocks noChangeAspect="1"/>
          </p:cNvPicPr>
          <p:nvPr/>
        </p:nvPicPr>
        <p:blipFill>
          <a:blip r:embed="rId5"/>
          <a:stretch>
            <a:fillRect/>
          </a:stretch>
        </p:blipFill>
        <p:spPr>
          <a:xfrm>
            <a:off x="6700837" y="472408"/>
            <a:ext cx="4062413" cy="3336484"/>
          </a:xfrm>
          <a:prstGeom prst="rect">
            <a:avLst/>
          </a:prstGeom>
        </p:spPr>
      </p:pic>
      <p:sp>
        <p:nvSpPr>
          <p:cNvPr id="17" name="Rectangle 16">
            <a:extLst>
              <a:ext uri="{FF2B5EF4-FFF2-40B4-BE49-F238E27FC236}">
                <a16:creationId xmlns:a16="http://schemas.microsoft.com/office/drawing/2014/main" id="{222D9089-5E6D-4E91-A995-A57B9C415385}"/>
              </a:ext>
            </a:extLst>
          </p:cNvPr>
          <p:cNvSpPr/>
          <p:nvPr/>
        </p:nvSpPr>
        <p:spPr>
          <a:xfrm>
            <a:off x="6943725" y="3994477"/>
            <a:ext cx="4610100" cy="954107"/>
          </a:xfrm>
          <a:prstGeom prst="rect">
            <a:avLst/>
          </a:prstGeom>
          <a:solidFill>
            <a:srgbClr val="FFD1DB">
              <a:alpha val="64706"/>
            </a:srgbClr>
          </a:solidFill>
        </p:spPr>
        <p:txBody>
          <a:bodyPr wrap="square">
            <a:spAutoFit/>
          </a:bodyPr>
          <a:lstStyle/>
          <a:p>
            <a:pPr algn="ctr" defTabSz="914217"/>
            <a:r>
              <a:rPr lang="nl-NL" sz="2800" i="1" dirty="0"/>
              <a:t>Không khí trong nhà có khói thuốc lá.</a:t>
            </a:r>
            <a:endParaRPr lang="en-US" sz="2800" dirty="0">
              <a:ln w="3175">
                <a:solidFill>
                  <a:srgbClr val="000000"/>
                </a:solidFill>
              </a:ln>
              <a:solidFill>
                <a:srgbClr val="000000"/>
              </a:solidFill>
              <a:latin typeface="Calibri"/>
            </a:endParaRPr>
          </a:p>
        </p:txBody>
      </p:sp>
    </p:spTree>
    <p:extLst>
      <p:ext uri="{BB962C8B-B14F-4D97-AF65-F5344CB8AC3E}">
        <p14:creationId xmlns:p14="http://schemas.microsoft.com/office/powerpoint/2010/main" val="2608722999"/>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fade">
                                      <p:cBhvr>
                                        <p:cTn id="19" dur="500"/>
                                        <p:tgtEl>
                                          <p:spTgt spid="14"/>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1000"/>
                                        <p:tgtEl>
                                          <p:spTgt spid="17"/>
                                        </p:tgtEl>
                                      </p:cBhvr>
                                    </p:animEffect>
                                    <p:anim calcmode="lin" valueType="num">
                                      <p:cBhvr>
                                        <p:cTn id="25" dur="1000" fill="hold"/>
                                        <p:tgtEl>
                                          <p:spTgt spid="17"/>
                                        </p:tgtEl>
                                        <p:attrNameLst>
                                          <p:attrName>ppt_x</p:attrName>
                                        </p:attrNameLst>
                                      </p:cBhvr>
                                      <p:tavLst>
                                        <p:tav tm="0">
                                          <p:val>
                                            <p:strVal val="#ppt_x"/>
                                          </p:val>
                                        </p:tav>
                                        <p:tav tm="100000">
                                          <p:val>
                                            <p:strVal val="#ppt_x"/>
                                          </p:val>
                                        </p:tav>
                                      </p:tavLst>
                                    </p:anim>
                                    <p:anim calcmode="lin" valueType="num">
                                      <p:cBhvr>
                                        <p:cTn id="26"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grpSp>
        <p:nvGrpSpPr>
          <p:cNvPr id="29" name="Group 28"/>
          <p:cNvGrpSpPr/>
          <p:nvPr/>
        </p:nvGrpSpPr>
        <p:grpSpPr>
          <a:xfrm>
            <a:off x="-542924" y="-142875"/>
            <a:ext cx="11344274" cy="6134099"/>
            <a:chOff x="7366165" y="2086418"/>
            <a:chExt cx="5544617" cy="4402493"/>
          </a:xfrm>
        </p:grpSpPr>
        <p:pic>
          <p:nvPicPr>
            <p:cNvPr id="22" name="图片 10">
              <a:extLst>
                <a:ext uri="{FF2B5EF4-FFF2-40B4-BE49-F238E27FC236}">
                  <a16:creationId xmlns:a16="http://schemas.microsoft.com/office/drawing/2014/main" id="{C5FB9567-6390-4F08-ADB0-5D4C7866BDB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66165" y="2086418"/>
              <a:ext cx="5544617" cy="4402493"/>
            </a:xfrm>
            <a:prstGeom prst="rect">
              <a:avLst/>
            </a:prstGeom>
          </p:spPr>
        </p:pic>
        <p:sp>
          <p:nvSpPr>
            <p:cNvPr id="17" name="文本框 15"/>
            <p:cNvSpPr txBox="1"/>
            <p:nvPr/>
          </p:nvSpPr>
          <p:spPr>
            <a:xfrm>
              <a:off x="8460680" y="2970867"/>
              <a:ext cx="3127959" cy="757618"/>
            </a:xfrm>
            <a:prstGeom prst="roundRect">
              <a:avLst/>
            </a:prstGeom>
            <a:solidFill>
              <a:schemeClr val="accent1">
                <a:lumMod val="40000"/>
                <a:lumOff val="60000"/>
              </a:schemeClr>
            </a:solidFill>
          </p:spPr>
          <p:txBody>
            <a:bodyPr wrap="square" rtlCol="0">
              <a:spAutoFit/>
            </a:bodyPr>
            <a:lstStyle/>
            <a:p>
              <a:pPr algn="just" defTabSz="914217">
                <a:defRPr/>
              </a:pPr>
              <a:r>
                <a:rPr lang="en-US" altLang="zh-CN" sz="2800" kern="0" dirty="0">
                  <a:ln w="3175">
                    <a:solidFill>
                      <a:srgbClr val="FFBF53">
                        <a:lumMod val="50000"/>
                      </a:srgbClr>
                    </a:solidFill>
                  </a:ln>
                  <a:solidFill>
                    <a:srgbClr val="FFBF53">
                      <a:lumMod val="50000"/>
                    </a:srgbClr>
                  </a:solidFill>
                  <a:latin typeface="Calibri"/>
                  <a:ea typeface="站酷快乐体2016修订版" panose="02010600030101010101" pitchFamily="2" charset="-122"/>
                </a:rPr>
                <a:t>1. </a:t>
              </a:r>
              <a:r>
                <a:rPr lang="en-US" altLang="zh-CN" sz="2800" kern="0" dirty="0" err="1">
                  <a:ln w="3175">
                    <a:solidFill>
                      <a:srgbClr val="FFBF53">
                        <a:lumMod val="50000"/>
                      </a:srgbClr>
                    </a:solidFill>
                  </a:ln>
                  <a:solidFill>
                    <a:srgbClr val="FFBF53">
                      <a:lumMod val="50000"/>
                    </a:srgbClr>
                  </a:solidFill>
                  <a:latin typeface="Calibri"/>
                  <a:ea typeface="站酷快乐体2016修订版" panose="02010600030101010101" pitchFamily="2" charset="-122"/>
                </a:rPr>
                <a:t>Em</a:t>
              </a:r>
              <a:r>
                <a:rPr lang="en-US" altLang="zh-CN" sz="2800" kern="0" dirty="0">
                  <a:ln w="3175">
                    <a:solidFill>
                      <a:srgbClr val="FFBF53">
                        <a:lumMod val="50000"/>
                      </a:srgbClr>
                    </a:solidFill>
                  </a:ln>
                  <a:solidFill>
                    <a:srgbClr val="FFBF53">
                      <a:lumMod val="50000"/>
                    </a:srgbClr>
                  </a:solidFill>
                  <a:latin typeface="Calibri"/>
                  <a:ea typeface="站酷快乐体2016修订版" panose="02010600030101010101" pitchFamily="2" charset="-122"/>
                </a:rPr>
                <a:t> </a:t>
              </a:r>
              <a:r>
                <a:rPr lang="en-US" altLang="zh-CN" sz="2800" kern="0" dirty="0" err="1">
                  <a:ln w="3175">
                    <a:solidFill>
                      <a:srgbClr val="FFBF53">
                        <a:lumMod val="50000"/>
                      </a:srgbClr>
                    </a:solidFill>
                  </a:ln>
                  <a:solidFill>
                    <a:srgbClr val="FFBF53">
                      <a:lumMod val="50000"/>
                    </a:srgbClr>
                  </a:solidFill>
                  <a:latin typeface="Calibri"/>
                  <a:ea typeface="站酷快乐体2016修订版" panose="02010600030101010101" pitchFamily="2" charset="-122"/>
                </a:rPr>
                <a:t>cảm</a:t>
              </a:r>
              <a:r>
                <a:rPr lang="en-US" altLang="zh-CN" sz="2800" kern="0" dirty="0">
                  <a:ln w="3175">
                    <a:solidFill>
                      <a:srgbClr val="FFBF53">
                        <a:lumMod val="50000"/>
                      </a:srgbClr>
                    </a:solidFill>
                  </a:ln>
                  <a:solidFill>
                    <a:srgbClr val="FFBF53">
                      <a:lumMod val="50000"/>
                    </a:srgbClr>
                  </a:solidFill>
                  <a:latin typeface="Calibri"/>
                  <a:ea typeface="站酷快乐体2016修订版" panose="02010600030101010101" pitchFamily="2" charset="-122"/>
                </a:rPr>
                <a:t> </a:t>
              </a:r>
              <a:r>
                <a:rPr lang="en-US" altLang="zh-CN" sz="2800" kern="0" dirty="0" err="1">
                  <a:ln w="3175">
                    <a:solidFill>
                      <a:srgbClr val="FFBF53">
                        <a:lumMod val="50000"/>
                      </a:srgbClr>
                    </a:solidFill>
                  </a:ln>
                  <a:solidFill>
                    <a:srgbClr val="FFBF53">
                      <a:lumMod val="50000"/>
                    </a:srgbClr>
                  </a:solidFill>
                  <a:latin typeface="Calibri"/>
                  <a:ea typeface="站酷快乐体2016修订版" panose="02010600030101010101" pitchFamily="2" charset="-122"/>
                </a:rPr>
                <a:t>thấy</a:t>
              </a:r>
              <a:r>
                <a:rPr lang="en-US" altLang="zh-CN" sz="2800" kern="0" dirty="0">
                  <a:ln w="3175">
                    <a:solidFill>
                      <a:srgbClr val="FFBF53">
                        <a:lumMod val="50000"/>
                      </a:srgbClr>
                    </a:solidFill>
                  </a:ln>
                  <a:solidFill>
                    <a:srgbClr val="FFBF53">
                      <a:lumMod val="50000"/>
                    </a:srgbClr>
                  </a:solidFill>
                  <a:latin typeface="Calibri"/>
                  <a:ea typeface="站酷快乐体2016修订版" panose="02010600030101010101" pitchFamily="2" charset="-122"/>
                </a:rPr>
                <a:t> </a:t>
              </a:r>
              <a:r>
                <a:rPr lang="en-US" altLang="zh-CN" sz="2800" kern="0" dirty="0" err="1">
                  <a:ln w="3175">
                    <a:solidFill>
                      <a:srgbClr val="FFBF53">
                        <a:lumMod val="50000"/>
                      </a:srgbClr>
                    </a:solidFill>
                  </a:ln>
                  <a:solidFill>
                    <a:srgbClr val="FFBF53">
                      <a:lumMod val="50000"/>
                    </a:srgbClr>
                  </a:solidFill>
                  <a:latin typeface="Calibri"/>
                  <a:ea typeface="站酷快乐体2016修订版" panose="02010600030101010101" pitchFamily="2" charset="-122"/>
                </a:rPr>
                <a:t>thế</a:t>
              </a:r>
              <a:r>
                <a:rPr lang="en-US" altLang="zh-CN" sz="2800" kern="0" dirty="0">
                  <a:ln w="3175">
                    <a:solidFill>
                      <a:srgbClr val="FFBF53">
                        <a:lumMod val="50000"/>
                      </a:srgbClr>
                    </a:solidFill>
                  </a:ln>
                  <a:solidFill>
                    <a:srgbClr val="FFBF53">
                      <a:lumMod val="50000"/>
                    </a:srgbClr>
                  </a:solidFill>
                  <a:latin typeface="Calibri"/>
                  <a:ea typeface="站酷快乐体2016修订版" panose="02010600030101010101" pitchFamily="2" charset="-122"/>
                </a:rPr>
                <a:t> </a:t>
              </a:r>
              <a:r>
                <a:rPr lang="en-US" altLang="zh-CN" sz="2800" kern="0" dirty="0" err="1">
                  <a:ln w="3175">
                    <a:solidFill>
                      <a:srgbClr val="FFBF53">
                        <a:lumMod val="50000"/>
                      </a:srgbClr>
                    </a:solidFill>
                  </a:ln>
                  <a:solidFill>
                    <a:srgbClr val="FFBF53">
                      <a:lumMod val="50000"/>
                    </a:srgbClr>
                  </a:solidFill>
                  <a:latin typeface="Calibri"/>
                  <a:ea typeface="站酷快乐体2016修订版" panose="02010600030101010101" pitchFamily="2" charset="-122"/>
                </a:rPr>
                <a:t>nào</a:t>
              </a:r>
              <a:r>
                <a:rPr lang="en-US" altLang="zh-CN" sz="2800" kern="0" dirty="0">
                  <a:ln w="3175">
                    <a:solidFill>
                      <a:srgbClr val="FFBF53">
                        <a:lumMod val="50000"/>
                      </a:srgbClr>
                    </a:solidFill>
                  </a:ln>
                  <a:solidFill>
                    <a:srgbClr val="FFBF53">
                      <a:lumMod val="50000"/>
                    </a:srgbClr>
                  </a:solidFill>
                  <a:latin typeface="Calibri"/>
                  <a:ea typeface="站酷快乐体2016修订版" panose="02010600030101010101" pitchFamily="2" charset="-122"/>
                </a:rPr>
                <a:t> </a:t>
              </a:r>
              <a:r>
                <a:rPr lang="en-US" altLang="zh-CN" sz="2800" kern="0" dirty="0" err="1">
                  <a:ln w="3175">
                    <a:solidFill>
                      <a:srgbClr val="FFBF53">
                        <a:lumMod val="50000"/>
                      </a:srgbClr>
                    </a:solidFill>
                  </a:ln>
                  <a:solidFill>
                    <a:srgbClr val="FFBF53">
                      <a:lumMod val="50000"/>
                    </a:srgbClr>
                  </a:solidFill>
                  <a:latin typeface="Calibri"/>
                  <a:ea typeface="站酷快乐体2016修订版" panose="02010600030101010101" pitchFamily="2" charset="-122"/>
                </a:rPr>
                <a:t>khi</a:t>
              </a:r>
              <a:r>
                <a:rPr lang="en-US" altLang="zh-CN" sz="2800" kern="0" dirty="0">
                  <a:ln w="3175">
                    <a:solidFill>
                      <a:srgbClr val="FFBF53">
                        <a:lumMod val="50000"/>
                      </a:srgbClr>
                    </a:solidFill>
                  </a:ln>
                  <a:solidFill>
                    <a:srgbClr val="FFBF53">
                      <a:lumMod val="50000"/>
                    </a:srgbClr>
                  </a:solidFill>
                  <a:latin typeface="Calibri"/>
                  <a:ea typeface="站酷快乐体2016修订版" panose="02010600030101010101" pitchFamily="2" charset="-122"/>
                </a:rPr>
                <a:t> </a:t>
              </a:r>
              <a:r>
                <a:rPr lang="en-US" altLang="zh-CN" sz="2800" kern="0" dirty="0" err="1">
                  <a:ln w="3175">
                    <a:solidFill>
                      <a:srgbClr val="FFBF53">
                        <a:lumMod val="50000"/>
                      </a:srgbClr>
                    </a:solidFill>
                  </a:ln>
                  <a:solidFill>
                    <a:srgbClr val="FFBF53">
                      <a:lumMod val="50000"/>
                    </a:srgbClr>
                  </a:solidFill>
                  <a:latin typeface="Calibri"/>
                  <a:ea typeface="站酷快乐体2016修订版" panose="02010600030101010101" pitchFamily="2" charset="-122"/>
                </a:rPr>
                <a:t>phải</a:t>
              </a:r>
              <a:r>
                <a:rPr lang="en-US" altLang="zh-CN" sz="2800" kern="0" dirty="0">
                  <a:ln w="3175">
                    <a:solidFill>
                      <a:srgbClr val="FFBF53">
                        <a:lumMod val="50000"/>
                      </a:srgbClr>
                    </a:solidFill>
                  </a:ln>
                  <a:solidFill>
                    <a:srgbClr val="FFBF53">
                      <a:lumMod val="50000"/>
                    </a:srgbClr>
                  </a:solidFill>
                  <a:latin typeface="Calibri"/>
                  <a:ea typeface="站酷快乐体2016修订版" panose="02010600030101010101" pitchFamily="2" charset="-122"/>
                </a:rPr>
                <a:t> </a:t>
              </a:r>
              <a:r>
                <a:rPr lang="en-US" altLang="zh-CN" sz="2800" kern="0" dirty="0" err="1">
                  <a:ln w="3175">
                    <a:solidFill>
                      <a:srgbClr val="FFBF53">
                        <a:lumMod val="50000"/>
                      </a:srgbClr>
                    </a:solidFill>
                  </a:ln>
                  <a:solidFill>
                    <a:srgbClr val="FFBF53">
                      <a:lumMod val="50000"/>
                    </a:srgbClr>
                  </a:solidFill>
                  <a:latin typeface="Calibri"/>
                  <a:ea typeface="站酷快乐体2016修订版" panose="02010600030101010101" pitchFamily="2" charset="-122"/>
                </a:rPr>
                <a:t>thở</a:t>
              </a:r>
              <a:r>
                <a:rPr lang="en-US" altLang="zh-CN" sz="2800" kern="0" dirty="0">
                  <a:ln w="3175">
                    <a:solidFill>
                      <a:srgbClr val="FFBF53">
                        <a:lumMod val="50000"/>
                      </a:srgbClr>
                    </a:solidFill>
                  </a:ln>
                  <a:solidFill>
                    <a:srgbClr val="FFBF53">
                      <a:lumMod val="50000"/>
                    </a:srgbClr>
                  </a:solidFill>
                  <a:latin typeface="Calibri"/>
                  <a:ea typeface="站酷快乐体2016修订版" panose="02010600030101010101" pitchFamily="2" charset="-122"/>
                </a:rPr>
                <a:t> </a:t>
              </a:r>
              <a:r>
                <a:rPr lang="en-US" altLang="zh-CN" sz="2800" kern="0" dirty="0" err="1">
                  <a:ln w="3175">
                    <a:solidFill>
                      <a:srgbClr val="FFBF53">
                        <a:lumMod val="50000"/>
                      </a:srgbClr>
                    </a:solidFill>
                  </a:ln>
                  <a:solidFill>
                    <a:srgbClr val="FFBF53">
                      <a:lumMod val="50000"/>
                    </a:srgbClr>
                  </a:solidFill>
                  <a:latin typeface="Calibri"/>
                  <a:ea typeface="站酷快乐体2016修订版" panose="02010600030101010101" pitchFamily="2" charset="-122"/>
                </a:rPr>
                <a:t>không</a:t>
              </a:r>
              <a:r>
                <a:rPr lang="en-US" altLang="zh-CN" sz="2800" kern="0" dirty="0">
                  <a:ln w="3175">
                    <a:solidFill>
                      <a:srgbClr val="FFBF53">
                        <a:lumMod val="50000"/>
                      </a:srgbClr>
                    </a:solidFill>
                  </a:ln>
                  <a:solidFill>
                    <a:srgbClr val="FFBF53">
                      <a:lumMod val="50000"/>
                    </a:srgbClr>
                  </a:solidFill>
                  <a:latin typeface="Calibri"/>
                  <a:ea typeface="站酷快乐体2016修订版" panose="02010600030101010101" pitchFamily="2" charset="-122"/>
                </a:rPr>
                <a:t> </a:t>
              </a:r>
              <a:r>
                <a:rPr lang="en-US" altLang="zh-CN" sz="2800" kern="0" dirty="0" err="1">
                  <a:ln w="3175">
                    <a:solidFill>
                      <a:srgbClr val="FFBF53">
                        <a:lumMod val="50000"/>
                      </a:srgbClr>
                    </a:solidFill>
                  </a:ln>
                  <a:solidFill>
                    <a:srgbClr val="FFBF53">
                      <a:lumMod val="50000"/>
                    </a:srgbClr>
                  </a:solidFill>
                  <a:latin typeface="Calibri"/>
                  <a:ea typeface="站酷快乐体2016修订版" panose="02010600030101010101" pitchFamily="2" charset="-122"/>
                </a:rPr>
                <a:t>khí</a:t>
              </a:r>
              <a:r>
                <a:rPr lang="en-US" altLang="zh-CN" sz="2800" kern="0" dirty="0">
                  <a:ln w="3175">
                    <a:solidFill>
                      <a:srgbClr val="FFBF53">
                        <a:lumMod val="50000"/>
                      </a:srgbClr>
                    </a:solidFill>
                  </a:ln>
                  <a:solidFill>
                    <a:srgbClr val="FFBF53">
                      <a:lumMod val="50000"/>
                    </a:srgbClr>
                  </a:solidFill>
                  <a:latin typeface="Calibri"/>
                  <a:ea typeface="站酷快乐体2016修订版" panose="02010600030101010101" pitchFamily="2" charset="-122"/>
                </a:rPr>
                <a:t> </a:t>
              </a:r>
              <a:r>
                <a:rPr lang="en-US" altLang="zh-CN" sz="2800" kern="0" dirty="0" err="1">
                  <a:ln w="3175">
                    <a:solidFill>
                      <a:srgbClr val="FFBF53">
                        <a:lumMod val="50000"/>
                      </a:srgbClr>
                    </a:solidFill>
                  </a:ln>
                  <a:solidFill>
                    <a:srgbClr val="FFBF53">
                      <a:lumMod val="50000"/>
                    </a:srgbClr>
                  </a:solidFill>
                  <a:latin typeface="Calibri"/>
                  <a:ea typeface="站酷快乐体2016修订版" panose="02010600030101010101" pitchFamily="2" charset="-122"/>
                </a:rPr>
                <a:t>có</a:t>
              </a:r>
              <a:r>
                <a:rPr lang="en-US" altLang="zh-CN" sz="2800" kern="0" dirty="0">
                  <a:ln w="3175">
                    <a:solidFill>
                      <a:srgbClr val="FFBF53">
                        <a:lumMod val="50000"/>
                      </a:srgbClr>
                    </a:solidFill>
                  </a:ln>
                  <a:solidFill>
                    <a:srgbClr val="FFBF53">
                      <a:lumMod val="50000"/>
                    </a:srgbClr>
                  </a:solidFill>
                  <a:latin typeface="Calibri"/>
                  <a:ea typeface="站酷快乐体2016修订版" panose="02010600030101010101" pitchFamily="2" charset="-122"/>
                </a:rPr>
                <a:t> </a:t>
              </a:r>
              <a:r>
                <a:rPr lang="en-US" altLang="zh-CN" sz="2800" kern="0" dirty="0" err="1">
                  <a:ln w="3175">
                    <a:solidFill>
                      <a:srgbClr val="FFBF53">
                        <a:lumMod val="50000"/>
                      </a:srgbClr>
                    </a:solidFill>
                  </a:ln>
                  <a:solidFill>
                    <a:srgbClr val="FFBF53">
                      <a:lumMod val="50000"/>
                    </a:srgbClr>
                  </a:solidFill>
                  <a:latin typeface="Calibri"/>
                  <a:ea typeface="站酷快乐体2016修订版" panose="02010600030101010101" pitchFamily="2" charset="-122"/>
                </a:rPr>
                <a:t>nhiều</a:t>
              </a:r>
              <a:r>
                <a:rPr lang="en-US" altLang="zh-CN" sz="2800" kern="0" dirty="0">
                  <a:ln w="3175">
                    <a:solidFill>
                      <a:srgbClr val="FFBF53">
                        <a:lumMod val="50000"/>
                      </a:srgbClr>
                    </a:solidFill>
                  </a:ln>
                  <a:solidFill>
                    <a:srgbClr val="FFBF53">
                      <a:lumMod val="50000"/>
                    </a:srgbClr>
                  </a:solidFill>
                  <a:latin typeface="Calibri"/>
                  <a:ea typeface="站酷快乐体2016修订版" panose="02010600030101010101" pitchFamily="2" charset="-122"/>
                </a:rPr>
                <a:t> </a:t>
              </a:r>
              <a:r>
                <a:rPr lang="en-US" altLang="zh-CN" sz="2800" kern="0" dirty="0" err="1">
                  <a:ln w="3175">
                    <a:solidFill>
                      <a:srgbClr val="FFBF53">
                        <a:lumMod val="50000"/>
                      </a:srgbClr>
                    </a:solidFill>
                  </a:ln>
                  <a:solidFill>
                    <a:srgbClr val="FFBF53">
                      <a:lumMod val="50000"/>
                    </a:srgbClr>
                  </a:solidFill>
                  <a:latin typeface="Calibri"/>
                  <a:ea typeface="站酷快乐体2016修订版" panose="02010600030101010101" pitchFamily="2" charset="-122"/>
                </a:rPr>
                <a:t>khói</a:t>
              </a:r>
              <a:r>
                <a:rPr lang="en-US" altLang="zh-CN" sz="2800" kern="0" dirty="0">
                  <a:ln w="3175">
                    <a:solidFill>
                      <a:srgbClr val="FFBF53">
                        <a:lumMod val="50000"/>
                      </a:srgbClr>
                    </a:solidFill>
                  </a:ln>
                  <a:solidFill>
                    <a:srgbClr val="FFBF53">
                      <a:lumMod val="50000"/>
                    </a:srgbClr>
                  </a:solidFill>
                  <a:latin typeface="Calibri"/>
                  <a:ea typeface="站酷快乐体2016修订版" panose="02010600030101010101" pitchFamily="2" charset="-122"/>
                </a:rPr>
                <a:t> </a:t>
              </a:r>
              <a:r>
                <a:rPr lang="en-US" altLang="zh-CN" sz="2800" kern="0" dirty="0" err="1">
                  <a:ln w="3175">
                    <a:solidFill>
                      <a:srgbClr val="FFBF53">
                        <a:lumMod val="50000"/>
                      </a:srgbClr>
                    </a:solidFill>
                  </a:ln>
                  <a:solidFill>
                    <a:srgbClr val="FFBF53">
                      <a:lumMod val="50000"/>
                    </a:srgbClr>
                  </a:solidFill>
                  <a:latin typeface="Calibri"/>
                  <a:ea typeface="站酷快乐体2016修订版" panose="02010600030101010101" pitchFamily="2" charset="-122"/>
                </a:rPr>
                <a:t>bụi</a:t>
              </a:r>
              <a:r>
                <a:rPr lang="en-US" altLang="zh-CN" sz="2800" kern="0" dirty="0">
                  <a:ln w="3175">
                    <a:solidFill>
                      <a:srgbClr val="FFBF53">
                        <a:lumMod val="50000"/>
                      </a:srgbClr>
                    </a:solidFill>
                  </a:ln>
                  <a:solidFill>
                    <a:srgbClr val="FFBF53">
                      <a:lumMod val="50000"/>
                    </a:srgbClr>
                  </a:solidFill>
                  <a:latin typeface="Calibri"/>
                  <a:ea typeface="站酷快乐体2016修订版" panose="02010600030101010101" pitchFamily="2" charset="-122"/>
                </a:rPr>
                <a:t>?</a:t>
              </a:r>
              <a:endParaRPr lang="zh-CN" altLang="en-US" sz="2800" kern="0" dirty="0">
                <a:ln w="3175">
                  <a:solidFill>
                    <a:srgbClr val="FFBF53">
                      <a:lumMod val="50000"/>
                    </a:srgbClr>
                  </a:solidFill>
                </a:ln>
                <a:solidFill>
                  <a:srgbClr val="FFBF53">
                    <a:lumMod val="50000"/>
                  </a:srgbClr>
                </a:solidFill>
                <a:latin typeface="Calibri"/>
                <a:ea typeface="站酷快乐体2016修订版" panose="02010600030101010101" pitchFamily="2" charset="-122"/>
              </a:endParaRPr>
            </a:p>
          </p:txBody>
        </p:sp>
        <p:sp>
          <p:nvSpPr>
            <p:cNvPr id="18" name="文本框 15"/>
            <p:cNvSpPr txBox="1"/>
            <p:nvPr/>
          </p:nvSpPr>
          <p:spPr>
            <a:xfrm>
              <a:off x="8369478" y="3846698"/>
              <a:ext cx="3475720" cy="757618"/>
            </a:xfrm>
            <a:prstGeom prst="roundRect">
              <a:avLst/>
            </a:prstGeom>
            <a:solidFill>
              <a:srgbClr val="DEF1AD"/>
            </a:solidFill>
          </p:spPr>
          <p:txBody>
            <a:bodyPr wrap="square" rtlCol="0">
              <a:spAutoFit/>
            </a:bodyPr>
            <a:lstStyle/>
            <a:p>
              <a:pPr defTabSz="914217">
                <a:defRPr/>
              </a:pPr>
              <a:r>
                <a:rPr lang="en-US" altLang="zh-CN" sz="2800" kern="0" dirty="0">
                  <a:ln w="3175">
                    <a:solidFill>
                      <a:srgbClr val="00B050"/>
                    </a:solidFill>
                  </a:ln>
                  <a:solidFill>
                    <a:srgbClr val="00B050"/>
                  </a:solidFill>
                  <a:latin typeface="Calibri"/>
                  <a:ea typeface="站酷快乐体2016修订版" panose="02010600030101010101" pitchFamily="2" charset="-122"/>
                </a:rPr>
                <a:t>2. </a:t>
              </a:r>
              <a:r>
                <a:rPr lang="vi-VN" altLang="zh-CN" sz="2800" kern="0" dirty="0">
                  <a:ln w="3175">
                    <a:solidFill>
                      <a:srgbClr val="00B050"/>
                    </a:solidFill>
                  </a:ln>
                  <a:solidFill>
                    <a:srgbClr val="00B050"/>
                  </a:solidFill>
                  <a:latin typeface="Calibri"/>
                  <a:ea typeface="站酷快乐体2016修订版" panose="02010600030101010101" pitchFamily="2" charset="-122"/>
                </a:rPr>
                <a:t>Tại sao chúng ta nên tránh xa nơi có khói, bụi?</a:t>
              </a:r>
              <a:endParaRPr lang="zh-CN" altLang="en-US" sz="2800" kern="0" dirty="0">
                <a:ln w="3175">
                  <a:solidFill>
                    <a:srgbClr val="00B050"/>
                  </a:solidFill>
                </a:ln>
                <a:solidFill>
                  <a:srgbClr val="00B050"/>
                </a:solidFill>
                <a:latin typeface="Calibri"/>
                <a:ea typeface="站酷快乐体2016修订版" panose="02010600030101010101" pitchFamily="2" charset="-122"/>
              </a:endParaRPr>
            </a:p>
          </p:txBody>
        </p:sp>
        <p:sp>
          <p:nvSpPr>
            <p:cNvPr id="26" name="5-Point Star 25"/>
            <p:cNvSpPr/>
            <p:nvPr/>
          </p:nvSpPr>
          <p:spPr>
            <a:xfrm>
              <a:off x="11422731" y="3697502"/>
              <a:ext cx="360000" cy="324000"/>
            </a:xfrm>
            <a:prstGeom prst="star5">
              <a:avLst>
                <a:gd name="adj" fmla="val 24675"/>
                <a:gd name="hf" fmla="val 105146"/>
                <a:gd name="vf" fmla="val 110557"/>
              </a:avLst>
            </a:prstGeom>
            <a:solidFill>
              <a:srgbClr val="FFFF0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en-US">
                <a:solidFill>
                  <a:srgbClr val="FFFFFF"/>
                </a:solidFill>
                <a:latin typeface="Calibri"/>
              </a:endParaRPr>
            </a:p>
          </p:txBody>
        </p:sp>
        <p:sp>
          <p:nvSpPr>
            <p:cNvPr id="27" name="5-Point Star 26"/>
            <p:cNvSpPr/>
            <p:nvPr/>
          </p:nvSpPr>
          <p:spPr>
            <a:xfrm>
              <a:off x="8280681" y="5623186"/>
              <a:ext cx="360000" cy="324000"/>
            </a:xfrm>
            <a:prstGeom prst="star5">
              <a:avLst>
                <a:gd name="adj" fmla="val 24675"/>
                <a:gd name="hf" fmla="val 105146"/>
                <a:gd name="vf" fmla="val 110557"/>
              </a:avLst>
            </a:prstGeom>
            <a:solidFill>
              <a:srgbClr val="FFFF0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217"/>
              <a:endParaRPr lang="en-US">
                <a:solidFill>
                  <a:srgbClr val="FFFFFF"/>
                </a:solidFill>
                <a:latin typeface="Calibri"/>
              </a:endParaRPr>
            </a:p>
          </p:txBody>
        </p:sp>
        <p:sp>
          <p:nvSpPr>
            <p:cNvPr id="23" name="文本框 15">
              <a:extLst>
                <a:ext uri="{FF2B5EF4-FFF2-40B4-BE49-F238E27FC236}">
                  <a16:creationId xmlns:a16="http://schemas.microsoft.com/office/drawing/2014/main" id="{C27D082F-FA04-4576-B3A9-D8FE282EADBF}"/>
                </a:ext>
              </a:extLst>
            </p:cNvPr>
            <p:cNvSpPr txBox="1"/>
            <p:nvPr/>
          </p:nvSpPr>
          <p:spPr>
            <a:xfrm>
              <a:off x="8353252" y="4722529"/>
              <a:ext cx="3475720" cy="757618"/>
            </a:xfrm>
            <a:prstGeom prst="roundRect">
              <a:avLst/>
            </a:prstGeom>
          </p:spPr>
          <p:style>
            <a:lnRef idx="1">
              <a:schemeClr val="accent5"/>
            </a:lnRef>
            <a:fillRef idx="2">
              <a:schemeClr val="accent5"/>
            </a:fillRef>
            <a:effectRef idx="1">
              <a:schemeClr val="accent5"/>
            </a:effectRef>
            <a:fontRef idx="minor">
              <a:schemeClr val="dk1"/>
            </a:fontRef>
          </p:style>
          <p:txBody>
            <a:bodyPr wrap="square" rtlCol="0">
              <a:spAutoFit/>
            </a:bodyPr>
            <a:lstStyle/>
            <a:p>
              <a:pPr defTabSz="914217">
                <a:defRPr/>
              </a:pPr>
              <a:r>
                <a:rPr lang="en-US" altLang="zh-CN" sz="2800" kern="0" dirty="0">
                  <a:ln w="3175">
                    <a:solidFill>
                      <a:srgbClr val="00B050"/>
                    </a:solidFill>
                  </a:ln>
                  <a:solidFill>
                    <a:srgbClr val="00B050"/>
                  </a:solidFill>
                  <a:latin typeface="Calibri"/>
                  <a:ea typeface="站酷快乐体2016修订版" panose="02010600030101010101" pitchFamily="2" charset="-122"/>
                </a:rPr>
                <a:t>3. </a:t>
              </a:r>
              <a:r>
                <a:rPr lang="vi-VN" altLang="zh-CN" sz="2800" kern="0" dirty="0">
                  <a:ln w="3175">
                    <a:solidFill>
                      <a:srgbClr val="00B050"/>
                    </a:solidFill>
                  </a:ln>
                  <a:solidFill>
                    <a:srgbClr val="00B050"/>
                  </a:solidFill>
                  <a:latin typeface="Calibri"/>
                  <a:ea typeface="站酷快乐体2016修订版" panose="02010600030101010101" pitchFamily="2" charset="-122"/>
                </a:rPr>
                <a:t>Trong trường hợp phải tiếp xúc với không khí có nhiều khói, bụi, chúng ta cần làm gì?</a:t>
              </a:r>
              <a:endParaRPr lang="zh-CN" altLang="en-US" sz="2800" kern="0" dirty="0">
                <a:ln w="3175">
                  <a:solidFill>
                    <a:srgbClr val="00B050"/>
                  </a:solidFill>
                </a:ln>
                <a:solidFill>
                  <a:srgbClr val="00B050"/>
                </a:solidFill>
                <a:latin typeface="Calibri"/>
                <a:ea typeface="站酷快乐体2016修订版" panose="02010600030101010101" pitchFamily="2" charset="-122"/>
              </a:endParaRPr>
            </a:p>
          </p:txBody>
        </p:sp>
      </p:grpSp>
      <p:pic>
        <p:nvPicPr>
          <p:cNvPr id="9" name="Picture 8"/>
          <p:cNvPicPr>
            <a:picLocks noChangeAspect="1"/>
          </p:cNvPicPr>
          <p:nvPr/>
        </p:nvPicPr>
        <p:blipFill>
          <a:blip r:embed="rId5">
            <a:clrChange>
              <a:clrFrom>
                <a:srgbClr val="FFFFFF"/>
              </a:clrFrom>
              <a:clrTo>
                <a:srgbClr val="FFFFFF">
                  <a:alpha val="0"/>
                </a:srgbClr>
              </a:clrTo>
            </a:clrChange>
            <a:extLst>
              <a:ext uri="{BEBA8EAE-BF5A-486C-A8C5-ECC9F3942E4B}">
                <a14:imgProps xmlns:a14="http://schemas.microsoft.com/office/drawing/2010/main">
                  <a14:imgLayer r:embed="rId6">
                    <a14:imgEffect>
                      <a14:backgroundRemoval t="0" b="100000" l="0" r="100000">
                        <a14:foregroundMark x1="7797" y1="88646" x2="88814" y2="85153"/>
                        <a14:foregroundMark x1="33220" y1="89083" x2="51525" y2="83406"/>
                        <a14:foregroundMark x1="31186" y1="87773" x2="44746" y2="87773"/>
                      </a14:backgroundRemoval>
                    </a14:imgEffect>
                  </a14:imgLayer>
                </a14:imgProps>
              </a:ext>
              <a:ext uri="{28A0092B-C50C-407E-A947-70E740481C1C}">
                <a14:useLocalDpi xmlns:a14="http://schemas.microsoft.com/office/drawing/2010/main" val="0"/>
              </a:ext>
            </a:extLst>
          </a:blip>
          <a:stretch>
            <a:fillRect/>
          </a:stretch>
        </p:blipFill>
        <p:spPr>
          <a:xfrm>
            <a:off x="8687065" y="4132503"/>
            <a:ext cx="3376090" cy="2620761"/>
          </a:xfrm>
          <a:prstGeom prst="rect">
            <a:avLst/>
          </a:prstGeom>
        </p:spPr>
      </p:pic>
    </p:spTree>
    <p:extLst>
      <p:ext uri="{BB962C8B-B14F-4D97-AF65-F5344CB8AC3E}">
        <p14:creationId xmlns:p14="http://schemas.microsoft.com/office/powerpoint/2010/main" val="129442816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1000" fill="hold"/>
                                        <p:tgtEl>
                                          <p:spTgt spid="29"/>
                                        </p:tgtEl>
                                        <p:attrNameLst>
                                          <p:attrName>ppt_w</p:attrName>
                                        </p:attrNameLst>
                                      </p:cBhvr>
                                      <p:tavLst>
                                        <p:tav tm="0">
                                          <p:val>
                                            <p:fltVal val="0"/>
                                          </p:val>
                                        </p:tav>
                                        <p:tav tm="100000">
                                          <p:val>
                                            <p:strVal val="#ppt_w"/>
                                          </p:val>
                                        </p:tav>
                                      </p:tavLst>
                                    </p:anim>
                                    <p:anim calcmode="lin" valueType="num">
                                      <p:cBhvr>
                                        <p:cTn id="8" dur="1000" fill="hold"/>
                                        <p:tgtEl>
                                          <p:spTgt spid="29"/>
                                        </p:tgtEl>
                                        <p:attrNameLst>
                                          <p:attrName>ppt_h</p:attrName>
                                        </p:attrNameLst>
                                      </p:cBhvr>
                                      <p:tavLst>
                                        <p:tav tm="0">
                                          <p:val>
                                            <p:fltVal val="0"/>
                                          </p:val>
                                        </p:tav>
                                        <p:tav tm="100000">
                                          <p:val>
                                            <p:strVal val="#ppt_h"/>
                                          </p:val>
                                        </p:tav>
                                      </p:tavLst>
                                    </p:anim>
                                    <p:anim calcmode="lin" valueType="num">
                                      <p:cBhvr>
                                        <p:cTn id="9" dur="1000" fill="hold"/>
                                        <p:tgtEl>
                                          <p:spTgt spid="29"/>
                                        </p:tgtEl>
                                        <p:attrNameLst>
                                          <p:attrName>style.rotation</p:attrName>
                                        </p:attrNameLst>
                                      </p:cBhvr>
                                      <p:tavLst>
                                        <p:tav tm="0">
                                          <p:val>
                                            <p:fltVal val="90"/>
                                          </p:val>
                                        </p:tav>
                                        <p:tav tm="100000">
                                          <p:val>
                                            <p:fltVal val="0"/>
                                          </p:val>
                                        </p:tav>
                                      </p:tavLst>
                                    </p:anim>
                                    <p:animEffect transition="in" filter="fade">
                                      <p:cBhvr>
                                        <p:cTn id="10" dur="1000"/>
                                        <p:tgtEl>
                                          <p:spTgt spid="29"/>
                                        </p:tgtEl>
                                      </p:cBhvr>
                                    </p:animEffect>
                                  </p:childTnLst>
                                </p:cTn>
                              </p:par>
                              <p:par>
                                <p:cTn id="11" presetID="6" presetClass="entr" presetSubtype="32"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circle(out)">
                                      <p:cBhvr>
                                        <p:cTn id="13" dur="11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Office Theme">
  <a:themeElements>
    <a:clrScheme name="炫彩扁平2">
      <a:dk1>
        <a:srgbClr val="000000"/>
      </a:dk1>
      <a:lt1>
        <a:srgbClr val="FFFFFF"/>
      </a:lt1>
      <a:dk2>
        <a:srgbClr val="44546A"/>
      </a:dk2>
      <a:lt2>
        <a:srgbClr val="E7E6E6"/>
      </a:lt2>
      <a:accent1>
        <a:srgbClr val="FFBF53"/>
      </a:accent1>
      <a:accent2>
        <a:srgbClr val="F17475"/>
      </a:accent2>
      <a:accent3>
        <a:srgbClr val="01B3C5"/>
      </a:accent3>
      <a:accent4>
        <a:srgbClr val="77448C"/>
      </a:accent4>
      <a:accent5>
        <a:srgbClr val="00AF92"/>
      </a:accent5>
      <a:accent6>
        <a:srgbClr val="C65885"/>
      </a:accent6>
      <a:hlink>
        <a:srgbClr val="FCC79F"/>
      </a:hlink>
      <a:folHlink>
        <a:srgbClr val="869FB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TotalTime>
  <Words>300</Words>
  <Application>Microsoft Office PowerPoint</Application>
  <PresentationFormat>Widescreen</PresentationFormat>
  <Paragraphs>33</Paragraphs>
  <Slides>11</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Patrick Hand</vt:lpstr>
      <vt:lpstr>字魂59号-创粗黑</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thao</dc:creator>
  <cp:lastModifiedBy>thao</cp:lastModifiedBy>
  <cp:revision>5</cp:revision>
  <dcterms:created xsi:type="dcterms:W3CDTF">2022-01-01T07:34:10Z</dcterms:created>
  <dcterms:modified xsi:type="dcterms:W3CDTF">2022-01-01T15:09:55Z</dcterms:modified>
</cp:coreProperties>
</file>