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70" r:id="rId6"/>
    <p:sldId id="261" r:id="rId7"/>
    <p:sldId id="262" r:id="rId8"/>
    <p:sldId id="265" r:id="rId9"/>
    <p:sldId id="263" r:id="rId10"/>
    <p:sldId id="264" r:id="rId11"/>
    <p:sldId id="266" r:id="rId12"/>
    <p:sldId id="268" r:id="rId13"/>
    <p:sldId id="267" r:id="rId14"/>
    <p:sldId id="272" r:id="rId15"/>
    <p:sldId id="273" r:id="rId16"/>
    <p:sldId id="281" r:id="rId17"/>
    <p:sldId id="282" r:id="rId18"/>
    <p:sldId id="274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46BA-F899-473A-9073-9EB08DD43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9A5F6-92E3-429E-ABD9-72B12F55A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B7893-B2EE-4540-B548-B2526FE9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AC13F-27B2-4943-BB76-437E99ED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C2512-30D6-4E96-9FC3-E2B361D7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1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C13D-D41D-4E83-94BA-39E34FA2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FD03C-52EB-484E-9E77-DA4BC8ACD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345C-9A92-493B-92A7-9E17D386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110E-F111-4572-BEBF-A0B47A7F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D0889-260D-4357-8525-672A4CC3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77D7D-CBD0-4A44-8787-631831A0A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10F26-2BD4-4577-9D71-C3754500A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4C6B-B496-45A0-90BF-0F191A17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89CAB-88FB-4868-947B-035CF6E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44826-DE1B-49F6-A21B-5BB1659E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CAC2-5644-4908-A84D-2E385BE6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E6E-7CC0-4F41-8E0C-7A7C96552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9488-F305-428F-9BD9-CEC039E2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493FF-BD39-4088-B497-E4166BC2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F99EA-B28F-4904-9455-F25348E3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8B10-DCB2-4506-85DD-150C6D6F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77AAF-DE30-4983-A201-377441D5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4B3E9-5F93-428E-BC0E-1DD980AE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983EF-CFB7-4337-9921-41A5DD8D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95880-ECB2-4033-AC2C-134D1945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6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DCF0-1840-45F9-BD29-A965FEAD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467F6-594C-4FB9-92D4-01D459C8B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2BB76-C27F-427E-A4C5-4F71E1FE4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4A0AF-11E8-471E-8610-86A5B9C4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47ADB-E8B3-4A10-8678-05425BEF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3E90D-8E69-4893-8E77-135D939F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7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09AE-D37D-4CDB-9F73-AEC231D6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53933-877F-46A2-B54E-2F9C03334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F5B46-F017-4A81-9E11-E13F2B8B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3C2DE-B759-4ECA-810D-4407866B1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ABFFD-63FA-456C-B4B5-1B87DBDB8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A6F77-86D1-432E-9178-77EA02B1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8305-217B-4677-806E-09EA7D5B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37C14-8BF8-48FB-ACD2-8AAE09AD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0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B8E4-B1B6-460B-93C5-B21A1381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A19F1-5652-4E8C-B69E-FFC0DC23B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8E82A-EB72-4E0E-AED9-132AC236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528C7-ABC7-4E29-930D-7228EDC2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3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8EFDB-18A6-4E21-B1C8-7F795525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5B1D7-B45A-4994-9A83-E22C2E51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91D1F-1358-4EFB-B5E3-1485BDD3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C462-3CF8-4C00-878F-4343D034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9972F-FB1D-4624-90A5-2A40D0D7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30D1E-5FD9-447F-A35A-B3FF2BEF2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2A11-3241-4514-B9B4-A7322488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8F11D-BF3B-447D-930F-06213B69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ED00F-C392-4A37-8D0F-F3273C9D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1138-EFA7-4014-B670-4CA8D578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3DA7F-58B6-416A-88F5-10D08B716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B5F01-7439-47E5-8DE1-D4A4104CE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D567A-D7C3-4BA4-BCDF-373BC486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1D706-F4D6-47A9-9225-A659D05B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3D07-E5D6-43CC-83F1-0EF93F58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4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1BAA5-2512-464F-9825-C3BCFE2F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22506-3B23-4A22-9D8B-DFD5B7FDB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462E0-036B-456E-A6E0-DFB05917D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2114-F0F9-43AE-ADDA-D3CD95A5B003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DC1DF-C03B-4F4E-8F5E-854E94A10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AEC78-4FEB-47F4-BF88-A3F83728D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055F-64C8-47F5-B86D-AF102C90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3.wmf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4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C8091-F141-4AE7-BAC8-29B390C3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342" y="367068"/>
            <a:ext cx="4419058" cy="3061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1ED6A-EBD6-4BCA-A743-2158365C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7068"/>
            <a:ext cx="4499217" cy="3086463"/>
          </a:xfrm>
          <a:prstGeom prst="rect">
            <a:avLst/>
          </a:prstGeom>
        </p:spPr>
      </p:pic>
      <p:sp>
        <p:nvSpPr>
          <p:cNvPr id="7" name="Subtitle 7">
            <a:extLst>
              <a:ext uri="{FF2B5EF4-FFF2-40B4-BE49-F238E27FC236}">
                <a16:creationId xmlns:a16="http://schemas.microsoft.com/office/drawing/2014/main" id="{B4C83918-0796-4A6E-B75F-BE8C014EA064}"/>
              </a:ext>
            </a:extLst>
          </p:cNvPr>
          <p:cNvSpPr txBox="1">
            <a:spLocks/>
          </p:cNvSpPr>
          <p:nvPr/>
        </p:nvSpPr>
        <p:spPr>
          <a:xfrm>
            <a:off x="8193355" y="3656174"/>
            <a:ext cx="2359031" cy="572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9DE0B46E-D9C1-494D-AF9D-676E243CE761}"/>
              </a:ext>
            </a:extLst>
          </p:cNvPr>
          <p:cNvSpPr txBox="1">
            <a:spLocks/>
          </p:cNvSpPr>
          <p:nvPr/>
        </p:nvSpPr>
        <p:spPr>
          <a:xfrm>
            <a:off x="1639614" y="3622542"/>
            <a:ext cx="1681655" cy="76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E1139-1101-4084-A120-94D52FB7F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01" y="3622542"/>
            <a:ext cx="3437252" cy="2291501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A6341E03-7ADB-4DFF-A652-681F6EB9FBAB}"/>
              </a:ext>
            </a:extLst>
          </p:cNvPr>
          <p:cNvSpPr txBox="1">
            <a:spLocks/>
          </p:cNvSpPr>
          <p:nvPr/>
        </p:nvSpPr>
        <p:spPr>
          <a:xfrm>
            <a:off x="5127273" y="6192270"/>
            <a:ext cx="2036069" cy="572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Điôt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3">
            <a:extLst>
              <a:ext uri="{FF2B5EF4-FFF2-40B4-BE49-F238E27FC236}">
                <a16:creationId xmlns:a16="http://schemas.microsoft.com/office/drawing/2014/main" id="{CB2A2115-DD3D-4926-8ECD-6C85EC5A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2" y="2282038"/>
            <a:ext cx="7251700" cy="229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164" tIns="54083" rIns="108164" bIns="54083">
            <a:spAutoFit/>
          </a:bodyPr>
          <a:lstStyle>
            <a:lvl1pPr marL="228600" indent="-228600" algn="l" defTabSz="108267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541338" indent="-228600" algn="l" defTabSz="108267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082675" indent="-228600" algn="l" defTabSz="108267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24013" indent="-228600" algn="l" defTabSz="108267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165350" indent="-228600" algn="l" defTabSz="108267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622550" indent="-228600" algn="l" defTabSz="108267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3079750" indent="-228600" algn="l" defTabSz="108267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536950" indent="-228600" algn="l" defTabSz="108267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994150" indent="-228600" algn="l" defTabSz="108267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en-US" dirty="0">
                <a:latin typeface="Times New Roman" charset="0"/>
              </a:rPr>
              <a:t>- </a:t>
            </a:r>
            <a:r>
              <a:rPr lang="en-US" b="1" i="1" dirty="0" err="1">
                <a:latin typeface="Times New Roman" charset="0"/>
              </a:rPr>
              <a:t>Bản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chất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của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dòng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điện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trong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chất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bán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b="1" i="1" dirty="0" err="1">
                <a:latin typeface="Times New Roman" charset="0"/>
              </a:rPr>
              <a:t>dẫn</a:t>
            </a:r>
            <a:r>
              <a:rPr lang="en-US" b="1" i="1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là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dòng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chuyển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dời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có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hướng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của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các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eletron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dẫn</a:t>
            </a:r>
            <a:r>
              <a:rPr lang="en-US" dirty="0">
                <a:latin typeface="Times New Roman" charset="0"/>
              </a:rPr>
              <a:t>  </a:t>
            </a:r>
            <a:r>
              <a:rPr lang="en-US" dirty="0" err="1">
                <a:latin typeface="Times New Roman" charset="0"/>
              </a:rPr>
              <a:t>chuyển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động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ngược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chiều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điện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trường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các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lỗ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trống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chuyển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động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cùng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chiều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điện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trường</a:t>
            </a:r>
            <a:r>
              <a:rPr lang="en-US" dirty="0">
                <a:latin typeface="Times New Roman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8C997-09F6-407E-A439-D047FD9D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612" y="2017814"/>
            <a:ext cx="4556979" cy="3087586"/>
          </a:xfrm>
          <a:prstGeom prst="rect">
            <a:avLst/>
          </a:prstGeom>
        </p:spPr>
      </p:pic>
      <p:sp>
        <p:nvSpPr>
          <p:cNvPr id="6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FD92F925-F831-443B-BCED-A07606B4D6E9}"/>
              </a:ext>
            </a:extLst>
          </p:cNvPr>
          <p:cNvSpPr txBox="1">
            <a:spLocks/>
          </p:cNvSpPr>
          <p:nvPr/>
        </p:nvSpPr>
        <p:spPr>
          <a:xfrm>
            <a:off x="0" y="130628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7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8BBF03F6-3250-4F1D-B7DD-B8E3D493C4A2}"/>
              </a:ext>
            </a:extLst>
          </p:cNvPr>
          <p:cNvSpPr txBox="1">
            <a:spLocks/>
          </p:cNvSpPr>
          <p:nvPr/>
        </p:nvSpPr>
        <p:spPr>
          <a:xfrm>
            <a:off x="0" y="807521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1A5E4D7E-D7C9-4803-AF0E-D8EDED5CD1D7}"/>
              </a:ext>
            </a:extLst>
          </p:cNvPr>
          <p:cNvSpPr txBox="1">
            <a:spLocks/>
          </p:cNvSpPr>
          <p:nvPr/>
        </p:nvSpPr>
        <p:spPr>
          <a:xfrm>
            <a:off x="0" y="224731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3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913572ED-55C9-4504-9A70-35DD4EF967F1}"/>
              </a:ext>
            </a:extLst>
          </p:cNvPr>
          <p:cNvSpPr txBox="1">
            <a:spLocks/>
          </p:cNvSpPr>
          <p:nvPr/>
        </p:nvSpPr>
        <p:spPr>
          <a:xfrm>
            <a:off x="0" y="939184"/>
            <a:ext cx="68199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bán dẫn n">
            <a:hlinkClick r:id="" action="ppaction://media"/>
            <a:extLst>
              <a:ext uri="{FF2B5EF4-FFF2-40B4-BE49-F238E27FC236}">
                <a16:creationId xmlns:a16="http://schemas.microsoft.com/office/drawing/2014/main" id="{FE3DA6EE-36D1-4ED0-AC52-B69A3C701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699" y="1955800"/>
            <a:ext cx="10896600" cy="4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3">
            <a:extLst>
              <a:ext uri="{FF2B5EF4-FFF2-40B4-BE49-F238E27FC236}">
                <a16:creationId xmlns:a16="http://schemas.microsoft.com/office/drawing/2014/main" id="{118E965D-DBA8-4446-9961-6BE4BF491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8" y="4157267"/>
            <a:ext cx="593725" cy="435769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Oval 84">
            <a:extLst>
              <a:ext uri="{FF2B5EF4-FFF2-40B4-BE49-F238E27FC236}">
                <a16:creationId xmlns:a16="http://schemas.microsoft.com/office/drawing/2014/main" id="{922C2BCA-A687-473A-9D79-51EEDD3B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3" y="3913188"/>
            <a:ext cx="1260475" cy="923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Oval 85">
            <a:extLst>
              <a:ext uri="{FF2B5EF4-FFF2-40B4-BE49-F238E27FC236}">
                <a16:creationId xmlns:a16="http://schemas.microsoft.com/office/drawing/2014/main" id="{671028BC-6A55-4A52-9D61-2A4706ACB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28" y="4157267"/>
            <a:ext cx="593725" cy="435769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Oval 86">
            <a:extLst>
              <a:ext uri="{FF2B5EF4-FFF2-40B4-BE49-F238E27FC236}">
                <a16:creationId xmlns:a16="http://schemas.microsoft.com/office/drawing/2014/main" id="{CBEC0C07-C69D-4BF5-AD05-31A0400EC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3913188"/>
            <a:ext cx="1258888" cy="923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87">
            <a:extLst>
              <a:ext uri="{FF2B5EF4-FFF2-40B4-BE49-F238E27FC236}">
                <a16:creationId xmlns:a16="http://schemas.microsoft.com/office/drawing/2014/main" id="{765BFB33-9783-45B7-A700-0A6840103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4229894"/>
            <a:ext cx="158750" cy="114300"/>
          </a:xfrm>
          <a:prstGeom prst="ellipse">
            <a:avLst/>
          </a:prstGeom>
          <a:solidFill>
            <a:srgbClr val="0066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Oval 88">
            <a:extLst>
              <a:ext uri="{FF2B5EF4-FFF2-40B4-BE49-F238E27FC236}">
                <a16:creationId xmlns:a16="http://schemas.microsoft.com/office/drawing/2014/main" id="{A14ADED4-5610-4E85-A160-3258509C4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8" y="5085955"/>
            <a:ext cx="593725" cy="434578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Oval 89">
            <a:extLst>
              <a:ext uri="{FF2B5EF4-FFF2-40B4-BE49-F238E27FC236}">
                <a16:creationId xmlns:a16="http://schemas.microsoft.com/office/drawing/2014/main" id="{14D3496B-8238-4178-8CEE-37AA058C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3" y="4841876"/>
            <a:ext cx="1260475" cy="92273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90">
            <a:extLst>
              <a:ext uri="{FF2B5EF4-FFF2-40B4-BE49-F238E27FC236}">
                <a16:creationId xmlns:a16="http://schemas.microsoft.com/office/drawing/2014/main" id="{59FDC05D-A689-4922-B1D4-C0EBF5EF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28" y="5085955"/>
            <a:ext cx="593725" cy="434578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Oval 91">
            <a:extLst>
              <a:ext uri="{FF2B5EF4-FFF2-40B4-BE49-F238E27FC236}">
                <a16:creationId xmlns:a16="http://schemas.microsoft.com/office/drawing/2014/main" id="{589D0C82-D3A2-41CF-AE88-7C236664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4841876"/>
            <a:ext cx="1258888" cy="92273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Oval 92">
            <a:extLst>
              <a:ext uri="{FF2B5EF4-FFF2-40B4-BE49-F238E27FC236}">
                <a16:creationId xmlns:a16="http://schemas.microsoft.com/office/drawing/2014/main" id="{CE0EFBA3-62DB-4671-ABC7-0F35FDA8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5309792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Oval 93">
            <a:extLst>
              <a:ext uri="{FF2B5EF4-FFF2-40B4-BE49-F238E27FC236}">
                <a16:creationId xmlns:a16="http://schemas.microsoft.com/office/drawing/2014/main" id="{EE4D35C1-68FC-4C58-B109-89F5E7A06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5184776"/>
            <a:ext cx="158750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Oval 94">
            <a:extLst>
              <a:ext uri="{FF2B5EF4-FFF2-40B4-BE49-F238E27FC236}">
                <a16:creationId xmlns:a16="http://schemas.microsoft.com/office/drawing/2014/main" id="{3FE4E205-4500-40E0-87F6-419D722E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4781155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Oval 95">
            <a:extLst>
              <a:ext uri="{FF2B5EF4-FFF2-40B4-BE49-F238E27FC236}">
                <a16:creationId xmlns:a16="http://schemas.microsoft.com/office/drawing/2014/main" id="{642C7588-BFF2-48BE-ADB1-3AE6AE7F2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38" y="4781155"/>
            <a:ext cx="157162" cy="115490"/>
          </a:xfrm>
          <a:prstGeom prst="ellipse">
            <a:avLst/>
          </a:prstGeom>
          <a:solidFill>
            <a:srgbClr val="66FF33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Oval 96">
            <a:extLst>
              <a:ext uri="{FF2B5EF4-FFF2-40B4-BE49-F238E27FC236}">
                <a16:creationId xmlns:a16="http://schemas.microsoft.com/office/drawing/2014/main" id="{7A4224E4-05F4-47AB-BEF3-EB978AED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8" y="4781155"/>
            <a:ext cx="157163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Oval 97">
            <a:extLst>
              <a:ext uri="{FF2B5EF4-FFF2-40B4-BE49-F238E27FC236}">
                <a16:creationId xmlns:a16="http://schemas.microsoft.com/office/drawing/2014/main" id="{6FBAD1CE-B894-448A-998D-BBE27BA0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8" y="4781155"/>
            <a:ext cx="157163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7" name="Object 98">
            <a:extLst>
              <a:ext uri="{FF2B5EF4-FFF2-40B4-BE49-F238E27FC236}">
                <a16:creationId xmlns:a16="http://schemas.microsoft.com/office/drawing/2014/main" id="{EB908F2A-04A6-4B8B-ABDA-C0F55741E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288477"/>
              </p:ext>
            </p:extLst>
          </p:nvPr>
        </p:nvGraphicFramePr>
        <p:xfrm>
          <a:off x="7370766" y="4244183"/>
          <a:ext cx="384175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492" imgH="177492" progId="Equation.DSMT4">
                  <p:embed/>
                </p:oleObj>
              </mc:Choice>
              <mc:Fallback>
                <p:oleObj name="Equation" r:id="rId2" imgW="177492" imgH="177492" progId="Equation.DSMT4">
                  <p:embed/>
                  <p:pic>
                    <p:nvPicPr>
                      <p:cNvPr id="22545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0766" y="4244183"/>
                        <a:ext cx="384175" cy="2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99">
            <a:extLst>
              <a:ext uri="{FF2B5EF4-FFF2-40B4-BE49-F238E27FC236}">
                <a16:creationId xmlns:a16="http://schemas.microsoft.com/office/drawing/2014/main" id="{19DBF7D1-B991-40A3-95A2-908623FE99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301489"/>
              </p:ext>
            </p:extLst>
          </p:nvPr>
        </p:nvGraphicFramePr>
        <p:xfrm>
          <a:off x="8621713" y="4244183"/>
          <a:ext cx="460375" cy="29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22546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1713" y="4244183"/>
                        <a:ext cx="460375" cy="297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0">
            <a:extLst>
              <a:ext uri="{FF2B5EF4-FFF2-40B4-BE49-F238E27FC236}">
                <a16:creationId xmlns:a16="http://schemas.microsoft.com/office/drawing/2014/main" id="{550B9AD3-A61A-428B-86AA-3B8E442AC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428281"/>
              </p:ext>
            </p:extLst>
          </p:nvPr>
        </p:nvGraphicFramePr>
        <p:xfrm>
          <a:off x="7348541" y="5165726"/>
          <a:ext cx="384175" cy="28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92" imgH="177492" progId="Equation.DSMT4">
                  <p:embed/>
                </p:oleObj>
              </mc:Choice>
              <mc:Fallback>
                <p:oleObj name="Equation" r:id="rId6" imgW="177492" imgH="177492" progId="Equation.DSMT4">
                  <p:embed/>
                  <p:pic>
                    <p:nvPicPr>
                      <p:cNvPr id="22547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541" y="5165726"/>
                        <a:ext cx="384175" cy="282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1">
            <a:extLst>
              <a:ext uri="{FF2B5EF4-FFF2-40B4-BE49-F238E27FC236}">
                <a16:creationId xmlns:a16="http://schemas.microsoft.com/office/drawing/2014/main" id="{5BB90802-CDBA-42F2-A48D-EF80314C0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884075"/>
              </p:ext>
            </p:extLst>
          </p:nvPr>
        </p:nvGraphicFramePr>
        <p:xfrm>
          <a:off x="8609016" y="5165726"/>
          <a:ext cx="382587" cy="28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492" imgH="177492" progId="Equation.DSMT4">
                  <p:embed/>
                </p:oleObj>
              </mc:Choice>
              <mc:Fallback>
                <p:oleObj name="Equation" r:id="rId7" imgW="177492" imgH="177492" progId="Equation.DSMT4">
                  <p:embed/>
                  <p:pic>
                    <p:nvPicPr>
                      <p:cNvPr id="22548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9016" y="5165726"/>
                        <a:ext cx="382587" cy="282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102">
            <a:extLst>
              <a:ext uri="{FF2B5EF4-FFF2-40B4-BE49-F238E27FC236}">
                <a16:creationId xmlns:a16="http://schemas.microsoft.com/office/drawing/2014/main" id="{4AC4450A-A14A-40BC-BA20-FF9D25DE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078" y="3863181"/>
            <a:ext cx="157163" cy="1143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Oval 103">
            <a:extLst>
              <a:ext uri="{FF2B5EF4-FFF2-40B4-BE49-F238E27FC236}">
                <a16:creationId xmlns:a16="http://schemas.microsoft.com/office/drawing/2014/main" id="{77E6E3B4-D84F-4D85-8E15-FB24B71CF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38" y="3857230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Oval 104">
            <a:extLst>
              <a:ext uri="{FF2B5EF4-FFF2-40B4-BE49-F238E27FC236}">
                <a16:creationId xmlns:a16="http://schemas.microsoft.com/office/drawing/2014/main" id="{7BB59615-62EF-4239-A0EC-9CB254AB0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3" y="4382294"/>
            <a:ext cx="157163" cy="1143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105">
            <a:extLst>
              <a:ext uri="{FF2B5EF4-FFF2-40B4-BE49-F238E27FC236}">
                <a16:creationId xmlns:a16="http://schemas.microsoft.com/office/drawing/2014/main" id="{A09AAABA-E5CC-4280-89AE-9844E6DE9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3" y="5309792"/>
            <a:ext cx="157163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Oval 106">
            <a:extLst>
              <a:ext uri="{FF2B5EF4-FFF2-40B4-BE49-F238E27FC236}">
                <a16:creationId xmlns:a16="http://schemas.microsoft.com/office/drawing/2014/main" id="{0C96F15F-1819-4D18-9026-33FBDC05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953" y="4157267"/>
            <a:ext cx="595313" cy="435769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Oval 107">
            <a:extLst>
              <a:ext uri="{FF2B5EF4-FFF2-40B4-BE49-F238E27FC236}">
                <a16:creationId xmlns:a16="http://schemas.microsoft.com/office/drawing/2014/main" id="{F98DEB0C-B71B-4720-B0DE-9FCEEFFAB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78" y="3913188"/>
            <a:ext cx="1262063" cy="923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" name="Oval 108">
            <a:extLst>
              <a:ext uri="{FF2B5EF4-FFF2-40B4-BE49-F238E27FC236}">
                <a16:creationId xmlns:a16="http://schemas.microsoft.com/office/drawing/2014/main" id="{7FE46CC9-5414-45CF-84E7-F66165DE5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678" y="4258469"/>
            <a:ext cx="157163" cy="1143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Oval 109">
            <a:extLst>
              <a:ext uri="{FF2B5EF4-FFF2-40B4-BE49-F238E27FC236}">
                <a16:creationId xmlns:a16="http://schemas.microsoft.com/office/drawing/2014/main" id="{F75E2F9C-17CE-4E46-B714-DAF47A86E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953" y="5085955"/>
            <a:ext cx="595313" cy="434578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Oval 110">
            <a:extLst>
              <a:ext uri="{FF2B5EF4-FFF2-40B4-BE49-F238E27FC236}">
                <a16:creationId xmlns:a16="http://schemas.microsoft.com/office/drawing/2014/main" id="{9297C4B0-D75F-4903-8AB6-45267CF1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78" y="4841876"/>
            <a:ext cx="1262063" cy="92273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Oval 111">
            <a:extLst>
              <a:ext uri="{FF2B5EF4-FFF2-40B4-BE49-F238E27FC236}">
                <a16:creationId xmlns:a16="http://schemas.microsoft.com/office/drawing/2014/main" id="{CDB28298-72AA-4A49-A63B-3F8AB346A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678" y="5184776"/>
            <a:ext cx="157163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" name="Oval 112">
            <a:extLst>
              <a:ext uri="{FF2B5EF4-FFF2-40B4-BE49-F238E27FC236}">
                <a16:creationId xmlns:a16="http://schemas.microsoft.com/office/drawing/2014/main" id="{8DE75689-B8BA-4581-81F1-C39218A44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0" y="4781155"/>
            <a:ext cx="158750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" name="Oval 113">
            <a:extLst>
              <a:ext uri="{FF2B5EF4-FFF2-40B4-BE49-F238E27FC236}">
                <a16:creationId xmlns:a16="http://schemas.microsoft.com/office/drawing/2014/main" id="{76C6D6A6-FFCF-4B63-9C91-8E6345FAC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8063" y="4781155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33" name="Object 114">
            <a:extLst>
              <a:ext uri="{FF2B5EF4-FFF2-40B4-BE49-F238E27FC236}">
                <a16:creationId xmlns:a16="http://schemas.microsoft.com/office/drawing/2014/main" id="{B76A80FE-5D0B-45E1-9247-48868BA37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092265"/>
              </p:ext>
            </p:extLst>
          </p:nvPr>
        </p:nvGraphicFramePr>
        <p:xfrm>
          <a:off x="9859966" y="4234658"/>
          <a:ext cx="384175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92" imgH="177492" progId="Equation.DSMT4">
                  <p:embed/>
                </p:oleObj>
              </mc:Choice>
              <mc:Fallback>
                <p:oleObj name="Equation" r:id="rId8" imgW="177492" imgH="177492" progId="Equation.DSMT4">
                  <p:embed/>
                  <p:pic>
                    <p:nvPicPr>
                      <p:cNvPr id="22561" name="Objec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9966" y="4234658"/>
                        <a:ext cx="384175" cy="2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15">
            <a:extLst>
              <a:ext uri="{FF2B5EF4-FFF2-40B4-BE49-F238E27FC236}">
                <a16:creationId xmlns:a16="http://schemas.microsoft.com/office/drawing/2014/main" id="{900F1FC2-5C39-40FB-BE9B-30F115E5B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103551"/>
              </p:ext>
            </p:extLst>
          </p:nvPr>
        </p:nvGraphicFramePr>
        <p:xfrm>
          <a:off x="9872666" y="5165726"/>
          <a:ext cx="384175" cy="28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492" imgH="177492" progId="Equation.DSMT4">
                  <p:embed/>
                </p:oleObj>
              </mc:Choice>
              <mc:Fallback>
                <p:oleObj name="Equation" r:id="rId9" imgW="177492" imgH="177492" progId="Equation.DSMT4">
                  <p:embed/>
                  <p:pic>
                    <p:nvPicPr>
                      <p:cNvPr id="22562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2666" y="5165726"/>
                        <a:ext cx="384175" cy="282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116">
            <a:extLst>
              <a:ext uri="{FF2B5EF4-FFF2-40B4-BE49-F238E27FC236}">
                <a16:creationId xmlns:a16="http://schemas.microsoft.com/office/drawing/2014/main" id="{2F9A864B-D2D8-4E6B-A721-1E10E1126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7903" y="3851276"/>
            <a:ext cx="157163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" name="Oval 117">
            <a:extLst>
              <a:ext uri="{FF2B5EF4-FFF2-40B4-BE49-F238E27FC236}">
                <a16:creationId xmlns:a16="http://schemas.microsoft.com/office/drawing/2014/main" id="{B2513C07-A42A-46CF-9084-B60CADEDC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613" y="4258469"/>
            <a:ext cx="158750" cy="1143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" name="Oval 118">
            <a:extLst>
              <a:ext uri="{FF2B5EF4-FFF2-40B4-BE49-F238E27FC236}">
                <a16:creationId xmlns:a16="http://schemas.microsoft.com/office/drawing/2014/main" id="{D66C0FE6-60BD-44D3-84A3-82A8AB464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141" y="5184776"/>
            <a:ext cx="155575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8" name="Oval 119">
            <a:extLst>
              <a:ext uri="{FF2B5EF4-FFF2-40B4-BE49-F238E27FC236}">
                <a16:creationId xmlns:a16="http://schemas.microsoft.com/office/drawing/2014/main" id="{4FF05D82-877C-40F7-A3CD-157F86EE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63" y="4382294"/>
            <a:ext cx="155575" cy="114300"/>
          </a:xfrm>
          <a:prstGeom prst="ellipse">
            <a:avLst/>
          </a:prstGeom>
          <a:solidFill>
            <a:srgbClr val="6699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" name="Oval 120">
            <a:extLst>
              <a:ext uri="{FF2B5EF4-FFF2-40B4-BE49-F238E27FC236}">
                <a16:creationId xmlns:a16="http://schemas.microsoft.com/office/drawing/2014/main" id="{C2365794-8B65-43A0-AF7E-BFAC1B14D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5705080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0" name="Oval 121">
            <a:extLst>
              <a:ext uri="{FF2B5EF4-FFF2-40B4-BE49-F238E27FC236}">
                <a16:creationId xmlns:a16="http://schemas.microsoft.com/office/drawing/2014/main" id="{A78457A8-F5C9-45AE-A908-AB8BB7776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8" y="5705080"/>
            <a:ext cx="157163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" name="Oval 122">
            <a:extLst>
              <a:ext uri="{FF2B5EF4-FFF2-40B4-BE49-F238E27FC236}">
                <a16:creationId xmlns:a16="http://schemas.microsoft.com/office/drawing/2014/main" id="{65BA7BD0-71E8-45A5-93D9-99D3E31CA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0" y="5705080"/>
            <a:ext cx="158750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2" name="Oval 123">
            <a:extLst>
              <a:ext uri="{FF2B5EF4-FFF2-40B4-BE49-F238E27FC236}">
                <a16:creationId xmlns:a16="http://schemas.microsoft.com/office/drawing/2014/main" id="{726BD8D5-51E6-4899-A89E-BB4904BDE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4394201"/>
            <a:ext cx="163513" cy="11906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" name="Oval 124">
            <a:extLst>
              <a:ext uri="{FF2B5EF4-FFF2-40B4-BE49-F238E27FC236}">
                <a16:creationId xmlns:a16="http://schemas.microsoft.com/office/drawing/2014/main" id="{DC6EF42B-8725-40C6-BF27-2EE73960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75" y="5314554"/>
            <a:ext cx="163513" cy="11906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" name="Oval 125">
            <a:extLst>
              <a:ext uri="{FF2B5EF4-FFF2-40B4-BE49-F238E27FC236}">
                <a16:creationId xmlns:a16="http://schemas.microsoft.com/office/drawing/2014/main" id="{D56F1761-D8ED-4B87-BD83-A7C4EDEBE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2350" y="4771629"/>
            <a:ext cx="165100" cy="119063"/>
          </a:xfrm>
          <a:prstGeom prst="ellipse">
            <a:avLst/>
          </a:prstGeom>
          <a:solidFill>
            <a:srgbClr val="6699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5" name="Oval 126">
            <a:extLst>
              <a:ext uri="{FF2B5EF4-FFF2-40B4-BE49-F238E27FC236}">
                <a16:creationId xmlns:a16="http://schemas.microsoft.com/office/drawing/2014/main" id="{B75F9B7F-95A0-4037-B5F3-2DF1925FF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6" y="2976167"/>
            <a:ext cx="1260475" cy="923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6" name="Oval 127">
            <a:extLst>
              <a:ext uri="{FF2B5EF4-FFF2-40B4-BE49-F238E27FC236}">
                <a16:creationId xmlns:a16="http://schemas.microsoft.com/office/drawing/2014/main" id="{A4E6296E-BBDB-4201-A6E9-00610CA9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953" y="3226198"/>
            <a:ext cx="595313" cy="434578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47" name="Object 128">
            <a:extLst>
              <a:ext uri="{FF2B5EF4-FFF2-40B4-BE49-F238E27FC236}">
                <a16:creationId xmlns:a16="http://schemas.microsoft.com/office/drawing/2014/main" id="{66B89607-CCEC-4427-890D-0BC741594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071296"/>
              </p:ext>
            </p:extLst>
          </p:nvPr>
        </p:nvGraphicFramePr>
        <p:xfrm>
          <a:off x="9856788" y="3296445"/>
          <a:ext cx="385762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92" imgH="177492" progId="Equation.DSMT4">
                  <p:embed/>
                </p:oleObj>
              </mc:Choice>
              <mc:Fallback>
                <p:oleObj name="Equation" r:id="rId10" imgW="177492" imgH="177492" progId="Equation.DSMT4">
                  <p:embed/>
                  <p:pic>
                    <p:nvPicPr>
                      <p:cNvPr id="22575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6788" y="3296445"/>
                        <a:ext cx="385762" cy="2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129">
            <a:extLst>
              <a:ext uri="{FF2B5EF4-FFF2-40B4-BE49-F238E27FC236}">
                <a16:creationId xmlns:a16="http://schemas.microsoft.com/office/drawing/2014/main" id="{D1902D57-57AA-4B83-8C0B-D8E261A95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6175" y="3857230"/>
            <a:ext cx="158750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9" name="Oval 130">
            <a:extLst>
              <a:ext uri="{FF2B5EF4-FFF2-40B4-BE49-F238E27FC236}">
                <a16:creationId xmlns:a16="http://schemas.microsoft.com/office/drawing/2014/main" id="{660F64EC-B852-411D-A36A-F396E0A0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678" y="3382169"/>
            <a:ext cx="157163" cy="1143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" name="Oval 131">
            <a:extLst>
              <a:ext uri="{FF2B5EF4-FFF2-40B4-BE49-F238E27FC236}">
                <a16:creationId xmlns:a16="http://schemas.microsoft.com/office/drawing/2014/main" id="{5EF0617F-DCC5-4D0B-A313-29C503F29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213" y="2905920"/>
            <a:ext cx="157162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" name="Oval 132">
            <a:extLst>
              <a:ext uri="{FF2B5EF4-FFF2-40B4-BE49-F238E27FC236}">
                <a16:creationId xmlns:a16="http://schemas.microsoft.com/office/drawing/2014/main" id="{1205D9FC-9F4F-42E1-8A71-AA54652FF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3277395"/>
            <a:ext cx="157162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2" name="Oval 133">
            <a:extLst>
              <a:ext uri="{FF2B5EF4-FFF2-40B4-BE49-F238E27FC236}">
                <a16:creationId xmlns:a16="http://schemas.microsoft.com/office/drawing/2014/main" id="{11D80791-C07C-476D-ACBF-73958EDCC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7728" y="3203576"/>
            <a:ext cx="593725" cy="434579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3" name="Oval 134">
            <a:extLst>
              <a:ext uri="{FF2B5EF4-FFF2-40B4-BE49-F238E27FC236}">
                <a16:creationId xmlns:a16="http://schemas.microsoft.com/office/drawing/2014/main" id="{B9FB07B4-862B-4B71-AABD-C6DF87CE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700" y="2965451"/>
            <a:ext cx="1258888" cy="92273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54" name="Object 135">
            <a:extLst>
              <a:ext uri="{FF2B5EF4-FFF2-40B4-BE49-F238E27FC236}">
                <a16:creationId xmlns:a16="http://schemas.microsoft.com/office/drawing/2014/main" id="{EF299EAA-217B-4F89-A303-1F14972D1F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55921"/>
              </p:ext>
            </p:extLst>
          </p:nvPr>
        </p:nvGraphicFramePr>
        <p:xfrm>
          <a:off x="8585200" y="3275014"/>
          <a:ext cx="382588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492" imgH="177492" progId="Equation.DSMT4">
                  <p:embed/>
                </p:oleObj>
              </mc:Choice>
              <mc:Fallback>
                <p:oleObj name="Equation" r:id="rId11" imgW="177492" imgH="177492" progId="Equation.DSMT4">
                  <p:embed/>
                  <p:pic>
                    <p:nvPicPr>
                      <p:cNvPr id="22582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5200" y="3275014"/>
                        <a:ext cx="382588" cy="2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Oval 136">
            <a:extLst>
              <a:ext uri="{FF2B5EF4-FFF2-40B4-BE49-F238E27FC236}">
                <a16:creationId xmlns:a16="http://schemas.microsoft.com/office/drawing/2014/main" id="{C26D0FCC-2041-42CD-B7AC-C9EAB9FFC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703" y="3422650"/>
            <a:ext cx="168275" cy="121444"/>
          </a:xfrm>
          <a:prstGeom prst="ellipse">
            <a:avLst/>
          </a:prstGeom>
          <a:solidFill>
            <a:srgbClr val="FF0066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" name="Oval 137">
            <a:extLst>
              <a:ext uri="{FF2B5EF4-FFF2-40B4-BE49-F238E27FC236}">
                <a16:creationId xmlns:a16="http://schemas.microsoft.com/office/drawing/2014/main" id="{9ADE7454-3A7E-4F1D-966B-D7353D35F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2353" y="2905920"/>
            <a:ext cx="157163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7" name="Oval 138">
            <a:extLst>
              <a:ext uri="{FF2B5EF4-FFF2-40B4-BE49-F238E27FC236}">
                <a16:creationId xmlns:a16="http://schemas.microsoft.com/office/drawing/2014/main" id="{1E4CB088-1660-4B25-8733-90B87041D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8" y="3310731"/>
            <a:ext cx="157163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8" name="Oval 139">
            <a:extLst>
              <a:ext uri="{FF2B5EF4-FFF2-40B4-BE49-F238E27FC236}">
                <a16:creationId xmlns:a16="http://schemas.microsoft.com/office/drawing/2014/main" id="{BC11111A-43DE-4907-BE65-C93C0766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366" y="3220245"/>
            <a:ext cx="592137" cy="435769"/>
          </a:xfrm>
          <a:prstGeom prst="ellipse">
            <a:avLst/>
          </a:prstGeom>
          <a:solidFill>
            <a:srgbClr val="FF505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9" name="Oval 140">
            <a:extLst>
              <a:ext uri="{FF2B5EF4-FFF2-40B4-BE49-F238E27FC236}">
                <a16:creationId xmlns:a16="http://schemas.microsoft.com/office/drawing/2014/main" id="{5AE74D3D-40C1-4DB7-9F5D-F3E7AC423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91" y="2976167"/>
            <a:ext cx="1258887" cy="923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990033"/>
                    </a:gs>
                    <a:gs pos="100000">
                      <a:srgbClr val="470018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0" name="Object 141">
            <a:extLst>
              <a:ext uri="{FF2B5EF4-FFF2-40B4-BE49-F238E27FC236}">
                <a16:creationId xmlns:a16="http://schemas.microsoft.com/office/drawing/2014/main" id="{CAD9FAFB-3EDC-4D44-B5CB-A9B6A191E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362246"/>
              </p:ext>
            </p:extLst>
          </p:nvPr>
        </p:nvGraphicFramePr>
        <p:xfrm>
          <a:off x="7334250" y="3292873"/>
          <a:ext cx="382588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92" imgH="177492" progId="Equation.3">
                  <p:embed/>
                </p:oleObj>
              </mc:Choice>
              <mc:Fallback>
                <p:oleObj name="Equation" r:id="rId12" imgW="177492" imgH="177492" progId="Equation.3">
                  <p:embed/>
                  <p:pic>
                    <p:nvPicPr>
                      <p:cNvPr id="22588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3292873"/>
                        <a:ext cx="382588" cy="2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Oval 142">
            <a:extLst>
              <a:ext uri="{FF2B5EF4-FFF2-40B4-BE49-F238E27FC236}">
                <a16:creationId xmlns:a16="http://schemas.microsoft.com/office/drawing/2014/main" id="{CE970E8E-D338-4672-8B28-813B12C9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5538" y="2905920"/>
            <a:ext cx="157162" cy="115491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2" name="Oval 143">
            <a:extLst>
              <a:ext uri="{FF2B5EF4-FFF2-40B4-BE49-F238E27FC236}">
                <a16:creationId xmlns:a16="http://schemas.microsoft.com/office/drawing/2014/main" id="{1418DC20-F890-46C2-B501-EF0C1DE3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57230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3" name="Oval 144">
            <a:extLst>
              <a:ext uri="{FF2B5EF4-FFF2-40B4-BE49-F238E27FC236}">
                <a16:creationId xmlns:a16="http://schemas.microsoft.com/office/drawing/2014/main" id="{0D421B4E-C91D-4C1B-8EE4-C21D7018B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438" y="3359549"/>
            <a:ext cx="157162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4" name="Oval 145">
            <a:extLst>
              <a:ext uri="{FF2B5EF4-FFF2-40B4-BE49-F238E27FC236}">
                <a16:creationId xmlns:a16="http://schemas.microsoft.com/office/drawing/2014/main" id="{12732D82-F51D-4CFA-8D91-C6CEA81D0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8" y="3452417"/>
            <a:ext cx="157163" cy="11549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" name="Oval 146">
            <a:extLst>
              <a:ext uri="{FF2B5EF4-FFF2-40B4-BE49-F238E27FC236}">
                <a16:creationId xmlns:a16="http://schemas.microsoft.com/office/drawing/2014/main" id="{1014B2AD-7374-4517-A429-8B3D359E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53" y="3853656"/>
            <a:ext cx="157163" cy="115491"/>
          </a:xfrm>
          <a:prstGeom prst="ellipse">
            <a:avLst/>
          </a:prstGeom>
          <a:solidFill>
            <a:srgbClr val="6699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6" name="Oval 147">
            <a:extLst>
              <a:ext uri="{FF2B5EF4-FFF2-40B4-BE49-F238E27FC236}">
                <a16:creationId xmlns:a16="http://schemas.microsoft.com/office/drawing/2014/main" id="{26FAABE7-30D4-43CD-98EB-4942B1E78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3" y="3994151"/>
            <a:ext cx="157163" cy="115491"/>
          </a:xfrm>
          <a:prstGeom prst="ellipse">
            <a:avLst/>
          </a:prstGeom>
          <a:solidFill>
            <a:srgbClr val="6699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" name="Text Box 149">
            <a:extLst>
              <a:ext uri="{FF2B5EF4-FFF2-40B4-BE49-F238E27FC236}">
                <a16:creationId xmlns:a16="http://schemas.microsoft.com/office/drawing/2014/main" id="{5D51D20B-3555-479C-8399-378566E16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4841" y="1830189"/>
            <a:ext cx="1350062" cy="70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000000"/>
                </a:solidFill>
                <a:cs typeface="Arial" charset="0"/>
              </a:rPr>
              <a:t>Elec</a:t>
            </a:r>
            <a:r>
              <a:rPr lang="en-US" sz="2000" u="sng" kern="1200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sz="2000" kern="1200" dirty="0">
                <a:solidFill>
                  <a:srgbClr val="000000"/>
                </a:solidFill>
                <a:cs typeface="Arial" charset="0"/>
              </a:rPr>
              <a:t>ron </a:t>
            </a:r>
            <a:r>
              <a:rPr lang="en-US" sz="2000" kern="1200" dirty="0" err="1">
                <a:solidFill>
                  <a:srgbClr val="000000"/>
                </a:solidFill>
                <a:cs typeface="Arial" charset="0"/>
              </a:rPr>
              <a:t>tự</a:t>
            </a:r>
            <a:r>
              <a:rPr lang="en-US" sz="2000" kern="1200" dirty="0">
                <a:solidFill>
                  <a:srgbClr val="000000"/>
                </a:solidFill>
                <a:cs typeface="Arial" charset="0"/>
              </a:rPr>
              <a:t> do</a:t>
            </a:r>
          </a:p>
        </p:txBody>
      </p:sp>
      <p:sp>
        <p:nvSpPr>
          <p:cNvPr id="69" name="Line 150">
            <a:extLst>
              <a:ext uri="{FF2B5EF4-FFF2-40B4-BE49-F238E27FC236}">
                <a16:creationId xmlns:a16="http://schemas.microsoft.com/office/drawing/2014/main" id="{71680D22-600A-4EC0-ADAB-102365F66F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94024" y="2643983"/>
            <a:ext cx="16940" cy="923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9EB7DAC-ADF6-4A51-89C6-846579932D7A}"/>
              </a:ext>
            </a:extLst>
          </p:cNvPr>
          <p:cNvSpPr txBox="1"/>
          <p:nvPr/>
        </p:nvSpPr>
        <p:spPr>
          <a:xfrm>
            <a:off x="6625623" y="320039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4F3A1D9-644E-418F-8F4E-A98D5BB173E4}"/>
              </a:ext>
            </a:extLst>
          </p:cNvPr>
          <p:cNvSpPr/>
          <p:nvPr/>
        </p:nvSpPr>
        <p:spPr>
          <a:xfrm>
            <a:off x="436011" y="1060755"/>
            <a:ext cx="6182283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(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đôno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đôno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êlectron</a:t>
            </a:r>
            <a:endParaRPr lang="en-US" sz="2800" b="1" dirty="0">
              <a:solidFill>
                <a:srgbClr val="DD39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2">
            <a:extLst>
              <a:ext uri="{FF2B5EF4-FFF2-40B4-BE49-F238E27FC236}">
                <a16:creationId xmlns:a16="http://schemas.microsoft.com/office/drawing/2014/main" id="{F652F8F8-C9F4-4A90-A5D2-C1EE22A835BB}"/>
              </a:ext>
            </a:extLst>
          </p:cNvPr>
          <p:cNvSpPr txBox="1">
            <a:spLocks noChangeArrowheads="1"/>
          </p:cNvSpPr>
          <p:nvPr/>
        </p:nvSpPr>
        <p:spPr>
          <a:xfrm>
            <a:off x="140798" y="1384299"/>
            <a:ext cx="6398118" cy="2253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latin typeface="Times New Roman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C837715-73E8-4B3B-BD31-1DC66AE108B3}"/>
              </a:ext>
            </a:extLst>
          </p:cNvPr>
          <p:cNvSpPr txBox="1"/>
          <p:nvPr/>
        </p:nvSpPr>
        <p:spPr>
          <a:xfrm>
            <a:off x="5807954" y="401681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0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F2DAF4E0-8B46-45FF-A7F3-65852C204D1B}"/>
              </a:ext>
            </a:extLst>
          </p:cNvPr>
          <p:cNvSpPr txBox="1">
            <a:spLocks/>
          </p:cNvSpPr>
          <p:nvPr/>
        </p:nvSpPr>
        <p:spPr>
          <a:xfrm>
            <a:off x="139700" y="289381"/>
            <a:ext cx="68199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89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 0.00394 L 0.19713 -0.0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/>
      <p:bldP spid="97" grpId="0"/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80E17116-550D-4AB6-9C86-05CFD1B47402}"/>
              </a:ext>
            </a:extLst>
          </p:cNvPr>
          <p:cNvSpPr txBox="1">
            <a:spLocks/>
          </p:cNvSpPr>
          <p:nvPr/>
        </p:nvSpPr>
        <p:spPr>
          <a:xfrm>
            <a:off x="139700" y="28938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axepto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ounded Rectangle 59">
            <a:extLst>
              <a:ext uri="{FF2B5EF4-FFF2-40B4-BE49-F238E27FC236}">
                <a16:creationId xmlns:a16="http://schemas.microsoft.com/office/drawing/2014/main" id="{586FD112-2AB6-4843-B969-9216447DAAA2}"/>
              </a:ext>
            </a:extLst>
          </p:cNvPr>
          <p:cNvSpPr/>
          <p:nvPr/>
        </p:nvSpPr>
        <p:spPr>
          <a:xfrm>
            <a:off x="10135580" y="49814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" name="Rounded Rectangle 60">
            <a:extLst>
              <a:ext uri="{FF2B5EF4-FFF2-40B4-BE49-F238E27FC236}">
                <a16:creationId xmlns:a16="http://schemas.microsoft.com/office/drawing/2014/main" id="{221E4F21-22F6-4B56-A9D1-9F9C1A7C83A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5" name="Rounded Rectangle 61">
            <a:extLst>
              <a:ext uri="{FF2B5EF4-FFF2-40B4-BE49-F238E27FC236}">
                <a16:creationId xmlns:a16="http://schemas.microsoft.com/office/drawing/2014/main" id="{BA23569F-A305-4423-91A6-0D3B3DE1D3E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6" name="Rounded Rectangle 62">
            <a:extLst>
              <a:ext uri="{FF2B5EF4-FFF2-40B4-BE49-F238E27FC236}">
                <a16:creationId xmlns:a16="http://schemas.microsoft.com/office/drawing/2014/main" id="{F39A70E7-62E1-410F-8033-10670ADFAFD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7" name="Rounded Rectangle 63">
            <a:extLst>
              <a:ext uri="{FF2B5EF4-FFF2-40B4-BE49-F238E27FC236}">
                <a16:creationId xmlns:a16="http://schemas.microsoft.com/office/drawing/2014/main" id="{4A0BD348-9E61-4715-962A-C7F8EAE61E0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8" name="Rounded Rectangle 64">
            <a:extLst>
              <a:ext uri="{FF2B5EF4-FFF2-40B4-BE49-F238E27FC236}">
                <a16:creationId xmlns:a16="http://schemas.microsoft.com/office/drawing/2014/main" id="{A5A0B797-5BCA-43BD-9BAD-64EBBCF32A3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9" name="Rounded Rectangle 65">
            <a:extLst>
              <a:ext uri="{FF2B5EF4-FFF2-40B4-BE49-F238E27FC236}">
                <a16:creationId xmlns:a16="http://schemas.microsoft.com/office/drawing/2014/main" id="{E1B3F759-0C71-4F5A-97A7-CB1D2DDD3B8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0" name="Rounded Rectangle 66">
            <a:extLst>
              <a:ext uri="{FF2B5EF4-FFF2-40B4-BE49-F238E27FC236}">
                <a16:creationId xmlns:a16="http://schemas.microsoft.com/office/drawing/2014/main" id="{ADA6D81A-9CCD-4B5B-B1F9-34FEB5AA4C5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1" name="Rounded Rectangle 67">
            <a:extLst>
              <a:ext uri="{FF2B5EF4-FFF2-40B4-BE49-F238E27FC236}">
                <a16:creationId xmlns:a16="http://schemas.microsoft.com/office/drawing/2014/main" id="{98C833EE-23A5-4CD7-A143-0DEB97893D2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2" name="Rounded Rectangle 68">
            <a:extLst>
              <a:ext uri="{FF2B5EF4-FFF2-40B4-BE49-F238E27FC236}">
                <a16:creationId xmlns:a16="http://schemas.microsoft.com/office/drawing/2014/main" id="{C113AD31-FD06-44A7-B095-2DB36CCE50F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3" name="Rounded Rectangle 69">
            <a:extLst>
              <a:ext uri="{FF2B5EF4-FFF2-40B4-BE49-F238E27FC236}">
                <a16:creationId xmlns:a16="http://schemas.microsoft.com/office/drawing/2014/main" id="{98155C54-FA4B-4B34-933A-5E607B604D3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" name="Rounded Rectangle 70">
            <a:extLst>
              <a:ext uri="{FF2B5EF4-FFF2-40B4-BE49-F238E27FC236}">
                <a16:creationId xmlns:a16="http://schemas.microsoft.com/office/drawing/2014/main" id="{4B9EF6A9-0896-48BF-9BDD-4CA5DCA223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5" name="Rounded Rectangle 71">
            <a:extLst>
              <a:ext uri="{FF2B5EF4-FFF2-40B4-BE49-F238E27FC236}">
                <a16:creationId xmlns:a16="http://schemas.microsoft.com/office/drawing/2014/main" id="{8C3A6838-0529-4F30-A1EE-EBEF9087DF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6" name="Rounded Rectangle 72">
            <a:extLst>
              <a:ext uri="{FF2B5EF4-FFF2-40B4-BE49-F238E27FC236}">
                <a16:creationId xmlns:a16="http://schemas.microsoft.com/office/drawing/2014/main" id="{7A7D022A-FDEB-45F0-99BB-D6992BFEBFE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7" name="Rounded Rectangle 73">
            <a:extLst>
              <a:ext uri="{FF2B5EF4-FFF2-40B4-BE49-F238E27FC236}">
                <a16:creationId xmlns:a16="http://schemas.microsoft.com/office/drawing/2014/main" id="{F95B5EF6-7F6D-457C-8C56-5D6C340592B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8" name="Rounded Rectangle 74">
            <a:extLst>
              <a:ext uri="{FF2B5EF4-FFF2-40B4-BE49-F238E27FC236}">
                <a16:creationId xmlns:a16="http://schemas.microsoft.com/office/drawing/2014/main" id="{8971B013-04CF-4A40-B2DA-B77D7E67428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" name="Rounded Rectangle 75">
            <a:extLst>
              <a:ext uri="{FF2B5EF4-FFF2-40B4-BE49-F238E27FC236}">
                <a16:creationId xmlns:a16="http://schemas.microsoft.com/office/drawing/2014/main" id="{036D68B3-BF2C-4C9A-8932-311DE770008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D0BAE1AD-FBB4-4239-A51A-480D99A6C67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21" name="Rounded Rectangle 77">
            <a:extLst>
              <a:ext uri="{FF2B5EF4-FFF2-40B4-BE49-F238E27FC236}">
                <a16:creationId xmlns:a16="http://schemas.microsoft.com/office/drawing/2014/main" id="{60E077C2-3C81-432D-97D1-2DE697C72C6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22" name="Rounded Rectangle 78">
            <a:extLst>
              <a:ext uri="{FF2B5EF4-FFF2-40B4-BE49-F238E27FC236}">
                <a16:creationId xmlns:a16="http://schemas.microsoft.com/office/drawing/2014/main" id="{AF1AA5CE-8D87-4FF1-9BB1-55E0662A1AC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23" name="Rounded Rectangle 79">
            <a:extLst>
              <a:ext uri="{FF2B5EF4-FFF2-40B4-BE49-F238E27FC236}">
                <a16:creationId xmlns:a16="http://schemas.microsoft.com/office/drawing/2014/main" id="{53BFB103-B517-4111-A679-EC83B015BFF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24" name="Rounded Rectangle 80">
            <a:extLst>
              <a:ext uri="{FF2B5EF4-FFF2-40B4-BE49-F238E27FC236}">
                <a16:creationId xmlns:a16="http://schemas.microsoft.com/office/drawing/2014/main" id="{8BCF9541-DE4A-4A9A-8A98-CC4342C10EC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25" name="Rounded Rectangle 81">
            <a:extLst>
              <a:ext uri="{FF2B5EF4-FFF2-40B4-BE49-F238E27FC236}">
                <a16:creationId xmlns:a16="http://schemas.microsoft.com/office/drawing/2014/main" id="{A171CC7B-0F4D-480D-9FA4-304EB34188B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26" name="Rounded Rectangle 82">
            <a:extLst>
              <a:ext uri="{FF2B5EF4-FFF2-40B4-BE49-F238E27FC236}">
                <a16:creationId xmlns:a16="http://schemas.microsoft.com/office/drawing/2014/main" id="{C6223A3C-EE53-429F-95D7-BD4D9C49D41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27" name="Rounded Rectangle 83">
            <a:extLst>
              <a:ext uri="{FF2B5EF4-FFF2-40B4-BE49-F238E27FC236}">
                <a16:creationId xmlns:a16="http://schemas.microsoft.com/office/drawing/2014/main" id="{B1F46069-F22F-422F-A67D-F3645988926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28" name="Rounded Rectangle 84">
            <a:extLst>
              <a:ext uri="{FF2B5EF4-FFF2-40B4-BE49-F238E27FC236}">
                <a16:creationId xmlns:a16="http://schemas.microsoft.com/office/drawing/2014/main" id="{0B915DE7-75AE-4335-8D47-3DE5575E45A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29" name="Rounded Rectangle 85">
            <a:extLst>
              <a:ext uri="{FF2B5EF4-FFF2-40B4-BE49-F238E27FC236}">
                <a16:creationId xmlns:a16="http://schemas.microsoft.com/office/drawing/2014/main" id="{1FA492A3-229C-4280-B156-2A69459DE9D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30" name="Rounded Rectangle 86">
            <a:extLst>
              <a:ext uri="{FF2B5EF4-FFF2-40B4-BE49-F238E27FC236}">
                <a16:creationId xmlns:a16="http://schemas.microsoft.com/office/drawing/2014/main" id="{0A8231F6-C62F-45DD-A086-588E9A10208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31" name="Rounded Rectangle 87">
            <a:extLst>
              <a:ext uri="{FF2B5EF4-FFF2-40B4-BE49-F238E27FC236}">
                <a16:creationId xmlns:a16="http://schemas.microsoft.com/office/drawing/2014/main" id="{7E69A6AC-564E-4158-B036-157DD3FCF1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32" name="Rounded Rectangle 88">
            <a:extLst>
              <a:ext uri="{FF2B5EF4-FFF2-40B4-BE49-F238E27FC236}">
                <a16:creationId xmlns:a16="http://schemas.microsoft.com/office/drawing/2014/main" id="{069E50B3-477F-45D9-A081-EA9AB170EA1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33" name="Rounded Rectangle 89">
            <a:extLst>
              <a:ext uri="{FF2B5EF4-FFF2-40B4-BE49-F238E27FC236}">
                <a16:creationId xmlns:a16="http://schemas.microsoft.com/office/drawing/2014/main" id="{71456015-068B-4E94-8AE0-0BF8934FAF8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592268C6-02F4-41A0-B015-85EF7530E77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35" name="Rounded Rectangle 91">
            <a:extLst>
              <a:ext uri="{FF2B5EF4-FFF2-40B4-BE49-F238E27FC236}">
                <a16:creationId xmlns:a16="http://schemas.microsoft.com/office/drawing/2014/main" id="{3251C490-E487-4BF2-979D-27EDA7EB27C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36" name="Rounded Rectangle 92">
            <a:extLst>
              <a:ext uri="{FF2B5EF4-FFF2-40B4-BE49-F238E27FC236}">
                <a16:creationId xmlns:a16="http://schemas.microsoft.com/office/drawing/2014/main" id="{28430350-B04A-4915-AD67-263EFE8DA84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37" name="Rounded Rectangle 93">
            <a:extLst>
              <a:ext uri="{FF2B5EF4-FFF2-40B4-BE49-F238E27FC236}">
                <a16:creationId xmlns:a16="http://schemas.microsoft.com/office/drawing/2014/main" id="{1CBD5E2F-1F04-437F-927D-4D87948682C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38" name="Rounded Rectangle 94">
            <a:extLst>
              <a:ext uri="{FF2B5EF4-FFF2-40B4-BE49-F238E27FC236}">
                <a16:creationId xmlns:a16="http://schemas.microsoft.com/office/drawing/2014/main" id="{CB48E157-7CE5-459F-9BE9-CAD084E5C75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39" name="Rounded Rectangle 95">
            <a:extLst>
              <a:ext uri="{FF2B5EF4-FFF2-40B4-BE49-F238E27FC236}">
                <a16:creationId xmlns:a16="http://schemas.microsoft.com/office/drawing/2014/main" id="{8CB2D195-C661-4857-8EC1-1A5B5156D1B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0" name="Rounded Rectangle 96">
            <a:extLst>
              <a:ext uri="{FF2B5EF4-FFF2-40B4-BE49-F238E27FC236}">
                <a16:creationId xmlns:a16="http://schemas.microsoft.com/office/drawing/2014/main" id="{175E068D-3409-48F2-B647-EE66C070A70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1" name="Rounded Rectangle 97">
            <a:extLst>
              <a:ext uri="{FF2B5EF4-FFF2-40B4-BE49-F238E27FC236}">
                <a16:creationId xmlns:a16="http://schemas.microsoft.com/office/drawing/2014/main" id="{16581026-CF4B-463B-BA92-F93BC1B7371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2" name="Rounded Rectangle 98">
            <a:extLst>
              <a:ext uri="{FF2B5EF4-FFF2-40B4-BE49-F238E27FC236}">
                <a16:creationId xmlns:a16="http://schemas.microsoft.com/office/drawing/2014/main" id="{269480F3-479F-4924-A0EF-842208D776D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3" name="Rounded Rectangle 99">
            <a:extLst>
              <a:ext uri="{FF2B5EF4-FFF2-40B4-BE49-F238E27FC236}">
                <a16:creationId xmlns:a16="http://schemas.microsoft.com/office/drawing/2014/main" id="{42A3B278-A872-4C75-85A1-BD87A44105D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4" name="Rounded Rectangle 100">
            <a:extLst>
              <a:ext uri="{FF2B5EF4-FFF2-40B4-BE49-F238E27FC236}">
                <a16:creationId xmlns:a16="http://schemas.microsoft.com/office/drawing/2014/main" id="{BD9BCC60-F865-461A-998F-296A384742A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5" name="Rounded Rectangle 101">
            <a:extLst>
              <a:ext uri="{FF2B5EF4-FFF2-40B4-BE49-F238E27FC236}">
                <a16:creationId xmlns:a16="http://schemas.microsoft.com/office/drawing/2014/main" id="{4BA3B7F6-315D-438A-A2F2-70CB60E7BE8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6" name="Rounded Rectangle 102">
            <a:extLst>
              <a:ext uri="{FF2B5EF4-FFF2-40B4-BE49-F238E27FC236}">
                <a16:creationId xmlns:a16="http://schemas.microsoft.com/office/drawing/2014/main" id="{49F9FF8F-087C-436C-9565-BDFF6EF387B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" name="Rounded Rectangle 103">
            <a:extLst>
              <a:ext uri="{FF2B5EF4-FFF2-40B4-BE49-F238E27FC236}">
                <a16:creationId xmlns:a16="http://schemas.microsoft.com/office/drawing/2014/main" id="{01FF262F-F72A-41F5-B522-653BD2F20FC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" name="Rounded Rectangle 104">
            <a:extLst>
              <a:ext uri="{FF2B5EF4-FFF2-40B4-BE49-F238E27FC236}">
                <a16:creationId xmlns:a16="http://schemas.microsoft.com/office/drawing/2014/main" id="{259DE65D-A126-48A1-9F08-EED6B8BA377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9" name="Rounded Rectangle 105">
            <a:extLst>
              <a:ext uri="{FF2B5EF4-FFF2-40B4-BE49-F238E27FC236}">
                <a16:creationId xmlns:a16="http://schemas.microsoft.com/office/drawing/2014/main" id="{8E681F88-5B99-4836-B367-7FE692FE7BF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50" name="Rounded Rectangle 106">
            <a:extLst>
              <a:ext uri="{FF2B5EF4-FFF2-40B4-BE49-F238E27FC236}">
                <a16:creationId xmlns:a16="http://schemas.microsoft.com/office/drawing/2014/main" id="{BDD6FBF0-FFAF-4692-A1EF-668B9FF3CEC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51" name="Rounded Rectangle 107">
            <a:extLst>
              <a:ext uri="{FF2B5EF4-FFF2-40B4-BE49-F238E27FC236}">
                <a16:creationId xmlns:a16="http://schemas.microsoft.com/office/drawing/2014/main" id="{7533389A-507F-4B63-9080-611C825D858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52" name="Rounded Rectangle 108">
            <a:extLst>
              <a:ext uri="{FF2B5EF4-FFF2-40B4-BE49-F238E27FC236}">
                <a16:creationId xmlns:a16="http://schemas.microsoft.com/office/drawing/2014/main" id="{C3306A49-D3B4-4E48-8E38-42288553484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53" name="Rounded Rectangle 109">
            <a:extLst>
              <a:ext uri="{FF2B5EF4-FFF2-40B4-BE49-F238E27FC236}">
                <a16:creationId xmlns:a16="http://schemas.microsoft.com/office/drawing/2014/main" id="{EBBC33B2-E995-478A-846E-C5568E08A33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54" name="Rounded Rectangle 110">
            <a:extLst>
              <a:ext uri="{FF2B5EF4-FFF2-40B4-BE49-F238E27FC236}">
                <a16:creationId xmlns:a16="http://schemas.microsoft.com/office/drawing/2014/main" id="{9B94D7D7-5997-42D4-8EFF-F7209DF3625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55" name="Rounded Rectangle 111">
            <a:extLst>
              <a:ext uri="{FF2B5EF4-FFF2-40B4-BE49-F238E27FC236}">
                <a16:creationId xmlns:a16="http://schemas.microsoft.com/office/drawing/2014/main" id="{0BFF02CC-FCE2-4996-8FB8-E98CFE6319F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56" name="Rounded Rectangle 112">
            <a:extLst>
              <a:ext uri="{FF2B5EF4-FFF2-40B4-BE49-F238E27FC236}">
                <a16:creationId xmlns:a16="http://schemas.microsoft.com/office/drawing/2014/main" id="{3624AAD8-5E4C-4E41-8794-D78F232CDA7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57" name="Rounded Rectangle 113">
            <a:extLst>
              <a:ext uri="{FF2B5EF4-FFF2-40B4-BE49-F238E27FC236}">
                <a16:creationId xmlns:a16="http://schemas.microsoft.com/office/drawing/2014/main" id="{43A2BF72-7956-4ECA-BD04-67A255D30D5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58" name="Rounded Rectangle 114">
            <a:extLst>
              <a:ext uri="{FF2B5EF4-FFF2-40B4-BE49-F238E27FC236}">
                <a16:creationId xmlns:a16="http://schemas.microsoft.com/office/drawing/2014/main" id="{4E302CC5-1DB1-4C96-ADDB-9BB40730F0A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59" name="Rounded Rectangle 115">
            <a:extLst>
              <a:ext uri="{FF2B5EF4-FFF2-40B4-BE49-F238E27FC236}">
                <a16:creationId xmlns:a16="http://schemas.microsoft.com/office/drawing/2014/main" id="{39BE4F26-A17C-4FEF-995B-BF2ACBEAFD1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60" name="Rounded Rectangle 116">
            <a:extLst>
              <a:ext uri="{FF2B5EF4-FFF2-40B4-BE49-F238E27FC236}">
                <a16:creationId xmlns:a16="http://schemas.microsoft.com/office/drawing/2014/main" id="{0B8F4CB8-BAE9-4EB3-AA8B-EA5D243B56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61" name="Rounded Rectangle 117">
            <a:extLst>
              <a:ext uri="{FF2B5EF4-FFF2-40B4-BE49-F238E27FC236}">
                <a16:creationId xmlns:a16="http://schemas.microsoft.com/office/drawing/2014/main" id="{A1BDAE87-FE03-4296-830A-393FED7273E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62" name="Rounded Rectangle 118">
            <a:extLst>
              <a:ext uri="{FF2B5EF4-FFF2-40B4-BE49-F238E27FC236}">
                <a16:creationId xmlns:a16="http://schemas.microsoft.com/office/drawing/2014/main" id="{4A8256DA-816C-4ADB-B581-74D500AB86E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63" name="Rounded Rectangle 119">
            <a:extLst>
              <a:ext uri="{FF2B5EF4-FFF2-40B4-BE49-F238E27FC236}">
                <a16:creationId xmlns:a16="http://schemas.microsoft.com/office/drawing/2014/main" id="{FAAEF584-CDD4-4DD9-BE74-B9419FEE332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64" name="Rounded Rectangle 120">
            <a:extLst>
              <a:ext uri="{FF2B5EF4-FFF2-40B4-BE49-F238E27FC236}">
                <a16:creationId xmlns:a16="http://schemas.microsoft.com/office/drawing/2014/main" id="{5DFFCBC4-D4BB-456F-B3DB-A5B3EB17F6D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65" name="Rounded Rectangle 121">
            <a:extLst>
              <a:ext uri="{FF2B5EF4-FFF2-40B4-BE49-F238E27FC236}">
                <a16:creationId xmlns:a16="http://schemas.microsoft.com/office/drawing/2014/main" id="{5DA91731-56C5-4F57-B597-4EAF1A10094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66" name="Rounded Rectangle 122">
            <a:extLst>
              <a:ext uri="{FF2B5EF4-FFF2-40B4-BE49-F238E27FC236}">
                <a16:creationId xmlns:a16="http://schemas.microsoft.com/office/drawing/2014/main" id="{A210E784-EFEB-4115-B635-423C233993B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67" name="Rounded Rectangle 123">
            <a:extLst>
              <a:ext uri="{FF2B5EF4-FFF2-40B4-BE49-F238E27FC236}">
                <a16:creationId xmlns:a16="http://schemas.microsoft.com/office/drawing/2014/main" id="{AB0A286E-1DBC-4649-AB30-B3BE38D3ED8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68" name="Rounded Rectangle 124">
            <a:extLst>
              <a:ext uri="{FF2B5EF4-FFF2-40B4-BE49-F238E27FC236}">
                <a16:creationId xmlns:a16="http://schemas.microsoft.com/office/drawing/2014/main" id="{D860D6D8-043E-43C5-9BFA-795286DBA11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69" name="Rounded Rectangle 125">
            <a:extLst>
              <a:ext uri="{FF2B5EF4-FFF2-40B4-BE49-F238E27FC236}">
                <a16:creationId xmlns:a16="http://schemas.microsoft.com/office/drawing/2014/main" id="{911154C2-16EB-4C29-9249-CA0A9640295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70" name="Rounded Rectangle 126">
            <a:extLst>
              <a:ext uri="{FF2B5EF4-FFF2-40B4-BE49-F238E27FC236}">
                <a16:creationId xmlns:a16="http://schemas.microsoft.com/office/drawing/2014/main" id="{76F0F8BB-1796-48F9-BFEA-BE2DDED2D2E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71" name="Rounded Rectangle 127">
            <a:extLst>
              <a:ext uri="{FF2B5EF4-FFF2-40B4-BE49-F238E27FC236}">
                <a16:creationId xmlns:a16="http://schemas.microsoft.com/office/drawing/2014/main" id="{F4E8D9EA-FC5F-4129-9A1D-70171ADFBFB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72" name="Rounded Rectangle 128">
            <a:extLst>
              <a:ext uri="{FF2B5EF4-FFF2-40B4-BE49-F238E27FC236}">
                <a16:creationId xmlns:a16="http://schemas.microsoft.com/office/drawing/2014/main" id="{834D2F6D-2354-41B9-8B50-04082135D00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73" name="Rounded Rectangle 129">
            <a:extLst>
              <a:ext uri="{FF2B5EF4-FFF2-40B4-BE49-F238E27FC236}">
                <a16:creationId xmlns:a16="http://schemas.microsoft.com/office/drawing/2014/main" id="{B36305BB-0851-4E64-942C-6808C3A8CBA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74" name="Rounded Rectangle 130">
            <a:extLst>
              <a:ext uri="{FF2B5EF4-FFF2-40B4-BE49-F238E27FC236}">
                <a16:creationId xmlns:a16="http://schemas.microsoft.com/office/drawing/2014/main" id="{D766D1C9-6521-4ACE-A4F1-3254D5C0889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75" name="Rounded Rectangle 131">
            <a:extLst>
              <a:ext uri="{FF2B5EF4-FFF2-40B4-BE49-F238E27FC236}">
                <a16:creationId xmlns:a16="http://schemas.microsoft.com/office/drawing/2014/main" id="{1B11C1ED-C674-4966-9CB6-A15C7F501DA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76" name="Rounded Rectangle 132">
            <a:extLst>
              <a:ext uri="{FF2B5EF4-FFF2-40B4-BE49-F238E27FC236}">
                <a16:creationId xmlns:a16="http://schemas.microsoft.com/office/drawing/2014/main" id="{B951C18B-8635-4D1A-9310-4BD450824AA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77" name="Rounded Rectangle 133">
            <a:extLst>
              <a:ext uri="{FF2B5EF4-FFF2-40B4-BE49-F238E27FC236}">
                <a16:creationId xmlns:a16="http://schemas.microsoft.com/office/drawing/2014/main" id="{4371F0AC-4B5A-451B-A6FF-829BEB1E7B1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78" name="Rounded Rectangle 134">
            <a:extLst>
              <a:ext uri="{FF2B5EF4-FFF2-40B4-BE49-F238E27FC236}">
                <a16:creationId xmlns:a16="http://schemas.microsoft.com/office/drawing/2014/main" id="{20804E04-049C-4AE8-81AC-73E07958EED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79" name="Rounded Rectangle 135">
            <a:extLst>
              <a:ext uri="{FF2B5EF4-FFF2-40B4-BE49-F238E27FC236}">
                <a16:creationId xmlns:a16="http://schemas.microsoft.com/office/drawing/2014/main" id="{C4B54440-22E1-4B41-BA1B-412DE0157AE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80" name="Rounded Rectangle 136">
            <a:extLst>
              <a:ext uri="{FF2B5EF4-FFF2-40B4-BE49-F238E27FC236}">
                <a16:creationId xmlns:a16="http://schemas.microsoft.com/office/drawing/2014/main" id="{EDE47E96-5B36-41D0-BF86-0A51D1585B0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81" name="Rounded Rectangle 137">
            <a:extLst>
              <a:ext uri="{FF2B5EF4-FFF2-40B4-BE49-F238E27FC236}">
                <a16:creationId xmlns:a16="http://schemas.microsoft.com/office/drawing/2014/main" id="{02CF7FB7-A89F-449E-A5A5-04B028F9353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82" name="Rounded Rectangle 138">
            <a:extLst>
              <a:ext uri="{FF2B5EF4-FFF2-40B4-BE49-F238E27FC236}">
                <a16:creationId xmlns:a16="http://schemas.microsoft.com/office/drawing/2014/main" id="{F0CE5C99-CC85-4D16-8E7C-130A4567E71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83" name="Rounded Rectangle 139">
            <a:extLst>
              <a:ext uri="{FF2B5EF4-FFF2-40B4-BE49-F238E27FC236}">
                <a16:creationId xmlns:a16="http://schemas.microsoft.com/office/drawing/2014/main" id="{B498D950-D837-46F8-9489-423012F5E56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84" name="Rounded Rectangle 140">
            <a:extLst>
              <a:ext uri="{FF2B5EF4-FFF2-40B4-BE49-F238E27FC236}">
                <a16:creationId xmlns:a16="http://schemas.microsoft.com/office/drawing/2014/main" id="{4CA88598-416F-449C-9224-638EF0A3C57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85" name="Rounded Rectangle 141">
            <a:extLst>
              <a:ext uri="{FF2B5EF4-FFF2-40B4-BE49-F238E27FC236}">
                <a16:creationId xmlns:a16="http://schemas.microsoft.com/office/drawing/2014/main" id="{9ECC66CD-9C96-455B-B3DA-1A75B26391A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86" name="Rounded Rectangle 142">
            <a:extLst>
              <a:ext uri="{FF2B5EF4-FFF2-40B4-BE49-F238E27FC236}">
                <a16:creationId xmlns:a16="http://schemas.microsoft.com/office/drawing/2014/main" id="{6070404F-7C3A-45B5-A2D7-E18E9D889E3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87" name="Rounded Rectangle 143">
            <a:extLst>
              <a:ext uri="{FF2B5EF4-FFF2-40B4-BE49-F238E27FC236}">
                <a16:creationId xmlns:a16="http://schemas.microsoft.com/office/drawing/2014/main" id="{C22A3DD8-CEE7-4D32-97EC-F75E117A926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88" name="Rounded Rectangle 144">
            <a:extLst>
              <a:ext uri="{FF2B5EF4-FFF2-40B4-BE49-F238E27FC236}">
                <a16:creationId xmlns:a16="http://schemas.microsoft.com/office/drawing/2014/main" id="{232A15EF-0754-405B-9AE0-602F9B91BFA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89" name="Rounded Rectangle 145">
            <a:extLst>
              <a:ext uri="{FF2B5EF4-FFF2-40B4-BE49-F238E27FC236}">
                <a16:creationId xmlns:a16="http://schemas.microsoft.com/office/drawing/2014/main" id="{FEB2B22B-78BA-4FB3-80C9-E5F302F025B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90" name="Rounded Rectangle 146">
            <a:extLst>
              <a:ext uri="{FF2B5EF4-FFF2-40B4-BE49-F238E27FC236}">
                <a16:creationId xmlns:a16="http://schemas.microsoft.com/office/drawing/2014/main" id="{775B89EA-39E5-487F-BD5B-A5383C2B66E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91" name="Rounded Rectangle 147">
            <a:extLst>
              <a:ext uri="{FF2B5EF4-FFF2-40B4-BE49-F238E27FC236}">
                <a16:creationId xmlns:a16="http://schemas.microsoft.com/office/drawing/2014/main" id="{26EAC3CC-5FAA-49E8-B1B9-6D1DFC5D122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92" name="Rounded Rectangle 148">
            <a:extLst>
              <a:ext uri="{FF2B5EF4-FFF2-40B4-BE49-F238E27FC236}">
                <a16:creationId xmlns:a16="http://schemas.microsoft.com/office/drawing/2014/main" id="{8A108584-EC17-4CAE-978D-7EC44C1A80B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93" name="Rounded Rectangle 149">
            <a:extLst>
              <a:ext uri="{FF2B5EF4-FFF2-40B4-BE49-F238E27FC236}">
                <a16:creationId xmlns:a16="http://schemas.microsoft.com/office/drawing/2014/main" id="{A95A96D7-DD32-4DA2-9B55-5D8E0568E65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94" name="Rounded Rectangle 150">
            <a:extLst>
              <a:ext uri="{FF2B5EF4-FFF2-40B4-BE49-F238E27FC236}">
                <a16:creationId xmlns:a16="http://schemas.microsoft.com/office/drawing/2014/main" id="{20FB8ECD-80A1-44F2-AFB1-4EAEEAD3E90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95" name="Rounded Rectangle 151">
            <a:extLst>
              <a:ext uri="{FF2B5EF4-FFF2-40B4-BE49-F238E27FC236}">
                <a16:creationId xmlns:a16="http://schemas.microsoft.com/office/drawing/2014/main" id="{C96CC8AB-E428-4FA3-B682-2BD3487B97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96" name="Rounded Rectangle 152">
            <a:extLst>
              <a:ext uri="{FF2B5EF4-FFF2-40B4-BE49-F238E27FC236}">
                <a16:creationId xmlns:a16="http://schemas.microsoft.com/office/drawing/2014/main" id="{D29CFE62-55E7-4D23-A2ED-0E55DC09A1A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97" name="Rounded Rectangle 153">
            <a:extLst>
              <a:ext uri="{FF2B5EF4-FFF2-40B4-BE49-F238E27FC236}">
                <a16:creationId xmlns:a16="http://schemas.microsoft.com/office/drawing/2014/main" id="{0C8C8EE1-374D-4A2E-A7D2-C1ED6F00874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98" name="Rounded Rectangle 154">
            <a:extLst>
              <a:ext uri="{FF2B5EF4-FFF2-40B4-BE49-F238E27FC236}">
                <a16:creationId xmlns:a16="http://schemas.microsoft.com/office/drawing/2014/main" id="{3D6ACEB2-9D13-4C10-86E7-253A359B8F1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99" name="Rounded Rectangle 155">
            <a:extLst>
              <a:ext uri="{FF2B5EF4-FFF2-40B4-BE49-F238E27FC236}">
                <a16:creationId xmlns:a16="http://schemas.microsoft.com/office/drawing/2014/main" id="{3AF522CA-826F-4B65-B787-E601C94C957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100" name="Rounded Rectangle 156">
            <a:extLst>
              <a:ext uri="{FF2B5EF4-FFF2-40B4-BE49-F238E27FC236}">
                <a16:creationId xmlns:a16="http://schemas.microsoft.com/office/drawing/2014/main" id="{5783B73B-8A79-484B-A72F-7C2F326F460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101" name="Rounded Rectangle 157">
            <a:extLst>
              <a:ext uri="{FF2B5EF4-FFF2-40B4-BE49-F238E27FC236}">
                <a16:creationId xmlns:a16="http://schemas.microsoft.com/office/drawing/2014/main" id="{34EE7B5B-0401-46EC-9098-3A1A7880380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102" name="Rounded Rectangle 158">
            <a:extLst>
              <a:ext uri="{FF2B5EF4-FFF2-40B4-BE49-F238E27FC236}">
                <a16:creationId xmlns:a16="http://schemas.microsoft.com/office/drawing/2014/main" id="{DBE62B8E-D616-415F-9662-397E0A1697A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103" name="Rounded Rectangle 159">
            <a:extLst>
              <a:ext uri="{FF2B5EF4-FFF2-40B4-BE49-F238E27FC236}">
                <a16:creationId xmlns:a16="http://schemas.microsoft.com/office/drawing/2014/main" id="{EEC6A971-0884-4345-AB44-C7C67A6FD4E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104" name="Rounded Rectangle 160">
            <a:extLst>
              <a:ext uri="{FF2B5EF4-FFF2-40B4-BE49-F238E27FC236}">
                <a16:creationId xmlns:a16="http://schemas.microsoft.com/office/drawing/2014/main" id="{A1442CC8-C1BC-412B-B2D1-C6A5A45AC97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105" name="Rounded Rectangle 161">
            <a:extLst>
              <a:ext uri="{FF2B5EF4-FFF2-40B4-BE49-F238E27FC236}">
                <a16:creationId xmlns:a16="http://schemas.microsoft.com/office/drawing/2014/main" id="{43C5A240-0CA2-48C3-A6FA-E5E1DFF0935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106" name="Rounded Rectangle 162">
            <a:extLst>
              <a:ext uri="{FF2B5EF4-FFF2-40B4-BE49-F238E27FC236}">
                <a16:creationId xmlns:a16="http://schemas.microsoft.com/office/drawing/2014/main" id="{B40DE398-5C86-4AD7-B336-EED78F4841F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107" name="Rounded Rectangle 163">
            <a:extLst>
              <a:ext uri="{FF2B5EF4-FFF2-40B4-BE49-F238E27FC236}">
                <a16:creationId xmlns:a16="http://schemas.microsoft.com/office/drawing/2014/main" id="{D52AE24B-9667-4F24-A829-864D1147CE6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108" name="Rounded Rectangle 164">
            <a:extLst>
              <a:ext uri="{FF2B5EF4-FFF2-40B4-BE49-F238E27FC236}">
                <a16:creationId xmlns:a16="http://schemas.microsoft.com/office/drawing/2014/main" id="{3E2D54A1-47C7-49DF-817D-DF32B3AED4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109" name="Rounded Rectangle 165">
            <a:extLst>
              <a:ext uri="{FF2B5EF4-FFF2-40B4-BE49-F238E27FC236}">
                <a16:creationId xmlns:a16="http://schemas.microsoft.com/office/drawing/2014/main" id="{A2E30706-5FED-44D8-9595-B5DCAC4AD9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110" name="Rounded Rectangle 166">
            <a:extLst>
              <a:ext uri="{FF2B5EF4-FFF2-40B4-BE49-F238E27FC236}">
                <a16:creationId xmlns:a16="http://schemas.microsoft.com/office/drawing/2014/main" id="{79DBD280-F78F-4D3D-8CB7-92CF2B987D7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111" name="Rounded Rectangle 167">
            <a:extLst>
              <a:ext uri="{FF2B5EF4-FFF2-40B4-BE49-F238E27FC236}">
                <a16:creationId xmlns:a16="http://schemas.microsoft.com/office/drawing/2014/main" id="{0CA53F22-4DE9-4077-9814-3990B862394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112" name="Rounded Rectangle 168">
            <a:extLst>
              <a:ext uri="{FF2B5EF4-FFF2-40B4-BE49-F238E27FC236}">
                <a16:creationId xmlns:a16="http://schemas.microsoft.com/office/drawing/2014/main" id="{0611526F-EB82-4372-9BE5-732AD9095DC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113" name="Rounded Rectangle 169">
            <a:extLst>
              <a:ext uri="{FF2B5EF4-FFF2-40B4-BE49-F238E27FC236}">
                <a16:creationId xmlns:a16="http://schemas.microsoft.com/office/drawing/2014/main" id="{A614281D-8823-4BF3-9695-3AA25675AFC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114" name="Rounded Rectangle 170">
            <a:extLst>
              <a:ext uri="{FF2B5EF4-FFF2-40B4-BE49-F238E27FC236}">
                <a16:creationId xmlns:a16="http://schemas.microsoft.com/office/drawing/2014/main" id="{87B2FC38-BC8D-498E-91F9-EA84E60F93F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115" name="Rounded Rectangle 171">
            <a:extLst>
              <a:ext uri="{FF2B5EF4-FFF2-40B4-BE49-F238E27FC236}">
                <a16:creationId xmlns:a16="http://schemas.microsoft.com/office/drawing/2014/main" id="{5C9F589E-D609-4887-8235-E07DFF634AC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116" name="Rounded Rectangle 172">
            <a:extLst>
              <a:ext uri="{FF2B5EF4-FFF2-40B4-BE49-F238E27FC236}">
                <a16:creationId xmlns:a16="http://schemas.microsoft.com/office/drawing/2014/main" id="{E2571923-E3BA-4FB3-A942-56A790537C7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117" name="Rounded Rectangle 173">
            <a:extLst>
              <a:ext uri="{FF2B5EF4-FFF2-40B4-BE49-F238E27FC236}">
                <a16:creationId xmlns:a16="http://schemas.microsoft.com/office/drawing/2014/main" id="{559C02AC-3CB4-4593-BBD3-95EE583E7D2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118" name="Rounded Rectangle 174">
            <a:extLst>
              <a:ext uri="{FF2B5EF4-FFF2-40B4-BE49-F238E27FC236}">
                <a16:creationId xmlns:a16="http://schemas.microsoft.com/office/drawing/2014/main" id="{ACD48BD6-27E3-432B-9F28-C8FFBC3DDED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119" name="Rounded Rectangle 175">
            <a:extLst>
              <a:ext uri="{FF2B5EF4-FFF2-40B4-BE49-F238E27FC236}">
                <a16:creationId xmlns:a16="http://schemas.microsoft.com/office/drawing/2014/main" id="{02414A18-21B7-4170-855D-6B84A15EE0C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120" name="Rounded Rectangle 176">
            <a:extLst>
              <a:ext uri="{FF2B5EF4-FFF2-40B4-BE49-F238E27FC236}">
                <a16:creationId xmlns:a16="http://schemas.microsoft.com/office/drawing/2014/main" id="{804FBB30-5489-43C0-967E-8EDD7A62C10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121" name="Rounded Rectangle 177">
            <a:extLst>
              <a:ext uri="{FF2B5EF4-FFF2-40B4-BE49-F238E27FC236}">
                <a16:creationId xmlns:a16="http://schemas.microsoft.com/office/drawing/2014/main" id="{43FD62E4-94F6-41DB-B63C-EDF17B8BB49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122" name="Rounded Rectangle 178">
            <a:extLst>
              <a:ext uri="{FF2B5EF4-FFF2-40B4-BE49-F238E27FC236}">
                <a16:creationId xmlns:a16="http://schemas.microsoft.com/office/drawing/2014/main" id="{6296FEE3-836B-4028-BEFA-ABDCCA6EF9A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123" name="Rounded Rectangle 179">
            <a:extLst>
              <a:ext uri="{FF2B5EF4-FFF2-40B4-BE49-F238E27FC236}">
                <a16:creationId xmlns:a16="http://schemas.microsoft.com/office/drawing/2014/main" id="{86BAFDEA-2160-44DA-A674-91D4647BD16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124" name="Rounded Rectangle 180">
            <a:extLst>
              <a:ext uri="{FF2B5EF4-FFF2-40B4-BE49-F238E27FC236}">
                <a16:creationId xmlns:a16="http://schemas.microsoft.com/office/drawing/2014/main" id="{8B117355-968B-4228-851C-758CE6E07C4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125" name="Rounded Rectangle 181">
            <a:extLst>
              <a:ext uri="{FF2B5EF4-FFF2-40B4-BE49-F238E27FC236}">
                <a16:creationId xmlns:a16="http://schemas.microsoft.com/office/drawing/2014/main" id="{DFE2011B-B336-4F0F-823C-19D225564F5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126" name="Rounded Rectangle 182">
            <a:extLst>
              <a:ext uri="{FF2B5EF4-FFF2-40B4-BE49-F238E27FC236}">
                <a16:creationId xmlns:a16="http://schemas.microsoft.com/office/drawing/2014/main" id="{BF4A4E94-D734-42D2-993D-C53454DE4B8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127" name="Rounded Rectangle 183">
            <a:extLst>
              <a:ext uri="{FF2B5EF4-FFF2-40B4-BE49-F238E27FC236}">
                <a16:creationId xmlns:a16="http://schemas.microsoft.com/office/drawing/2014/main" id="{F752CEBA-C6EF-48CA-BE11-5057BBD05E0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128" name="Rounded Rectangle 184">
            <a:extLst>
              <a:ext uri="{FF2B5EF4-FFF2-40B4-BE49-F238E27FC236}">
                <a16:creationId xmlns:a16="http://schemas.microsoft.com/office/drawing/2014/main" id="{93ADB288-09A0-4AC2-AE6B-F4A5041C965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129" name="Rounded Rectangle 185">
            <a:extLst>
              <a:ext uri="{FF2B5EF4-FFF2-40B4-BE49-F238E27FC236}">
                <a16:creationId xmlns:a16="http://schemas.microsoft.com/office/drawing/2014/main" id="{FBFE619D-8B51-402C-9004-3B00105A449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130" name="Rounded Rectangle 186">
            <a:extLst>
              <a:ext uri="{FF2B5EF4-FFF2-40B4-BE49-F238E27FC236}">
                <a16:creationId xmlns:a16="http://schemas.microsoft.com/office/drawing/2014/main" id="{D7A0BF5E-62EA-4F1F-8EED-4337C98EE15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131" name="Rounded Rectangle 187">
            <a:extLst>
              <a:ext uri="{FF2B5EF4-FFF2-40B4-BE49-F238E27FC236}">
                <a16:creationId xmlns:a16="http://schemas.microsoft.com/office/drawing/2014/main" id="{2D2253D4-8FF5-41BE-9D06-8D0F7320FA5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132" name="Rounded Rectangle 188">
            <a:extLst>
              <a:ext uri="{FF2B5EF4-FFF2-40B4-BE49-F238E27FC236}">
                <a16:creationId xmlns:a16="http://schemas.microsoft.com/office/drawing/2014/main" id="{B0204BA5-864F-46A6-A166-BC4E657D526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133" name="Rounded Rectangle 189">
            <a:extLst>
              <a:ext uri="{FF2B5EF4-FFF2-40B4-BE49-F238E27FC236}">
                <a16:creationId xmlns:a16="http://schemas.microsoft.com/office/drawing/2014/main" id="{2F7C61AF-FE9C-44F6-A6BE-5288574BCCB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134" name="Rounded Rectangle 190">
            <a:extLst>
              <a:ext uri="{FF2B5EF4-FFF2-40B4-BE49-F238E27FC236}">
                <a16:creationId xmlns:a16="http://schemas.microsoft.com/office/drawing/2014/main" id="{332646C6-7938-4CFA-82E0-52D59547F4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135" name="Rounded Rectangle 191">
            <a:extLst>
              <a:ext uri="{FF2B5EF4-FFF2-40B4-BE49-F238E27FC236}">
                <a16:creationId xmlns:a16="http://schemas.microsoft.com/office/drawing/2014/main" id="{773EBB85-AC11-4A1A-BBA8-CA9D688DE43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136" name="Rounded Rectangle 192">
            <a:extLst>
              <a:ext uri="{FF2B5EF4-FFF2-40B4-BE49-F238E27FC236}">
                <a16:creationId xmlns:a16="http://schemas.microsoft.com/office/drawing/2014/main" id="{CC51DF09-96CF-4DC1-BBEF-5B32C8FB5BA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137" name="Rounded Rectangle 193">
            <a:extLst>
              <a:ext uri="{FF2B5EF4-FFF2-40B4-BE49-F238E27FC236}">
                <a16:creationId xmlns:a16="http://schemas.microsoft.com/office/drawing/2014/main" id="{4C86E584-04B6-4C77-AB5C-27A7B5B5C8F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138" name="Rounded Rectangle 194">
            <a:extLst>
              <a:ext uri="{FF2B5EF4-FFF2-40B4-BE49-F238E27FC236}">
                <a16:creationId xmlns:a16="http://schemas.microsoft.com/office/drawing/2014/main" id="{1B0F61AA-9AA6-48A1-8FC4-83D7CA86A18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139" name="Rounded Rectangle 195">
            <a:extLst>
              <a:ext uri="{FF2B5EF4-FFF2-40B4-BE49-F238E27FC236}">
                <a16:creationId xmlns:a16="http://schemas.microsoft.com/office/drawing/2014/main" id="{628B6B13-8EFB-4895-A255-101D993EF1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140" name="Rounded Rectangle 196">
            <a:extLst>
              <a:ext uri="{FF2B5EF4-FFF2-40B4-BE49-F238E27FC236}">
                <a16:creationId xmlns:a16="http://schemas.microsoft.com/office/drawing/2014/main" id="{FD476FBA-ABE0-46D1-9DA5-FC31D97B3C9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141" name="Rounded Rectangle 197">
            <a:extLst>
              <a:ext uri="{FF2B5EF4-FFF2-40B4-BE49-F238E27FC236}">
                <a16:creationId xmlns:a16="http://schemas.microsoft.com/office/drawing/2014/main" id="{233D7BC9-092C-44EE-A2CC-53FA66EA0BA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142" name="Rounded Rectangle 198">
            <a:extLst>
              <a:ext uri="{FF2B5EF4-FFF2-40B4-BE49-F238E27FC236}">
                <a16:creationId xmlns:a16="http://schemas.microsoft.com/office/drawing/2014/main" id="{6D4E7EF4-BFAE-4D20-953A-0BE219822AA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143" name="Rounded Rectangle 199">
            <a:extLst>
              <a:ext uri="{FF2B5EF4-FFF2-40B4-BE49-F238E27FC236}">
                <a16:creationId xmlns:a16="http://schemas.microsoft.com/office/drawing/2014/main" id="{6C06AEAD-8DBF-4AC1-8F0B-A47E1E93D90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144" name="Rounded Rectangle 200">
            <a:extLst>
              <a:ext uri="{FF2B5EF4-FFF2-40B4-BE49-F238E27FC236}">
                <a16:creationId xmlns:a16="http://schemas.microsoft.com/office/drawing/2014/main" id="{9DCD22D8-ED93-434B-A2D9-39CAB10E584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145" name="Rounded Rectangle 201">
            <a:extLst>
              <a:ext uri="{FF2B5EF4-FFF2-40B4-BE49-F238E27FC236}">
                <a16:creationId xmlns:a16="http://schemas.microsoft.com/office/drawing/2014/main" id="{7F50EBAF-075B-4569-88D7-E1B4C36F027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146" name="Rounded Rectangle 202">
            <a:extLst>
              <a:ext uri="{FF2B5EF4-FFF2-40B4-BE49-F238E27FC236}">
                <a16:creationId xmlns:a16="http://schemas.microsoft.com/office/drawing/2014/main" id="{53A8D762-DC1A-46D1-9DBF-F788F873EEA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147" name="Rounded Rectangle 203">
            <a:extLst>
              <a:ext uri="{FF2B5EF4-FFF2-40B4-BE49-F238E27FC236}">
                <a16:creationId xmlns:a16="http://schemas.microsoft.com/office/drawing/2014/main" id="{0106050E-C348-4177-A544-535286041E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148" name="Rounded Rectangle 204">
            <a:extLst>
              <a:ext uri="{FF2B5EF4-FFF2-40B4-BE49-F238E27FC236}">
                <a16:creationId xmlns:a16="http://schemas.microsoft.com/office/drawing/2014/main" id="{BA0F8F55-9871-4E38-B295-B9B036C686B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149" name="Rounded Rectangle 205">
            <a:extLst>
              <a:ext uri="{FF2B5EF4-FFF2-40B4-BE49-F238E27FC236}">
                <a16:creationId xmlns:a16="http://schemas.microsoft.com/office/drawing/2014/main" id="{DF90B043-C303-466B-BF3E-A1AE4604FF7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150" name="Rounded Rectangle 206">
            <a:extLst>
              <a:ext uri="{FF2B5EF4-FFF2-40B4-BE49-F238E27FC236}">
                <a16:creationId xmlns:a16="http://schemas.microsoft.com/office/drawing/2014/main" id="{4AE0723A-7985-4D05-84F4-AF3574116E0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151" name="Rounded Rectangle 207">
            <a:extLst>
              <a:ext uri="{FF2B5EF4-FFF2-40B4-BE49-F238E27FC236}">
                <a16:creationId xmlns:a16="http://schemas.microsoft.com/office/drawing/2014/main" id="{177DF162-AAD8-4343-AA76-598919457C3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152" name="Rounded Rectangle 208">
            <a:extLst>
              <a:ext uri="{FF2B5EF4-FFF2-40B4-BE49-F238E27FC236}">
                <a16:creationId xmlns:a16="http://schemas.microsoft.com/office/drawing/2014/main" id="{88202321-F170-4EE9-A027-DA86C1CEB09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153" name="Rounded Rectangle 209">
            <a:extLst>
              <a:ext uri="{FF2B5EF4-FFF2-40B4-BE49-F238E27FC236}">
                <a16:creationId xmlns:a16="http://schemas.microsoft.com/office/drawing/2014/main" id="{77A45D80-0EE0-4180-B3F1-1D3D1EAFB03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154" name="Rounded Rectangle 210">
            <a:extLst>
              <a:ext uri="{FF2B5EF4-FFF2-40B4-BE49-F238E27FC236}">
                <a16:creationId xmlns:a16="http://schemas.microsoft.com/office/drawing/2014/main" id="{B71AEBA4-51CB-4512-8830-34DA64C8CAE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155" name="Rounded Rectangle 211">
            <a:extLst>
              <a:ext uri="{FF2B5EF4-FFF2-40B4-BE49-F238E27FC236}">
                <a16:creationId xmlns:a16="http://schemas.microsoft.com/office/drawing/2014/main" id="{C26B25EA-362B-457F-B16A-E7F1F7B4299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156" name="Rounded Rectangle 212">
            <a:extLst>
              <a:ext uri="{FF2B5EF4-FFF2-40B4-BE49-F238E27FC236}">
                <a16:creationId xmlns:a16="http://schemas.microsoft.com/office/drawing/2014/main" id="{CCF69977-DF1C-4AAD-B487-D8C7F4F899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157" name="Rounded Rectangle 213">
            <a:extLst>
              <a:ext uri="{FF2B5EF4-FFF2-40B4-BE49-F238E27FC236}">
                <a16:creationId xmlns:a16="http://schemas.microsoft.com/office/drawing/2014/main" id="{E64C6BA3-8728-4E8A-8969-7368356340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158" name="Rounded Rectangle 214">
            <a:extLst>
              <a:ext uri="{FF2B5EF4-FFF2-40B4-BE49-F238E27FC236}">
                <a16:creationId xmlns:a16="http://schemas.microsoft.com/office/drawing/2014/main" id="{01AC1D28-8F39-4676-9BA2-097B9BDB961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159" name="Rounded Rectangle 215">
            <a:extLst>
              <a:ext uri="{FF2B5EF4-FFF2-40B4-BE49-F238E27FC236}">
                <a16:creationId xmlns:a16="http://schemas.microsoft.com/office/drawing/2014/main" id="{C1C0EDD5-E415-4FD5-A7CF-8009646DC1A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160" name="Rounded Rectangle 216">
            <a:extLst>
              <a:ext uri="{FF2B5EF4-FFF2-40B4-BE49-F238E27FC236}">
                <a16:creationId xmlns:a16="http://schemas.microsoft.com/office/drawing/2014/main" id="{B0E0157B-BF4C-4182-B52E-F709B65DD53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161" name="Rounded Rectangle 217">
            <a:extLst>
              <a:ext uri="{FF2B5EF4-FFF2-40B4-BE49-F238E27FC236}">
                <a16:creationId xmlns:a16="http://schemas.microsoft.com/office/drawing/2014/main" id="{D44A8987-2226-427E-AA48-384EF9568A8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162" name="Rounded Rectangle 218">
            <a:extLst>
              <a:ext uri="{FF2B5EF4-FFF2-40B4-BE49-F238E27FC236}">
                <a16:creationId xmlns:a16="http://schemas.microsoft.com/office/drawing/2014/main" id="{5371111F-9A5E-4A84-BD85-6A3E217B54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163" name="Rounded Rectangle 219">
            <a:extLst>
              <a:ext uri="{FF2B5EF4-FFF2-40B4-BE49-F238E27FC236}">
                <a16:creationId xmlns:a16="http://schemas.microsoft.com/office/drawing/2014/main" id="{F40F77EF-6AAD-47E3-B0E3-CE8AD791E73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164" name="Rounded Rectangle 220">
            <a:extLst>
              <a:ext uri="{FF2B5EF4-FFF2-40B4-BE49-F238E27FC236}">
                <a16:creationId xmlns:a16="http://schemas.microsoft.com/office/drawing/2014/main" id="{29DB6371-77DA-426C-B248-950ADFB6C02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165" name="Rounded Rectangle 221">
            <a:extLst>
              <a:ext uri="{FF2B5EF4-FFF2-40B4-BE49-F238E27FC236}">
                <a16:creationId xmlns:a16="http://schemas.microsoft.com/office/drawing/2014/main" id="{E1EA8D27-DDD1-426B-8122-753D489F557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166" name="Rounded Rectangle 222">
            <a:extLst>
              <a:ext uri="{FF2B5EF4-FFF2-40B4-BE49-F238E27FC236}">
                <a16:creationId xmlns:a16="http://schemas.microsoft.com/office/drawing/2014/main" id="{92B822D7-2BEA-4436-961B-D5134F3385E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167" name="Rounded Rectangle 223">
            <a:extLst>
              <a:ext uri="{FF2B5EF4-FFF2-40B4-BE49-F238E27FC236}">
                <a16:creationId xmlns:a16="http://schemas.microsoft.com/office/drawing/2014/main" id="{0F62A161-3131-4AFD-B91B-770BA92DC99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168" name="Rounded Rectangle 224">
            <a:extLst>
              <a:ext uri="{FF2B5EF4-FFF2-40B4-BE49-F238E27FC236}">
                <a16:creationId xmlns:a16="http://schemas.microsoft.com/office/drawing/2014/main" id="{0F4074C6-32C3-4DDF-B3B7-BA211D5CBB5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169" name="Rounded Rectangle 225">
            <a:extLst>
              <a:ext uri="{FF2B5EF4-FFF2-40B4-BE49-F238E27FC236}">
                <a16:creationId xmlns:a16="http://schemas.microsoft.com/office/drawing/2014/main" id="{A73EE0E5-DBD1-4E53-8AA5-1EE4D88A8F9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170" name="Rounded Rectangle 226">
            <a:extLst>
              <a:ext uri="{FF2B5EF4-FFF2-40B4-BE49-F238E27FC236}">
                <a16:creationId xmlns:a16="http://schemas.microsoft.com/office/drawing/2014/main" id="{3DAABD16-7F20-4548-B283-AF9FBCB790C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171" name="Rounded Rectangle 227">
            <a:extLst>
              <a:ext uri="{FF2B5EF4-FFF2-40B4-BE49-F238E27FC236}">
                <a16:creationId xmlns:a16="http://schemas.microsoft.com/office/drawing/2014/main" id="{1AA491DA-89F8-46DE-AB8B-176BC420299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172" name="Rounded Rectangle 228">
            <a:extLst>
              <a:ext uri="{FF2B5EF4-FFF2-40B4-BE49-F238E27FC236}">
                <a16:creationId xmlns:a16="http://schemas.microsoft.com/office/drawing/2014/main" id="{0F2DFAFB-6918-4BA6-B645-822766363E0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173" name="Rounded Rectangle 229">
            <a:extLst>
              <a:ext uri="{FF2B5EF4-FFF2-40B4-BE49-F238E27FC236}">
                <a16:creationId xmlns:a16="http://schemas.microsoft.com/office/drawing/2014/main" id="{229097E9-9F1D-4CA4-A4DE-FAE12267B85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174" name="Rounded Rectangle 230">
            <a:extLst>
              <a:ext uri="{FF2B5EF4-FFF2-40B4-BE49-F238E27FC236}">
                <a16:creationId xmlns:a16="http://schemas.microsoft.com/office/drawing/2014/main" id="{24DEF089-A213-4EA5-9D3F-FFA0D9423C4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175" name="Rounded Rectangle 231">
            <a:extLst>
              <a:ext uri="{FF2B5EF4-FFF2-40B4-BE49-F238E27FC236}">
                <a16:creationId xmlns:a16="http://schemas.microsoft.com/office/drawing/2014/main" id="{2C289C6B-EE84-4AF3-AC3D-483ED080F0A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176" name="Rounded Rectangle 232">
            <a:extLst>
              <a:ext uri="{FF2B5EF4-FFF2-40B4-BE49-F238E27FC236}">
                <a16:creationId xmlns:a16="http://schemas.microsoft.com/office/drawing/2014/main" id="{E1D05066-83AE-4FF9-B276-DBCD23CD084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177" name="Rounded Rectangle 233">
            <a:extLst>
              <a:ext uri="{FF2B5EF4-FFF2-40B4-BE49-F238E27FC236}">
                <a16:creationId xmlns:a16="http://schemas.microsoft.com/office/drawing/2014/main" id="{C352F6E4-A7E5-4723-ABF3-C923F008974E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178" name="Rounded Rectangle 234">
            <a:extLst>
              <a:ext uri="{FF2B5EF4-FFF2-40B4-BE49-F238E27FC236}">
                <a16:creationId xmlns:a16="http://schemas.microsoft.com/office/drawing/2014/main" id="{C2F1C342-A2D2-4C37-A05D-623D381F72E9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00:05</a:t>
            </a:r>
          </a:p>
        </p:txBody>
      </p:sp>
      <p:sp>
        <p:nvSpPr>
          <p:cNvPr id="179" name="Rounded Rectangle 235">
            <a:extLst>
              <a:ext uri="{FF2B5EF4-FFF2-40B4-BE49-F238E27FC236}">
                <a16:creationId xmlns:a16="http://schemas.microsoft.com/office/drawing/2014/main" id="{D08A05E3-BB22-4F76-8500-C75FA82D873C}"/>
              </a:ext>
            </a:extLst>
          </p:cNvPr>
          <p:cNvSpPr/>
          <p:nvPr/>
        </p:nvSpPr>
        <p:spPr>
          <a:xfrm>
            <a:off x="10120795" y="461749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00:04</a:t>
            </a:r>
          </a:p>
        </p:txBody>
      </p:sp>
      <p:sp>
        <p:nvSpPr>
          <p:cNvPr id="180" name="Rounded Rectangle 236">
            <a:extLst>
              <a:ext uri="{FF2B5EF4-FFF2-40B4-BE49-F238E27FC236}">
                <a16:creationId xmlns:a16="http://schemas.microsoft.com/office/drawing/2014/main" id="{A07831FC-3F9B-4C9A-9FE2-828EDD4A7337}"/>
              </a:ext>
            </a:extLst>
          </p:cNvPr>
          <p:cNvSpPr/>
          <p:nvPr/>
        </p:nvSpPr>
        <p:spPr>
          <a:xfrm>
            <a:off x="10135580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181" name="Rounded Rectangle 237">
            <a:extLst>
              <a:ext uri="{FF2B5EF4-FFF2-40B4-BE49-F238E27FC236}">
                <a16:creationId xmlns:a16="http://schemas.microsoft.com/office/drawing/2014/main" id="{A9B7F4B9-0FA5-48E4-8446-3EC0B12BE2D3}"/>
              </a:ext>
            </a:extLst>
          </p:cNvPr>
          <p:cNvSpPr/>
          <p:nvPr/>
        </p:nvSpPr>
        <p:spPr>
          <a:xfrm>
            <a:off x="10135580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00:02</a:t>
            </a:r>
          </a:p>
        </p:txBody>
      </p:sp>
      <p:sp>
        <p:nvSpPr>
          <p:cNvPr id="182" name="Rounded Rectangle 238">
            <a:extLst>
              <a:ext uri="{FF2B5EF4-FFF2-40B4-BE49-F238E27FC236}">
                <a16:creationId xmlns:a16="http://schemas.microsoft.com/office/drawing/2014/main" id="{BA9FE930-0C9A-464D-9746-5797BF096277}"/>
              </a:ext>
            </a:extLst>
          </p:cNvPr>
          <p:cNvSpPr/>
          <p:nvPr/>
        </p:nvSpPr>
        <p:spPr>
          <a:xfrm>
            <a:off x="10120795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00:01</a:t>
            </a:r>
          </a:p>
        </p:txBody>
      </p:sp>
      <p:sp>
        <p:nvSpPr>
          <p:cNvPr id="183" name="Rounded Rectangle 239">
            <a:extLst>
              <a:ext uri="{FF2B5EF4-FFF2-40B4-BE49-F238E27FC236}">
                <a16:creationId xmlns:a16="http://schemas.microsoft.com/office/drawing/2014/main" id="{4717D232-E98A-4F63-949C-55CD26905ED9}"/>
              </a:ext>
            </a:extLst>
          </p:cNvPr>
          <p:cNvSpPr/>
          <p:nvPr/>
        </p:nvSpPr>
        <p:spPr>
          <a:xfrm>
            <a:off x="9994900" y="375140"/>
            <a:ext cx="1752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9B1835C7-59A9-4263-98EA-D0609F5D5208}"/>
              </a:ext>
            </a:extLst>
          </p:cNvPr>
          <p:cNvSpPr/>
          <p:nvPr/>
        </p:nvSpPr>
        <p:spPr>
          <a:xfrm>
            <a:off x="10501795" y="1077605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  <p:pic>
        <p:nvPicPr>
          <p:cNvPr id="185" name="Picture 190" descr="QUANIMAT">
            <a:extLst>
              <a:ext uri="{FF2B5EF4-FFF2-40B4-BE49-F238E27FC236}">
                <a16:creationId xmlns:a16="http://schemas.microsoft.com/office/drawing/2014/main" id="{31814F45-F22F-424C-A054-52E9AC9E5F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5" y="1795070"/>
            <a:ext cx="2073605" cy="14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02EA6B13-D671-48F5-B1F1-E0F4B32EE855}"/>
              </a:ext>
            </a:extLst>
          </p:cNvPr>
          <p:cNvSpPr txBox="1"/>
          <p:nvPr/>
        </p:nvSpPr>
        <p:spPr>
          <a:xfrm>
            <a:off x="2362200" y="1795070"/>
            <a:ext cx="9652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 là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8479E6F6-703F-4907-A77D-855977797C39}"/>
              </a:ext>
            </a:extLst>
          </p:cNvPr>
          <p:cNvSpPr/>
          <p:nvPr/>
        </p:nvSpPr>
        <p:spPr>
          <a:xfrm>
            <a:off x="10490200" y="1077605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4765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6" grpId="0"/>
      <p:bldP spid="1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A2F3D6F0-60B7-4C9B-AAB3-B1E8EA0110E7}"/>
              </a:ext>
            </a:extLst>
          </p:cNvPr>
          <p:cNvSpPr txBox="1">
            <a:spLocks/>
          </p:cNvSpPr>
          <p:nvPr/>
        </p:nvSpPr>
        <p:spPr>
          <a:xfrm>
            <a:off x="139700" y="28938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axepto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6" name="Text Box 142">
            <a:extLst>
              <a:ext uri="{FF2B5EF4-FFF2-40B4-BE49-F238E27FC236}">
                <a16:creationId xmlns:a16="http://schemas.microsoft.com/office/drawing/2014/main" id="{9909903B-A92B-4F75-B1AF-7ACBB8B0B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2406650"/>
            <a:ext cx="807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7" name="Group 3">
            <a:extLst>
              <a:ext uri="{FF2B5EF4-FFF2-40B4-BE49-F238E27FC236}">
                <a16:creationId xmlns:a16="http://schemas.microsoft.com/office/drawing/2014/main" id="{2E516217-22BF-41A0-BC11-C20477E7426C}"/>
              </a:ext>
            </a:extLst>
          </p:cNvPr>
          <p:cNvGrpSpPr>
            <a:grpSpLocks/>
          </p:cNvGrpSpPr>
          <p:nvPr/>
        </p:nvGrpSpPr>
        <p:grpSpPr bwMode="auto">
          <a:xfrm>
            <a:off x="6122991" y="2548336"/>
            <a:ext cx="1481137" cy="1109663"/>
            <a:chOff x="2489" y="1232"/>
            <a:chExt cx="1902" cy="1902"/>
          </a:xfrm>
        </p:grpSpPr>
        <p:sp>
          <p:nvSpPr>
            <p:cNvPr id="98" name="Oval 4">
              <a:extLst>
                <a:ext uri="{FF2B5EF4-FFF2-40B4-BE49-F238E27FC236}">
                  <a16:creationId xmlns:a16="http://schemas.microsoft.com/office/drawing/2014/main" id="{0038F342-EAEC-4D5F-A37F-076A562CA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9" name="Oval 5">
              <a:extLst>
                <a:ext uri="{FF2B5EF4-FFF2-40B4-BE49-F238E27FC236}">
                  <a16:creationId xmlns:a16="http://schemas.microsoft.com/office/drawing/2014/main" id="{1AA8D494-BFB0-48D0-9E0E-E59035C4F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0" name="Group 6">
            <a:extLst>
              <a:ext uri="{FF2B5EF4-FFF2-40B4-BE49-F238E27FC236}">
                <a16:creationId xmlns:a16="http://schemas.microsoft.com/office/drawing/2014/main" id="{884E8514-8B97-498F-8A28-8A215C6FB213}"/>
              </a:ext>
            </a:extLst>
          </p:cNvPr>
          <p:cNvGrpSpPr>
            <a:grpSpLocks/>
          </p:cNvGrpSpPr>
          <p:nvPr/>
        </p:nvGrpSpPr>
        <p:grpSpPr bwMode="auto">
          <a:xfrm>
            <a:off x="7600950" y="2548336"/>
            <a:ext cx="1481138" cy="1109663"/>
            <a:chOff x="2489" y="1232"/>
            <a:chExt cx="1902" cy="1902"/>
          </a:xfrm>
        </p:grpSpPr>
        <p:sp>
          <p:nvSpPr>
            <p:cNvPr id="101" name="Oval 7">
              <a:extLst>
                <a:ext uri="{FF2B5EF4-FFF2-40B4-BE49-F238E27FC236}">
                  <a16:creationId xmlns:a16="http://schemas.microsoft.com/office/drawing/2014/main" id="{FF3F6EE4-4ED9-437F-8F0E-A9AA5A0BC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" name="Oval 8">
              <a:extLst>
                <a:ext uri="{FF2B5EF4-FFF2-40B4-BE49-F238E27FC236}">
                  <a16:creationId xmlns:a16="http://schemas.microsoft.com/office/drawing/2014/main" id="{5D814CE6-F582-4847-8F32-D90BA6F62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3" name="Oval 9">
            <a:extLst>
              <a:ext uri="{FF2B5EF4-FFF2-40B4-BE49-F238E27FC236}">
                <a16:creationId xmlns:a16="http://schemas.microsoft.com/office/drawing/2014/main" id="{87D66C08-CDAB-442C-8462-77E4138E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3111501"/>
            <a:ext cx="185738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4" name="Oval 10">
            <a:extLst>
              <a:ext uri="{FF2B5EF4-FFF2-40B4-BE49-F238E27FC236}">
                <a16:creationId xmlns:a16="http://schemas.microsoft.com/office/drawing/2014/main" id="{2EE73641-4274-456C-B18D-246A8389D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6" y="2962673"/>
            <a:ext cx="185737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05" name="Group 11">
            <a:extLst>
              <a:ext uri="{FF2B5EF4-FFF2-40B4-BE49-F238E27FC236}">
                <a16:creationId xmlns:a16="http://schemas.microsoft.com/office/drawing/2014/main" id="{E4F1339E-8940-4F26-BD31-1C48EC673405}"/>
              </a:ext>
            </a:extLst>
          </p:cNvPr>
          <p:cNvGrpSpPr>
            <a:grpSpLocks/>
          </p:cNvGrpSpPr>
          <p:nvPr/>
        </p:nvGrpSpPr>
        <p:grpSpPr bwMode="auto">
          <a:xfrm>
            <a:off x="6122991" y="3662761"/>
            <a:ext cx="1481137" cy="1110853"/>
            <a:chOff x="2489" y="1232"/>
            <a:chExt cx="1902" cy="1902"/>
          </a:xfrm>
        </p:grpSpPr>
        <p:sp>
          <p:nvSpPr>
            <p:cNvPr id="106" name="Oval 12">
              <a:extLst>
                <a:ext uri="{FF2B5EF4-FFF2-40B4-BE49-F238E27FC236}">
                  <a16:creationId xmlns:a16="http://schemas.microsoft.com/office/drawing/2014/main" id="{439235AA-6672-41B0-8632-913FDA1F6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" name="Oval 13">
              <a:extLst>
                <a:ext uri="{FF2B5EF4-FFF2-40B4-BE49-F238E27FC236}">
                  <a16:creationId xmlns:a16="http://schemas.microsoft.com/office/drawing/2014/main" id="{F4880C1A-65B7-424D-8359-BFC8AE578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8" name="Group 14">
            <a:extLst>
              <a:ext uri="{FF2B5EF4-FFF2-40B4-BE49-F238E27FC236}">
                <a16:creationId xmlns:a16="http://schemas.microsoft.com/office/drawing/2014/main" id="{34F2B7A3-20BC-4AB0-9969-0596E500FE0E}"/>
              </a:ext>
            </a:extLst>
          </p:cNvPr>
          <p:cNvGrpSpPr>
            <a:grpSpLocks/>
          </p:cNvGrpSpPr>
          <p:nvPr/>
        </p:nvGrpSpPr>
        <p:grpSpPr bwMode="auto">
          <a:xfrm>
            <a:off x="7600950" y="3662761"/>
            <a:ext cx="1481138" cy="1110853"/>
            <a:chOff x="2489" y="1232"/>
            <a:chExt cx="1902" cy="1902"/>
          </a:xfrm>
        </p:grpSpPr>
        <p:sp>
          <p:nvSpPr>
            <p:cNvPr id="109" name="Oval 15">
              <a:extLst>
                <a:ext uri="{FF2B5EF4-FFF2-40B4-BE49-F238E27FC236}">
                  <a16:creationId xmlns:a16="http://schemas.microsoft.com/office/drawing/2014/main" id="{ACE16E9C-D39E-452B-B387-395B733DE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10" name="Oval 16">
              <a:extLst>
                <a:ext uri="{FF2B5EF4-FFF2-40B4-BE49-F238E27FC236}">
                  <a16:creationId xmlns:a16="http://schemas.microsoft.com/office/drawing/2014/main" id="{8EF55F0A-E678-448E-BDD7-8FDCE0CFE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1" name="Oval 17">
            <a:extLst>
              <a:ext uri="{FF2B5EF4-FFF2-40B4-BE49-F238E27FC236}">
                <a16:creationId xmlns:a16="http://schemas.microsoft.com/office/drawing/2014/main" id="{4070C436-A955-47FC-8588-3A9E90BB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4225926"/>
            <a:ext cx="185738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2" name="Oval 18">
            <a:extLst>
              <a:ext uri="{FF2B5EF4-FFF2-40B4-BE49-F238E27FC236}">
                <a16:creationId xmlns:a16="http://schemas.microsoft.com/office/drawing/2014/main" id="{EC481750-010E-42A6-A12F-AD1B4C5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6" y="4075906"/>
            <a:ext cx="185737" cy="14049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" name="Oval 20">
            <a:extLst>
              <a:ext uri="{FF2B5EF4-FFF2-40B4-BE49-F238E27FC236}">
                <a16:creationId xmlns:a16="http://schemas.microsoft.com/office/drawing/2014/main" id="{E2D70AE9-DFD6-4C21-90FB-63A987E7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590132"/>
            <a:ext cx="185738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4" name="Oval 21">
            <a:extLst>
              <a:ext uri="{FF2B5EF4-FFF2-40B4-BE49-F238E27FC236}">
                <a16:creationId xmlns:a16="http://schemas.microsoft.com/office/drawing/2014/main" id="{A4BA5728-7E6B-401B-B15E-63E026BB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91" y="3590132"/>
            <a:ext cx="185737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5" name="Oval 22">
            <a:extLst>
              <a:ext uri="{FF2B5EF4-FFF2-40B4-BE49-F238E27FC236}">
                <a16:creationId xmlns:a16="http://schemas.microsoft.com/office/drawing/2014/main" id="{39B49F37-56ED-4A73-A644-B20B288F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3590132"/>
            <a:ext cx="184150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16" name="Object 23">
            <a:extLst>
              <a:ext uri="{FF2B5EF4-FFF2-40B4-BE49-F238E27FC236}">
                <a16:creationId xmlns:a16="http://schemas.microsoft.com/office/drawing/2014/main" id="{52CA3CDD-8541-4659-A398-FAC476371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100271"/>
              </p:ext>
            </p:extLst>
          </p:nvPr>
        </p:nvGraphicFramePr>
        <p:xfrm>
          <a:off x="6632575" y="2934098"/>
          <a:ext cx="450850" cy="3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492" imgH="177492" progId="Equation.DSMT4">
                  <p:embed/>
                </p:oleObj>
              </mc:Choice>
              <mc:Fallback>
                <p:oleObj name="Equation" r:id="rId2" imgW="177492" imgH="177492" progId="Equation.DSMT4">
                  <p:embed/>
                  <p:pic>
                    <p:nvPicPr>
                      <p:cNvPr id="4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575" y="2934098"/>
                        <a:ext cx="450850" cy="336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24">
            <a:extLst>
              <a:ext uri="{FF2B5EF4-FFF2-40B4-BE49-F238E27FC236}">
                <a16:creationId xmlns:a16="http://schemas.microsoft.com/office/drawing/2014/main" id="{E511F7F6-55CD-4714-90F7-27437461DB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00329"/>
              </p:ext>
            </p:extLst>
          </p:nvPr>
        </p:nvGraphicFramePr>
        <p:xfrm>
          <a:off x="8112125" y="2934098"/>
          <a:ext cx="452438" cy="3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492" imgH="177492" progId="Equation.DSMT4">
                  <p:embed/>
                </p:oleObj>
              </mc:Choice>
              <mc:Fallback>
                <p:oleObj name="Equation" r:id="rId4" imgW="177492" imgH="177492" progId="Equation.DSMT4">
                  <p:embed/>
                  <p:pic>
                    <p:nvPicPr>
                      <p:cNvPr id="4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25" y="2934098"/>
                        <a:ext cx="452438" cy="336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25">
            <a:extLst>
              <a:ext uri="{FF2B5EF4-FFF2-40B4-BE49-F238E27FC236}">
                <a16:creationId xmlns:a16="http://schemas.microsoft.com/office/drawing/2014/main" id="{D939AA2D-919F-4253-BC2D-1CA999ED58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989308"/>
              </p:ext>
            </p:extLst>
          </p:nvPr>
        </p:nvGraphicFramePr>
        <p:xfrm>
          <a:off x="6632575" y="4054477"/>
          <a:ext cx="450850" cy="3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492" imgH="177492" progId="Equation.DSMT4">
                  <p:embed/>
                </p:oleObj>
              </mc:Choice>
              <mc:Fallback>
                <p:oleObj name="Equation" r:id="rId5" imgW="177492" imgH="177492" progId="Equation.DSMT4">
                  <p:embed/>
                  <p:pic>
                    <p:nvPicPr>
                      <p:cNvPr id="43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575" y="4054477"/>
                        <a:ext cx="450850" cy="336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26">
            <a:extLst>
              <a:ext uri="{FF2B5EF4-FFF2-40B4-BE49-F238E27FC236}">
                <a16:creationId xmlns:a16="http://schemas.microsoft.com/office/drawing/2014/main" id="{0FD6A395-9DF8-4F6E-AD26-7E9903847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312797"/>
              </p:ext>
            </p:extLst>
          </p:nvPr>
        </p:nvGraphicFramePr>
        <p:xfrm>
          <a:off x="8159750" y="4066383"/>
          <a:ext cx="355600" cy="31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579" imgH="164957" progId="Equation.DSMT4">
                  <p:embed/>
                </p:oleObj>
              </mc:Choice>
              <mc:Fallback>
                <p:oleObj name="Equation" r:id="rId6" imgW="139579" imgH="164957" progId="Equation.DSMT4">
                  <p:embed/>
                  <p:pic>
                    <p:nvPicPr>
                      <p:cNvPr id="4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0" y="4066383"/>
                        <a:ext cx="355600" cy="313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Oval 27">
            <a:extLst>
              <a:ext uri="{FF2B5EF4-FFF2-40B4-BE49-F238E27FC236}">
                <a16:creationId xmlns:a16="http://schemas.microsoft.com/office/drawing/2014/main" id="{E1E6F882-9831-45D8-A15C-4FB78E0CD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2487612"/>
            <a:ext cx="184150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" name="Oval 28">
            <a:extLst>
              <a:ext uri="{FF2B5EF4-FFF2-40B4-BE49-F238E27FC236}">
                <a16:creationId xmlns:a16="http://schemas.microsoft.com/office/drawing/2014/main" id="{CF598EF0-8524-4272-A362-3F16703F0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2481661"/>
            <a:ext cx="185738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" name="Oval 29">
            <a:extLst>
              <a:ext uri="{FF2B5EF4-FFF2-40B4-BE49-F238E27FC236}">
                <a16:creationId xmlns:a16="http://schemas.microsoft.com/office/drawing/2014/main" id="{54F75638-7203-47FC-8E49-0172A38B3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3111501"/>
            <a:ext cx="185738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" name="Oval 30">
            <a:extLst>
              <a:ext uri="{FF2B5EF4-FFF2-40B4-BE49-F238E27FC236}">
                <a16:creationId xmlns:a16="http://schemas.microsoft.com/office/drawing/2014/main" id="{350E6C28-AAB1-48D7-A08D-A21534705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41" y="4225926"/>
            <a:ext cx="185737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24" name="Group 31">
            <a:extLst>
              <a:ext uri="{FF2B5EF4-FFF2-40B4-BE49-F238E27FC236}">
                <a16:creationId xmlns:a16="http://schemas.microsoft.com/office/drawing/2014/main" id="{A3884E08-D2B7-4C82-9BC9-D23EE3821DEF}"/>
              </a:ext>
            </a:extLst>
          </p:cNvPr>
          <p:cNvGrpSpPr>
            <a:grpSpLocks/>
          </p:cNvGrpSpPr>
          <p:nvPr/>
        </p:nvGrpSpPr>
        <p:grpSpPr bwMode="auto">
          <a:xfrm>
            <a:off x="9075741" y="2548336"/>
            <a:ext cx="1481137" cy="1109663"/>
            <a:chOff x="2489" y="1232"/>
            <a:chExt cx="1902" cy="1902"/>
          </a:xfrm>
        </p:grpSpPr>
        <p:sp>
          <p:nvSpPr>
            <p:cNvPr id="125" name="Oval 32">
              <a:extLst>
                <a:ext uri="{FF2B5EF4-FFF2-40B4-BE49-F238E27FC236}">
                  <a16:creationId xmlns:a16="http://schemas.microsoft.com/office/drawing/2014/main" id="{E73178CE-0DEA-4A35-A63A-EA671BE69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6" name="Oval 33">
              <a:extLst>
                <a:ext uri="{FF2B5EF4-FFF2-40B4-BE49-F238E27FC236}">
                  <a16:creationId xmlns:a16="http://schemas.microsoft.com/office/drawing/2014/main" id="{BD7B866E-9DDB-474C-952E-7ECF48363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27" name="Oval 38">
            <a:extLst>
              <a:ext uri="{FF2B5EF4-FFF2-40B4-BE49-F238E27FC236}">
                <a16:creationId xmlns:a16="http://schemas.microsoft.com/office/drawing/2014/main" id="{F765D032-A5BE-4501-9188-078AECCB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216" y="2962673"/>
            <a:ext cx="185737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28" name="Group 39">
            <a:extLst>
              <a:ext uri="{FF2B5EF4-FFF2-40B4-BE49-F238E27FC236}">
                <a16:creationId xmlns:a16="http://schemas.microsoft.com/office/drawing/2014/main" id="{7F4E8EB5-DC42-4695-9080-CB87E18A8FF1}"/>
              </a:ext>
            </a:extLst>
          </p:cNvPr>
          <p:cNvGrpSpPr>
            <a:grpSpLocks/>
          </p:cNvGrpSpPr>
          <p:nvPr/>
        </p:nvGrpSpPr>
        <p:grpSpPr bwMode="auto">
          <a:xfrm>
            <a:off x="9075741" y="3662761"/>
            <a:ext cx="1481137" cy="1110853"/>
            <a:chOff x="2489" y="1232"/>
            <a:chExt cx="1902" cy="1902"/>
          </a:xfrm>
        </p:grpSpPr>
        <p:sp>
          <p:nvSpPr>
            <p:cNvPr id="129" name="Oval 40">
              <a:extLst>
                <a:ext uri="{FF2B5EF4-FFF2-40B4-BE49-F238E27FC236}">
                  <a16:creationId xmlns:a16="http://schemas.microsoft.com/office/drawing/2014/main" id="{7CC61CE9-8B5F-48C1-9A47-0E312CED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0" name="Oval 41">
              <a:extLst>
                <a:ext uri="{FF2B5EF4-FFF2-40B4-BE49-F238E27FC236}">
                  <a16:creationId xmlns:a16="http://schemas.microsoft.com/office/drawing/2014/main" id="{24BEEB69-A6FD-4F89-999F-B5187F79A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31" name="Oval 46">
            <a:extLst>
              <a:ext uri="{FF2B5EF4-FFF2-40B4-BE49-F238E27FC236}">
                <a16:creationId xmlns:a16="http://schemas.microsoft.com/office/drawing/2014/main" id="{D6040A5A-9354-417F-BD29-BCE25238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216" y="4075906"/>
            <a:ext cx="185737" cy="14049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2" name="Oval 49">
            <a:extLst>
              <a:ext uri="{FF2B5EF4-FFF2-40B4-BE49-F238E27FC236}">
                <a16:creationId xmlns:a16="http://schemas.microsoft.com/office/drawing/2014/main" id="{BB5D7CC1-52BF-4E7C-92EC-710B2AB8D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5041" y="3590132"/>
            <a:ext cx="185737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3" name="Oval 50">
            <a:extLst>
              <a:ext uri="{FF2B5EF4-FFF2-40B4-BE49-F238E27FC236}">
                <a16:creationId xmlns:a16="http://schemas.microsoft.com/office/drawing/2014/main" id="{89FAF61C-8A16-491E-A516-B6E3CB598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3590132"/>
            <a:ext cx="184150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34" name="Object 51">
            <a:extLst>
              <a:ext uri="{FF2B5EF4-FFF2-40B4-BE49-F238E27FC236}">
                <a16:creationId xmlns:a16="http://schemas.microsoft.com/office/drawing/2014/main" id="{2E00E708-015A-4629-958B-0574DFD80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687009"/>
              </p:ext>
            </p:extLst>
          </p:nvPr>
        </p:nvGraphicFramePr>
        <p:xfrm>
          <a:off x="9585325" y="2934098"/>
          <a:ext cx="450850" cy="3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92" imgH="177492" progId="Equation.DSMT4">
                  <p:embed/>
                </p:oleObj>
              </mc:Choice>
              <mc:Fallback>
                <p:oleObj name="Equation" r:id="rId8" imgW="177492" imgH="177492" progId="Equation.DSMT4">
                  <p:embed/>
                  <p:pic>
                    <p:nvPicPr>
                      <p:cNvPr id="61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5325" y="2934098"/>
                        <a:ext cx="450850" cy="336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53">
            <a:extLst>
              <a:ext uri="{FF2B5EF4-FFF2-40B4-BE49-F238E27FC236}">
                <a16:creationId xmlns:a16="http://schemas.microsoft.com/office/drawing/2014/main" id="{270E7A1C-2018-49B7-974E-3B2A3FB5C2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954415"/>
              </p:ext>
            </p:extLst>
          </p:nvPr>
        </p:nvGraphicFramePr>
        <p:xfrm>
          <a:off x="9585325" y="4054477"/>
          <a:ext cx="450850" cy="3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492" imgH="177492" progId="Equation.DSMT4">
                  <p:embed/>
                </p:oleObj>
              </mc:Choice>
              <mc:Fallback>
                <p:oleObj name="Equation" r:id="rId9" imgW="177492" imgH="177492" progId="Equation.DSMT4">
                  <p:embed/>
                  <p:pic>
                    <p:nvPicPr>
                      <p:cNvPr id="63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5325" y="4054477"/>
                        <a:ext cx="450850" cy="336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Oval 55">
            <a:extLst>
              <a:ext uri="{FF2B5EF4-FFF2-40B4-BE49-F238E27FC236}">
                <a16:creationId xmlns:a16="http://schemas.microsoft.com/office/drawing/2014/main" id="{0E5B48E0-C782-46A9-9668-3CD21C7A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2487612"/>
            <a:ext cx="184150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7" name="Oval 59">
            <a:extLst>
              <a:ext uri="{FF2B5EF4-FFF2-40B4-BE49-F238E27FC236}">
                <a16:creationId xmlns:a16="http://schemas.microsoft.com/office/drawing/2014/main" id="{73EA7F33-E240-4FBF-9EF7-B8B176C7A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075" y="2962673"/>
            <a:ext cx="185738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8" name="Oval 60">
            <a:extLst>
              <a:ext uri="{FF2B5EF4-FFF2-40B4-BE49-F238E27FC236}">
                <a16:creationId xmlns:a16="http://schemas.microsoft.com/office/drawing/2014/main" id="{398BE43B-DB3E-44F3-AD3B-0750B9056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6" y="4075906"/>
            <a:ext cx="185737" cy="14049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9" name="Oval 61">
            <a:extLst>
              <a:ext uri="{FF2B5EF4-FFF2-40B4-BE49-F238E27FC236}">
                <a16:creationId xmlns:a16="http://schemas.microsoft.com/office/drawing/2014/main" id="{0B572861-B248-4400-BD68-AE9CF3BAD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0" y="3111501"/>
            <a:ext cx="185738" cy="13811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" name="Oval 62">
            <a:extLst>
              <a:ext uri="{FF2B5EF4-FFF2-40B4-BE49-F238E27FC236}">
                <a16:creationId xmlns:a16="http://schemas.microsoft.com/office/drawing/2014/main" id="{E9AED3BC-109B-4ECB-BC46-8B9CDF15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91" y="4225926"/>
            <a:ext cx="185737" cy="139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41" name="Group 63">
            <a:extLst>
              <a:ext uri="{FF2B5EF4-FFF2-40B4-BE49-F238E27FC236}">
                <a16:creationId xmlns:a16="http://schemas.microsoft.com/office/drawing/2014/main" id="{E8ED88A3-07E8-4728-B0E9-F0FD271606B1}"/>
              </a:ext>
            </a:extLst>
          </p:cNvPr>
          <p:cNvGrpSpPr>
            <a:grpSpLocks/>
          </p:cNvGrpSpPr>
          <p:nvPr/>
        </p:nvGrpSpPr>
        <p:grpSpPr bwMode="auto">
          <a:xfrm>
            <a:off x="6122991" y="4774804"/>
            <a:ext cx="1481137" cy="1109663"/>
            <a:chOff x="2489" y="1232"/>
            <a:chExt cx="1902" cy="1902"/>
          </a:xfrm>
        </p:grpSpPr>
        <p:sp>
          <p:nvSpPr>
            <p:cNvPr id="142" name="Oval 64">
              <a:extLst>
                <a:ext uri="{FF2B5EF4-FFF2-40B4-BE49-F238E27FC236}">
                  <a16:creationId xmlns:a16="http://schemas.microsoft.com/office/drawing/2014/main" id="{DEE91D04-52A2-46E5-9B44-44D1169C4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" name="Oval 65">
              <a:extLst>
                <a:ext uri="{FF2B5EF4-FFF2-40B4-BE49-F238E27FC236}">
                  <a16:creationId xmlns:a16="http://schemas.microsoft.com/office/drawing/2014/main" id="{B2A9AD35-26B8-4222-9CAC-DB02A89A7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44" name="Group 66">
            <a:extLst>
              <a:ext uri="{FF2B5EF4-FFF2-40B4-BE49-F238E27FC236}">
                <a16:creationId xmlns:a16="http://schemas.microsoft.com/office/drawing/2014/main" id="{5A9007AA-E62B-47F3-8387-9B7F204E95CC}"/>
              </a:ext>
            </a:extLst>
          </p:cNvPr>
          <p:cNvGrpSpPr>
            <a:grpSpLocks/>
          </p:cNvGrpSpPr>
          <p:nvPr/>
        </p:nvGrpSpPr>
        <p:grpSpPr bwMode="auto">
          <a:xfrm>
            <a:off x="7600950" y="4774804"/>
            <a:ext cx="1481138" cy="1109663"/>
            <a:chOff x="2489" y="1232"/>
            <a:chExt cx="1902" cy="1902"/>
          </a:xfrm>
        </p:grpSpPr>
        <p:sp>
          <p:nvSpPr>
            <p:cNvPr id="145" name="Oval 67">
              <a:extLst>
                <a:ext uri="{FF2B5EF4-FFF2-40B4-BE49-F238E27FC236}">
                  <a16:creationId xmlns:a16="http://schemas.microsoft.com/office/drawing/2014/main" id="{83356D7E-62E8-41BA-86BF-321099061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6" name="Oval 68">
              <a:extLst>
                <a:ext uri="{FF2B5EF4-FFF2-40B4-BE49-F238E27FC236}">
                  <a16:creationId xmlns:a16="http://schemas.microsoft.com/office/drawing/2014/main" id="{F0DBCE98-25C1-4745-BE48-FFB615563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47" name="Oval 69">
            <a:extLst>
              <a:ext uri="{FF2B5EF4-FFF2-40B4-BE49-F238E27FC236}">
                <a16:creationId xmlns:a16="http://schemas.microsoft.com/office/drawing/2014/main" id="{B0E86BB5-B18C-4585-B3DF-DFFE8FCE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5336780"/>
            <a:ext cx="185738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8" name="Oval 70">
            <a:extLst>
              <a:ext uri="{FF2B5EF4-FFF2-40B4-BE49-F238E27FC236}">
                <a16:creationId xmlns:a16="http://schemas.microsoft.com/office/drawing/2014/main" id="{0AE90794-C12C-4C07-8B0B-6A3189E61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6" y="5187951"/>
            <a:ext cx="185737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9" name="Oval 71">
            <a:extLst>
              <a:ext uri="{FF2B5EF4-FFF2-40B4-BE49-F238E27FC236}">
                <a16:creationId xmlns:a16="http://schemas.microsoft.com/office/drawing/2014/main" id="{638A0F2C-5E74-4EE0-ABEF-72A33E0E4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1841" y="4700986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0" name="Oval 73">
            <a:extLst>
              <a:ext uri="{FF2B5EF4-FFF2-40B4-BE49-F238E27FC236}">
                <a16:creationId xmlns:a16="http://schemas.microsoft.com/office/drawing/2014/main" id="{52F18D10-D5B9-45A3-A4E8-1BA0BE1B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91" y="4700986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" name="Oval 74">
            <a:extLst>
              <a:ext uri="{FF2B5EF4-FFF2-40B4-BE49-F238E27FC236}">
                <a16:creationId xmlns:a16="http://schemas.microsoft.com/office/drawing/2014/main" id="{3A257B9F-11C8-46AB-8FF0-5A526B881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4700986"/>
            <a:ext cx="184150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52" name="Object 75">
            <a:extLst>
              <a:ext uri="{FF2B5EF4-FFF2-40B4-BE49-F238E27FC236}">
                <a16:creationId xmlns:a16="http://schemas.microsoft.com/office/drawing/2014/main" id="{B8147C9A-8CC4-48E4-9319-B99469CE9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358499"/>
              </p:ext>
            </p:extLst>
          </p:nvPr>
        </p:nvGraphicFramePr>
        <p:xfrm>
          <a:off x="6632575" y="5165328"/>
          <a:ext cx="4508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92" imgH="177492" progId="Equation.DSMT4">
                  <p:embed/>
                </p:oleObj>
              </mc:Choice>
              <mc:Fallback>
                <p:oleObj name="Equation" r:id="rId10" imgW="177492" imgH="177492" progId="Equation.DSMT4">
                  <p:embed/>
                  <p:pic>
                    <p:nvPicPr>
                      <p:cNvPr id="81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575" y="5165328"/>
                        <a:ext cx="4508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76">
            <a:extLst>
              <a:ext uri="{FF2B5EF4-FFF2-40B4-BE49-F238E27FC236}">
                <a16:creationId xmlns:a16="http://schemas.microsoft.com/office/drawing/2014/main" id="{5B776DB6-14F0-434D-A786-86BFE09D48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406200"/>
              </p:ext>
            </p:extLst>
          </p:nvPr>
        </p:nvGraphicFramePr>
        <p:xfrm>
          <a:off x="8112125" y="5165328"/>
          <a:ext cx="45243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492" imgH="177492" progId="Equation.DSMT4">
                  <p:embed/>
                </p:oleObj>
              </mc:Choice>
              <mc:Fallback>
                <p:oleObj name="Equation" r:id="rId11" imgW="177492" imgH="177492" progId="Equation.DSMT4">
                  <p:embed/>
                  <p:pic>
                    <p:nvPicPr>
                      <p:cNvPr id="82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25" y="5165328"/>
                        <a:ext cx="452438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Oval 77">
            <a:extLst>
              <a:ext uri="{FF2B5EF4-FFF2-40B4-BE49-F238E27FC236}">
                <a16:creationId xmlns:a16="http://schemas.microsoft.com/office/drawing/2014/main" id="{B2BCBDAF-2070-4F95-A379-8EBBC76E3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41" y="5336780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55" name="Group 78">
            <a:extLst>
              <a:ext uri="{FF2B5EF4-FFF2-40B4-BE49-F238E27FC236}">
                <a16:creationId xmlns:a16="http://schemas.microsoft.com/office/drawing/2014/main" id="{ABEA589C-F9A4-41B3-B632-3EF114D27A6A}"/>
              </a:ext>
            </a:extLst>
          </p:cNvPr>
          <p:cNvGrpSpPr>
            <a:grpSpLocks/>
          </p:cNvGrpSpPr>
          <p:nvPr/>
        </p:nvGrpSpPr>
        <p:grpSpPr bwMode="auto">
          <a:xfrm>
            <a:off x="9075741" y="4774804"/>
            <a:ext cx="1481137" cy="1109663"/>
            <a:chOff x="2489" y="1232"/>
            <a:chExt cx="1902" cy="1902"/>
          </a:xfrm>
        </p:grpSpPr>
        <p:sp>
          <p:nvSpPr>
            <p:cNvPr id="156" name="Oval 79">
              <a:extLst>
                <a:ext uri="{FF2B5EF4-FFF2-40B4-BE49-F238E27FC236}">
                  <a16:creationId xmlns:a16="http://schemas.microsoft.com/office/drawing/2014/main" id="{124B739E-DD28-41FC-99EC-028A43C70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735"/>
              <a:ext cx="896" cy="896"/>
            </a:xfrm>
            <a:prstGeom prst="ellipse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470018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7" name="Oval 80">
              <a:extLst>
                <a:ext uri="{FF2B5EF4-FFF2-40B4-BE49-F238E27FC236}">
                  <a16:creationId xmlns:a16="http://schemas.microsoft.com/office/drawing/2014/main" id="{E8063D43-E513-42E5-A23A-D409EFE42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232"/>
              <a:ext cx="1902" cy="190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90033"/>
                      </a:gs>
                      <a:gs pos="100000">
                        <a:srgbClr val="470018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58" name="Oval 84">
            <a:extLst>
              <a:ext uri="{FF2B5EF4-FFF2-40B4-BE49-F238E27FC236}">
                <a16:creationId xmlns:a16="http://schemas.microsoft.com/office/drawing/2014/main" id="{3D20F6CC-CA11-4E18-8B44-4354B45D2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5336780"/>
            <a:ext cx="185738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9" name="Oval 88">
            <a:extLst>
              <a:ext uri="{FF2B5EF4-FFF2-40B4-BE49-F238E27FC236}">
                <a16:creationId xmlns:a16="http://schemas.microsoft.com/office/drawing/2014/main" id="{DAAAB61E-9957-4F7B-96CD-BDAABA241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5041" y="4700986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0" name="Oval 89">
            <a:extLst>
              <a:ext uri="{FF2B5EF4-FFF2-40B4-BE49-F238E27FC236}">
                <a16:creationId xmlns:a16="http://schemas.microsoft.com/office/drawing/2014/main" id="{E64AC9BE-2DCD-414C-A565-12DE7CC02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4700986"/>
            <a:ext cx="184150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61" name="Object 90">
            <a:extLst>
              <a:ext uri="{FF2B5EF4-FFF2-40B4-BE49-F238E27FC236}">
                <a16:creationId xmlns:a16="http://schemas.microsoft.com/office/drawing/2014/main" id="{1CD5B3FD-336C-4CEF-8C5C-2642048F5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406237"/>
              </p:ext>
            </p:extLst>
          </p:nvPr>
        </p:nvGraphicFramePr>
        <p:xfrm>
          <a:off x="9585325" y="5165328"/>
          <a:ext cx="4508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92" imgH="177492" progId="Equation.3">
                  <p:embed/>
                </p:oleObj>
              </mc:Choice>
              <mc:Fallback>
                <p:oleObj name="Equation" r:id="rId12" imgW="177492" imgH="177492" progId="Equation.3">
                  <p:embed/>
                  <p:pic>
                    <p:nvPicPr>
                      <p:cNvPr id="92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5325" y="5165328"/>
                        <a:ext cx="4508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808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Oval 93">
            <a:extLst>
              <a:ext uri="{FF2B5EF4-FFF2-40B4-BE49-F238E27FC236}">
                <a16:creationId xmlns:a16="http://schemas.microsoft.com/office/drawing/2014/main" id="{E89F9CFD-B040-4607-9B9E-BBC8540A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6" y="5187951"/>
            <a:ext cx="185737" cy="139304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3" name="Oval 94">
            <a:extLst>
              <a:ext uri="{FF2B5EF4-FFF2-40B4-BE49-F238E27FC236}">
                <a16:creationId xmlns:a16="http://schemas.microsoft.com/office/drawing/2014/main" id="{C2720BAF-2886-4E84-BFB7-15A4D11AD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91" y="5336780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4" name="Oval 95">
            <a:extLst>
              <a:ext uri="{FF2B5EF4-FFF2-40B4-BE49-F238E27FC236}">
                <a16:creationId xmlns:a16="http://schemas.microsoft.com/office/drawing/2014/main" id="{A2017E85-C963-49E8-BE19-B7B948BC0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1841" y="5810649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5" name="Oval 96">
            <a:extLst>
              <a:ext uri="{FF2B5EF4-FFF2-40B4-BE49-F238E27FC236}">
                <a16:creationId xmlns:a16="http://schemas.microsoft.com/office/drawing/2014/main" id="{EC435E6C-6D45-4F13-B07E-754F8D14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91" y="5810649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6" name="Oval 98">
            <a:extLst>
              <a:ext uri="{FF2B5EF4-FFF2-40B4-BE49-F238E27FC236}">
                <a16:creationId xmlns:a16="http://schemas.microsoft.com/office/drawing/2014/main" id="{15CE072C-EFE3-4EC4-BCDB-3F91719D6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5041" y="5810649"/>
            <a:ext cx="185737" cy="139303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7" name="Oval 65">
            <a:extLst>
              <a:ext uri="{FF2B5EF4-FFF2-40B4-BE49-F238E27FC236}">
                <a16:creationId xmlns:a16="http://schemas.microsoft.com/office/drawing/2014/main" id="{9AB6030F-7A84-497C-83B5-12767ABB4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900" y="3598467"/>
            <a:ext cx="215900" cy="1512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633B902-214B-4760-B1DD-A8F8DBF6FF69}"/>
              </a:ext>
            </a:extLst>
          </p:cNvPr>
          <p:cNvSpPr/>
          <p:nvPr/>
        </p:nvSpPr>
        <p:spPr>
          <a:xfrm>
            <a:off x="339252" y="1123949"/>
            <a:ext cx="5030184" cy="563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Bo (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silic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lỗ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tạp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axepto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axepto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p,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lỗ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DD394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DD3947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2" name="Oval 18">
            <a:extLst>
              <a:ext uri="{FF2B5EF4-FFF2-40B4-BE49-F238E27FC236}">
                <a16:creationId xmlns:a16="http://schemas.microsoft.com/office/drawing/2014/main" id="{D39FED59-2DD9-4F0C-BAE5-01C0E32A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4" y="4668628"/>
            <a:ext cx="185737" cy="14049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4" name="Text Box 149">
            <a:extLst>
              <a:ext uri="{FF2B5EF4-FFF2-40B4-BE49-F238E27FC236}">
                <a16:creationId xmlns:a16="http://schemas.microsoft.com/office/drawing/2014/main" id="{2CB8BAFF-A166-4191-B314-739E27A3D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375" y="2095355"/>
            <a:ext cx="1350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 err="1">
                <a:solidFill>
                  <a:srgbClr val="000000"/>
                </a:solidFill>
                <a:cs typeface="Arial" charset="0"/>
              </a:rPr>
              <a:t>Lỗ</a:t>
            </a:r>
            <a:r>
              <a:rPr lang="en-US" sz="2000" kern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kern="1200" dirty="0" err="1">
                <a:solidFill>
                  <a:srgbClr val="000000"/>
                </a:solidFill>
                <a:cs typeface="Arial" charset="0"/>
              </a:rPr>
              <a:t>trống</a:t>
            </a:r>
            <a:endParaRPr lang="en-US" sz="2000" kern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" name="Line 150">
            <a:extLst>
              <a:ext uri="{FF2B5EF4-FFF2-40B4-BE49-F238E27FC236}">
                <a16:creationId xmlns:a16="http://schemas.microsoft.com/office/drawing/2014/main" id="{BB6CBBE1-3079-44A8-AA30-8ABFD1A2B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5041" y="2643983"/>
            <a:ext cx="1685923" cy="7976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533 L -0.13477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67" grpId="0" animBg="1"/>
      <p:bldP spid="1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CCCE827C-F1F3-41F6-93D8-5397B576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4529138"/>
            <a:ext cx="3249612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8EBD64-72E2-4E11-9E9B-955F7AA1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824288"/>
            <a:ext cx="3513138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76BC256-6934-436B-80CE-523B08AE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3155950"/>
            <a:ext cx="5273675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2F7ACA60-6929-4C4E-9D81-CC2C5731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70" y="2720975"/>
            <a:ext cx="2722562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1601462-53D2-4F66-B960-429A1528C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838450"/>
            <a:ext cx="6010275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B1149BF-2D0C-45C4-9373-72B9D8F3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798638"/>
            <a:ext cx="2543175" cy="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3BAFD-6D00-413C-AEE3-86660EF5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131888"/>
            <a:ext cx="2598737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2D5D681-2EE2-4A6F-82A3-6069644A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728788"/>
            <a:ext cx="5095875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C1073E2-5E4B-4078-949C-11B0A096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768600"/>
            <a:ext cx="20780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129C8-59FE-4A6E-8739-DFF769D8E623}"/>
              </a:ext>
            </a:extLst>
          </p:cNvPr>
          <p:cNvSpPr txBox="1"/>
          <p:nvPr/>
        </p:nvSpPr>
        <p:spPr>
          <a:xfrm>
            <a:off x="3713480" y="1826055"/>
            <a:ext cx="6893560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Silic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(Si)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B848FB1E-1F2D-42E0-98D0-50DB0BE8AB4F}"/>
              </a:ext>
            </a:extLst>
          </p:cNvPr>
          <p:cNvSpPr txBox="1">
            <a:spLocks/>
          </p:cNvSpPr>
          <p:nvPr/>
        </p:nvSpPr>
        <p:spPr>
          <a:xfrm>
            <a:off x="2463800" y="79738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4500" b="1" dirty="0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4500" b="1" dirty="0">
              <a:solidFill>
                <a:srgbClr val="0000FF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054ECA-09F7-4EF1-8244-6F552B68F677}"/>
              </a:ext>
            </a:extLst>
          </p:cNvPr>
          <p:cNvSpPr txBox="1"/>
          <p:nvPr/>
        </p:nvSpPr>
        <p:spPr>
          <a:xfrm>
            <a:off x="1498600" y="1790440"/>
            <a:ext cx="9789160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118E1158-9D8B-49B3-9636-558F3598577A}"/>
              </a:ext>
            </a:extLst>
          </p:cNvPr>
          <p:cNvSpPr txBox="1">
            <a:spLocks/>
          </p:cNvSpPr>
          <p:nvPr/>
        </p:nvSpPr>
        <p:spPr>
          <a:xfrm>
            <a:off x="2463800" y="79738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4500" b="1" dirty="0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4500" b="1" dirty="0">
              <a:solidFill>
                <a:srgbClr val="0000FF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211328-747E-4720-83A1-CFAF3358E966}"/>
              </a:ext>
            </a:extLst>
          </p:cNvPr>
          <p:cNvSpPr txBox="1"/>
          <p:nvPr/>
        </p:nvSpPr>
        <p:spPr>
          <a:xfrm>
            <a:off x="641350" y="1693076"/>
            <a:ext cx="10909300" cy="347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vi-VN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nhiệt độ tăng thì điện trở của chất bán dẫn tinh khiết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94055" indent="-514350" algn="just">
              <a:lnSpc>
                <a:spcPct val="150000"/>
              </a:lnSpc>
              <a:buAutoNum type="alphaUcPeriod"/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	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tabLst>
                <a:tab pos="179705" algn="l"/>
                <a:tab pos="3420110" algn="l"/>
                <a:tab pos="5039995" algn="l"/>
              </a:tabLst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giảm.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không đổi.		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có khi tăng có khi giảm.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2DF7A9C8-94CB-46BC-8F2C-08E8B3D36EF2}"/>
              </a:ext>
            </a:extLst>
          </p:cNvPr>
          <p:cNvSpPr txBox="1">
            <a:spLocks/>
          </p:cNvSpPr>
          <p:nvPr/>
        </p:nvSpPr>
        <p:spPr>
          <a:xfrm>
            <a:off x="2463800" y="38082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4500" b="1" dirty="0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4500" b="1" dirty="0">
              <a:solidFill>
                <a:srgbClr val="0000FF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F0344-564F-4A9D-841F-CDB6E5F2D5E0}"/>
              </a:ext>
            </a:extLst>
          </p:cNvPr>
          <p:cNvSpPr txBox="1"/>
          <p:nvPr/>
        </p:nvSpPr>
        <p:spPr>
          <a:xfrm>
            <a:off x="723900" y="1696672"/>
            <a:ext cx="11112500" cy="4515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 biểu nào sau đây là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nói về chất bán dẫn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spcAft>
                <a:spcPts val="10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Trong bán dẫn tinh khiết các hạt tải điện cơ bản là các êlectron và các lỗ trống.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spcAft>
                <a:spcPts val="10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Trong bán dẫn loại p hạt tải điện cơ bản là lỗ trống.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spcAft>
                <a:spcPts val="10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Trong bán dẫn loại n hạt tải điện cơ bản là êlectron.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9705" algn="just">
              <a:lnSpc>
                <a:spcPct val="150000"/>
              </a:lnSpc>
              <a:spcAft>
                <a:spcPts val="10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Trong bán dẫn loại p hạt tải điện cơ bản là êlectron.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6961FB92-8625-4919-8172-E7A971D97368}"/>
              </a:ext>
            </a:extLst>
          </p:cNvPr>
          <p:cNvSpPr txBox="1">
            <a:spLocks/>
          </p:cNvSpPr>
          <p:nvPr/>
        </p:nvSpPr>
        <p:spPr>
          <a:xfrm>
            <a:off x="2463800" y="380821"/>
            <a:ext cx="7264400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4500" b="1" dirty="0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4500" b="1" dirty="0">
              <a:solidFill>
                <a:srgbClr val="0000FF"/>
              </a:solidFill>
              <a:latin typeface="UTM Cooki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F6745A-BF94-41BF-8D44-6F6579E136E6}"/>
              </a:ext>
            </a:extLst>
          </p:cNvPr>
          <p:cNvSpPr txBox="1">
            <a:spLocks noChangeArrowheads="1"/>
          </p:cNvSpPr>
          <p:nvPr/>
        </p:nvSpPr>
        <p:spPr>
          <a:xfrm>
            <a:off x="1670047" y="1522525"/>
            <a:ext cx="8391525" cy="33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BÀI 16 -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31 </a:t>
            </a:r>
          </a:p>
          <a:p>
            <a:pPr algn="ctr">
              <a:buFont typeface="Wingdings 2"/>
              <a:buNone/>
              <a:defRPr/>
            </a:pPr>
            <a:endParaRPr lang="en-US" sz="4000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/>
              <a:buNone/>
              <a:defRPr/>
            </a:pPr>
            <a:endParaRPr lang="en-US" u="sng" dirty="0"/>
          </a:p>
          <a:p>
            <a:pPr>
              <a:buFont typeface="Wingdings 2"/>
              <a:buNone/>
              <a:defRPr/>
            </a:pPr>
            <a:endParaRPr lang="en-US" u="sng" dirty="0"/>
          </a:p>
        </p:txBody>
      </p:sp>
      <p:sp>
        <p:nvSpPr>
          <p:cNvPr id="5" name="WordArt 6" descr="90%">
            <a:extLst>
              <a:ext uri="{FF2B5EF4-FFF2-40B4-BE49-F238E27FC236}">
                <a16:creationId xmlns:a16="http://schemas.microsoft.com/office/drawing/2014/main" id="{7BE1BC20-A48B-40F4-8B08-57AE4D005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965124"/>
            <a:ext cx="8077200" cy="1446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ĐIỆN TRONG CHẤT BÁN DẪN</a:t>
            </a:r>
          </a:p>
        </p:txBody>
      </p:sp>
    </p:spTree>
    <p:extLst>
      <p:ext uri="{BB962C8B-B14F-4D97-AF65-F5344CB8AC3E}">
        <p14:creationId xmlns:p14="http://schemas.microsoft.com/office/powerpoint/2010/main" val="35356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a1(2)">
            <a:extLst>
              <a:ext uri="{FF2B5EF4-FFF2-40B4-BE49-F238E27FC236}">
                <a16:creationId xmlns:a16="http://schemas.microsoft.com/office/drawing/2014/main" id="{049F10FA-5B13-4E6F-8C1A-B454A029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21BD867-2EDF-4571-A7FF-DA18AFECD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74564" cy="6858000"/>
          </a:xfrm>
          <a:prstGeom prst="verticalScroll">
            <a:avLst>
              <a:gd name="adj" fmla="val 13542"/>
            </a:avLst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TRÂN 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TRỌNG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CẢM 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ƠN 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CÁC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EM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3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3;p39">
            <a:hlinkClick r:id="rId2" action="ppaction://hlinksldjump"/>
            <a:extLst>
              <a:ext uri="{FF2B5EF4-FFF2-40B4-BE49-F238E27FC236}">
                <a16:creationId xmlns:a16="http://schemas.microsoft.com/office/drawing/2014/main" id="{81302EE8-2FF0-4427-999F-806537CE51BC}"/>
              </a:ext>
            </a:extLst>
          </p:cNvPr>
          <p:cNvSpPr txBox="1"/>
          <p:nvPr/>
        </p:nvSpPr>
        <p:spPr>
          <a:xfrm>
            <a:off x="5279094" y="2964115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endParaRPr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3" name="Google Shape;1175;p39">
            <a:extLst>
              <a:ext uri="{FF2B5EF4-FFF2-40B4-BE49-F238E27FC236}">
                <a16:creationId xmlns:a16="http://schemas.microsoft.com/office/drawing/2014/main" id="{E790D9FA-81A6-4A03-A4C7-FBEE7A922E15}"/>
              </a:ext>
            </a:extLst>
          </p:cNvPr>
          <p:cNvSpPr txBox="1">
            <a:spLocks/>
          </p:cNvSpPr>
          <p:nvPr/>
        </p:nvSpPr>
        <p:spPr>
          <a:xfrm>
            <a:off x="625815" y="1542984"/>
            <a:ext cx="10878206" cy="554224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176;p39">
            <a:extLst>
              <a:ext uri="{FF2B5EF4-FFF2-40B4-BE49-F238E27FC236}">
                <a16:creationId xmlns:a16="http://schemas.microsoft.com/office/drawing/2014/main" id="{363196BC-270C-4B8F-BCFD-777C315E89C6}"/>
              </a:ext>
            </a:extLst>
          </p:cNvPr>
          <p:cNvSpPr txBox="1">
            <a:spLocks/>
          </p:cNvSpPr>
          <p:nvPr/>
        </p:nvSpPr>
        <p:spPr>
          <a:xfrm>
            <a:off x="414874" y="373146"/>
            <a:ext cx="6152182" cy="572700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177;p39">
            <a:hlinkClick r:id="rId3" action="ppaction://hlinksldjump"/>
            <a:extLst>
              <a:ext uri="{FF2B5EF4-FFF2-40B4-BE49-F238E27FC236}">
                <a16:creationId xmlns:a16="http://schemas.microsoft.com/office/drawing/2014/main" id="{AB91F0B5-2EF6-4D79-9608-9009AC1D8593}"/>
              </a:ext>
            </a:extLst>
          </p:cNvPr>
          <p:cNvSpPr txBox="1"/>
          <p:nvPr/>
        </p:nvSpPr>
        <p:spPr>
          <a:xfrm>
            <a:off x="1372468" y="5931550"/>
            <a:ext cx="20763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pPr algn="ctr"/>
            <a:r>
              <a:rPr lang="en-US" sz="2200" b="1" i="1" dirty="0" err="1"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Gemani</a:t>
            </a:r>
            <a:endParaRPr sz="2200" b="1" i="1" dirty="0"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6" name="Google Shape;1178;p39">
            <a:hlinkClick r:id="rId2" action="ppaction://hlinksldjump"/>
            <a:extLst>
              <a:ext uri="{FF2B5EF4-FFF2-40B4-BE49-F238E27FC236}">
                <a16:creationId xmlns:a16="http://schemas.microsoft.com/office/drawing/2014/main" id="{596016E6-0122-47BC-8F8A-470C9E0A1714}"/>
              </a:ext>
            </a:extLst>
          </p:cNvPr>
          <p:cNvSpPr txBox="1"/>
          <p:nvPr/>
        </p:nvSpPr>
        <p:spPr>
          <a:xfrm>
            <a:off x="7938134" y="5859458"/>
            <a:ext cx="20763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pPr algn="ctr"/>
            <a:r>
              <a:rPr lang="en-US" sz="2200" b="1" i="1" dirty="0" err="1"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Silic</a:t>
            </a:r>
            <a:endParaRPr sz="2200" b="1" i="1" dirty="0"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7" name="Google Shape;1196;p39">
            <a:hlinkClick r:id="rId2" action="ppaction://hlinksldjump"/>
            <a:extLst>
              <a:ext uri="{FF2B5EF4-FFF2-40B4-BE49-F238E27FC236}">
                <a16:creationId xmlns:a16="http://schemas.microsoft.com/office/drawing/2014/main" id="{B1E23959-B0C5-43F6-B3C9-D47A2A330C01}"/>
              </a:ext>
            </a:extLst>
          </p:cNvPr>
          <p:cNvSpPr txBox="1"/>
          <p:nvPr/>
        </p:nvSpPr>
        <p:spPr>
          <a:xfrm>
            <a:off x="1870768" y="2227271"/>
            <a:ext cx="31560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t" anchorCtr="0">
            <a:noAutofit/>
          </a:bodyPr>
          <a:lstStyle/>
          <a:p>
            <a:endParaRPr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8" name="Google Shape;1175;p39">
            <a:extLst>
              <a:ext uri="{FF2B5EF4-FFF2-40B4-BE49-F238E27FC236}">
                <a16:creationId xmlns:a16="http://schemas.microsoft.com/office/drawing/2014/main" id="{59237963-5F65-413B-887D-D0DE31AE1232}"/>
              </a:ext>
            </a:extLst>
          </p:cNvPr>
          <p:cNvSpPr txBox="1">
            <a:spLocks/>
          </p:cNvSpPr>
          <p:nvPr/>
        </p:nvSpPr>
        <p:spPr>
          <a:xfrm>
            <a:off x="336232" y="2587193"/>
            <a:ext cx="8213154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4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gecmani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sz="2800" b="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E276FF0-EF01-441A-8632-7B3BD643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7536" y="3283113"/>
            <a:ext cx="3871259" cy="21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BA711-57EC-42DA-9FD5-B3C2024E0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2" y="3395860"/>
            <a:ext cx="4180374" cy="22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0" descr="QUANIMAT">
            <a:extLst>
              <a:ext uri="{FF2B5EF4-FFF2-40B4-BE49-F238E27FC236}">
                <a16:creationId xmlns:a16="http://schemas.microsoft.com/office/drawing/2014/main" id="{8BD92FC7-69D2-4E95-A167-528936E73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5" y="1642670"/>
            <a:ext cx="2073605" cy="14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176;p39">
            <a:extLst>
              <a:ext uri="{FF2B5EF4-FFF2-40B4-BE49-F238E27FC236}">
                <a16:creationId xmlns:a16="http://schemas.microsoft.com/office/drawing/2014/main" id="{BBA4C4FA-3DE1-4D95-BDD9-EA182A14F1BB}"/>
              </a:ext>
            </a:extLst>
          </p:cNvPr>
          <p:cNvSpPr txBox="1">
            <a:spLocks/>
          </p:cNvSpPr>
          <p:nvPr/>
        </p:nvSpPr>
        <p:spPr>
          <a:xfrm>
            <a:off x="300574" y="220746"/>
            <a:ext cx="6152182" cy="572700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58154-91B2-465E-9169-3A490D217A3B}"/>
              </a:ext>
            </a:extLst>
          </p:cNvPr>
          <p:cNvSpPr txBox="1"/>
          <p:nvPr/>
        </p:nvSpPr>
        <p:spPr>
          <a:xfrm>
            <a:off x="2209800" y="1178330"/>
            <a:ext cx="9652000" cy="276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ounded Rectangle 59">
            <a:extLst>
              <a:ext uri="{FF2B5EF4-FFF2-40B4-BE49-F238E27FC236}">
                <a16:creationId xmlns:a16="http://schemas.microsoft.com/office/drawing/2014/main" id="{CCA596CD-801F-4D5A-A61D-911790CF313B}"/>
              </a:ext>
            </a:extLst>
          </p:cNvPr>
          <p:cNvSpPr/>
          <p:nvPr/>
        </p:nvSpPr>
        <p:spPr>
          <a:xfrm>
            <a:off x="10135580" y="49814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7" name="Rounded Rectangle 60">
            <a:extLst>
              <a:ext uri="{FF2B5EF4-FFF2-40B4-BE49-F238E27FC236}">
                <a16:creationId xmlns:a16="http://schemas.microsoft.com/office/drawing/2014/main" id="{C860ADB6-0633-4582-A581-DF08918ED56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6242EC0F-EA39-4D1B-916E-83A2182DDE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9" name="Rounded Rectangle 62">
            <a:extLst>
              <a:ext uri="{FF2B5EF4-FFF2-40B4-BE49-F238E27FC236}">
                <a16:creationId xmlns:a16="http://schemas.microsoft.com/office/drawing/2014/main" id="{ABFF6C3E-1512-4323-8E86-E3018BE78EA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0" name="Rounded Rectangle 63">
            <a:extLst>
              <a:ext uri="{FF2B5EF4-FFF2-40B4-BE49-F238E27FC236}">
                <a16:creationId xmlns:a16="http://schemas.microsoft.com/office/drawing/2014/main" id="{16892100-F254-4D50-8453-2A3B2C96E29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1" name="Rounded Rectangle 64">
            <a:extLst>
              <a:ext uri="{FF2B5EF4-FFF2-40B4-BE49-F238E27FC236}">
                <a16:creationId xmlns:a16="http://schemas.microsoft.com/office/drawing/2014/main" id="{6A09F54F-8ABF-46EC-BC36-872AAB3915A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2" name="Rounded Rectangle 65">
            <a:extLst>
              <a:ext uri="{FF2B5EF4-FFF2-40B4-BE49-F238E27FC236}">
                <a16:creationId xmlns:a16="http://schemas.microsoft.com/office/drawing/2014/main" id="{8908D6D1-EB18-4A1E-BCE7-0458D6754F9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3" name="Rounded Rectangle 66">
            <a:extLst>
              <a:ext uri="{FF2B5EF4-FFF2-40B4-BE49-F238E27FC236}">
                <a16:creationId xmlns:a16="http://schemas.microsoft.com/office/drawing/2014/main" id="{7FB7146E-936A-4F79-B75A-CE6B02D134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" name="Rounded Rectangle 67">
            <a:extLst>
              <a:ext uri="{FF2B5EF4-FFF2-40B4-BE49-F238E27FC236}">
                <a16:creationId xmlns:a16="http://schemas.microsoft.com/office/drawing/2014/main" id="{2649AC48-3ED2-47CF-8FA8-7A76096D148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5" name="Rounded Rectangle 68">
            <a:extLst>
              <a:ext uri="{FF2B5EF4-FFF2-40B4-BE49-F238E27FC236}">
                <a16:creationId xmlns:a16="http://schemas.microsoft.com/office/drawing/2014/main" id="{35D4C4E6-BFBF-4D4C-885C-CD220D43DBF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6" name="Rounded Rectangle 69">
            <a:extLst>
              <a:ext uri="{FF2B5EF4-FFF2-40B4-BE49-F238E27FC236}">
                <a16:creationId xmlns:a16="http://schemas.microsoft.com/office/drawing/2014/main" id="{A5A8E088-375B-4979-82F2-537D2BB02C0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7" name="Rounded Rectangle 70">
            <a:extLst>
              <a:ext uri="{FF2B5EF4-FFF2-40B4-BE49-F238E27FC236}">
                <a16:creationId xmlns:a16="http://schemas.microsoft.com/office/drawing/2014/main" id="{A3AAA9E6-B477-4571-8F42-5D75A0DDF5F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8" name="Rounded Rectangle 71">
            <a:extLst>
              <a:ext uri="{FF2B5EF4-FFF2-40B4-BE49-F238E27FC236}">
                <a16:creationId xmlns:a16="http://schemas.microsoft.com/office/drawing/2014/main" id="{BA8A3E1A-BECC-47E4-99AF-CA45A5C4414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" name="Rounded Rectangle 72">
            <a:extLst>
              <a:ext uri="{FF2B5EF4-FFF2-40B4-BE49-F238E27FC236}">
                <a16:creationId xmlns:a16="http://schemas.microsoft.com/office/drawing/2014/main" id="{9514ED68-7558-4888-964A-C03D1A2F94E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20" name="Rounded Rectangle 73">
            <a:extLst>
              <a:ext uri="{FF2B5EF4-FFF2-40B4-BE49-F238E27FC236}">
                <a16:creationId xmlns:a16="http://schemas.microsoft.com/office/drawing/2014/main" id="{DEA93C79-8FA1-4203-A68C-DA0309F305B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21" name="Rounded Rectangle 74">
            <a:extLst>
              <a:ext uri="{FF2B5EF4-FFF2-40B4-BE49-F238E27FC236}">
                <a16:creationId xmlns:a16="http://schemas.microsoft.com/office/drawing/2014/main" id="{20680FE1-1BF6-4942-A0B4-0F52A2707C3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22" name="Rounded Rectangle 75">
            <a:extLst>
              <a:ext uri="{FF2B5EF4-FFF2-40B4-BE49-F238E27FC236}">
                <a16:creationId xmlns:a16="http://schemas.microsoft.com/office/drawing/2014/main" id="{C5F438A9-A9A0-4673-AB65-CE1C92E97D3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23" name="Rounded Rectangle 76">
            <a:extLst>
              <a:ext uri="{FF2B5EF4-FFF2-40B4-BE49-F238E27FC236}">
                <a16:creationId xmlns:a16="http://schemas.microsoft.com/office/drawing/2014/main" id="{D3CBB90F-5837-4D8D-8E8D-57C3AFAC5C2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24" name="Rounded Rectangle 77">
            <a:extLst>
              <a:ext uri="{FF2B5EF4-FFF2-40B4-BE49-F238E27FC236}">
                <a16:creationId xmlns:a16="http://schemas.microsoft.com/office/drawing/2014/main" id="{C4EAD6DA-0AD7-4DE8-8F1E-32FF5B36F22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25" name="Rounded Rectangle 78">
            <a:extLst>
              <a:ext uri="{FF2B5EF4-FFF2-40B4-BE49-F238E27FC236}">
                <a16:creationId xmlns:a16="http://schemas.microsoft.com/office/drawing/2014/main" id="{2AE97023-ABD2-468B-9842-3D9ECDE46DC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26" name="Rounded Rectangle 79">
            <a:extLst>
              <a:ext uri="{FF2B5EF4-FFF2-40B4-BE49-F238E27FC236}">
                <a16:creationId xmlns:a16="http://schemas.microsoft.com/office/drawing/2014/main" id="{5A980AFC-F4F3-4DFD-9093-3D5EF1F99F9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27" name="Rounded Rectangle 80">
            <a:extLst>
              <a:ext uri="{FF2B5EF4-FFF2-40B4-BE49-F238E27FC236}">
                <a16:creationId xmlns:a16="http://schemas.microsoft.com/office/drawing/2014/main" id="{1B22AE3F-CB62-475F-856B-87F30089FE9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28" name="Rounded Rectangle 81">
            <a:extLst>
              <a:ext uri="{FF2B5EF4-FFF2-40B4-BE49-F238E27FC236}">
                <a16:creationId xmlns:a16="http://schemas.microsoft.com/office/drawing/2014/main" id="{AE2394FB-1B23-48B8-B864-38ACC946CD2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29" name="Rounded Rectangle 82">
            <a:extLst>
              <a:ext uri="{FF2B5EF4-FFF2-40B4-BE49-F238E27FC236}">
                <a16:creationId xmlns:a16="http://schemas.microsoft.com/office/drawing/2014/main" id="{FA5A8627-44E9-46E9-AAA8-3A04E0476EB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30" name="Rounded Rectangle 83">
            <a:extLst>
              <a:ext uri="{FF2B5EF4-FFF2-40B4-BE49-F238E27FC236}">
                <a16:creationId xmlns:a16="http://schemas.microsoft.com/office/drawing/2014/main" id="{E9CD8F29-C255-4025-B071-02F89117547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31" name="Rounded Rectangle 84">
            <a:extLst>
              <a:ext uri="{FF2B5EF4-FFF2-40B4-BE49-F238E27FC236}">
                <a16:creationId xmlns:a16="http://schemas.microsoft.com/office/drawing/2014/main" id="{93173D88-C208-4F7E-976E-7E597523A93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32" name="Rounded Rectangle 85">
            <a:extLst>
              <a:ext uri="{FF2B5EF4-FFF2-40B4-BE49-F238E27FC236}">
                <a16:creationId xmlns:a16="http://schemas.microsoft.com/office/drawing/2014/main" id="{BC812FD7-86B6-4916-8095-87FF275B21E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33" name="Rounded Rectangle 86">
            <a:extLst>
              <a:ext uri="{FF2B5EF4-FFF2-40B4-BE49-F238E27FC236}">
                <a16:creationId xmlns:a16="http://schemas.microsoft.com/office/drawing/2014/main" id="{9C291113-A358-4785-AF0D-DA1A01349B7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34" name="Rounded Rectangle 87">
            <a:extLst>
              <a:ext uri="{FF2B5EF4-FFF2-40B4-BE49-F238E27FC236}">
                <a16:creationId xmlns:a16="http://schemas.microsoft.com/office/drawing/2014/main" id="{A5A9015D-FF15-4B68-A5FC-FD03ED6D2D5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35" name="Rounded Rectangle 88">
            <a:extLst>
              <a:ext uri="{FF2B5EF4-FFF2-40B4-BE49-F238E27FC236}">
                <a16:creationId xmlns:a16="http://schemas.microsoft.com/office/drawing/2014/main" id="{8C5A1AB5-9143-4192-9A97-481AF3E1356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36" name="Rounded Rectangle 89">
            <a:extLst>
              <a:ext uri="{FF2B5EF4-FFF2-40B4-BE49-F238E27FC236}">
                <a16:creationId xmlns:a16="http://schemas.microsoft.com/office/drawing/2014/main" id="{7D1CA792-285D-4126-AD79-51289D65A7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37" name="Rounded Rectangle 90">
            <a:extLst>
              <a:ext uri="{FF2B5EF4-FFF2-40B4-BE49-F238E27FC236}">
                <a16:creationId xmlns:a16="http://schemas.microsoft.com/office/drawing/2014/main" id="{A360AA96-2954-4DA8-8639-157F9AD8A2E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38" name="Rounded Rectangle 91">
            <a:extLst>
              <a:ext uri="{FF2B5EF4-FFF2-40B4-BE49-F238E27FC236}">
                <a16:creationId xmlns:a16="http://schemas.microsoft.com/office/drawing/2014/main" id="{E13E5F3B-4F23-4F2B-B39B-881A70BC676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39" name="Rounded Rectangle 92">
            <a:extLst>
              <a:ext uri="{FF2B5EF4-FFF2-40B4-BE49-F238E27FC236}">
                <a16:creationId xmlns:a16="http://schemas.microsoft.com/office/drawing/2014/main" id="{FD632D35-82DF-4977-92AD-57F89507EFE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2AEFC3A8-E06C-40CF-81CA-AC2793E88FB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1" name="Rounded Rectangle 94">
            <a:extLst>
              <a:ext uri="{FF2B5EF4-FFF2-40B4-BE49-F238E27FC236}">
                <a16:creationId xmlns:a16="http://schemas.microsoft.com/office/drawing/2014/main" id="{B9392567-36A6-4D27-A55D-779DBD6EE4C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2" name="Rounded Rectangle 95">
            <a:extLst>
              <a:ext uri="{FF2B5EF4-FFF2-40B4-BE49-F238E27FC236}">
                <a16:creationId xmlns:a16="http://schemas.microsoft.com/office/drawing/2014/main" id="{462EDD43-0671-4C95-AFAD-CCDDEC0E6C7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3" name="Rounded Rectangle 96">
            <a:extLst>
              <a:ext uri="{FF2B5EF4-FFF2-40B4-BE49-F238E27FC236}">
                <a16:creationId xmlns:a16="http://schemas.microsoft.com/office/drawing/2014/main" id="{BE3BAEC2-947A-4D40-B3BE-621ADC39FB9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4" name="Rounded Rectangle 97">
            <a:extLst>
              <a:ext uri="{FF2B5EF4-FFF2-40B4-BE49-F238E27FC236}">
                <a16:creationId xmlns:a16="http://schemas.microsoft.com/office/drawing/2014/main" id="{6FE716EB-3F96-470E-B63B-03FAEF2EB5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5" name="Rounded Rectangle 98">
            <a:extLst>
              <a:ext uri="{FF2B5EF4-FFF2-40B4-BE49-F238E27FC236}">
                <a16:creationId xmlns:a16="http://schemas.microsoft.com/office/drawing/2014/main" id="{90208A02-AA8A-459B-A2EA-2D437612D5F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6" name="Rounded Rectangle 99">
            <a:extLst>
              <a:ext uri="{FF2B5EF4-FFF2-40B4-BE49-F238E27FC236}">
                <a16:creationId xmlns:a16="http://schemas.microsoft.com/office/drawing/2014/main" id="{A1764F74-7E00-4FA8-B1DF-22D348D42DF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" name="Rounded Rectangle 100">
            <a:extLst>
              <a:ext uri="{FF2B5EF4-FFF2-40B4-BE49-F238E27FC236}">
                <a16:creationId xmlns:a16="http://schemas.microsoft.com/office/drawing/2014/main" id="{92A62AC3-5601-45C4-9AF6-9FDAF3CBB5E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8" name="Rounded Rectangle 101">
            <a:extLst>
              <a:ext uri="{FF2B5EF4-FFF2-40B4-BE49-F238E27FC236}">
                <a16:creationId xmlns:a16="http://schemas.microsoft.com/office/drawing/2014/main" id="{2C0DC48D-18A3-4AAF-B1FC-FF84444CCFC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9" name="Rounded Rectangle 102">
            <a:extLst>
              <a:ext uri="{FF2B5EF4-FFF2-40B4-BE49-F238E27FC236}">
                <a16:creationId xmlns:a16="http://schemas.microsoft.com/office/drawing/2014/main" id="{EB485C98-16CB-4C02-A130-6CB26E75843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50" name="Rounded Rectangle 103">
            <a:extLst>
              <a:ext uri="{FF2B5EF4-FFF2-40B4-BE49-F238E27FC236}">
                <a16:creationId xmlns:a16="http://schemas.microsoft.com/office/drawing/2014/main" id="{299C2952-0F7E-4FDC-9126-60131093105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51" name="Rounded Rectangle 104">
            <a:extLst>
              <a:ext uri="{FF2B5EF4-FFF2-40B4-BE49-F238E27FC236}">
                <a16:creationId xmlns:a16="http://schemas.microsoft.com/office/drawing/2014/main" id="{A43DB30C-7BE4-478E-8A3A-0BD0F9C87C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52" name="Rounded Rectangle 105">
            <a:extLst>
              <a:ext uri="{FF2B5EF4-FFF2-40B4-BE49-F238E27FC236}">
                <a16:creationId xmlns:a16="http://schemas.microsoft.com/office/drawing/2014/main" id="{9D605D1F-D172-4E33-BAD4-557C0AB4C4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53" name="Rounded Rectangle 106">
            <a:extLst>
              <a:ext uri="{FF2B5EF4-FFF2-40B4-BE49-F238E27FC236}">
                <a16:creationId xmlns:a16="http://schemas.microsoft.com/office/drawing/2014/main" id="{244634AD-877B-412F-B631-94ECD521861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54" name="Rounded Rectangle 107">
            <a:extLst>
              <a:ext uri="{FF2B5EF4-FFF2-40B4-BE49-F238E27FC236}">
                <a16:creationId xmlns:a16="http://schemas.microsoft.com/office/drawing/2014/main" id="{1EA1834D-774A-4C9D-9A32-564240A7788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55" name="Rounded Rectangle 108">
            <a:extLst>
              <a:ext uri="{FF2B5EF4-FFF2-40B4-BE49-F238E27FC236}">
                <a16:creationId xmlns:a16="http://schemas.microsoft.com/office/drawing/2014/main" id="{8D7EA185-4224-402B-9317-2AB44A5C49B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56" name="Rounded Rectangle 109">
            <a:extLst>
              <a:ext uri="{FF2B5EF4-FFF2-40B4-BE49-F238E27FC236}">
                <a16:creationId xmlns:a16="http://schemas.microsoft.com/office/drawing/2014/main" id="{A6945DFA-EE0F-44C6-A4B1-3F765116511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57" name="Rounded Rectangle 110">
            <a:extLst>
              <a:ext uri="{FF2B5EF4-FFF2-40B4-BE49-F238E27FC236}">
                <a16:creationId xmlns:a16="http://schemas.microsoft.com/office/drawing/2014/main" id="{ED49F393-68E3-444D-9D44-5FF61776962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58" name="Rounded Rectangle 111">
            <a:extLst>
              <a:ext uri="{FF2B5EF4-FFF2-40B4-BE49-F238E27FC236}">
                <a16:creationId xmlns:a16="http://schemas.microsoft.com/office/drawing/2014/main" id="{1F6BDC1F-A235-4C74-B2ED-47F28D571A2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59" name="Rounded Rectangle 112">
            <a:extLst>
              <a:ext uri="{FF2B5EF4-FFF2-40B4-BE49-F238E27FC236}">
                <a16:creationId xmlns:a16="http://schemas.microsoft.com/office/drawing/2014/main" id="{B63D30EA-AFED-4FDA-9319-1AA7E7C085A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60" name="Rounded Rectangle 113">
            <a:extLst>
              <a:ext uri="{FF2B5EF4-FFF2-40B4-BE49-F238E27FC236}">
                <a16:creationId xmlns:a16="http://schemas.microsoft.com/office/drawing/2014/main" id="{1AFD79D8-A3DE-48EF-BA1E-32C53DD6F5F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61" name="Rounded Rectangle 114">
            <a:extLst>
              <a:ext uri="{FF2B5EF4-FFF2-40B4-BE49-F238E27FC236}">
                <a16:creationId xmlns:a16="http://schemas.microsoft.com/office/drawing/2014/main" id="{38EFC920-94B9-4092-B47E-083560E0ECD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62" name="Rounded Rectangle 115">
            <a:extLst>
              <a:ext uri="{FF2B5EF4-FFF2-40B4-BE49-F238E27FC236}">
                <a16:creationId xmlns:a16="http://schemas.microsoft.com/office/drawing/2014/main" id="{1716D548-F3E3-4754-9D80-93E9E8F06C3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63" name="Rounded Rectangle 116">
            <a:extLst>
              <a:ext uri="{FF2B5EF4-FFF2-40B4-BE49-F238E27FC236}">
                <a16:creationId xmlns:a16="http://schemas.microsoft.com/office/drawing/2014/main" id="{1414FD56-64B5-4618-BD9C-120537E4375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64" name="Rounded Rectangle 117">
            <a:extLst>
              <a:ext uri="{FF2B5EF4-FFF2-40B4-BE49-F238E27FC236}">
                <a16:creationId xmlns:a16="http://schemas.microsoft.com/office/drawing/2014/main" id="{D58AE9D1-0B1A-4E5F-A085-DD4F6BB9CC2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65" name="Rounded Rectangle 118">
            <a:extLst>
              <a:ext uri="{FF2B5EF4-FFF2-40B4-BE49-F238E27FC236}">
                <a16:creationId xmlns:a16="http://schemas.microsoft.com/office/drawing/2014/main" id="{1E7D03BB-90D0-41BC-8104-4D422352B79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66" name="Rounded Rectangle 119">
            <a:extLst>
              <a:ext uri="{FF2B5EF4-FFF2-40B4-BE49-F238E27FC236}">
                <a16:creationId xmlns:a16="http://schemas.microsoft.com/office/drawing/2014/main" id="{07F78BB0-C0D9-457E-97D1-8F6CE938312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67" name="Rounded Rectangle 120">
            <a:extLst>
              <a:ext uri="{FF2B5EF4-FFF2-40B4-BE49-F238E27FC236}">
                <a16:creationId xmlns:a16="http://schemas.microsoft.com/office/drawing/2014/main" id="{E480A928-5F64-405A-B06F-3756949C6D0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68" name="Rounded Rectangle 121">
            <a:extLst>
              <a:ext uri="{FF2B5EF4-FFF2-40B4-BE49-F238E27FC236}">
                <a16:creationId xmlns:a16="http://schemas.microsoft.com/office/drawing/2014/main" id="{7DE72D6C-246A-4AC2-B97D-9CE8CB397B4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69" name="Rounded Rectangle 122">
            <a:extLst>
              <a:ext uri="{FF2B5EF4-FFF2-40B4-BE49-F238E27FC236}">
                <a16:creationId xmlns:a16="http://schemas.microsoft.com/office/drawing/2014/main" id="{B066646A-50EB-493D-8F66-110D9A4316D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70" name="Rounded Rectangle 123">
            <a:extLst>
              <a:ext uri="{FF2B5EF4-FFF2-40B4-BE49-F238E27FC236}">
                <a16:creationId xmlns:a16="http://schemas.microsoft.com/office/drawing/2014/main" id="{2F2CE01F-BF27-4B95-AF16-C92B979A3C0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71" name="Rounded Rectangle 124">
            <a:extLst>
              <a:ext uri="{FF2B5EF4-FFF2-40B4-BE49-F238E27FC236}">
                <a16:creationId xmlns:a16="http://schemas.microsoft.com/office/drawing/2014/main" id="{39520174-C04F-4293-AF89-23681242A2C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72" name="Rounded Rectangle 125">
            <a:extLst>
              <a:ext uri="{FF2B5EF4-FFF2-40B4-BE49-F238E27FC236}">
                <a16:creationId xmlns:a16="http://schemas.microsoft.com/office/drawing/2014/main" id="{86015028-7118-4376-B3FA-2EFBE232123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73" name="Rounded Rectangle 126">
            <a:extLst>
              <a:ext uri="{FF2B5EF4-FFF2-40B4-BE49-F238E27FC236}">
                <a16:creationId xmlns:a16="http://schemas.microsoft.com/office/drawing/2014/main" id="{098F8A5D-F9E6-444B-B51B-998F4E233BB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74" name="Rounded Rectangle 127">
            <a:extLst>
              <a:ext uri="{FF2B5EF4-FFF2-40B4-BE49-F238E27FC236}">
                <a16:creationId xmlns:a16="http://schemas.microsoft.com/office/drawing/2014/main" id="{F515DF51-CD2B-4443-AA91-36138FB78F4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75" name="Rounded Rectangle 128">
            <a:extLst>
              <a:ext uri="{FF2B5EF4-FFF2-40B4-BE49-F238E27FC236}">
                <a16:creationId xmlns:a16="http://schemas.microsoft.com/office/drawing/2014/main" id="{4C1C3D7B-C3E7-4978-96C3-268A44F7667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76" name="Rounded Rectangle 129">
            <a:extLst>
              <a:ext uri="{FF2B5EF4-FFF2-40B4-BE49-F238E27FC236}">
                <a16:creationId xmlns:a16="http://schemas.microsoft.com/office/drawing/2014/main" id="{B25A2761-71AC-49DC-81CF-E47E2068C2C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77" name="Rounded Rectangle 130">
            <a:extLst>
              <a:ext uri="{FF2B5EF4-FFF2-40B4-BE49-F238E27FC236}">
                <a16:creationId xmlns:a16="http://schemas.microsoft.com/office/drawing/2014/main" id="{23772BEB-AC4C-4BDD-9B79-9E07ADACFE9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78" name="Rounded Rectangle 131">
            <a:extLst>
              <a:ext uri="{FF2B5EF4-FFF2-40B4-BE49-F238E27FC236}">
                <a16:creationId xmlns:a16="http://schemas.microsoft.com/office/drawing/2014/main" id="{D43ECDC3-CE2E-4602-9155-EB00D247005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79" name="Rounded Rectangle 132">
            <a:extLst>
              <a:ext uri="{FF2B5EF4-FFF2-40B4-BE49-F238E27FC236}">
                <a16:creationId xmlns:a16="http://schemas.microsoft.com/office/drawing/2014/main" id="{B8E1E5DB-B227-40DD-BC8B-6B410062908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80" name="Rounded Rectangle 133">
            <a:extLst>
              <a:ext uri="{FF2B5EF4-FFF2-40B4-BE49-F238E27FC236}">
                <a16:creationId xmlns:a16="http://schemas.microsoft.com/office/drawing/2014/main" id="{CCD1E463-2F89-458A-BDFF-EBF441BC754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81" name="Rounded Rectangle 134">
            <a:extLst>
              <a:ext uri="{FF2B5EF4-FFF2-40B4-BE49-F238E27FC236}">
                <a16:creationId xmlns:a16="http://schemas.microsoft.com/office/drawing/2014/main" id="{3E7E0E95-BB98-4C14-B36D-9EAD4E6DB12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82" name="Rounded Rectangle 135">
            <a:extLst>
              <a:ext uri="{FF2B5EF4-FFF2-40B4-BE49-F238E27FC236}">
                <a16:creationId xmlns:a16="http://schemas.microsoft.com/office/drawing/2014/main" id="{4EDDDCEF-2E25-4096-9736-3D80DB66E06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83" name="Rounded Rectangle 136">
            <a:extLst>
              <a:ext uri="{FF2B5EF4-FFF2-40B4-BE49-F238E27FC236}">
                <a16:creationId xmlns:a16="http://schemas.microsoft.com/office/drawing/2014/main" id="{85D86C48-06FE-4BFC-A2D1-28461D9E00C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84" name="Rounded Rectangle 137">
            <a:extLst>
              <a:ext uri="{FF2B5EF4-FFF2-40B4-BE49-F238E27FC236}">
                <a16:creationId xmlns:a16="http://schemas.microsoft.com/office/drawing/2014/main" id="{E3F43DA3-42B9-4AE0-A316-45085CD83F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85" name="Rounded Rectangle 138">
            <a:extLst>
              <a:ext uri="{FF2B5EF4-FFF2-40B4-BE49-F238E27FC236}">
                <a16:creationId xmlns:a16="http://schemas.microsoft.com/office/drawing/2014/main" id="{FA7EB8AA-0CA4-4739-B191-4012A8B6582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86" name="Rounded Rectangle 139">
            <a:extLst>
              <a:ext uri="{FF2B5EF4-FFF2-40B4-BE49-F238E27FC236}">
                <a16:creationId xmlns:a16="http://schemas.microsoft.com/office/drawing/2014/main" id="{22FEAD26-0237-4A74-B466-DA821DDC7A7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87" name="Rounded Rectangle 140">
            <a:extLst>
              <a:ext uri="{FF2B5EF4-FFF2-40B4-BE49-F238E27FC236}">
                <a16:creationId xmlns:a16="http://schemas.microsoft.com/office/drawing/2014/main" id="{E61EDD9F-3EC8-4F89-A42E-A35766A6709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88" name="Rounded Rectangle 141">
            <a:extLst>
              <a:ext uri="{FF2B5EF4-FFF2-40B4-BE49-F238E27FC236}">
                <a16:creationId xmlns:a16="http://schemas.microsoft.com/office/drawing/2014/main" id="{BC1712FC-2B44-4FFC-9247-EE9E22083BE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89" name="Rounded Rectangle 142">
            <a:extLst>
              <a:ext uri="{FF2B5EF4-FFF2-40B4-BE49-F238E27FC236}">
                <a16:creationId xmlns:a16="http://schemas.microsoft.com/office/drawing/2014/main" id="{933CB881-206E-4914-9725-AB1CDC4875F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90" name="Rounded Rectangle 143">
            <a:extLst>
              <a:ext uri="{FF2B5EF4-FFF2-40B4-BE49-F238E27FC236}">
                <a16:creationId xmlns:a16="http://schemas.microsoft.com/office/drawing/2014/main" id="{E92B36E8-4FFD-4C10-A460-51660B97EDA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91" name="Rounded Rectangle 144">
            <a:extLst>
              <a:ext uri="{FF2B5EF4-FFF2-40B4-BE49-F238E27FC236}">
                <a16:creationId xmlns:a16="http://schemas.microsoft.com/office/drawing/2014/main" id="{FF38CB72-2B4A-4859-8713-FA6973105AD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92" name="Rounded Rectangle 145">
            <a:extLst>
              <a:ext uri="{FF2B5EF4-FFF2-40B4-BE49-F238E27FC236}">
                <a16:creationId xmlns:a16="http://schemas.microsoft.com/office/drawing/2014/main" id="{21C3120C-5A48-453C-BB9C-401D2D30204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93" name="Rounded Rectangle 146">
            <a:extLst>
              <a:ext uri="{FF2B5EF4-FFF2-40B4-BE49-F238E27FC236}">
                <a16:creationId xmlns:a16="http://schemas.microsoft.com/office/drawing/2014/main" id="{624C8FAA-396C-49B8-BC2B-4D2743E3BDB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94" name="Rounded Rectangle 147">
            <a:extLst>
              <a:ext uri="{FF2B5EF4-FFF2-40B4-BE49-F238E27FC236}">
                <a16:creationId xmlns:a16="http://schemas.microsoft.com/office/drawing/2014/main" id="{89767C0B-12C6-4977-8A55-D508858441C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95" name="Rounded Rectangle 148">
            <a:extLst>
              <a:ext uri="{FF2B5EF4-FFF2-40B4-BE49-F238E27FC236}">
                <a16:creationId xmlns:a16="http://schemas.microsoft.com/office/drawing/2014/main" id="{453BD8BE-5E63-4BC2-BC05-7D36CB18E29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96" name="Rounded Rectangle 149">
            <a:extLst>
              <a:ext uri="{FF2B5EF4-FFF2-40B4-BE49-F238E27FC236}">
                <a16:creationId xmlns:a16="http://schemas.microsoft.com/office/drawing/2014/main" id="{EC02E90D-C640-4BEF-BA93-AE184822548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97" name="Rounded Rectangle 150">
            <a:extLst>
              <a:ext uri="{FF2B5EF4-FFF2-40B4-BE49-F238E27FC236}">
                <a16:creationId xmlns:a16="http://schemas.microsoft.com/office/drawing/2014/main" id="{F8C416A1-6D20-48F3-839F-A594B303463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98" name="Rounded Rectangle 151">
            <a:extLst>
              <a:ext uri="{FF2B5EF4-FFF2-40B4-BE49-F238E27FC236}">
                <a16:creationId xmlns:a16="http://schemas.microsoft.com/office/drawing/2014/main" id="{2954A10C-E9DC-4DD2-AD23-BB819B6B4F8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99" name="Rounded Rectangle 152">
            <a:extLst>
              <a:ext uri="{FF2B5EF4-FFF2-40B4-BE49-F238E27FC236}">
                <a16:creationId xmlns:a16="http://schemas.microsoft.com/office/drawing/2014/main" id="{AC6A55AE-6402-4AB9-B51A-5D0386A4B18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100" name="Rounded Rectangle 153">
            <a:extLst>
              <a:ext uri="{FF2B5EF4-FFF2-40B4-BE49-F238E27FC236}">
                <a16:creationId xmlns:a16="http://schemas.microsoft.com/office/drawing/2014/main" id="{9EF3CE9F-C169-4263-B93A-6A4EAC98D7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101" name="Rounded Rectangle 154">
            <a:extLst>
              <a:ext uri="{FF2B5EF4-FFF2-40B4-BE49-F238E27FC236}">
                <a16:creationId xmlns:a16="http://schemas.microsoft.com/office/drawing/2014/main" id="{BACD629C-F128-4E21-BC52-C454349DC1D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102" name="Rounded Rectangle 155">
            <a:extLst>
              <a:ext uri="{FF2B5EF4-FFF2-40B4-BE49-F238E27FC236}">
                <a16:creationId xmlns:a16="http://schemas.microsoft.com/office/drawing/2014/main" id="{D97EA65F-0328-462B-8917-47317C0640A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103" name="Rounded Rectangle 156">
            <a:extLst>
              <a:ext uri="{FF2B5EF4-FFF2-40B4-BE49-F238E27FC236}">
                <a16:creationId xmlns:a16="http://schemas.microsoft.com/office/drawing/2014/main" id="{1E6326A5-13B6-4160-B348-F1B635C799E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104" name="Rounded Rectangle 157">
            <a:extLst>
              <a:ext uri="{FF2B5EF4-FFF2-40B4-BE49-F238E27FC236}">
                <a16:creationId xmlns:a16="http://schemas.microsoft.com/office/drawing/2014/main" id="{E8D6D997-9750-4C18-8859-90381CBC734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105" name="Rounded Rectangle 158">
            <a:extLst>
              <a:ext uri="{FF2B5EF4-FFF2-40B4-BE49-F238E27FC236}">
                <a16:creationId xmlns:a16="http://schemas.microsoft.com/office/drawing/2014/main" id="{C52AA999-4149-42FB-931C-F29538633F5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106" name="Rounded Rectangle 159">
            <a:extLst>
              <a:ext uri="{FF2B5EF4-FFF2-40B4-BE49-F238E27FC236}">
                <a16:creationId xmlns:a16="http://schemas.microsoft.com/office/drawing/2014/main" id="{5066CB19-226C-415D-9F58-CC8774B1362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107" name="Rounded Rectangle 160">
            <a:extLst>
              <a:ext uri="{FF2B5EF4-FFF2-40B4-BE49-F238E27FC236}">
                <a16:creationId xmlns:a16="http://schemas.microsoft.com/office/drawing/2014/main" id="{BCFF788A-F650-4C3B-ABB4-5F6A0CAE0DD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108" name="Rounded Rectangle 161">
            <a:extLst>
              <a:ext uri="{FF2B5EF4-FFF2-40B4-BE49-F238E27FC236}">
                <a16:creationId xmlns:a16="http://schemas.microsoft.com/office/drawing/2014/main" id="{BF6B0690-22B8-44E0-9DF2-AE411F105FD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109" name="Rounded Rectangle 162">
            <a:extLst>
              <a:ext uri="{FF2B5EF4-FFF2-40B4-BE49-F238E27FC236}">
                <a16:creationId xmlns:a16="http://schemas.microsoft.com/office/drawing/2014/main" id="{6C63106E-A8DC-43B2-8B21-307EC28AB33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110" name="Rounded Rectangle 163">
            <a:extLst>
              <a:ext uri="{FF2B5EF4-FFF2-40B4-BE49-F238E27FC236}">
                <a16:creationId xmlns:a16="http://schemas.microsoft.com/office/drawing/2014/main" id="{0A7DBF8F-AABE-4ADF-8812-E7DE7D38C73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111" name="Rounded Rectangle 164">
            <a:extLst>
              <a:ext uri="{FF2B5EF4-FFF2-40B4-BE49-F238E27FC236}">
                <a16:creationId xmlns:a16="http://schemas.microsoft.com/office/drawing/2014/main" id="{336BAFC0-F9C7-4B8D-88F4-E3C79108B1D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112" name="Rounded Rectangle 165">
            <a:extLst>
              <a:ext uri="{FF2B5EF4-FFF2-40B4-BE49-F238E27FC236}">
                <a16:creationId xmlns:a16="http://schemas.microsoft.com/office/drawing/2014/main" id="{37B267D6-DB44-4702-9395-36064C01ADB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113" name="Rounded Rectangle 166">
            <a:extLst>
              <a:ext uri="{FF2B5EF4-FFF2-40B4-BE49-F238E27FC236}">
                <a16:creationId xmlns:a16="http://schemas.microsoft.com/office/drawing/2014/main" id="{753E8C7D-B947-4B39-95AD-8E2F0E22C59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114" name="Rounded Rectangle 167">
            <a:extLst>
              <a:ext uri="{FF2B5EF4-FFF2-40B4-BE49-F238E27FC236}">
                <a16:creationId xmlns:a16="http://schemas.microsoft.com/office/drawing/2014/main" id="{611777E0-61B6-44A7-8B80-6D9C01275F1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115" name="Rounded Rectangle 168">
            <a:extLst>
              <a:ext uri="{FF2B5EF4-FFF2-40B4-BE49-F238E27FC236}">
                <a16:creationId xmlns:a16="http://schemas.microsoft.com/office/drawing/2014/main" id="{2C9528D9-7B76-4AA5-9149-0252BB1060E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116" name="Rounded Rectangle 169">
            <a:extLst>
              <a:ext uri="{FF2B5EF4-FFF2-40B4-BE49-F238E27FC236}">
                <a16:creationId xmlns:a16="http://schemas.microsoft.com/office/drawing/2014/main" id="{F2872853-B21C-442C-9883-7ACB762436B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117" name="Rounded Rectangle 170">
            <a:extLst>
              <a:ext uri="{FF2B5EF4-FFF2-40B4-BE49-F238E27FC236}">
                <a16:creationId xmlns:a16="http://schemas.microsoft.com/office/drawing/2014/main" id="{09635063-C80B-4B00-9ECC-74D2C32BF33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118" name="Rounded Rectangle 171">
            <a:extLst>
              <a:ext uri="{FF2B5EF4-FFF2-40B4-BE49-F238E27FC236}">
                <a16:creationId xmlns:a16="http://schemas.microsoft.com/office/drawing/2014/main" id="{A2A750D9-C14E-42A5-BE3F-CD5EDE21F98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119" name="Rounded Rectangle 172">
            <a:extLst>
              <a:ext uri="{FF2B5EF4-FFF2-40B4-BE49-F238E27FC236}">
                <a16:creationId xmlns:a16="http://schemas.microsoft.com/office/drawing/2014/main" id="{3D17AF23-69DF-4E59-AB9D-44ABC8955CA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120" name="Rounded Rectangle 173">
            <a:extLst>
              <a:ext uri="{FF2B5EF4-FFF2-40B4-BE49-F238E27FC236}">
                <a16:creationId xmlns:a16="http://schemas.microsoft.com/office/drawing/2014/main" id="{1B0D71FE-519B-4E21-9E08-245FF62783B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121" name="Rounded Rectangle 174">
            <a:extLst>
              <a:ext uri="{FF2B5EF4-FFF2-40B4-BE49-F238E27FC236}">
                <a16:creationId xmlns:a16="http://schemas.microsoft.com/office/drawing/2014/main" id="{DC64A3DB-3DBC-4EF8-8278-2B3F662C1AE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122" name="Rounded Rectangle 175">
            <a:extLst>
              <a:ext uri="{FF2B5EF4-FFF2-40B4-BE49-F238E27FC236}">
                <a16:creationId xmlns:a16="http://schemas.microsoft.com/office/drawing/2014/main" id="{E827FB67-B472-45C0-B888-9AE07C4DA71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123" name="Rounded Rectangle 176">
            <a:extLst>
              <a:ext uri="{FF2B5EF4-FFF2-40B4-BE49-F238E27FC236}">
                <a16:creationId xmlns:a16="http://schemas.microsoft.com/office/drawing/2014/main" id="{FCFBFB45-0E66-4034-B03E-A39EA84AE23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124" name="Rounded Rectangle 177">
            <a:extLst>
              <a:ext uri="{FF2B5EF4-FFF2-40B4-BE49-F238E27FC236}">
                <a16:creationId xmlns:a16="http://schemas.microsoft.com/office/drawing/2014/main" id="{92C376C9-D691-4E38-A35A-3F8E793BBB2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125" name="Rounded Rectangle 178">
            <a:extLst>
              <a:ext uri="{FF2B5EF4-FFF2-40B4-BE49-F238E27FC236}">
                <a16:creationId xmlns:a16="http://schemas.microsoft.com/office/drawing/2014/main" id="{67D4B25D-120B-44FD-9A9F-76E333E3941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126" name="Rounded Rectangle 179">
            <a:extLst>
              <a:ext uri="{FF2B5EF4-FFF2-40B4-BE49-F238E27FC236}">
                <a16:creationId xmlns:a16="http://schemas.microsoft.com/office/drawing/2014/main" id="{9D3FA6A2-0593-4FF4-897D-DDBC7A8C2BA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127" name="Rounded Rectangle 180">
            <a:extLst>
              <a:ext uri="{FF2B5EF4-FFF2-40B4-BE49-F238E27FC236}">
                <a16:creationId xmlns:a16="http://schemas.microsoft.com/office/drawing/2014/main" id="{A0776172-C83A-4EA6-80EA-8ADC7AA653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128" name="Rounded Rectangle 181">
            <a:extLst>
              <a:ext uri="{FF2B5EF4-FFF2-40B4-BE49-F238E27FC236}">
                <a16:creationId xmlns:a16="http://schemas.microsoft.com/office/drawing/2014/main" id="{6CEF0145-3A90-49F5-913D-7EC4F8ABD76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129" name="Rounded Rectangle 182">
            <a:extLst>
              <a:ext uri="{FF2B5EF4-FFF2-40B4-BE49-F238E27FC236}">
                <a16:creationId xmlns:a16="http://schemas.microsoft.com/office/drawing/2014/main" id="{32BAEDD7-7D5D-4554-B86F-2081192CB74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130" name="Rounded Rectangle 183">
            <a:extLst>
              <a:ext uri="{FF2B5EF4-FFF2-40B4-BE49-F238E27FC236}">
                <a16:creationId xmlns:a16="http://schemas.microsoft.com/office/drawing/2014/main" id="{0AD15895-4CC8-49E4-B8DB-BA5999F980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131" name="Rounded Rectangle 184">
            <a:extLst>
              <a:ext uri="{FF2B5EF4-FFF2-40B4-BE49-F238E27FC236}">
                <a16:creationId xmlns:a16="http://schemas.microsoft.com/office/drawing/2014/main" id="{C4A01DDE-CB11-49B3-A345-FB4FD1828D7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132" name="Rounded Rectangle 185">
            <a:extLst>
              <a:ext uri="{FF2B5EF4-FFF2-40B4-BE49-F238E27FC236}">
                <a16:creationId xmlns:a16="http://schemas.microsoft.com/office/drawing/2014/main" id="{981DDAC3-680D-499F-A8C9-A8E6E139FE0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133" name="Rounded Rectangle 186">
            <a:extLst>
              <a:ext uri="{FF2B5EF4-FFF2-40B4-BE49-F238E27FC236}">
                <a16:creationId xmlns:a16="http://schemas.microsoft.com/office/drawing/2014/main" id="{04CD1939-92C4-49C0-8AC0-6650C63C169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134" name="Rounded Rectangle 187">
            <a:extLst>
              <a:ext uri="{FF2B5EF4-FFF2-40B4-BE49-F238E27FC236}">
                <a16:creationId xmlns:a16="http://schemas.microsoft.com/office/drawing/2014/main" id="{7B49FD08-1348-4103-A374-0BBBD1DE5A9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135" name="Rounded Rectangle 188">
            <a:extLst>
              <a:ext uri="{FF2B5EF4-FFF2-40B4-BE49-F238E27FC236}">
                <a16:creationId xmlns:a16="http://schemas.microsoft.com/office/drawing/2014/main" id="{D2603F2E-0484-43BD-A122-6799CFC5C2E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136" name="Rounded Rectangle 189">
            <a:extLst>
              <a:ext uri="{FF2B5EF4-FFF2-40B4-BE49-F238E27FC236}">
                <a16:creationId xmlns:a16="http://schemas.microsoft.com/office/drawing/2014/main" id="{1185B2F3-2A6A-464D-A3AB-6BAB629E011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137" name="Rounded Rectangle 190">
            <a:extLst>
              <a:ext uri="{FF2B5EF4-FFF2-40B4-BE49-F238E27FC236}">
                <a16:creationId xmlns:a16="http://schemas.microsoft.com/office/drawing/2014/main" id="{81B19474-A5B3-4C16-8DF9-E8FDB3748AC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138" name="Rounded Rectangle 191">
            <a:extLst>
              <a:ext uri="{FF2B5EF4-FFF2-40B4-BE49-F238E27FC236}">
                <a16:creationId xmlns:a16="http://schemas.microsoft.com/office/drawing/2014/main" id="{42526A64-6499-4F8C-9AA4-D8E71C7D8B8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139" name="Rounded Rectangle 192">
            <a:extLst>
              <a:ext uri="{FF2B5EF4-FFF2-40B4-BE49-F238E27FC236}">
                <a16:creationId xmlns:a16="http://schemas.microsoft.com/office/drawing/2014/main" id="{5C9CE498-3B9C-479E-AA8E-F4591628424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140" name="Rounded Rectangle 193">
            <a:extLst>
              <a:ext uri="{FF2B5EF4-FFF2-40B4-BE49-F238E27FC236}">
                <a16:creationId xmlns:a16="http://schemas.microsoft.com/office/drawing/2014/main" id="{5B130C4C-456E-4EA5-984C-43152D8C455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141" name="Rounded Rectangle 194">
            <a:extLst>
              <a:ext uri="{FF2B5EF4-FFF2-40B4-BE49-F238E27FC236}">
                <a16:creationId xmlns:a16="http://schemas.microsoft.com/office/drawing/2014/main" id="{47B34043-BC01-4AE7-A39D-B6AA9A2A289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142" name="Rounded Rectangle 195">
            <a:extLst>
              <a:ext uri="{FF2B5EF4-FFF2-40B4-BE49-F238E27FC236}">
                <a16:creationId xmlns:a16="http://schemas.microsoft.com/office/drawing/2014/main" id="{59C2A8F2-4A31-4127-950D-641D02B3044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143" name="Rounded Rectangle 196">
            <a:extLst>
              <a:ext uri="{FF2B5EF4-FFF2-40B4-BE49-F238E27FC236}">
                <a16:creationId xmlns:a16="http://schemas.microsoft.com/office/drawing/2014/main" id="{BEB59D20-6B10-4D7F-9A24-8F5189A0AAA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144" name="Rounded Rectangle 197">
            <a:extLst>
              <a:ext uri="{FF2B5EF4-FFF2-40B4-BE49-F238E27FC236}">
                <a16:creationId xmlns:a16="http://schemas.microsoft.com/office/drawing/2014/main" id="{A5B8ED9F-2486-4DB5-9E6A-5953E4DF01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145" name="Rounded Rectangle 198">
            <a:extLst>
              <a:ext uri="{FF2B5EF4-FFF2-40B4-BE49-F238E27FC236}">
                <a16:creationId xmlns:a16="http://schemas.microsoft.com/office/drawing/2014/main" id="{FEB87051-BCC3-4F57-B57C-AD0035FA017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146" name="Rounded Rectangle 199">
            <a:extLst>
              <a:ext uri="{FF2B5EF4-FFF2-40B4-BE49-F238E27FC236}">
                <a16:creationId xmlns:a16="http://schemas.microsoft.com/office/drawing/2014/main" id="{273A490C-8D8B-44F4-BE3D-568BC42DD06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147" name="Rounded Rectangle 200">
            <a:extLst>
              <a:ext uri="{FF2B5EF4-FFF2-40B4-BE49-F238E27FC236}">
                <a16:creationId xmlns:a16="http://schemas.microsoft.com/office/drawing/2014/main" id="{BF07DF7D-1FD6-4F82-A71E-B974E5C110B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148" name="Rounded Rectangle 201">
            <a:extLst>
              <a:ext uri="{FF2B5EF4-FFF2-40B4-BE49-F238E27FC236}">
                <a16:creationId xmlns:a16="http://schemas.microsoft.com/office/drawing/2014/main" id="{91E7F1BF-5448-4E55-8E23-55365CA2534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149" name="Rounded Rectangle 202">
            <a:extLst>
              <a:ext uri="{FF2B5EF4-FFF2-40B4-BE49-F238E27FC236}">
                <a16:creationId xmlns:a16="http://schemas.microsoft.com/office/drawing/2014/main" id="{B25166F1-252A-4F6B-A56B-EB383DEBA36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150" name="Rounded Rectangle 203">
            <a:extLst>
              <a:ext uri="{FF2B5EF4-FFF2-40B4-BE49-F238E27FC236}">
                <a16:creationId xmlns:a16="http://schemas.microsoft.com/office/drawing/2014/main" id="{27630F4F-9883-4371-92CC-6063213C5B8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151" name="Rounded Rectangle 204">
            <a:extLst>
              <a:ext uri="{FF2B5EF4-FFF2-40B4-BE49-F238E27FC236}">
                <a16:creationId xmlns:a16="http://schemas.microsoft.com/office/drawing/2014/main" id="{77F7EC0C-218E-4774-8B2E-7852B2DF0ED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152" name="Rounded Rectangle 205">
            <a:extLst>
              <a:ext uri="{FF2B5EF4-FFF2-40B4-BE49-F238E27FC236}">
                <a16:creationId xmlns:a16="http://schemas.microsoft.com/office/drawing/2014/main" id="{D0761F92-EDFB-4840-8CFF-ED026006C9A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153" name="Rounded Rectangle 206">
            <a:extLst>
              <a:ext uri="{FF2B5EF4-FFF2-40B4-BE49-F238E27FC236}">
                <a16:creationId xmlns:a16="http://schemas.microsoft.com/office/drawing/2014/main" id="{13ABDE65-B9FC-4EAD-8EDB-ACFA77586E0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154" name="Rounded Rectangle 207">
            <a:extLst>
              <a:ext uri="{FF2B5EF4-FFF2-40B4-BE49-F238E27FC236}">
                <a16:creationId xmlns:a16="http://schemas.microsoft.com/office/drawing/2014/main" id="{14AAE3B6-18F9-4B37-83B8-2E153CB4CF2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155" name="Rounded Rectangle 208">
            <a:extLst>
              <a:ext uri="{FF2B5EF4-FFF2-40B4-BE49-F238E27FC236}">
                <a16:creationId xmlns:a16="http://schemas.microsoft.com/office/drawing/2014/main" id="{D71907C9-7A2E-4410-AD18-E9F4678FBB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156" name="Rounded Rectangle 209">
            <a:extLst>
              <a:ext uri="{FF2B5EF4-FFF2-40B4-BE49-F238E27FC236}">
                <a16:creationId xmlns:a16="http://schemas.microsoft.com/office/drawing/2014/main" id="{1CEDEE60-E047-4710-9B91-D008142936C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157" name="Rounded Rectangle 210">
            <a:extLst>
              <a:ext uri="{FF2B5EF4-FFF2-40B4-BE49-F238E27FC236}">
                <a16:creationId xmlns:a16="http://schemas.microsoft.com/office/drawing/2014/main" id="{8C7C047E-C8D2-4F46-B62D-211ABA79AFD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158" name="Rounded Rectangle 211">
            <a:extLst>
              <a:ext uri="{FF2B5EF4-FFF2-40B4-BE49-F238E27FC236}">
                <a16:creationId xmlns:a16="http://schemas.microsoft.com/office/drawing/2014/main" id="{17ADBCB7-73C9-467D-B840-E71122EC4DF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159" name="Rounded Rectangle 212">
            <a:extLst>
              <a:ext uri="{FF2B5EF4-FFF2-40B4-BE49-F238E27FC236}">
                <a16:creationId xmlns:a16="http://schemas.microsoft.com/office/drawing/2014/main" id="{ED1D15A2-69C0-4ECD-906D-D0260ED07F4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160" name="Rounded Rectangle 213">
            <a:extLst>
              <a:ext uri="{FF2B5EF4-FFF2-40B4-BE49-F238E27FC236}">
                <a16:creationId xmlns:a16="http://schemas.microsoft.com/office/drawing/2014/main" id="{A4FFA953-7CC4-4AC5-8163-9398E796CF7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161" name="Rounded Rectangle 214">
            <a:extLst>
              <a:ext uri="{FF2B5EF4-FFF2-40B4-BE49-F238E27FC236}">
                <a16:creationId xmlns:a16="http://schemas.microsoft.com/office/drawing/2014/main" id="{935778B8-EB47-418D-8886-188255EBD3C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162" name="Rounded Rectangle 215">
            <a:extLst>
              <a:ext uri="{FF2B5EF4-FFF2-40B4-BE49-F238E27FC236}">
                <a16:creationId xmlns:a16="http://schemas.microsoft.com/office/drawing/2014/main" id="{21C0E6E4-1B4D-45BE-ABEA-06422470A05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163" name="Rounded Rectangle 216">
            <a:extLst>
              <a:ext uri="{FF2B5EF4-FFF2-40B4-BE49-F238E27FC236}">
                <a16:creationId xmlns:a16="http://schemas.microsoft.com/office/drawing/2014/main" id="{A2080B6A-A459-4FED-840F-C32CA9DE8B0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164" name="Rounded Rectangle 217">
            <a:extLst>
              <a:ext uri="{FF2B5EF4-FFF2-40B4-BE49-F238E27FC236}">
                <a16:creationId xmlns:a16="http://schemas.microsoft.com/office/drawing/2014/main" id="{A425481D-6ED7-4A9A-8AA9-27D3CF5C665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165" name="Rounded Rectangle 218">
            <a:extLst>
              <a:ext uri="{FF2B5EF4-FFF2-40B4-BE49-F238E27FC236}">
                <a16:creationId xmlns:a16="http://schemas.microsoft.com/office/drawing/2014/main" id="{465D75FB-B3F5-4280-A170-7BE99372614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166" name="Rounded Rectangle 219">
            <a:extLst>
              <a:ext uri="{FF2B5EF4-FFF2-40B4-BE49-F238E27FC236}">
                <a16:creationId xmlns:a16="http://schemas.microsoft.com/office/drawing/2014/main" id="{51E71946-140D-43CF-8230-1530CFADD82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167" name="Rounded Rectangle 220">
            <a:extLst>
              <a:ext uri="{FF2B5EF4-FFF2-40B4-BE49-F238E27FC236}">
                <a16:creationId xmlns:a16="http://schemas.microsoft.com/office/drawing/2014/main" id="{BD2D537E-0D1E-4CC9-ADAE-C5513AF01A1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168" name="Rounded Rectangle 221">
            <a:extLst>
              <a:ext uri="{FF2B5EF4-FFF2-40B4-BE49-F238E27FC236}">
                <a16:creationId xmlns:a16="http://schemas.microsoft.com/office/drawing/2014/main" id="{54F4AE33-56BA-4ED3-A9FE-EAAF5FA263C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169" name="Rounded Rectangle 222">
            <a:extLst>
              <a:ext uri="{FF2B5EF4-FFF2-40B4-BE49-F238E27FC236}">
                <a16:creationId xmlns:a16="http://schemas.microsoft.com/office/drawing/2014/main" id="{D9CF9870-F89B-4042-99CB-37018826F19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170" name="Rounded Rectangle 223">
            <a:extLst>
              <a:ext uri="{FF2B5EF4-FFF2-40B4-BE49-F238E27FC236}">
                <a16:creationId xmlns:a16="http://schemas.microsoft.com/office/drawing/2014/main" id="{B0F23EF7-1F06-4B11-8D8F-175E00838E6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171" name="Rounded Rectangle 224">
            <a:extLst>
              <a:ext uri="{FF2B5EF4-FFF2-40B4-BE49-F238E27FC236}">
                <a16:creationId xmlns:a16="http://schemas.microsoft.com/office/drawing/2014/main" id="{97EA9546-6C57-4F05-9E71-26AAFE369C4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172" name="Rounded Rectangle 225">
            <a:extLst>
              <a:ext uri="{FF2B5EF4-FFF2-40B4-BE49-F238E27FC236}">
                <a16:creationId xmlns:a16="http://schemas.microsoft.com/office/drawing/2014/main" id="{A0A8F8E0-00AA-4920-AAB1-872F6CF9C23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173" name="Rounded Rectangle 226">
            <a:extLst>
              <a:ext uri="{FF2B5EF4-FFF2-40B4-BE49-F238E27FC236}">
                <a16:creationId xmlns:a16="http://schemas.microsoft.com/office/drawing/2014/main" id="{3A2C4695-6C0B-496F-B54F-45DA3D2CAB6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174" name="Rounded Rectangle 227">
            <a:extLst>
              <a:ext uri="{FF2B5EF4-FFF2-40B4-BE49-F238E27FC236}">
                <a16:creationId xmlns:a16="http://schemas.microsoft.com/office/drawing/2014/main" id="{81A8EEC6-835D-4AFF-BB47-E5610B73FB3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175" name="Rounded Rectangle 228">
            <a:extLst>
              <a:ext uri="{FF2B5EF4-FFF2-40B4-BE49-F238E27FC236}">
                <a16:creationId xmlns:a16="http://schemas.microsoft.com/office/drawing/2014/main" id="{F77A562C-C6C0-49F9-BC50-8A5F0F0F9E6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176" name="Rounded Rectangle 229">
            <a:extLst>
              <a:ext uri="{FF2B5EF4-FFF2-40B4-BE49-F238E27FC236}">
                <a16:creationId xmlns:a16="http://schemas.microsoft.com/office/drawing/2014/main" id="{5F596435-6E8F-433A-A4F6-97ADB63E785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177" name="Rounded Rectangle 230">
            <a:extLst>
              <a:ext uri="{FF2B5EF4-FFF2-40B4-BE49-F238E27FC236}">
                <a16:creationId xmlns:a16="http://schemas.microsoft.com/office/drawing/2014/main" id="{F95AEB65-76F2-49C3-BEE4-71EBA20CCD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178" name="Rounded Rectangle 231">
            <a:extLst>
              <a:ext uri="{FF2B5EF4-FFF2-40B4-BE49-F238E27FC236}">
                <a16:creationId xmlns:a16="http://schemas.microsoft.com/office/drawing/2014/main" id="{BEB532DD-0063-4564-8CB0-9F4D87BD057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179" name="Rounded Rectangle 232">
            <a:extLst>
              <a:ext uri="{FF2B5EF4-FFF2-40B4-BE49-F238E27FC236}">
                <a16:creationId xmlns:a16="http://schemas.microsoft.com/office/drawing/2014/main" id="{098D6237-AACD-4AFF-AD37-17037094854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180" name="Rounded Rectangle 233">
            <a:extLst>
              <a:ext uri="{FF2B5EF4-FFF2-40B4-BE49-F238E27FC236}">
                <a16:creationId xmlns:a16="http://schemas.microsoft.com/office/drawing/2014/main" id="{0F0410D1-A4F2-440C-9581-2EF54A4341DF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181" name="Rounded Rectangle 234">
            <a:extLst>
              <a:ext uri="{FF2B5EF4-FFF2-40B4-BE49-F238E27FC236}">
                <a16:creationId xmlns:a16="http://schemas.microsoft.com/office/drawing/2014/main" id="{9D6E3D60-4395-4C73-B3D6-69ED7749158D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00:05</a:t>
            </a:r>
          </a:p>
        </p:txBody>
      </p:sp>
      <p:sp>
        <p:nvSpPr>
          <p:cNvPr id="182" name="Rounded Rectangle 235">
            <a:extLst>
              <a:ext uri="{FF2B5EF4-FFF2-40B4-BE49-F238E27FC236}">
                <a16:creationId xmlns:a16="http://schemas.microsoft.com/office/drawing/2014/main" id="{E6766BD0-328A-40FF-A3F5-1250024247BA}"/>
              </a:ext>
            </a:extLst>
          </p:cNvPr>
          <p:cNvSpPr/>
          <p:nvPr/>
        </p:nvSpPr>
        <p:spPr>
          <a:xfrm>
            <a:off x="10120795" y="461749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00:04</a:t>
            </a:r>
          </a:p>
        </p:txBody>
      </p:sp>
      <p:sp>
        <p:nvSpPr>
          <p:cNvPr id="183" name="Rounded Rectangle 236">
            <a:extLst>
              <a:ext uri="{FF2B5EF4-FFF2-40B4-BE49-F238E27FC236}">
                <a16:creationId xmlns:a16="http://schemas.microsoft.com/office/drawing/2014/main" id="{7F808351-824D-4DF4-A176-941472D2F711}"/>
              </a:ext>
            </a:extLst>
          </p:cNvPr>
          <p:cNvSpPr/>
          <p:nvPr/>
        </p:nvSpPr>
        <p:spPr>
          <a:xfrm>
            <a:off x="10135580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184" name="Rounded Rectangle 237">
            <a:extLst>
              <a:ext uri="{FF2B5EF4-FFF2-40B4-BE49-F238E27FC236}">
                <a16:creationId xmlns:a16="http://schemas.microsoft.com/office/drawing/2014/main" id="{A12E2B55-7AA1-4223-8F61-8CC5D0182162}"/>
              </a:ext>
            </a:extLst>
          </p:cNvPr>
          <p:cNvSpPr/>
          <p:nvPr/>
        </p:nvSpPr>
        <p:spPr>
          <a:xfrm>
            <a:off x="10135580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00:02</a:t>
            </a:r>
          </a:p>
        </p:txBody>
      </p:sp>
      <p:sp>
        <p:nvSpPr>
          <p:cNvPr id="185" name="Rounded Rectangle 238">
            <a:extLst>
              <a:ext uri="{FF2B5EF4-FFF2-40B4-BE49-F238E27FC236}">
                <a16:creationId xmlns:a16="http://schemas.microsoft.com/office/drawing/2014/main" id="{4B8D93F1-229A-4539-9BAF-00EAA25BE617}"/>
              </a:ext>
            </a:extLst>
          </p:cNvPr>
          <p:cNvSpPr/>
          <p:nvPr/>
        </p:nvSpPr>
        <p:spPr>
          <a:xfrm>
            <a:off x="10120795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00:01</a:t>
            </a:r>
          </a:p>
        </p:txBody>
      </p:sp>
      <p:sp>
        <p:nvSpPr>
          <p:cNvPr id="186" name="Rounded Rectangle 239">
            <a:extLst>
              <a:ext uri="{FF2B5EF4-FFF2-40B4-BE49-F238E27FC236}">
                <a16:creationId xmlns:a16="http://schemas.microsoft.com/office/drawing/2014/main" id="{6F5520E9-45CD-4E9D-8369-C9FF836358BE}"/>
              </a:ext>
            </a:extLst>
          </p:cNvPr>
          <p:cNvSpPr/>
          <p:nvPr/>
        </p:nvSpPr>
        <p:spPr>
          <a:xfrm>
            <a:off x="9994900" y="375140"/>
            <a:ext cx="1752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356CB26-D94C-496B-8B92-3B01D588F82C}"/>
              </a:ext>
            </a:extLst>
          </p:cNvPr>
          <p:cNvSpPr/>
          <p:nvPr/>
        </p:nvSpPr>
        <p:spPr>
          <a:xfrm>
            <a:off x="10501795" y="1077605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44406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9B53F08-3FD6-4362-AF18-21A9C7772ED9}"/>
              </a:ext>
            </a:extLst>
          </p:cNvPr>
          <p:cNvSpPr txBox="1">
            <a:spLocks/>
          </p:cNvSpPr>
          <p:nvPr/>
        </p:nvSpPr>
        <p:spPr>
          <a:xfrm>
            <a:off x="1187623" y="274638"/>
            <a:ext cx="5581478" cy="76269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 ý </a:t>
            </a:r>
          </a:p>
        </p:txBody>
      </p:sp>
      <p:pic>
        <p:nvPicPr>
          <p:cNvPr id="4" name="Picture 2" descr="Kết quả hình ảnh cho hinh anh ve lam viec nhóm">
            <a:extLst>
              <a:ext uri="{FF2B5EF4-FFF2-40B4-BE49-F238E27FC236}">
                <a16:creationId xmlns:a16="http://schemas.microsoft.com/office/drawing/2014/main" id="{7EA117C5-2B1A-45EF-9401-79C48AE8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84784"/>
            <a:ext cx="5581477" cy="33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FA6ADDB-1F0D-49F9-9F44-8DA1E571FD78}"/>
              </a:ext>
            </a:extLst>
          </p:cNvPr>
          <p:cNvSpPr txBox="1"/>
          <p:nvPr/>
        </p:nvSpPr>
        <p:spPr>
          <a:xfrm>
            <a:off x="6273800" y="3615812"/>
            <a:ext cx="564032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9" name="Rounded Rectangle 59">
            <a:extLst>
              <a:ext uri="{FF2B5EF4-FFF2-40B4-BE49-F238E27FC236}">
                <a16:creationId xmlns:a16="http://schemas.microsoft.com/office/drawing/2014/main" id="{DC4DEDFD-5A0C-416A-9257-08408D08FBF2}"/>
              </a:ext>
            </a:extLst>
          </p:cNvPr>
          <p:cNvSpPr/>
          <p:nvPr/>
        </p:nvSpPr>
        <p:spPr>
          <a:xfrm>
            <a:off x="10135580" y="49814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0" name="Rounded Rectangle 60">
            <a:extLst>
              <a:ext uri="{FF2B5EF4-FFF2-40B4-BE49-F238E27FC236}">
                <a16:creationId xmlns:a16="http://schemas.microsoft.com/office/drawing/2014/main" id="{23FE1F1C-CEAC-47B6-9521-DFC2FDE1B58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1" name="Rounded Rectangle 61">
            <a:extLst>
              <a:ext uri="{FF2B5EF4-FFF2-40B4-BE49-F238E27FC236}">
                <a16:creationId xmlns:a16="http://schemas.microsoft.com/office/drawing/2014/main" id="{02A52099-E8EE-4074-A232-D54114A6FE0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2" name="Rounded Rectangle 62">
            <a:extLst>
              <a:ext uri="{FF2B5EF4-FFF2-40B4-BE49-F238E27FC236}">
                <a16:creationId xmlns:a16="http://schemas.microsoft.com/office/drawing/2014/main" id="{C3494871-EFB3-4451-940A-51744371C24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" name="Rounded Rectangle 63">
            <a:extLst>
              <a:ext uri="{FF2B5EF4-FFF2-40B4-BE49-F238E27FC236}">
                <a16:creationId xmlns:a16="http://schemas.microsoft.com/office/drawing/2014/main" id="{C30319E9-A217-46A6-9567-6A235CB1E15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" name="Rounded Rectangle 64">
            <a:extLst>
              <a:ext uri="{FF2B5EF4-FFF2-40B4-BE49-F238E27FC236}">
                <a16:creationId xmlns:a16="http://schemas.microsoft.com/office/drawing/2014/main" id="{3359904F-574B-4C29-A7DA-D26754432E3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5" name="Rounded Rectangle 65">
            <a:extLst>
              <a:ext uri="{FF2B5EF4-FFF2-40B4-BE49-F238E27FC236}">
                <a16:creationId xmlns:a16="http://schemas.microsoft.com/office/drawing/2014/main" id="{92CDF696-57B0-48E1-B684-E76E7545C23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6" name="Rounded Rectangle 66">
            <a:extLst>
              <a:ext uri="{FF2B5EF4-FFF2-40B4-BE49-F238E27FC236}">
                <a16:creationId xmlns:a16="http://schemas.microsoft.com/office/drawing/2014/main" id="{2168E3FF-7937-4B34-9AFC-3A2B5129C0A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7" name="Rounded Rectangle 67">
            <a:extLst>
              <a:ext uri="{FF2B5EF4-FFF2-40B4-BE49-F238E27FC236}">
                <a16:creationId xmlns:a16="http://schemas.microsoft.com/office/drawing/2014/main" id="{4A8B76B7-6450-401B-A35A-3E8C6684CA1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E0CFD412-835B-4825-9E3E-DFAFCEEA19C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9" name="Rounded Rectangle 69">
            <a:extLst>
              <a:ext uri="{FF2B5EF4-FFF2-40B4-BE49-F238E27FC236}">
                <a16:creationId xmlns:a16="http://schemas.microsoft.com/office/drawing/2014/main" id="{2C608EC1-67C0-4F2D-902F-BCA92DB79EA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50" name="Rounded Rectangle 70">
            <a:extLst>
              <a:ext uri="{FF2B5EF4-FFF2-40B4-BE49-F238E27FC236}">
                <a16:creationId xmlns:a16="http://schemas.microsoft.com/office/drawing/2014/main" id="{6D7A788E-C445-40C1-BAE5-D248F01F15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51" name="Rounded Rectangle 71">
            <a:extLst>
              <a:ext uri="{FF2B5EF4-FFF2-40B4-BE49-F238E27FC236}">
                <a16:creationId xmlns:a16="http://schemas.microsoft.com/office/drawing/2014/main" id="{BD06E5A5-8154-4420-A27B-0A581CA3FF6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52" name="Rounded Rectangle 72">
            <a:extLst>
              <a:ext uri="{FF2B5EF4-FFF2-40B4-BE49-F238E27FC236}">
                <a16:creationId xmlns:a16="http://schemas.microsoft.com/office/drawing/2014/main" id="{8970B25C-E94C-43FD-AA26-BCB4E00E347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53" name="Rounded Rectangle 73">
            <a:extLst>
              <a:ext uri="{FF2B5EF4-FFF2-40B4-BE49-F238E27FC236}">
                <a16:creationId xmlns:a16="http://schemas.microsoft.com/office/drawing/2014/main" id="{28BCA0DD-97E6-4712-99C2-C75164379C2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54" name="Rounded Rectangle 74">
            <a:extLst>
              <a:ext uri="{FF2B5EF4-FFF2-40B4-BE49-F238E27FC236}">
                <a16:creationId xmlns:a16="http://schemas.microsoft.com/office/drawing/2014/main" id="{3B0C2BBF-36B4-48FD-B197-EBA04EAAF5E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55" name="Rounded Rectangle 75">
            <a:extLst>
              <a:ext uri="{FF2B5EF4-FFF2-40B4-BE49-F238E27FC236}">
                <a16:creationId xmlns:a16="http://schemas.microsoft.com/office/drawing/2014/main" id="{2866AE47-546E-4506-BF34-341D04713A6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56" name="Rounded Rectangle 76">
            <a:extLst>
              <a:ext uri="{FF2B5EF4-FFF2-40B4-BE49-F238E27FC236}">
                <a16:creationId xmlns:a16="http://schemas.microsoft.com/office/drawing/2014/main" id="{CC451879-8FA5-434D-B34C-0B4C98E6EF7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57" name="Rounded Rectangle 77">
            <a:extLst>
              <a:ext uri="{FF2B5EF4-FFF2-40B4-BE49-F238E27FC236}">
                <a16:creationId xmlns:a16="http://schemas.microsoft.com/office/drawing/2014/main" id="{CCA6C9F4-E6EE-495C-878D-6D925E75836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58" name="Rounded Rectangle 78">
            <a:extLst>
              <a:ext uri="{FF2B5EF4-FFF2-40B4-BE49-F238E27FC236}">
                <a16:creationId xmlns:a16="http://schemas.microsoft.com/office/drawing/2014/main" id="{FA6C4722-25D8-4195-8CBC-85FDC1654A2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59" name="Rounded Rectangle 79">
            <a:extLst>
              <a:ext uri="{FF2B5EF4-FFF2-40B4-BE49-F238E27FC236}">
                <a16:creationId xmlns:a16="http://schemas.microsoft.com/office/drawing/2014/main" id="{A727DC51-5FC7-48CF-8F29-93DA0A305A1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60" name="Rounded Rectangle 80">
            <a:extLst>
              <a:ext uri="{FF2B5EF4-FFF2-40B4-BE49-F238E27FC236}">
                <a16:creationId xmlns:a16="http://schemas.microsoft.com/office/drawing/2014/main" id="{5B2C174C-A8E4-4358-8606-696D285F47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61" name="Rounded Rectangle 81">
            <a:extLst>
              <a:ext uri="{FF2B5EF4-FFF2-40B4-BE49-F238E27FC236}">
                <a16:creationId xmlns:a16="http://schemas.microsoft.com/office/drawing/2014/main" id="{1500E040-2B6C-43E4-B95B-173E63B6104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62" name="Rounded Rectangle 82">
            <a:extLst>
              <a:ext uri="{FF2B5EF4-FFF2-40B4-BE49-F238E27FC236}">
                <a16:creationId xmlns:a16="http://schemas.microsoft.com/office/drawing/2014/main" id="{91D9D4A3-77D2-4134-8375-6051015AE89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63" name="Rounded Rectangle 83">
            <a:extLst>
              <a:ext uri="{FF2B5EF4-FFF2-40B4-BE49-F238E27FC236}">
                <a16:creationId xmlns:a16="http://schemas.microsoft.com/office/drawing/2014/main" id="{2B2EDFE2-34EF-4A74-9FAF-00C75FC15B0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64" name="Rounded Rectangle 84">
            <a:extLst>
              <a:ext uri="{FF2B5EF4-FFF2-40B4-BE49-F238E27FC236}">
                <a16:creationId xmlns:a16="http://schemas.microsoft.com/office/drawing/2014/main" id="{E37AFBB0-CA3D-4DE1-8203-6A86297176D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65" name="Rounded Rectangle 85">
            <a:extLst>
              <a:ext uri="{FF2B5EF4-FFF2-40B4-BE49-F238E27FC236}">
                <a16:creationId xmlns:a16="http://schemas.microsoft.com/office/drawing/2014/main" id="{88654D91-ED95-48B5-9EE7-8BD386DF4DD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66" name="Rounded Rectangle 86">
            <a:extLst>
              <a:ext uri="{FF2B5EF4-FFF2-40B4-BE49-F238E27FC236}">
                <a16:creationId xmlns:a16="http://schemas.microsoft.com/office/drawing/2014/main" id="{972A473F-A17C-44FB-81D2-27340C5C41E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67" name="Rounded Rectangle 87">
            <a:extLst>
              <a:ext uri="{FF2B5EF4-FFF2-40B4-BE49-F238E27FC236}">
                <a16:creationId xmlns:a16="http://schemas.microsoft.com/office/drawing/2014/main" id="{38896075-7FCC-46DF-B3C9-AB1F052F1B8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68" name="Rounded Rectangle 88">
            <a:extLst>
              <a:ext uri="{FF2B5EF4-FFF2-40B4-BE49-F238E27FC236}">
                <a16:creationId xmlns:a16="http://schemas.microsoft.com/office/drawing/2014/main" id="{33F6A43D-330D-43C0-A7B8-38EB3FB884E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69" name="Rounded Rectangle 89">
            <a:extLst>
              <a:ext uri="{FF2B5EF4-FFF2-40B4-BE49-F238E27FC236}">
                <a16:creationId xmlns:a16="http://schemas.microsoft.com/office/drawing/2014/main" id="{72252096-809B-4918-9998-844E693FEE7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70" name="Rounded Rectangle 90">
            <a:extLst>
              <a:ext uri="{FF2B5EF4-FFF2-40B4-BE49-F238E27FC236}">
                <a16:creationId xmlns:a16="http://schemas.microsoft.com/office/drawing/2014/main" id="{9468C723-ACFE-4E4F-B15B-DDF84DD51B4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71" name="Rounded Rectangle 91">
            <a:extLst>
              <a:ext uri="{FF2B5EF4-FFF2-40B4-BE49-F238E27FC236}">
                <a16:creationId xmlns:a16="http://schemas.microsoft.com/office/drawing/2014/main" id="{3F7ED6EE-2B6C-44A3-A4C1-5DAAC722B02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72" name="Rounded Rectangle 92">
            <a:extLst>
              <a:ext uri="{FF2B5EF4-FFF2-40B4-BE49-F238E27FC236}">
                <a16:creationId xmlns:a16="http://schemas.microsoft.com/office/drawing/2014/main" id="{ACC55251-63AC-4AF9-ADF4-A9F780FDF94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73" name="Rounded Rectangle 93">
            <a:extLst>
              <a:ext uri="{FF2B5EF4-FFF2-40B4-BE49-F238E27FC236}">
                <a16:creationId xmlns:a16="http://schemas.microsoft.com/office/drawing/2014/main" id="{760FBCB8-D2A6-45DB-B423-9FFC164B675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74" name="Rounded Rectangle 94">
            <a:extLst>
              <a:ext uri="{FF2B5EF4-FFF2-40B4-BE49-F238E27FC236}">
                <a16:creationId xmlns:a16="http://schemas.microsoft.com/office/drawing/2014/main" id="{F1419E39-FA05-4D97-8E8A-DD51B9F9DB0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75" name="Rounded Rectangle 95">
            <a:extLst>
              <a:ext uri="{FF2B5EF4-FFF2-40B4-BE49-F238E27FC236}">
                <a16:creationId xmlns:a16="http://schemas.microsoft.com/office/drawing/2014/main" id="{A42B4757-8B11-418B-809F-B35803DF7E8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76" name="Rounded Rectangle 96">
            <a:extLst>
              <a:ext uri="{FF2B5EF4-FFF2-40B4-BE49-F238E27FC236}">
                <a16:creationId xmlns:a16="http://schemas.microsoft.com/office/drawing/2014/main" id="{4A84C48F-EA00-4964-8EB6-A2C95043DF5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77" name="Rounded Rectangle 97">
            <a:extLst>
              <a:ext uri="{FF2B5EF4-FFF2-40B4-BE49-F238E27FC236}">
                <a16:creationId xmlns:a16="http://schemas.microsoft.com/office/drawing/2014/main" id="{B2875BE1-7712-4716-AED3-BF17007778B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78" name="Rounded Rectangle 98">
            <a:extLst>
              <a:ext uri="{FF2B5EF4-FFF2-40B4-BE49-F238E27FC236}">
                <a16:creationId xmlns:a16="http://schemas.microsoft.com/office/drawing/2014/main" id="{B621BCB8-037B-466B-AC2E-9B1CEBC6626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79" name="Rounded Rectangle 99">
            <a:extLst>
              <a:ext uri="{FF2B5EF4-FFF2-40B4-BE49-F238E27FC236}">
                <a16:creationId xmlns:a16="http://schemas.microsoft.com/office/drawing/2014/main" id="{E9E755CE-23F7-4899-B041-227C79AA562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80" name="Rounded Rectangle 100">
            <a:extLst>
              <a:ext uri="{FF2B5EF4-FFF2-40B4-BE49-F238E27FC236}">
                <a16:creationId xmlns:a16="http://schemas.microsoft.com/office/drawing/2014/main" id="{DD82EC3C-53C2-4181-936C-52B0EC3B4B2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81" name="Rounded Rectangle 101">
            <a:extLst>
              <a:ext uri="{FF2B5EF4-FFF2-40B4-BE49-F238E27FC236}">
                <a16:creationId xmlns:a16="http://schemas.microsoft.com/office/drawing/2014/main" id="{0557BD6B-9889-4396-891F-9502D4CEA07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82" name="Rounded Rectangle 102">
            <a:extLst>
              <a:ext uri="{FF2B5EF4-FFF2-40B4-BE49-F238E27FC236}">
                <a16:creationId xmlns:a16="http://schemas.microsoft.com/office/drawing/2014/main" id="{8377F267-7BB4-471B-A830-35CB080EBC9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83" name="Rounded Rectangle 103">
            <a:extLst>
              <a:ext uri="{FF2B5EF4-FFF2-40B4-BE49-F238E27FC236}">
                <a16:creationId xmlns:a16="http://schemas.microsoft.com/office/drawing/2014/main" id="{411945BA-B228-4EA7-84FE-158704BC62D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84" name="Rounded Rectangle 104">
            <a:extLst>
              <a:ext uri="{FF2B5EF4-FFF2-40B4-BE49-F238E27FC236}">
                <a16:creationId xmlns:a16="http://schemas.microsoft.com/office/drawing/2014/main" id="{5EAB419B-B088-48FD-B9FB-AD5A82D4B5D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85" name="Rounded Rectangle 105">
            <a:extLst>
              <a:ext uri="{FF2B5EF4-FFF2-40B4-BE49-F238E27FC236}">
                <a16:creationId xmlns:a16="http://schemas.microsoft.com/office/drawing/2014/main" id="{BB4BA68C-910E-4470-8D71-68F2DC81BB4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86" name="Rounded Rectangle 106">
            <a:extLst>
              <a:ext uri="{FF2B5EF4-FFF2-40B4-BE49-F238E27FC236}">
                <a16:creationId xmlns:a16="http://schemas.microsoft.com/office/drawing/2014/main" id="{181B8FA0-DF0B-4099-80AD-144CFBE94FF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87" name="Rounded Rectangle 107">
            <a:extLst>
              <a:ext uri="{FF2B5EF4-FFF2-40B4-BE49-F238E27FC236}">
                <a16:creationId xmlns:a16="http://schemas.microsoft.com/office/drawing/2014/main" id="{C7DE2AFE-D61B-453F-BE72-89690B6A491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88" name="Rounded Rectangle 108">
            <a:extLst>
              <a:ext uri="{FF2B5EF4-FFF2-40B4-BE49-F238E27FC236}">
                <a16:creationId xmlns:a16="http://schemas.microsoft.com/office/drawing/2014/main" id="{F2EFECE7-A206-4F08-9EBE-381530A9321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89" name="Rounded Rectangle 109">
            <a:extLst>
              <a:ext uri="{FF2B5EF4-FFF2-40B4-BE49-F238E27FC236}">
                <a16:creationId xmlns:a16="http://schemas.microsoft.com/office/drawing/2014/main" id="{05DEC3A9-1459-44C7-A711-078011D87BC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90" name="Rounded Rectangle 110">
            <a:extLst>
              <a:ext uri="{FF2B5EF4-FFF2-40B4-BE49-F238E27FC236}">
                <a16:creationId xmlns:a16="http://schemas.microsoft.com/office/drawing/2014/main" id="{FE294254-29DB-4C81-8D69-CF1B81E3307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91" name="Rounded Rectangle 111">
            <a:extLst>
              <a:ext uri="{FF2B5EF4-FFF2-40B4-BE49-F238E27FC236}">
                <a16:creationId xmlns:a16="http://schemas.microsoft.com/office/drawing/2014/main" id="{083AF7C2-0841-4C5E-8470-3BB77181CE5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92" name="Rounded Rectangle 112">
            <a:extLst>
              <a:ext uri="{FF2B5EF4-FFF2-40B4-BE49-F238E27FC236}">
                <a16:creationId xmlns:a16="http://schemas.microsoft.com/office/drawing/2014/main" id="{4C73FAF5-05E7-4475-B8CB-9EC37FD06F2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93" name="Rounded Rectangle 113">
            <a:extLst>
              <a:ext uri="{FF2B5EF4-FFF2-40B4-BE49-F238E27FC236}">
                <a16:creationId xmlns:a16="http://schemas.microsoft.com/office/drawing/2014/main" id="{57BF73F2-98CC-4A88-8267-BE25D8ECFC8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94" name="Rounded Rectangle 114">
            <a:extLst>
              <a:ext uri="{FF2B5EF4-FFF2-40B4-BE49-F238E27FC236}">
                <a16:creationId xmlns:a16="http://schemas.microsoft.com/office/drawing/2014/main" id="{0BEAAE90-DD96-4B0C-8719-70CC79B94AB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95" name="Rounded Rectangle 115">
            <a:extLst>
              <a:ext uri="{FF2B5EF4-FFF2-40B4-BE49-F238E27FC236}">
                <a16:creationId xmlns:a16="http://schemas.microsoft.com/office/drawing/2014/main" id="{9A67D469-2412-439E-90B2-CAE73DD4563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96" name="Rounded Rectangle 116">
            <a:extLst>
              <a:ext uri="{FF2B5EF4-FFF2-40B4-BE49-F238E27FC236}">
                <a16:creationId xmlns:a16="http://schemas.microsoft.com/office/drawing/2014/main" id="{7F3615EA-DDE8-48B7-A084-8927A109C19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97" name="Rounded Rectangle 117">
            <a:extLst>
              <a:ext uri="{FF2B5EF4-FFF2-40B4-BE49-F238E27FC236}">
                <a16:creationId xmlns:a16="http://schemas.microsoft.com/office/drawing/2014/main" id="{FA2366E3-091A-497B-9212-9204E41E96B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98" name="Rounded Rectangle 118">
            <a:extLst>
              <a:ext uri="{FF2B5EF4-FFF2-40B4-BE49-F238E27FC236}">
                <a16:creationId xmlns:a16="http://schemas.microsoft.com/office/drawing/2014/main" id="{81318ABA-1701-4F3E-A1B4-B67D211069C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99" name="Rounded Rectangle 119">
            <a:extLst>
              <a:ext uri="{FF2B5EF4-FFF2-40B4-BE49-F238E27FC236}">
                <a16:creationId xmlns:a16="http://schemas.microsoft.com/office/drawing/2014/main" id="{AD3BAF4F-97F3-4A58-832E-7864FC6878A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00" name="Rounded Rectangle 120">
            <a:extLst>
              <a:ext uri="{FF2B5EF4-FFF2-40B4-BE49-F238E27FC236}">
                <a16:creationId xmlns:a16="http://schemas.microsoft.com/office/drawing/2014/main" id="{E1F7DA7E-2824-4970-B4F3-D2DEF347871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01" name="Rounded Rectangle 121">
            <a:extLst>
              <a:ext uri="{FF2B5EF4-FFF2-40B4-BE49-F238E27FC236}">
                <a16:creationId xmlns:a16="http://schemas.microsoft.com/office/drawing/2014/main" id="{F5EA4DBA-CC70-4A1B-B7E6-68DF4A06EFD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02" name="Rounded Rectangle 122">
            <a:extLst>
              <a:ext uri="{FF2B5EF4-FFF2-40B4-BE49-F238E27FC236}">
                <a16:creationId xmlns:a16="http://schemas.microsoft.com/office/drawing/2014/main" id="{3B282BCF-A6D1-4DEA-884B-399FF4E9D7E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03" name="Rounded Rectangle 123">
            <a:extLst>
              <a:ext uri="{FF2B5EF4-FFF2-40B4-BE49-F238E27FC236}">
                <a16:creationId xmlns:a16="http://schemas.microsoft.com/office/drawing/2014/main" id="{C2BC7CD9-F5DA-436C-BC8C-68E2D2F86A5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104" name="Rounded Rectangle 124">
            <a:extLst>
              <a:ext uri="{FF2B5EF4-FFF2-40B4-BE49-F238E27FC236}">
                <a16:creationId xmlns:a16="http://schemas.microsoft.com/office/drawing/2014/main" id="{AA14086D-6903-4C8E-BAF0-04CFE2A2C93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105" name="Rounded Rectangle 125">
            <a:extLst>
              <a:ext uri="{FF2B5EF4-FFF2-40B4-BE49-F238E27FC236}">
                <a16:creationId xmlns:a16="http://schemas.microsoft.com/office/drawing/2014/main" id="{C70F4758-E11D-4C08-A97F-58DC85727FE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106" name="Rounded Rectangle 126">
            <a:extLst>
              <a:ext uri="{FF2B5EF4-FFF2-40B4-BE49-F238E27FC236}">
                <a16:creationId xmlns:a16="http://schemas.microsoft.com/office/drawing/2014/main" id="{578FB248-23CF-41B7-8062-A5A6FE51F41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107" name="Rounded Rectangle 127">
            <a:extLst>
              <a:ext uri="{FF2B5EF4-FFF2-40B4-BE49-F238E27FC236}">
                <a16:creationId xmlns:a16="http://schemas.microsoft.com/office/drawing/2014/main" id="{3A7BF47C-4700-4D71-9580-B484656DCB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108" name="Rounded Rectangle 128">
            <a:extLst>
              <a:ext uri="{FF2B5EF4-FFF2-40B4-BE49-F238E27FC236}">
                <a16:creationId xmlns:a16="http://schemas.microsoft.com/office/drawing/2014/main" id="{0A145422-FACC-4478-B11D-C6A2D7CCF8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109" name="Rounded Rectangle 129">
            <a:extLst>
              <a:ext uri="{FF2B5EF4-FFF2-40B4-BE49-F238E27FC236}">
                <a16:creationId xmlns:a16="http://schemas.microsoft.com/office/drawing/2014/main" id="{10F75C06-BA0F-4710-B87F-5B036A03A2C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110" name="Rounded Rectangle 130">
            <a:extLst>
              <a:ext uri="{FF2B5EF4-FFF2-40B4-BE49-F238E27FC236}">
                <a16:creationId xmlns:a16="http://schemas.microsoft.com/office/drawing/2014/main" id="{20C57E4D-DC40-4E42-9C77-4A5702B9E0E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111" name="Rounded Rectangle 131">
            <a:extLst>
              <a:ext uri="{FF2B5EF4-FFF2-40B4-BE49-F238E27FC236}">
                <a16:creationId xmlns:a16="http://schemas.microsoft.com/office/drawing/2014/main" id="{1A84282B-1E41-46EB-9F4C-8700514B396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112" name="Rounded Rectangle 132">
            <a:extLst>
              <a:ext uri="{FF2B5EF4-FFF2-40B4-BE49-F238E27FC236}">
                <a16:creationId xmlns:a16="http://schemas.microsoft.com/office/drawing/2014/main" id="{7B979811-7A96-4F0A-BCFC-085245746FE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113" name="Rounded Rectangle 133">
            <a:extLst>
              <a:ext uri="{FF2B5EF4-FFF2-40B4-BE49-F238E27FC236}">
                <a16:creationId xmlns:a16="http://schemas.microsoft.com/office/drawing/2014/main" id="{7FB4C9CC-DD33-464D-8DD3-4817899F685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114" name="Rounded Rectangle 134">
            <a:extLst>
              <a:ext uri="{FF2B5EF4-FFF2-40B4-BE49-F238E27FC236}">
                <a16:creationId xmlns:a16="http://schemas.microsoft.com/office/drawing/2014/main" id="{4AFBC2E9-50B9-4890-8294-D394FBFF12B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115" name="Rounded Rectangle 135">
            <a:extLst>
              <a:ext uri="{FF2B5EF4-FFF2-40B4-BE49-F238E27FC236}">
                <a16:creationId xmlns:a16="http://schemas.microsoft.com/office/drawing/2014/main" id="{0269B34C-C8CD-4D7A-9F1F-B47BFF38565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116" name="Rounded Rectangle 136">
            <a:extLst>
              <a:ext uri="{FF2B5EF4-FFF2-40B4-BE49-F238E27FC236}">
                <a16:creationId xmlns:a16="http://schemas.microsoft.com/office/drawing/2014/main" id="{22ED8BC0-CFEA-47BA-8402-566C41CB8D6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117" name="Rounded Rectangle 137">
            <a:extLst>
              <a:ext uri="{FF2B5EF4-FFF2-40B4-BE49-F238E27FC236}">
                <a16:creationId xmlns:a16="http://schemas.microsoft.com/office/drawing/2014/main" id="{DEA654E6-4AAC-45D5-AA8A-138CF10B0CD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118" name="Rounded Rectangle 138">
            <a:extLst>
              <a:ext uri="{FF2B5EF4-FFF2-40B4-BE49-F238E27FC236}">
                <a16:creationId xmlns:a16="http://schemas.microsoft.com/office/drawing/2014/main" id="{82CFD19E-19B2-45F0-9C6B-EAB1D629B27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119" name="Rounded Rectangle 139">
            <a:extLst>
              <a:ext uri="{FF2B5EF4-FFF2-40B4-BE49-F238E27FC236}">
                <a16:creationId xmlns:a16="http://schemas.microsoft.com/office/drawing/2014/main" id="{DF5AF25E-E531-4446-983A-BD1CBDCF08D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120" name="Rounded Rectangle 140">
            <a:extLst>
              <a:ext uri="{FF2B5EF4-FFF2-40B4-BE49-F238E27FC236}">
                <a16:creationId xmlns:a16="http://schemas.microsoft.com/office/drawing/2014/main" id="{017850C6-4D43-4C02-BF9C-A5DD4D7EE32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121" name="Rounded Rectangle 141">
            <a:extLst>
              <a:ext uri="{FF2B5EF4-FFF2-40B4-BE49-F238E27FC236}">
                <a16:creationId xmlns:a16="http://schemas.microsoft.com/office/drawing/2014/main" id="{65C472D1-1625-483C-9C19-9EC45762CA0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122" name="Rounded Rectangle 142">
            <a:extLst>
              <a:ext uri="{FF2B5EF4-FFF2-40B4-BE49-F238E27FC236}">
                <a16:creationId xmlns:a16="http://schemas.microsoft.com/office/drawing/2014/main" id="{302764E5-BC34-4335-BC4E-0EA4D2ADBC6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123" name="Rounded Rectangle 143">
            <a:extLst>
              <a:ext uri="{FF2B5EF4-FFF2-40B4-BE49-F238E27FC236}">
                <a16:creationId xmlns:a16="http://schemas.microsoft.com/office/drawing/2014/main" id="{D194895E-3C9B-4023-A208-B0A58F88339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124" name="Rounded Rectangle 144">
            <a:extLst>
              <a:ext uri="{FF2B5EF4-FFF2-40B4-BE49-F238E27FC236}">
                <a16:creationId xmlns:a16="http://schemas.microsoft.com/office/drawing/2014/main" id="{37D09801-5D97-4ACB-8282-9AACDFFFD2B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125" name="Rounded Rectangle 145">
            <a:extLst>
              <a:ext uri="{FF2B5EF4-FFF2-40B4-BE49-F238E27FC236}">
                <a16:creationId xmlns:a16="http://schemas.microsoft.com/office/drawing/2014/main" id="{5FFEF66D-4441-4286-A8B3-41A774633D6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126" name="Rounded Rectangle 146">
            <a:extLst>
              <a:ext uri="{FF2B5EF4-FFF2-40B4-BE49-F238E27FC236}">
                <a16:creationId xmlns:a16="http://schemas.microsoft.com/office/drawing/2014/main" id="{FE232745-36B0-4F2D-A5BE-469717ECE18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127" name="Rounded Rectangle 147">
            <a:extLst>
              <a:ext uri="{FF2B5EF4-FFF2-40B4-BE49-F238E27FC236}">
                <a16:creationId xmlns:a16="http://schemas.microsoft.com/office/drawing/2014/main" id="{91956279-6EB6-450A-8740-30D39677988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128" name="Rounded Rectangle 148">
            <a:extLst>
              <a:ext uri="{FF2B5EF4-FFF2-40B4-BE49-F238E27FC236}">
                <a16:creationId xmlns:a16="http://schemas.microsoft.com/office/drawing/2014/main" id="{1C3D9E9C-3F88-49FE-BC0F-E1D0AF41E1A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129" name="Rounded Rectangle 149">
            <a:extLst>
              <a:ext uri="{FF2B5EF4-FFF2-40B4-BE49-F238E27FC236}">
                <a16:creationId xmlns:a16="http://schemas.microsoft.com/office/drawing/2014/main" id="{42EC09F4-F498-4F08-9F2B-572E9D110DC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130" name="Rounded Rectangle 150">
            <a:extLst>
              <a:ext uri="{FF2B5EF4-FFF2-40B4-BE49-F238E27FC236}">
                <a16:creationId xmlns:a16="http://schemas.microsoft.com/office/drawing/2014/main" id="{92620A2B-5210-487A-B618-518DF113C8F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131" name="Rounded Rectangle 151">
            <a:extLst>
              <a:ext uri="{FF2B5EF4-FFF2-40B4-BE49-F238E27FC236}">
                <a16:creationId xmlns:a16="http://schemas.microsoft.com/office/drawing/2014/main" id="{54472606-712F-45C4-99E1-121695E51F0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132" name="Rounded Rectangle 152">
            <a:extLst>
              <a:ext uri="{FF2B5EF4-FFF2-40B4-BE49-F238E27FC236}">
                <a16:creationId xmlns:a16="http://schemas.microsoft.com/office/drawing/2014/main" id="{1701A46F-5279-4D8E-B6F9-70E8CD38C37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133" name="Rounded Rectangle 153">
            <a:extLst>
              <a:ext uri="{FF2B5EF4-FFF2-40B4-BE49-F238E27FC236}">
                <a16:creationId xmlns:a16="http://schemas.microsoft.com/office/drawing/2014/main" id="{DC3E7A26-EE48-44A3-8DDB-F010D3788F9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134" name="Rounded Rectangle 154">
            <a:extLst>
              <a:ext uri="{FF2B5EF4-FFF2-40B4-BE49-F238E27FC236}">
                <a16:creationId xmlns:a16="http://schemas.microsoft.com/office/drawing/2014/main" id="{95DF9643-4178-4599-89F7-18E44F831A5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135" name="Rounded Rectangle 155">
            <a:extLst>
              <a:ext uri="{FF2B5EF4-FFF2-40B4-BE49-F238E27FC236}">
                <a16:creationId xmlns:a16="http://schemas.microsoft.com/office/drawing/2014/main" id="{DEBC18E5-87E1-45C3-8A30-8EF5D2096DC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136" name="Rounded Rectangle 156">
            <a:extLst>
              <a:ext uri="{FF2B5EF4-FFF2-40B4-BE49-F238E27FC236}">
                <a16:creationId xmlns:a16="http://schemas.microsoft.com/office/drawing/2014/main" id="{D35BD3BC-ABC2-4E57-BFB7-58DB62776C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137" name="Rounded Rectangle 157">
            <a:extLst>
              <a:ext uri="{FF2B5EF4-FFF2-40B4-BE49-F238E27FC236}">
                <a16:creationId xmlns:a16="http://schemas.microsoft.com/office/drawing/2014/main" id="{A2A6AD84-23EF-48F5-B9C2-66C929C715F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138" name="Rounded Rectangle 158">
            <a:extLst>
              <a:ext uri="{FF2B5EF4-FFF2-40B4-BE49-F238E27FC236}">
                <a16:creationId xmlns:a16="http://schemas.microsoft.com/office/drawing/2014/main" id="{6D868E67-D826-4EFE-A0F9-D1EFB70D257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139" name="Rounded Rectangle 159">
            <a:extLst>
              <a:ext uri="{FF2B5EF4-FFF2-40B4-BE49-F238E27FC236}">
                <a16:creationId xmlns:a16="http://schemas.microsoft.com/office/drawing/2014/main" id="{E0062A40-FB44-4867-BE06-38E87E2859F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140" name="Rounded Rectangle 160">
            <a:extLst>
              <a:ext uri="{FF2B5EF4-FFF2-40B4-BE49-F238E27FC236}">
                <a16:creationId xmlns:a16="http://schemas.microsoft.com/office/drawing/2014/main" id="{D6AFCB1B-3A4A-437F-9C78-0D551224827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141" name="Rounded Rectangle 161">
            <a:extLst>
              <a:ext uri="{FF2B5EF4-FFF2-40B4-BE49-F238E27FC236}">
                <a16:creationId xmlns:a16="http://schemas.microsoft.com/office/drawing/2014/main" id="{3B112598-D976-49D4-85C0-4AEA6EAD5CB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142" name="Rounded Rectangle 162">
            <a:extLst>
              <a:ext uri="{FF2B5EF4-FFF2-40B4-BE49-F238E27FC236}">
                <a16:creationId xmlns:a16="http://schemas.microsoft.com/office/drawing/2014/main" id="{F91C20A1-78E8-4ADA-914C-701FE268345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143" name="Rounded Rectangle 163">
            <a:extLst>
              <a:ext uri="{FF2B5EF4-FFF2-40B4-BE49-F238E27FC236}">
                <a16:creationId xmlns:a16="http://schemas.microsoft.com/office/drawing/2014/main" id="{1DB38DF7-D848-4CB6-952B-B0EA9771261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144" name="Rounded Rectangle 164">
            <a:extLst>
              <a:ext uri="{FF2B5EF4-FFF2-40B4-BE49-F238E27FC236}">
                <a16:creationId xmlns:a16="http://schemas.microsoft.com/office/drawing/2014/main" id="{C714DE3E-A310-401C-866A-3B80F5EA05F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145" name="Rounded Rectangle 165">
            <a:extLst>
              <a:ext uri="{FF2B5EF4-FFF2-40B4-BE49-F238E27FC236}">
                <a16:creationId xmlns:a16="http://schemas.microsoft.com/office/drawing/2014/main" id="{B86B2CB5-021C-4527-9070-76056FFB450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146" name="Rounded Rectangle 166">
            <a:extLst>
              <a:ext uri="{FF2B5EF4-FFF2-40B4-BE49-F238E27FC236}">
                <a16:creationId xmlns:a16="http://schemas.microsoft.com/office/drawing/2014/main" id="{A3EAEECE-F6A3-439D-AA45-610C9BD7BA3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147" name="Rounded Rectangle 167">
            <a:extLst>
              <a:ext uri="{FF2B5EF4-FFF2-40B4-BE49-F238E27FC236}">
                <a16:creationId xmlns:a16="http://schemas.microsoft.com/office/drawing/2014/main" id="{C28DA14E-01C5-4997-BAC4-9364A62014C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148" name="Rounded Rectangle 168">
            <a:extLst>
              <a:ext uri="{FF2B5EF4-FFF2-40B4-BE49-F238E27FC236}">
                <a16:creationId xmlns:a16="http://schemas.microsoft.com/office/drawing/2014/main" id="{5F29DFE4-42FB-405E-85C8-633CD9C5D53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149" name="Rounded Rectangle 169">
            <a:extLst>
              <a:ext uri="{FF2B5EF4-FFF2-40B4-BE49-F238E27FC236}">
                <a16:creationId xmlns:a16="http://schemas.microsoft.com/office/drawing/2014/main" id="{09CF577A-8632-4867-B904-FC3E2A0DD37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150" name="Rounded Rectangle 170">
            <a:extLst>
              <a:ext uri="{FF2B5EF4-FFF2-40B4-BE49-F238E27FC236}">
                <a16:creationId xmlns:a16="http://schemas.microsoft.com/office/drawing/2014/main" id="{7777A2DB-FA80-4D16-8693-4EE90E6A147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151" name="Rounded Rectangle 171">
            <a:extLst>
              <a:ext uri="{FF2B5EF4-FFF2-40B4-BE49-F238E27FC236}">
                <a16:creationId xmlns:a16="http://schemas.microsoft.com/office/drawing/2014/main" id="{7DF9CFDD-30F7-4FAC-8B71-578F1AEFEE1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152" name="Rounded Rectangle 172">
            <a:extLst>
              <a:ext uri="{FF2B5EF4-FFF2-40B4-BE49-F238E27FC236}">
                <a16:creationId xmlns:a16="http://schemas.microsoft.com/office/drawing/2014/main" id="{CD4BAF84-E0A2-490D-802C-00CC8940903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153" name="Rounded Rectangle 173">
            <a:extLst>
              <a:ext uri="{FF2B5EF4-FFF2-40B4-BE49-F238E27FC236}">
                <a16:creationId xmlns:a16="http://schemas.microsoft.com/office/drawing/2014/main" id="{B533C919-49A1-4790-BB12-01C7FEEF45D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154" name="Rounded Rectangle 174">
            <a:extLst>
              <a:ext uri="{FF2B5EF4-FFF2-40B4-BE49-F238E27FC236}">
                <a16:creationId xmlns:a16="http://schemas.microsoft.com/office/drawing/2014/main" id="{9F6850EA-AC2C-4A1B-B19E-3D115C44C9C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155" name="Rounded Rectangle 175">
            <a:extLst>
              <a:ext uri="{FF2B5EF4-FFF2-40B4-BE49-F238E27FC236}">
                <a16:creationId xmlns:a16="http://schemas.microsoft.com/office/drawing/2014/main" id="{0329D988-987A-4D1F-84E3-CDCF4A2D080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156" name="Rounded Rectangle 176">
            <a:extLst>
              <a:ext uri="{FF2B5EF4-FFF2-40B4-BE49-F238E27FC236}">
                <a16:creationId xmlns:a16="http://schemas.microsoft.com/office/drawing/2014/main" id="{3981002A-E604-4822-8DA3-BDB75310C5A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157" name="Rounded Rectangle 177">
            <a:extLst>
              <a:ext uri="{FF2B5EF4-FFF2-40B4-BE49-F238E27FC236}">
                <a16:creationId xmlns:a16="http://schemas.microsoft.com/office/drawing/2014/main" id="{C732E023-7A66-4BB2-9549-8F2030CB2C3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158" name="Rounded Rectangle 178">
            <a:extLst>
              <a:ext uri="{FF2B5EF4-FFF2-40B4-BE49-F238E27FC236}">
                <a16:creationId xmlns:a16="http://schemas.microsoft.com/office/drawing/2014/main" id="{80F1D43B-BF79-41BA-8C1C-D87D64DCAE7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159" name="Rounded Rectangle 179">
            <a:extLst>
              <a:ext uri="{FF2B5EF4-FFF2-40B4-BE49-F238E27FC236}">
                <a16:creationId xmlns:a16="http://schemas.microsoft.com/office/drawing/2014/main" id="{5FBADF7B-7205-4F66-8F9D-64349DD84F6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160" name="Rounded Rectangle 180">
            <a:extLst>
              <a:ext uri="{FF2B5EF4-FFF2-40B4-BE49-F238E27FC236}">
                <a16:creationId xmlns:a16="http://schemas.microsoft.com/office/drawing/2014/main" id="{603C07B7-ECD5-4D05-BBE3-BECA309D4B7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161" name="Rounded Rectangle 181">
            <a:extLst>
              <a:ext uri="{FF2B5EF4-FFF2-40B4-BE49-F238E27FC236}">
                <a16:creationId xmlns:a16="http://schemas.microsoft.com/office/drawing/2014/main" id="{83285966-694A-465C-A721-6687AC9E38E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162" name="Rounded Rectangle 182">
            <a:extLst>
              <a:ext uri="{FF2B5EF4-FFF2-40B4-BE49-F238E27FC236}">
                <a16:creationId xmlns:a16="http://schemas.microsoft.com/office/drawing/2014/main" id="{5ACEAA45-0189-40C3-A504-22EB3690390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163" name="Rounded Rectangle 183">
            <a:extLst>
              <a:ext uri="{FF2B5EF4-FFF2-40B4-BE49-F238E27FC236}">
                <a16:creationId xmlns:a16="http://schemas.microsoft.com/office/drawing/2014/main" id="{3B6967EC-870D-4742-B5EF-95FE2E414EE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164" name="Rounded Rectangle 184">
            <a:extLst>
              <a:ext uri="{FF2B5EF4-FFF2-40B4-BE49-F238E27FC236}">
                <a16:creationId xmlns:a16="http://schemas.microsoft.com/office/drawing/2014/main" id="{01930A5E-AE78-4311-A092-CBE29AEBD08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165" name="Rounded Rectangle 185">
            <a:extLst>
              <a:ext uri="{FF2B5EF4-FFF2-40B4-BE49-F238E27FC236}">
                <a16:creationId xmlns:a16="http://schemas.microsoft.com/office/drawing/2014/main" id="{00667D7A-06A9-44CB-A6C7-14D214742B9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166" name="Rounded Rectangle 186">
            <a:extLst>
              <a:ext uri="{FF2B5EF4-FFF2-40B4-BE49-F238E27FC236}">
                <a16:creationId xmlns:a16="http://schemas.microsoft.com/office/drawing/2014/main" id="{B8021CE5-FA82-499F-AFFD-A3CE62F1BBE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167" name="Rounded Rectangle 187">
            <a:extLst>
              <a:ext uri="{FF2B5EF4-FFF2-40B4-BE49-F238E27FC236}">
                <a16:creationId xmlns:a16="http://schemas.microsoft.com/office/drawing/2014/main" id="{468B297B-1647-4B8D-BFD3-B648801C472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168" name="Rounded Rectangle 188">
            <a:extLst>
              <a:ext uri="{FF2B5EF4-FFF2-40B4-BE49-F238E27FC236}">
                <a16:creationId xmlns:a16="http://schemas.microsoft.com/office/drawing/2014/main" id="{60E4F517-53B0-48F2-8CF9-3F23E342313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169" name="Rounded Rectangle 189">
            <a:extLst>
              <a:ext uri="{FF2B5EF4-FFF2-40B4-BE49-F238E27FC236}">
                <a16:creationId xmlns:a16="http://schemas.microsoft.com/office/drawing/2014/main" id="{369F71DC-D57E-4D04-A35A-320680B6898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170" name="Rounded Rectangle 190">
            <a:extLst>
              <a:ext uri="{FF2B5EF4-FFF2-40B4-BE49-F238E27FC236}">
                <a16:creationId xmlns:a16="http://schemas.microsoft.com/office/drawing/2014/main" id="{385B0523-6B8F-4458-AD7C-3FABDDB6FFB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171" name="Rounded Rectangle 191">
            <a:extLst>
              <a:ext uri="{FF2B5EF4-FFF2-40B4-BE49-F238E27FC236}">
                <a16:creationId xmlns:a16="http://schemas.microsoft.com/office/drawing/2014/main" id="{D59BEE8C-DB71-4157-AF7E-C1EFAA5F471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172" name="Rounded Rectangle 192">
            <a:extLst>
              <a:ext uri="{FF2B5EF4-FFF2-40B4-BE49-F238E27FC236}">
                <a16:creationId xmlns:a16="http://schemas.microsoft.com/office/drawing/2014/main" id="{9336FCBC-EB72-43B7-921B-D20F0E52A05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173" name="Rounded Rectangle 193">
            <a:extLst>
              <a:ext uri="{FF2B5EF4-FFF2-40B4-BE49-F238E27FC236}">
                <a16:creationId xmlns:a16="http://schemas.microsoft.com/office/drawing/2014/main" id="{972F1015-F9ED-4263-93AE-1C10B3BDDD1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174" name="Rounded Rectangle 194">
            <a:extLst>
              <a:ext uri="{FF2B5EF4-FFF2-40B4-BE49-F238E27FC236}">
                <a16:creationId xmlns:a16="http://schemas.microsoft.com/office/drawing/2014/main" id="{F1493B97-D0C9-4262-9594-7DD09158247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175" name="Rounded Rectangle 195">
            <a:extLst>
              <a:ext uri="{FF2B5EF4-FFF2-40B4-BE49-F238E27FC236}">
                <a16:creationId xmlns:a16="http://schemas.microsoft.com/office/drawing/2014/main" id="{2EB30769-F862-4A97-B4D9-A83DC0206AC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176" name="Rounded Rectangle 196">
            <a:extLst>
              <a:ext uri="{FF2B5EF4-FFF2-40B4-BE49-F238E27FC236}">
                <a16:creationId xmlns:a16="http://schemas.microsoft.com/office/drawing/2014/main" id="{6AF8E997-C6C9-4475-9068-5B716566E4D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177" name="Rounded Rectangle 197">
            <a:extLst>
              <a:ext uri="{FF2B5EF4-FFF2-40B4-BE49-F238E27FC236}">
                <a16:creationId xmlns:a16="http://schemas.microsoft.com/office/drawing/2014/main" id="{96BEA1CD-44EE-4B43-A498-52EE205B2B2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178" name="Rounded Rectangle 198">
            <a:extLst>
              <a:ext uri="{FF2B5EF4-FFF2-40B4-BE49-F238E27FC236}">
                <a16:creationId xmlns:a16="http://schemas.microsoft.com/office/drawing/2014/main" id="{43C30BB0-ACF0-4649-8578-E257476E1015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179" name="Rounded Rectangle 199">
            <a:extLst>
              <a:ext uri="{FF2B5EF4-FFF2-40B4-BE49-F238E27FC236}">
                <a16:creationId xmlns:a16="http://schemas.microsoft.com/office/drawing/2014/main" id="{270DBDF4-8A4E-4DF9-A61E-4CCD0F39F30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180" name="Rounded Rectangle 200">
            <a:extLst>
              <a:ext uri="{FF2B5EF4-FFF2-40B4-BE49-F238E27FC236}">
                <a16:creationId xmlns:a16="http://schemas.microsoft.com/office/drawing/2014/main" id="{50C4BC41-6F42-4B9F-A643-93A0E920FAE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181" name="Rounded Rectangle 201">
            <a:extLst>
              <a:ext uri="{FF2B5EF4-FFF2-40B4-BE49-F238E27FC236}">
                <a16:creationId xmlns:a16="http://schemas.microsoft.com/office/drawing/2014/main" id="{31D393FA-1CD9-4800-BCAA-BF05824A4FA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182" name="Rounded Rectangle 202">
            <a:extLst>
              <a:ext uri="{FF2B5EF4-FFF2-40B4-BE49-F238E27FC236}">
                <a16:creationId xmlns:a16="http://schemas.microsoft.com/office/drawing/2014/main" id="{949F38B1-82F3-4AE2-B8B1-B1BF010359D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183" name="Rounded Rectangle 203">
            <a:extLst>
              <a:ext uri="{FF2B5EF4-FFF2-40B4-BE49-F238E27FC236}">
                <a16:creationId xmlns:a16="http://schemas.microsoft.com/office/drawing/2014/main" id="{8FAEC75B-4234-4AB3-95B6-C233D9353B7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184" name="Rounded Rectangle 204">
            <a:extLst>
              <a:ext uri="{FF2B5EF4-FFF2-40B4-BE49-F238E27FC236}">
                <a16:creationId xmlns:a16="http://schemas.microsoft.com/office/drawing/2014/main" id="{EF696DF2-DE33-4E6D-9999-0EF1836CA714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185" name="Rounded Rectangle 205">
            <a:extLst>
              <a:ext uri="{FF2B5EF4-FFF2-40B4-BE49-F238E27FC236}">
                <a16:creationId xmlns:a16="http://schemas.microsoft.com/office/drawing/2014/main" id="{742D57AA-B70C-4318-BA23-9734B1E945B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186" name="Rounded Rectangle 206">
            <a:extLst>
              <a:ext uri="{FF2B5EF4-FFF2-40B4-BE49-F238E27FC236}">
                <a16:creationId xmlns:a16="http://schemas.microsoft.com/office/drawing/2014/main" id="{4B8A9A8A-387A-448C-A568-C75EEFB7C58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187" name="Rounded Rectangle 207">
            <a:extLst>
              <a:ext uri="{FF2B5EF4-FFF2-40B4-BE49-F238E27FC236}">
                <a16:creationId xmlns:a16="http://schemas.microsoft.com/office/drawing/2014/main" id="{51C18192-5D26-448E-B10D-01DC7AC01833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188" name="Rounded Rectangle 208">
            <a:extLst>
              <a:ext uri="{FF2B5EF4-FFF2-40B4-BE49-F238E27FC236}">
                <a16:creationId xmlns:a16="http://schemas.microsoft.com/office/drawing/2014/main" id="{01F88F31-DB23-4358-B0D1-1FA270A3237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189" name="Rounded Rectangle 209">
            <a:extLst>
              <a:ext uri="{FF2B5EF4-FFF2-40B4-BE49-F238E27FC236}">
                <a16:creationId xmlns:a16="http://schemas.microsoft.com/office/drawing/2014/main" id="{03755E24-4C73-4209-A6B4-EF611353BF9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190" name="Rounded Rectangle 210">
            <a:extLst>
              <a:ext uri="{FF2B5EF4-FFF2-40B4-BE49-F238E27FC236}">
                <a16:creationId xmlns:a16="http://schemas.microsoft.com/office/drawing/2014/main" id="{E2879E22-635C-411F-BE2B-AFCB09EDE5C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191" name="Rounded Rectangle 211">
            <a:extLst>
              <a:ext uri="{FF2B5EF4-FFF2-40B4-BE49-F238E27FC236}">
                <a16:creationId xmlns:a16="http://schemas.microsoft.com/office/drawing/2014/main" id="{91E1977F-D0E8-4176-9912-F12031327920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192" name="Rounded Rectangle 212">
            <a:extLst>
              <a:ext uri="{FF2B5EF4-FFF2-40B4-BE49-F238E27FC236}">
                <a16:creationId xmlns:a16="http://schemas.microsoft.com/office/drawing/2014/main" id="{ABFBC46F-1404-4461-8C99-E215D44A191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193" name="Rounded Rectangle 213">
            <a:extLst>
              <a:ext uri="{FF2B5EF4-FFF2-40B4-BE49-F238E27FC236}">
                <a16:creationId xmlns:a16="http://schemas.microsoft.com/office/drawing/2014/main" id="{B26225C2-079E-4822-805E-FAE8991D58F7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194" name="Rounded Rectangle 214">
            <a:extLst>
              <a:ext uri="{FF2B5EF4-FFF2-40B4-BE49-F238E27FC236}">
                <a16:creationId xmlns:a16="http://schemas.microsoft.com/office/drawing/2014/main" id="{07CD5A89-6187-4E32-8DC0-4681A380CA0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195" name="Rounded Rectangle 215">
            <a:extLst>
              <a:ext uri="{FF2B5EF4-FFF2-40B4-BE49-F238E27FC236}">
                <a16:creationId xmlns:a16="http://schemas.microsoft.com/office/drawing/2014/main" id="{6D26F251-F3BE-401C-8574-C14B68828CCA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196" name="Rounded Rectangle 216">
            <a:extLst>
              <a:ext uri="{FF2B5EF4-FFF2-40B4-BE49-F238E27FC236}">
                <a16:creationId xmlns:a16="http://schemas.microsoft.com/office/drawing/2014/main" id="{29ACC67A-AEC2-46B4-959D-23E56EDDE67D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197" name="Rounded Rectangle 217">
            <a:extLst>
              <a:ext uri="{FF2B5EF4-FFF2-40B4-BE49-F238E27FC236}">
                <a16:creationId xmlns:a16="http://schemas.microsoft.com/office/drawing/2014/main" id="{5CFBB286-84FE-4239-A6A7-87ECD319F8E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198" name="Rounded Rectangle 218">
            <a:extLst>
              <a:ext uri="{FF2B5EF4-FFF2-40B4-BE49-F238E27FC236}">
                <a16:creationId xmlns:a16="http://schemas.microsoft.com/office/drawing/2014/main" id="{3A33EB1B-6EDB-4A91-A2F3-093FAF23618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199" name="Rounded Rectangle 219">
            <a:extLst>
              <a:ext uri="{FF2B5EF4-FFF2-40B4-BE49-F238E27FC236}">
                <a16:creationId xmlns:a16="http://schemas.microsoft.com/office/drawing/2014/main" id="{F5006881-4C4E-4E5D-8109-8FEA39C77D9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00" name="Rounded Rectangle 220">
            <a:extLst>
              <a:ext uri="{FF2B5EF4-FFF2-40B4-BE49-F238E27FC236}">
                <a16:creationId xmlns:a16="http://schemas.microsoft.com/office/drawing/2014/main" id="{333F195A-854F-4D05-A057-C50C21CF9B4B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01" name="Rounded Rectangle 221">
            <a:extLst>
              <a:ext uri="{FF2B5EF4-FFF2-40B4-BE49-F238E27FC236}">
                <a16:creationId xmlns:a16="http://schemas.microsoft.com/office/drawing/2014/main" id="{7298D751-884C-46CA-B81B-2A954E1BA3EC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02" name="Rounded Rectangle 222">
            <a:extLst>
              <a:ext uri="{FF2B5EF4-FFF2-40B4-BE49-F238E27FC236}">
                <a16:creationId xmlns:a16="http://schemas.microsoft.com/office/drawing/2014/main" id="{24DEDADA-344B-4D1E-A6F9-2614FCCBB0E9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03" name="Rounded Rectangle 223">
            <a:extLst>
              <a:ext uri="{FF2B5EF4-FFF2-40B4-BE49-F238E27FC236}">
                <a16:creationId xmlns:a16="http://schemas.microsoft.com/office/drawing/2014/main" id="{CBFCBF1D-C278-4E48-A063-A3F850553EF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04" name="Rounded Rectangle 224">
            <a:extLst>
              <a:ext uri="{FF2B5EF4-FFF2-40B4-BE49-F238E27FC236}">
                <a16:creationId xmlns:a16="http://schemas.microsoft.com/office/drawing/2014/main" id="{FCEA78D0-71AA-4883-AEA7-C22173862C58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05" name="Rounded Rectangle 225">
            <a:extLst>
              <a:ext uri="{FF2B5EF4-FFF2-40B4-BE49-F238E27FC236}">
                <a16:creationId xmlns:a16="http://schemas.microsoft.com/office/drawing/2014/main" id="{CEADFE29-348C-4E87-8669-6F6390E2E7A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06" name="Rounded Rectangle 226">
            <a:extLst>
              <a:ext uri="{FF2B5EF4-FFF2-40B4-BE49-F238E27FC236}">
                <a16:creationId xmlns:a16="http://schemas.microsoft.com/office/drawing/2014/main" id="{3B8A4909-999B-41DB-80EE-9AFFE6C2B896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07" name="Rounded Rectangle 227">
            <a:extLst>
              <a:ext uri="{FF2B5EF4-FFF2-40B4-BE49-F238E27FC236}">
                <a16:creationId xmlns:a16="http://schemas.microsoft.com/office/drawing/2014/main" id="{61FB214A-1B01-45EB-B0AF-899DCDC6D9A1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08" name="Rounded Rectangle 228">
            <a:extLst>
              <a:ext uri="{FF2B5EF4-FFF2-40B4-BE49-F238E27FC236}">
                <a16:creationId xmlns:a16="http://schemas.microsoft.com/office/drawing/2014/main" id="{0E3EEEA4-9630-4487-9008-9114D667D7E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09" name="Rounded Rectangle 229">
            <a:extLst>
              <a:ext uri="{FF2B5EF4-FFF2-40B4-BE49-F238E27FC236}">
                <a16:creationId xmlns:a16="http://schemas.microsoft.com/office/drawing/2014/main" id="{91B3B195-B054-492B-90BE-CE28BA36588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0" name="Rounded Rectangle 230">
            <a:extLst>
              <a:ext uri="{FF2B5EF4-FFF2-40B4-BE49-F238E27FC236}">
                <a16:creationId xmlns:a16="http://schemas.microsoft.com/office/drawing/2014/main" id="{F6E0DB9A-C6C1-4399-B9B0-B99D08DE70CF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" name="Rounded Rectangle 231">
            <a:extLst>
              <a:ext uri="{FF2B5EF4-FFF2-40B4-BE49-F238E27FC236}">
                <a16:creationId xmlns:a16="http://schemas.microsoft.com/office/drawing/2014/main" id="{1D24451B-11C6-46EA-906A-2F0116B933FE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" name="Rounded Rectangle 232">
            <a:extLst>
              <a:ext uri="{FF2B5EF4-FFF2-40B4-BE49-F238E27FC236}">
                <a16:creationId xmlns:a16="http://schemas.microsoft.com/office/drawing/2014/main" id="{310DD2EB-04A6-4528-8B71-0BCF6661AD12}"/>
              </a:ext>
            </a:extLst>
          </p:cNvPr>
          <p:cNvSpPr/>
          <p:nvPr/>
        </p:nvSpPr>
        <p:spPr>
          <a:xfrm>
            <a:off x="10120795" y="46800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3" name="Rounded Rectangle 233">
            <a:extLst>
              <a:ext uri="{FF2B5EF4-FFF2-40B4-BE49-F238E27FC236}">
                <a16:creationId xmlns:a16="http://schemas.microsoft.com/office/drawing/2014/main" id="{77F9C4B4-3864-4A9A-972F-8C7F0F354530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4" name="Rounded Rectangle 234">
            <a:extLst>
              <a:ext uri="{FF2B5EF4-FFF2-40B4-BE49-F238E27FC236}">
                <a16:creationId xmlns:a16="http://schemas.microsoft.com/office/drawing/2014/main" id="{FB6874FF-C066-49A4-BFEF-12B7D07E2BBF}"/>
              </a:ext>
            </a:extLst>
          </p:cNvPr>
          <p:cNvSpPr/>
          <p:nvPr/>
        </p:nvSpPr>
        <p:spPr>
          <a:xfrm>
            <a:off x="10120795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00:05</a:t>
            </a:r>
          </a:p>
        </p:txBody>
      </p:sp>
      <p:sp>
        <p:nvSpPr>
          <p:cNvPr id="215" name="Rounded Rectangle 235">
            <a:extLst>
              <a:ext uri="{FF2B5EF4-FFF2-40B4-BE49-F238E27FC236}">
                <a16:creationId xmlns:a16="http://schemas.microsoft.com/office/drawing/2014/main" id="{16648339-F229-4025-A346-4A94D082BBF1}"/>
              </a:ext>
            </a:extLst>
          </p:cNvPr>
          <p:cNvSpPr/>
          <p:nvPr/>
        </p:nvSpPr>
        <p:spPr>
          <a:xfrm>
            <a:off x="10120795" y="461749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00:04</a:t>
            </a:r>
          </a:p>
        </p:txBody>
      </p:sp>
      <p:sp>
        <p:nvSpPr>
          <p:cNvPr id="216" name="Rounded Rectangle 236">
            <a:extLst>
              <a:ext uri="{FF2B5EF4-FFF2-40B4-BE49-F238E27FC236}">
                <a16:creationId xmlns:a16="http://schemas.microsoft.com/office/drawing/2014/main" id="{AE2343FC-7386-4638-A872-E66B59EFCD83}"/>
              </a:ext>
            </a:extLst>
          </p:cNvPr>
          <p:cNvSpPr/>
          <p:nvPr/>
        </p:nvSpPr>
        <p:spPr>
          <a:xfrm>
            <a:off x="10135580" y="439003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7" name="Rounded Rectangle 237">
            <a:extLst>
              <a:ext uri="{FF2B5EF4-FFF2-40B4-BE49-F238E27FC236}">
                <a16:creationId xmlns:a16="http://schemas.microsoft.com/office/drawing/2014/main" id="{0F3031A2-4E4D-4D41-848C-6792D76FE505}"/>
              </a:ext>
            </a:extLst>
          </p:cNvPr>
          <p:cNvSpPr/>
          <p:nvPr/>
        </p:nvSpPr>
        <p:spPr>
          <a:xfrm>
            <a:off x="10135580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00:02</a:t>
            </a:r>
          </a:p>
        </p:txBody>
      </p:sp>
      <p:sp>
        <p:nvSpPr>
          <p:cNvPr id="218" name="Rounded Rectangle 238">
            <a:extLst>
              <a:ext uri="{FF2B5EF4-FFF2-40B4-BE49-F238E27FC236}">
                <a16:creationId xmlns:a16="http://schemas.microsoft.com/office/drawing/2014/main" id="{CAD018BB-F819-4E62-8795-C54144D8F4DD}"/>
              </a:ext>
            </a:extLst>
          </p:cNvPr>
          <p:cNvSpPr/>
          <p:nvPr/>
        </p:nvSpPr>
        <p:spPr>
          <a:xfrm>
            <a:off x="10120795" y="42535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00:01</a:t>
            </a:r>
          </a:p>
        </p:txBody>
      </p:sp>
      <p:sp>
        <p:nvSpPr>
          <p:cNvPr id="219" name="Rounded Rectangle 239">
            <a:extLst>
              <a:ext uri="{FF2B5EF4-FFF2-40B4-BE49-F238E27FC236}">
                <a16:creationId xmlns:a16="http://schemas.microsoft.com/office/drawing/2014/main" id="{18ADFAC6-2766-49D9-8550-534AAB29CA54}"/>
              </a:ext>
            </a:extLst>
          </p:cNvPr>
          <p:cNvSpPr/>
          <p:nvPr/>
        </p:nvSpPr>
        <p:spPr>
          <a:xfrm>
            <a:off x="9994900" y="375140"/>
            <a:ext cx="1752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00B0CE8E-C28E-4B46-BC8D-EB63583F590B}"/>
              </a:ext>
            </a:extLst>
          </p:cNvPr>
          <p:cNvSpPr/>
          <p:nvPr/>
        </p:nvSpPr>
        <p:spPr>
          <a:xfrm>
            <a:off x="10501795" y="1077605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4849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2;p38">
            <a:extLst>
              <a:ext uri="{FF2B5EF4-FFF2-40B4-BE49-F238E27FC236}">
                <a16:creationId xmlns:a16="http://schemas.microsoft.com/office/drawing/2014/main" id="{82070CD9-215D-4105-BD80-039046E2936C}"/>
              </a:ext>
            </a:extLst>
          </p:cNvPr>
          <p:cNvSpPr/>
          <p:nvPr/>
        </p:nvSpPr>
        <p:spPr>
          <a:xfrm rot="10800000">
            <a:off x="1482079" y="667685"/>
            <a:ext cx="10110764" cy="220747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034;p38">
            <a:extLst>
              <a:ext uri="{FF2B5EF4-FFF2-40B4-BE49-F238E27FC236}">
                <a16:creationId xmlns:a16="http://schemas.microsoft.com/office/drawing/2014/main" id="{74E74840-7B3D-4FFC-AEF1-D39024585E6B}"/>
              </a:ext>
            </a:extLst>
          </p:cNvPr>
          <p:cNvSpPr txBox="1">
            <a:spLocks/>
          </p:cNvSpPr>
          <p:nvPr/>
        </p:nvSpPr>
        <p:spPr>
          <a:xfrm>
            <a:off x="2023486" y="1191746"/>
            <a:ext cx="9569357" cy="1177688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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cách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điện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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dẫn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điện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22;p38">
            <a:extLst>
              <a:ext uri="{FF2B5EF4-FFF2-40B4-BE49-F238E27FC236}">
                <a16:creationId xmlns:a16="http://schemas.microsoft.com/office/drawing/2014/main" id="{0AEA4FF8-0512-48AB-9946-480D219FF373}"/>
              </a:ext>
            </a:extLst>
          </p:cNvPr>
          <p:cNvSpPr/>
          <p:nvPr/>
        </p:nvSpPr>
        <p:spPr>
          <a:xfrm>
            <a:off x="1542643" y="3266736"/>
            <a:ext cx="9972463" cy="144433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34;p38">
            <a:extLst>
              <a:ext uri="{FF2B5EF4-FFF2-40B4-BE49-F238E27FC236}">
                <a16:creationId xmlns:a16="http://schemas.microsoft.com/office/drawing/2014/main" id="{A6E19FE8-D667-480D-AE16-427141C84983}"/>
              </a:ext>
            </a:extLst>
          </p:cNvPr>
          <p:cNvSpPr txBox="1">
            <a:spLocks/>
          </p:cNvSpPr>
          <p:nvPr/>
        </p:nvSpPr>
        <p:spPr>
          <a:xfrm>
            <a:off x="1677297" y="3397611"/>
            <a:ext cx="9673875" cy="1468364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Khi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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suất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mặc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1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nhỏ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022;p38">
            <a:extLst>
              <a:ext uri="{FF2B5EF4-FFF2-40B4-BE49-F238E27FC236}">
                <a16:creationId xmlns:a16="http://schemas.microsoft.com/office/drawing/2014/main" id="{05401084-8D22-46F4-B4F1-4EA58E818C08}"/>
              </a:ext>
            </a:extLst>
          </p:cNvPr>
          <p:cNvSpPr/>
          <p:nvPr/>
        </p:nvSpPr>
        <p:spPr>
          <a:xfrm rot="10800000">
            <a:off x="1677297" y="4996849"/>
            <a:ext cx="10409600" cy="147607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/>
          <a:p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034;p38">
            <a:extLst>
              <a:ext uri="{FF2B5EF4-FFF2-40B4-BE49-F238E27FC236}">
                <a16:creationId xmlns:a16="http://schemas.microsoft.com/office/drawing/2014/main" id="{8CF175EA-55EE-42DE-B92C-C289711C120C}"/>
              </a:ext>
            </a:extLst>
          </p:cNvPr>
          <p:cNvSpPr txBox="1">
            <a:spLocks/>
          </p:cNvSpPr>
          <p:nvPr/>
        </p:nvSpPr>
        <p:spPr>
          <a:xfrm>
            <a:off x="1761378" y="5205959"/>
            <a:ext cx="10514703" cy="1467127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2">
            <a:extLst>
              <a:ext uri="{FF2B5EF4-FFF2-40B4-BE49-F238E27FC236}">
                <a16:creationId xmlns:a16="http://schemas.microsoft.com/office/drawing/2014/main" id="{C557862E-1D7D-4B7D-AD70-EB0040C86911}"/>
              </a:ext>
            </a:extLst>
          </p:cNvPr>
          <p:cNvSpPr/>
          <p:nvPr/>
        </p:nvSpPr>
        <p:spPr>
          <a:xfrm>
            <a:off x="599157" y="1508851"/>
            <a:ext cx="904009" cy="371951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sz="2800" b="1">
              <a:ln w="22225">
                <a:solidFill>
                  <a:srgbClr val="ED8B85"/>
                </a:solidFill>
                <a:prstDash val="solid"/>
              </a:ln>
              <a:solidFill>
                <a:srgbClr val="ED8B85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3">
            <a:extLst>
              <a:ext uri="{FF2B5EF4-FFF2-40B4-BE49-F238E27FC236}">
                <a16:creationId xmlns:a16="http://schemas.microsoft.com/office/drawing/2014/main" id="{9051D5E2-6FF1-434B-A39E-5456920DF172}"/>
              </a:ext>
            </a:extLst>
          </p:cNvPr>
          <p:cNvSpPr/>
          <p:nvPr/>
        </p:nvSpPr>
        <p:spPr>
          <a:xfrm>
            <a:off x="643615" y="3807367"/>
            <a:ext cx="735093" cy="3719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sz="2800">
              <a:solidFill>
                <a:srgbClr val="70B1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98014A7E-B784-453E-BC8A-069A740585C1}"/>
              </a:ext>
            </a:extLst>
          </p:cNvPr>
          <p:cNvSpPr/>
          <p:nvPr/>
        </p:nvSpPr>
        <p:spPr>
          <a:xfrm>
            <a:off x="599157" y="5627796"/>
            <a:ext cx="1028700" cy="31172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sz="2800">
              <a:solidFill>
                <a:srgbClr val="70B1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023;p38">
            <a:extLst>
              <a:ext uri="{FF2B5EF4-FFF2-40B4-BE49-F238E27FC236}">
                <a16:creationId xmlns:a16="http://schemas.microsoft.com/office/drawing/2014/main" id="{057987F3-B288-4857-8F32-9F813A354800}"/>
              </a:ext>
            </a:extLst>
          </p:cNvPr>
          <p:cNvSpPr txBox="1">
            <a:spLocks/>
          </p:cNvSpPr>
          <p:nvPr/>
        </p:nvSpPr>
        <p:spPr>
          <a:xfrm>
            <a:off x="10443" y="212218"/>
            <a:ext cx="6459094" cy="51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1" tIns="91381" rIns="91381" bIns="9138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3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srgbClr val="FFFFFF"/>
              </a:buClr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4" grpId="0" animBg="1"/>
      <p:bldP spid="5" grpId="0" build="p"/>
      <p:bldP spid="6" grpId="0" animBg="1"/>
      <p:bldP spid="7" grpId="0" build="p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8006344B-6B90-42FA-A29B-3E961B09C8D7}"/>
              </a:ext>
            </a:extLst>
          </p:cNvPr>
          <p:cNvSpPr txBox="1">
            <a:spLocks/>
          </p:cNvSpPr>
          <p:nvPr/>
        </p:nvSpPr>
        <p:spPr>
          <a:xfrm>
            <a:off x="0" y="130628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22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F8F72CB5-1073-4A7A-B928-5CC572965550}"/>
              </a:ext>
            </a:extLst>
          </p:cNvPr>
          <p:cNvSpPr txBox="1">
            <a:spLocks/>
          </p:cNvSpPr>
          <p:nvPr/>
        </p:nvSpPr>
        <p:spPr>
          <a:xfrm>
            <a:off x="0" y="807521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" name="Si tinh khiết">
            <a:hlinkClick r:id="" action="ppaction://media"/>
            <a:extLst>
              <a:ext uri="{FF2B5EF4-FFF2-40B4-BE49-F238E27FC236}">
                <a16:creationId xmlns:a16="http://schemas.microsoft.com/office/drawing/2014/main" id="{7725D490-20EE-44D3-AECC-3B5FAA398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099" y="1905000"/>
            <a:ext cx="10669351" cy="44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9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2E603391-80CA-4DF8-BFAC-FC16B9DD73FA}"/>
              </a:ext>
            </a:extLst>
          </p:cNvPr>
          <p:cNvSpPr txBox="1">
            <a:spLocks/>
          </p:cNvSpPr>
          <p:nvPr/>
        </p:nvSpPr>
        <p:spPr>
          <a:xfrm>
            <a:off x="0" y="130628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115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B97D10E8-060D-49B8-B220-1986ECBBE527}"/>
              </a:ext>
            </a:extLst>
          </p:cNvPr>
          <p:cNvSpPr txBox="1">
            <a:spLocks/>
          </p:cNvSpPr>
          <p:nvPr/>
        </p:nvSpPr>
        <p:spPr>
          <a:xfrm>
            <a:off x="0" y="807521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Group 3">
            <a:extLst>
              <a:ext uri="{FF2B5EF4-FFF2-40B4-BE49-F238E27FC236}">
                <a16:creationId xmlns:a16="http://schemas.microsoft.com/office/drawing/2014/main" id="{5FD8C5B4-842B-4A67-B7C5-A0A13899F2D7}"/>
              </a:ext>
            </a:extLst>
          </p:cNvPr>
          <p:cNvGrpSpPr>
            <a:grpSpLocks/>
          </p:cNvGrpSpPr>
          <p:nvPr/>
        </p:nvGrpSpPr>
        <p:grpSpPr bwMode="auto">
          <a:xfrm>
            <a:off x="4524984" y="2221737"/>
            <a:ext cx="6324600" cy="4057650"/>
            <a:chOff x="816" y="288"/>
            <a:chExt cx="3984" cy="3408"/>
          </a:xfrm>
        </p:grpSpPr>
        <p:grpSp>
          <p:nvGrpSpPr>
            <p:cNvPr id="117" name="Group 4">
              <a:extLst>
                <a:ext uri="{FF2B5EF4-FFF2-40B4-BE49-F238E27FC236}">
                  <a16:creationId xmlns:a16="http://schemas.microsoft.com/office/drawing/2014/main" id="{6C87ED5F-CFD8-4222-A2B6-9F711C44A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" y="288"/>
              <a:ext cx="3984" cy="3360"/>
              <a:chOff x="864" y="720"/>
              <a:chExt cx="3984" cy="3264"/>
            </a:xfrm>
          </p:grpSpPr>
          <p:sp>
            <p:nvSpPr>
              <p:cNvPr id="153" name="Rectangle 5">
                <a:extLst>
                  <a:ext uri="{FF2B5EF4-FFF2-40B4-BE49-F238E27FC236}">
                    <a16:creationId xmlns:a16="http://schemas.microsoft.com/office/drawing/2014/main" id="{88DFD31A-A6BB-4479-A480-8F4486555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720"/>
                <a:ext cx="3984" cy="3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" name="Group 6">
                <a:extLst>
                  <a:ext uri="{FF2B5EF4-FFF2-40B4-BE49-F238E27FC236}">
                    <a16:creationId xmlns:a16="http://schemas.microsoft.com/office/drawing/2014/main" id="{6334CCE4-152B-41EC-BEE9-8C889ACE4C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248"/>
                <a:ext cx="960" cy="912"/>
                <a:chOff x="1392" y="1248"/>
                <a:chExt cx="960" cy="912"/>
              </a:xfrm>
            </p:grpSpPr>
            <p:sp>
              <p:nvSpPr>
                <p:cNvPr id="179" name="Oval 7">
                  <a:extLst>
                    <a:ext uri="{FF2B5EF4-FFF2-40B4-BE49-F238E27FC236}">
                      <a16:creationId xmlns:a16="http://schemas.microsoft.com/office/drawing/2014/main" id="{CE1BA9A1-2CCE-4D44-890F-633324592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 dirty="0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Si</a:t>
                  </a:r>
                </a:p>
              </p:txBody>
            </p:sp>
            <p:sp>
              <p:nvSpPr>
                <p:cNvPr id="180" name="Oval 8">
                  <a:extLst>
                    <a:ext uri="{FF2B5EF4-FFF2-40B4-BE49-F238E27FC236}">
                      <a16:creationId xmlns:a16="http://schemas.microsoft.com/office/drawing/2014/main" id="{F8C1DC45-A494-477C-9FB9-495988B7E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9">
                <a:extLst>
                  <a:ext uri="{FF2B5EF4-FFF2-40B4-BE49-F238E27FC236}">
                    <a16:creationId xmlns:a16="http://schemas.microsoft.com/office/drawing/2014/main" id="{36D5B293-8E58-4F59-981D-629406F098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1248"/>
                <a:ext cx="960" cy="912"/>
                <a:chOff x="1392" y="1248"/>
                <a:chExt cx="960" cy="912"/>
              </a:xfrm>
            </p:grpSpPr>
            <p:sp>
              <p:nvSpPr>
                <p:cNvPr id="177" name="Oval 10">
                  <a:extLst>
                    <a:ext uri="{FF2B5EF4-FFF2-40B4-BE49-F238E27FC236}">
                      <a16:creationId xmlns:a16="http://schemas.microsoft.com/office/drawing/2014/main" id="{422C13C2-455A-42BD-9AD0-F1E5EFDC3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 dirty="0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Si</a:t>
                  </a:r>
                </a:p>
              </p:txBody>
            </p:sp>
            <p:sp>
              <p:nvSpPr>
                <p:cNvPr id="178" name="Oval 11">
                  <a:extLst>
                    <a:ext uri="{FF2B5EF4-FFF2-40B4-BE49-F238E27FC236}">
                      <a16:creationId xmlns:a16="http://schemas.microsoft.com/office/drawing/2014/main" id="{3863F252-14D5-4582-94A2-1BCBF5346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2">
                <a:extLst>
                  <a:ext uri="{FF2B5EF4-FFF2-40B4-BE49-F238E27FC236}">
                    <a16:creationId xmlns:a16="http://schemas.microsoft.com/office/drawing/2014/main" id="{7BA1150C-DBB3-4E87-B942-2A70EA26E9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2160"/>
                <a:ext cx="960" cy="912"/>
                <a:chOff x="1392" y="1248"/>
                <a:chExt cx="960" cy="912"/>
              </a:xfrm>
            </p:grpSpPr>
            <p:sp>
              <p:nvSpPr>
                <p:cNvPr id="175" name="Oval 13">
                  <a:extLst>
                    <a:ext uri="{FF2B5EF4-FFF2-40B4-BE49-F238E27FC236}">
                      <a16:creationId xmlns:a16="http://schemas.microsoft.com/office/drawing/2014/main" id="{9429D0F7-AC3C-4C6A-8653-116663D9B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76" name="Oval 14">
                  <a:extLst>
                    <a:ext uri="{FF2B5EF4-FFF2-40B4-BE49-F238E27FC236}">
                      <a16:creationId xmlns:a16="http://schemas.microsoft.com/office/drawing/2014/main" id="{DD8881CC-6CB7-4875-B206-80271B76F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5">
                <a:extLst>
                  <a:ext uri="{FF2B5EF4-FFF2-40B4-BE49-F238E27FC236}">
                    <a16:creationId xmlns:a16="http://schemas.microsoft.com/office/drawing/2014/main" id="{728F21E7-0780-46DF-AA4B-454D277F7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2160"/>
                <a:ext cx="960" cy="912"/>
                <a:chOff x="1392" y="1248"/>
                <a:chExt cx="960" cy="912"/>
              </a:xfrm>
            </p:grpSpPr>
            <p:sp>
              <p:nvSpPr>
                <p:cNvPr id="173" name="Oval 16">
                  <a:extLst>
                    <a:ext uri="{FF2B5EF4-FFF2-40B4-BE49-F238E27FC236}">
                      <a16:creationId xmlns:a16="http://schemas.microsoft.com/office/drawing/2014/main" id="{8A3A9153-11FC-497B-8000-184D40074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74" name="Oval 17">
                  <a:extLst>
                    <a:ext uri="{FF2B5EF4-FFF2-40B4-BE49-F238E27FC236}">
                      <a16:creationId xmlns:a16="http://schemas.microsoft.com/office/drawing/2014/main" id="{493823BA-5DE2-4E47-BE00-B902719C1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" name="Group 18">
                <a:extLst>
                  <a:ext uri="{FF2B5EF4-FFF2-40B4-BE49-F238E27FC236}">
                    <a16:creationId xmlns:a16="http://schemas.microsoft.com/office/drawing/2014/main" id="{14ED2300-1585-47C5-8EE3-C27F93FFF4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1248"/>
                <a:ext cx="960" cy="912"/>
                <a:chOff x="1392" y="1248"/>
                <a:chExt cx="960" cy="912"/>
              </a:xfrm>
            </p:grpSpPr>
            <p:sp>
              <p:nvSpPr>
                <p:cNvPr id="171" name="Oval 19">
                  <a:extLst>
                    <a:ext uri="{FF2B5EF4-FFF2-40B4-BE49-F238E27FC236}">
                      <a16:creationId xmlns:a16="http://schemas.microsoft.com/office/drawing/2014/main" id="{8A00C3F5-6A3D-4ED9-B302-278475855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 dirty="0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Si</a:t>
                  </a:r>
                </a:p>
              </p:txBody>
            </p:sp>
            <p:sp>
              <p:nvSpPr>
                <p:cNvPr id="172" name="Oval 20">
                  <a:extLst>
                    <a:ext uri="{FF2B5EF4-FFF2-40B4-BE49-F238E27FC236}">
                      <a16:creationId xmlns:a16="http://schemas.microsoft.com/office/drawing/2014/main" id="{8097AC74-31A5-416B-8AC3-6314F67CE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oup 21">
                <a:extLst>
                  <a:ext uri="{FF2B5EF4-FFF2-40B4-BE49-F238E27FC236}">
                    <a16:creationId xmlns:a16="http://schemas.microsoft.com/office/drawing/2014/main" id="{4A397ECE-BDB3-4029-8CD5-C40728DD6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160"/>
                <a:ext cx="960" cy="912"/>
                <a:chOff x="1392" y="1248"/>
                <a:chExt cx="960" cy="912"/>
              </a:xfrm>
            </p:grpSpPr>
            <p:sp>
              <p:nvSpPr>
                <p:cNvPr id="169" name="Oval 22">
                  <a:extLst>
                    <a:ext uri="{FF2B5EF4-FFF2-40B4-BE49-F238E27FC236}">
                      <a16:creationId xmlns:a16="http://schemas.microsoft.com/office/drawing/2014/main" id="{DE083170-DB06-431C-BFB9-B8AB20505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70" name="Oval 23">
                  <a:extLst>
                    <a:ext uri="{FF2B5EF4-FFF2-40B4-BE49-F238E27FC236}">
                      <a16:creationId xmlns:a16="http://schemas.microsoft.com/office/drawing/2014/main" id="{5CB18948-8FEB-4561-8775-E20AB5973A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24">
                <a:extLst>
                  <a:ext uri="{FF2B5EF4-FFF2-40B4-BE49-F238E27FC236}">
                    <a16:creationId xmlns:a16="http://schemas.microsoft.com/office/drawing/2014/main" id="{F064ED3F-235D-4D03-9743-77767D54B3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3072"/>
                <a:ext cx="960" cy="912"/>
                <a:chOff x="1392" y="1248"/>
                <a:chExt cx="960" cy="912"/>
              </a:xfrm>
            </p:grpSpPr>
            <p:sp>
              <p:nvSpPr>
                <p:cNvPr id="167" name="Oval 25">
                  <a:extLst>
                    <a:ext uri="{FF2B5EF4-FFF2-40B4-BE49-F238E27FC236}">
                      <a16:creationId xmlns:a16="http://schemas.microsoft.com/office/drawing/2014/main" id="{E5C123E0-7B2C-4366-AF2A-B9121477F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68" name="Oval 26">
                  <a:extLst>
                    <a:ext uri="{FF2B5EF4-FFF2-40B4-BE49-F238E27FC236}">
                      <a16:creationId xmlns:a16="http://schemas.microsoft.com/office/drawing/2014/main" id="{6A18E4FD-D81E-489C-AE1F-0C94F1240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" name="Group 27">
                <a:extLst>
                  <a:ext uri="{FF2B5EF4-FFF2-40B4-BE49-F238E27FC236}">
                    <a16:creationId xmlns:a16="http://schemas.microsoft.com/office/drawing/2014/main" id="{BB2642AD-7246-4F94-9698-9604C85F3B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3072"/>
                <a:ext cx="960" cy="912"/>
                <a:chOff x="1392" y="1248"/>
                <a:chExt cx="960" cy="912"/>
              </a:xfrm>
            </p:grpSpPr>
            <p:sp>
              <p:nvSpPr>
                <p:cNvPr id="165" name="Oval 28">
                  <a:extLst>
                    <a:ext uri="{FF2B5EF4-FFF2-40B4-BE49-F238E27FC236}">
                      <a16:creationId xmlns:a16="http://schemas.microsoft.com/office/drawing/2014/main" id="{DA79275E-44B4-458D-81A0-362486277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66" name="Oval 29">
                  <a:extLst>
                    <a:ext uri="{FF2B5EF4-FFF2-40B4-BE49-F238E27FC236}">
                      <a16:creationId xmlns:a16="http://schemas.microsoft.com/office/drawing/2014/main" id="{4DE65B64-65F6-4C9D-83F0-D9AE63286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2" name="Group 30">
                <a:extLst>
                  <a:ext uri="{FF2B5EF4-FFF2-40B4-BE49-F238E27FC236}">
                    <a16:creationId xmlns:a16="http://schemas.microsoft.com/office/drawing/2014/main" id="{0BD4352B-9B8D-438D-8DE6-89AEEFB2FB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3072"/>
                <a:ext cx="960" cy="912"/>
                <a:chOff x="1392" y="1248"/>
                <a:chExt cx="960" cy="912"/>
              </a:xfrm>
            </p:grpSpPr>
            <p:sp>
              <p:nvSpPr>
                <p:cNvPr id="163" name="Oval 31">
                  <a:extLst>
                    <a:ext uri="{FF2B5EF4-FFF2-40B4-BE49-F238E27FC236}">
                      <a16:creationId xmlns:a16="http://schemas.microsoft.com/office/drawing/2014/main" id="{F9B6368B-7E3B-4A21-B759-600E555DB1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440"/>
                  <a:ext cx="480" cy="480"/>
                </a:xfrm>
                <a:prstGeom prst="ellipse">
                  <a:avLst/>
                </a:prstGeom>
                <a:solidFill>
                  <a:srgbClr val="F50B3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2400">
                      <a:solidFill>
                        <a:schemeClr val="bg1"/>
                      </a:solidFill>
                    </a:rPr>
                    <a:t>Si</a:t>
                  </a:r>
                </a:p>
              </p:txBody>
            </p:sp>
            <p:sp>
              <p:nvSpPr>
                <p:cNvPr id="164" name="Oval 32">
                  <a:extLst>
                    <a:ext uri="{FF2B5EF4-FFF2-40B4-BE49-F238E27FC236}">
                      <a16:creationId xmlns:a16="http://schemas.microsoft.com/office/drawing/2014/main" id="{D1391ADA-6283-43E5-9FF3-F982249D2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1248"/>
                  <a:ext cx="960" cy="9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8" name="Oval 33">
              <a:extLst>
                <a:ext uri="{FF2B5EF4-FFF2-40B4-BE49-F238E27FC236}">
                  <a16:creationId xmlns:a16="http://schemas.microsoft.com/office/drawing/2014/main" id="{67101CE3-AA8F-4E77-94C6-55E0D54D5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01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34">
              <a:extLst>
                <a:ext uri="{FF2B5EF4-FFF2-40B4-BE49-F238E27FC236}">
                  <a16:creationId xmlns:a16="http://schemas.microsoft.com/office/drawing/2014/main" id="{0D88F7F6-02B9-4BF8-BCC5-81633CF32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20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35">
              <a:extLst>
                <a:ext uri="{FF2B5EF4-FFF2-40B4-BE49-F238E27FC236}">
                  <a16:creationId xmlns:a16="http://schemas.microsoft.com/office/drawing/2014/main" id="{B4694AD1-4BA9-4EF2-A27E-951155098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01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36">
              <a:extLst>
                <a:ext uri="{FF2B5EF4-FFF2-40B4-BE49-F238E27FC236}">
                  <a16:creationId xmlns:a16="http://schemas.microsoft.com/office/drawing/2014/main" id="{D56A5FC8-F727-4852-AFB2-2E2DE7E86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20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37">
              <a:extLst>
                <a:ext uri="{FF2B5EF4-FFF2-40B4-BE49-F238E27FC236}">
                  <a16:creationId xmlns:a16="http://schemas.microsoft.com/office/drawing/2014/main" id="{02A35E84-FA30-44A9-8C24-6F1E25802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15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38">
              <a:extLst>
                <a:ext uri="{FF2B5EF4-FFF2-40B4-BE49-F238E27FC236}">
                  <a16:creationId xmlns:a16="http://schemas.microsoft.com/office/drawing/2014/main" id="{343DDB4A-7855-4C87-8DCC-AB7CBC7BA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34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39">
              <a:extLst>
                <a:ext uri="{FF2B5EF4-FFF2-40B4-BE49-F238E27FC236}">
                  <a16:creationId xmlns:a16="http://schemas.microsoft.com/office/drawing/2014/main" id="{27346A7C-D4F4-4B5C-A997-047143DB8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15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40">
              <a:extLst>
                <a:ext uri="{FF2B5EF4-FFF2-40B4-BE49-F238E27FC236}">
                  <a16:creationId xmlns:a16="http://schemas.microsoft.com/office/drawing/2014/main" id="{12A8BE05-56AB-4E8E-911F-F36D20139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34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41">
              <a:extLst>
                <a:ext uri="{FF2B5EF4-FFF2-40B4-BE49-F238E27FC236}">
                  <a16:creationId xmlns:a16="http://schemas.microsoft.com/office/drawing/2014/main" id="{9D1AC7D3-E904-4BB2-828E-A9AC32600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42">
              <a:extLst>
                <a:ext uri="{FF2B5EF4-FFF2-40B4-BE49-F238E27FC236}">
                  <a16:creationId xmlns:a16="http://schemas.microsoft.com/office/drawing/2014/main" id="{F421CE5B-F832-4A66-A9ED-B48F91D35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43">
              <a:extLst>
                <a:ext uri="{FF2B5EF4-FFF2-40B4-BE49-F238E27FC236}">
                  <a16:creationId xmlns:a16="http://schemas.microsoft.com/office/drawing/2014/main" id="{3408B109-67FA-4578-9E44-5303FD6AB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44">
              <a:extLst>
                <a:ext uri="{FF2B5EF4-FFF2-40B4-BE49-F238E27FC236}">
                  <a16:creationId xmlns:a16="http://schemas.microsoft.com/office/drawing/2014/main" id="{F7860D5B-6131-4D1F-9460-A9F3423E9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45">
              <a:extLst>
                <a:ext uri="{FF2B5EF4-FFF2-40B4-BE49-F238E27FC236}">
                  <a16:creationId xmlns:a16="http://schemas.microsoft.com/office/drawing/2014/main" id="{39CC7435-57BB-4C41-BEB7-BA7CD9CC7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46">
              <a:extLst>
                <a:ext uri="{FF2B5EF4-FFF2-40B4-BE49-F238E27FC236}">
                  <a16:creationId xmlns:a16="http://schemas.microsoft.com/office/drawing/2014/main" id="{5F322331-27B0-475B-9A70-0E39C6F87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68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47">
              <a:extLst>
                <a:ext uri="{FF2B5EF4-FFF2-40B4-BE49-F238E27FC236}">
                  <a16:creationId xmlns:a16="http://schemas.microsoft.com/office/drawing/2014/main" id="{CB7BCD7F-62AB-4C54-9D64-DD48A19D0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76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48">
              <a:extLst>
                <a:ext uri="{FF2B5EF4-FFF2-40B4-BE49-F238E27FC236}">
                  <a16:creationId xmlns:a16="http://schemas.microsoft.com/office/drawing/2014/main" id="{F7ED7206-4955-4C02-B6F6-C64BD334D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24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49">
              <a:extLst>
                <a:ext uri="{FF2B5EF4-FFF2-40B4-BE49-F238E27FC236}">
                  <a16:creationId xmlns:a16="http://schemas.microsoft.com/office/drawing/2014/main" id="{F23B6E9F-C003-4FA3-B3F2-760C8E0F1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50">
              <a:extLst>
                <a:ext uri="{FF2B5EF4-FFF2-40B4-BE49-F238E27FC236}">
                  <a16:creationId xmlns:a16="http://schemas.microsoft.com/office/drawing/2014/main" id="{1FF275DD-3725-4754-A69B-BE9AEA4A8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51">
              <a:extLst>
                <a:ext uri="{FF2B5EF4-FFF2-40B4-BE49-F238E27FC236}">
                  <a16:creationId xmlns:a16="http://schemas.microsoft.com/office/drawing/2014/main" id="{ABAAA96C-4ADD-4614-ACF3-8EB3E38B7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02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52">
              <a:extLst>
                <a:ext uri="{FF2B5EF4-FFF2-40B4-BE49-F238E27FC236}">
                  <a16:creationId xmlns:a16="http://schemas.microsoft.com/office/drawing/2014/main" id="{DC8C9A54-F547-40D5-B9C7-D7FFB90B3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21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53">
              <a:extLst>
                <a:ext uri="{FF2B5EF4-FFF2-40B4-BE49-F238E27FC236}">
                  <a16:creationId xmlns:a16="http://schemas.microsoft.com/office/drawing/2014/main" id="{75CB47ED-11E9-4B0F-9D82-272121FB5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54">
              <a:extLst>
                <a:ext uri="{FF2B5EF4-FFF2-40B4-BE49-F238E27FC236}">
                  <a16:creationId xmlns:a16="http://schemas.microsoft.com/office/drawing/2014/main" id="{E5C0F24B-1708-41B4-8CC7-39E86E708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55">
              <a:extLst>
                <a:ext uri="{FF2B5EF4-FFF2-40B4-BE49-F238E27FC236}">
                  <a16:creationId xmlns:a16="http://schemas.microsoft.com/office/drawing/2014/main" id="{073F52D6-CD90-4A5D-B937-5E9869710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76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56">
              <a:extLst>
                <a:ext uri="{FF2B5EF4-FFF2-40B4-BE49-F238E27FC236}">
                  <a16:creationId xmlns:a16="http://schemas.microsoft.com/office/drawing/2014/main" id="{E063D33A-2CF8-4EB0-9366-04C345F41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768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57">
              <a:extLst>
                <a:ext uri="{FF2B5EF4-FFF2-40B4-BE49-F238E27FC236}">
                  <a16:creationId xmlns:a16="http://schemas.microsoft.com/office/drawing/2014/main" id="{57D3FDE2-CA42-4C47-BE2A-32CAF07F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1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58">
              <a:extLst>
                <a:ext uri="{FF2B5EF4-FFF2-40B4-BE49-F238E27FC236}">
                  <a16:creationId xmlns:a16="http://schemas.microsoft.com/office/drawing/2014/main" id="{54616702-5C4A-4D12-B39F-8048DAFCA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59">
              <a:extLst>
                <a:ext uri="{FF2B5EF4-FFF2-40B4-BE49-F238E27FC236}">
                  <a16:creationId xmlns:a16="http://schemas.microsoft.com/office/drawing/2014/main" id="{258BDEEB-5C74-4278-924B-8B047FE2B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60">
              <a:extLst>
                <a:ext uri="{FF2B5EF4-FFF2-40B4-BE49-F238E27FC236}">
                  <a16:creationId xmlns:a16="http://schemas.microsoft.com/office/drawing/2014/main" id="{72F7B125-8C2C-4BC1-A5B6-78393C085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55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61">
              <a:extLst>
                <a:ext uri="{FF2B5EF4-FFF2-40B4-BE49-F238E27FC236}">
                  <a16:creationId xmlns:a16="http://schemas.microsoft.com/office/drawing/2014/main" id="{72C63754-33EB-4648-9309-B9DE4AB58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55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62">
              <a:extLst>
                <a:ext uri="{FF2B5EF4-FFF2-40B4-BE49-F238E27FC236}">
                  <a16:creationId xmlns:a16="http://schemas.microsoft.com/office/drawing/2014/main" id="{4BDC0116-71C3-40DB-92D2-7E78857C0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06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63">
              <a:extLst>
                <a:ext uri="{FF2B5EF4-FFF2-40B4-BE49-F238E27FC236}">
                  <a16:creationId xmlns:a16="http://schemas.microsoft.com/office/drawing/2014/main" id="{AC5D2F24-B9CA-4E9F-B968-A48E4E96C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64">
              <a:extLst>
                <a:ext uri="{FF2B5EF4-FFF2-40B4-BE49-F238E27FC236}">
                  <a16:creationId xmlns:a16="http://schemas.microsoft.com/office/drawing/2014/main" id="{77AAC967-8CD9-4713-968A-38201FEFB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02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65">
              <a:extLst>
                <a:ext uri="{FF2B5EF4-FFF2-40B4-BE49-F238E27FC236}">
                  <a16:creationId xmlns:a16="http://schemas.microsoft.com/office/drawing/2014/main" id="{03AC1982-692F-44EB-8C4E-13059C37E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21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66">
              <a:extLst>
                <a:ext uri="{FF2B5EF4-FFF2-40B4-BE49-F238E27FC236}">
                  <a16:creationId xmlns:a16="http://schemas.microsoft.com/office/drawing/2014/main" id="{004C1EDD-5459-46BF-9426-A9A1468A0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67">
              <a:extLst>
                <a:ext uri="{FF2B5EF4-FFF2-40B4-BE49-F238E27FC236}">
                  <a16:creationId xmlns:a16="http://schemas.microsoft.com/office/drawing/2014/main" id="{B9024A59-1F85-4DB2-8E04-8F6483147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55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1" name="Oval 68">
            <a:extLst>
              <a:ext uri="{FF2B5EF4-FFF2-40B4-BE49-F238E27FC236}">
                <a16:creationId xmlns:a16="http://schemas.microsoft.com/office/drawing/2014/main" id="{12F9F5BA-F394-47F0-B1CD-B2FD52089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1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Oval 69">
            <a:extLst>
              <a:ext uri="{FF2B5EF4-FFF2-40B4-BE49-F238E27FC236}">
                <a16:creationId xmlns:a16="http://schemas.microsoft.com/office/drawing/2014/main" id="{D805C60F-E996-48F6-9F75-E1F4EB0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42874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Oval 70">
            <a:extLst>
              <a:ext uri="{FF2B5EF4-FFF2-40B4-BE49-F238E27FC236}">
                <a16:creationId xmlns:a16="http://schemas.microsoft.com/office/drawing/2014/main" id="{7CF11483-E83D-4127-97E2-4EF28CC09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45160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Oval 71">
            <a:extLst>
              <a:ext uri="{FF2B5EF4-FFF2-40B4-BE49-F238E27FC236}">
                <a16:creationId xmlns:a16="http://schemas.microsoft.com/office/drawing/2014/main" id="{C8D00284-B7FE-4956-97D0-54B1ED4AC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3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Oval 72">
            <a:extLst>
              <a:ext uri="{FF2B5EF4-FFF2-40B4-BE49-F238E27FC236}">
                <a16:creationId xmlns:a16="http://schemas.microsoft.com/office/drawing/2014/main" id="{EBC67F36-6607-4E54-ABFB-E8326D676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984" y="43446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Oval 73">
            <a:extLst>
              <a:ext uri="{FF2B5EF4-FFF2-40B4-BE49-F238E27FC236}">
                <a16:creationId xmlns:a16="http://schemas.microsoft.com/office/drawing/2014/main" id="{57F11EF4-962D-4700-B16D-8666CDA36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1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Oval 74">
            <a:extLst>
              <a:ext uri="{FF2B5EF4-FFF2-40B4-BE49-F238E27FC236}">
                <a16:creationId xmlns:a16="http://schemas.microsoft.com/office/drawing/2014/main" id="{7987C5CB-9822-47E7-BB1F-202187780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3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Oval 75">
            <a:extLst>
              <a:ext uri="{FF2B5EF4-FFF2-40B4-BE49-F238E27FC236}">
                <a16:creationId xmlns:a16="http://schemas.microsoft.com/office/drawing/2014/main" id="{D2B1E536-4BEC-4447-AB18-07A18F692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984" y="54876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Oval 76">
            <a:extLst>
              <a:ext uri="{FF2B5EF4-FFF2-40B4-BE49-F238E27FC236}">
                <a16:creationId xmlns:a16="http://schemas.microsoft.com/office/drawing/2014/main" id="{AE206650-EAAB-422A-96FB-41CD0D05A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34873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Oval 77">
            <a:extLst>
              <a:ext uri="{FF2B5EF4-FFF2-40B4-BE49-F238E27FC236}">
                <a16:creationId xmlns:a16="http://schemas.microsoft.com/office/drawing/2014/main" id="{47D4A729-5FBC-41F3-8AA1-028053003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32587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Oval 78">
            <a:extLst>
              <a:ext uri="{FF2B5EF4-FFF2-40B4-BE49-F238E27FC236}">
                <a16:creationId xmlns:a16="http://schemas.microsoft.com/office/drawing/2014/main" id="{A9142632-E7EF-4352-A89C-5E213C67E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184" y="28015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Oval 79">
            <a:extLst>
              <a:ext uri="{FF2B5EF4-FFF2-40B4-BE49-F238E27FC236}">
                <a16:creationId xmlns:a16="http://schemas.microsoft.com/office/drawing/2014/main" id="{03FFC4BA-7D98-4EFE-A120-74956197E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984" y="33730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Oval 80">
            <a:extLst>
              <a:ext uri="{FF2B5EF4-FFF2-40B4-BE49-F238E27FC236}">
                <a16:creationId xmlns:a16="http://schemas.microsoft.com/office/drawing/2014/main" id="{4043A6C0-E15E-4872-A619-1B9C45836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384" y="61162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Oval 81">
            <a:extLst>
              <a:ext uri="{FF2B5EF4-FFF2-40B4-BE49-F238E27FC236}">
                <a16:creationId xmlns:a16="http://schemas.microsoft.com/office/drawing/2014/main" id="{4A1B583A-794F-4037-8398-8E1E50D23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3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Oval 82">
            <a:extLst>
              <a:ext uri="{FF2B5EF4-FFF2-40B4-BE49-F238E27FC236}">
                <a16:creationId xmlns:a16="http://schemas.microsoft.com/office/drawing/2014/main" id="{7D1C30BE-99F1-4CA8-A443-101EBCD1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1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Oval 83">
            <a:extLst>
              <a:ext uri="{FF2B5EF4-FFF2-40B4-BE49-F238E27FC236}">
                <a16:creationId xmlns:a16="http://schemas.microsoft.com/office/drawing/2014/main" id="{3E98D818-8C6C-4507-8C8E-E2ACFC518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184" y="28015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Oval 84">
            <a:extLst>
              <a:ext uri="{FF2B5EF4-FFF2-40B4-BE49-F238E27FC236}">
                <a16:creationId xmlns:a16="http://schemas.microsoft.com/office/drawing/2014/main" id="{79EA1565-1C5E-45F7-8A9F-818CE905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34873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" name="Oval 85">
            <a:extLst>
              <a:ext uri="{FF2B5EF4-FFF2-40B4-BE49-F238E27FC236}">
                <a16:creationId xmlns:a16="http://schemas.microsoft.com/office/drawing/2014/main" id="{5E82FB09-4873-4F2D-8306-FB2DA760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32587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" name="Oval 86">
            <a:extLst>
              <a:ext uri="{FF2B5EF4-FFF2-40B4-BE49-F238E27FC236}">
                <a16:creationId xmlns:a16="http://schemas.microsoft.com/office/drawing/2014/main" id="{B3F349D6-F3BE-4972-A7DD-533FA5697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54876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Oval 87">
            <a:extLst>
              <a:ext uri="{FF2B5EF4-FFF2-40B4-BE49-F238E27FC236}">
                <a16:creationId xmlns:a16="http://schemas.microsoft.com/office/drawing/2014/main" id="{E0A8200A-F122-40E3-833F-6C70E4E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784" y="57162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Oval 88">
            <a:extLst>
              <a:ext uri="{FF2B5EF4-FFF2-40B4-BE49-F238E27FC236}">
                <a16:creationId xmlns:a16="http://schemas.microsoft.com/office/drawing/2014/main" id="{B23BC1F7-D07D-4713-B8FB-62A0730B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42874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" name="Oval 89">
            <a:extLst>
              <a:ext uri="{FF2B5EF4-FFF2-40B4-BE49-F238E27FC236}">
                <a16:creationId xmlns:a16="http://schemas.microsoft.com/office/drawing/2014/main" id="{700C7D45-80E3-48A3-969F-786389666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45160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" name="Oval 90">
            <a:extLst>
              <a:ext uri="{FF2B5EF4-FFF2-40B4-BE49-F238E27FC236}">
                <a16:creationId xmlns:a16="http://schemas.microsoft.com/office/drawing/2014/main" id="{2CBE06EC-1A57-4A29-89EA-CA921A1A2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3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" name="Oval 91">
            <a:extLst>
              <a:ext uri="{FF2B5EF4-FFF2-40B4-BE49-F238E27FC236}">
                <a16:creationId xmlns:a16="http://schemas.microsoft.com/office/drawing/2014/main" id="{AA91A1B6-81C1-4B28-80F6-B5F427F4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1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" name="Oval 92">
            <a:extLst>
              <a:ext uri="{FF2B5EF4-FFF2-40B4-BE49-F238E27FC236}">
                <a16:creationId xmlns:a16="http://schemas.microsoft.com/office/drawing/2014/main" id="{FF7199D8-1509-43D5-8DDB-8CF8C812D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584" y="61162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" name="Oval 93">
            <a:extLst>
              <a:ext uri="{FF2B5EF4-FFF2-40B4-BE49-F238E27FC236}">
                <a16:creationId xmlns:a16="http://schemas.microsoft.com/office/drawing/2014/main" id="{DE54F7D3-4CB3-4129-A2A0-A2DA427FE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" name="Oval 94">
            <a:extLst>
              <a:ext uri="{FF2B5EF4-FFF2-40B4-BE49-F238E27FC236}">
                <a16:creationId xmlns:a16="http://schemas.microsoft.com/office/drawing/2014/main" id="{00AA2627-C862-452F-AB57-4BFC89F3B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3184" y="3887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Oval 95">
            <a:extLst>
              <a:ext uri="{FF2B5EF4-FFF2-40B4-BE49-F238E27FC236}">
                <a16:creationId xmlns:a16="http://schemas.microsoft.com/office/drawing/2014/main" id="{55D79F99-B525-455C-856A-50B20B8CA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" name="Oval 96">
            <a:extLst>
              <a:ext uri="{FF2B5EF4-FFF2-40B4-BE49-F238E27FC236}">
                <a16:creationId xmlns:a16="http://schemas.microsoft.com/office/drawing/2014/main" id="{1C726965-DAA4-4FB3-8740-C40E6E74A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984" y="28015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Oval 97">
            <a:extLst>
              <a:ext uri="{FF2B5EF4-FFF2-40B4-BE49-F238E27FC236}">
                <a16:creationId xmlns:a16="http://schemas.microsoft.com/office/drawing/2014/main" id="{F84177D5-3C62-4FF5-B782-A9E0460D5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84" y="42874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Oval 98">
            <a:extLst>
              <a:ext uri="{FF2B5EF4-FFF2-40B4-BE49-F238E27FC236}">
                <a16:creationId xmlns:a16="http://schemas.microsoft.com/office/drawing/2014/main" id="{A0C0F2DA-DA8E-4A69-A4AA-CA0B99D59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54876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Oval 99">
            <a:extLst>
              <a:ext uri="{FF2B5EF4-FFF2-40B4-BE49-F238E27FC236}">
                <a16:creationId xmlns:a16="http://schemas.microsoft.com/office/drawing/2014/main" id="{440E2A75-4BAE-49E1-AAB2-C2742FA2D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3184" y="50304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Oval 100">
            <a:extLst>
              <a:ext uri="{FF2B5EF4-FFF2-40B4-BE49-F238E27FC236}">
                <a16:creationId xmlns:a16="http://schemas.microsoft.com/office/drawing/2014/main" id="{4A46F771-47EE-4A8C-9B3F-2104B8FBB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784" y="57162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Oval 101">
            <a:extLst>
              <a:ext uri="{FF2B5EF4-FFF2-40B4-BE49-F238E27FC236}">
                <a16:creationId xmlns:a16="http://schemas.microsoft.com/office/drawing/2014/main" id="{7A7820BB-840E-4612-AF0D-AEEB4E6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84" y="548762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Oval 102">
            <a:extLst>
              <a:ext uri="{FF2B5EF4-FFF2-40B4-BE49-F238E27FC236}">
                <a16:creationId xmlns:a16="http://schemas.microsoft.com/office/drawing/2014/main" id="{BF7B5699-DE01-4F80-9A2A-F05939B0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4" y="6112700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Rectangle 103">
            <a:extLst>
              <a:ext uri="{FF2B5EF4-FFF2-40B4-BE49-F238E27FC236}">
                <a16:creationId xmlns:a16="http://schemas.microsoft.com/office/drawing/2014/main" id="{F44CFCDB-8501-4FCB-B03C-0802F0BEC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036" y="2423906"/>
            <a:ext cx="5203737" cy="4352299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Oval 104">
            <a:extLst>
              <a:ext uri="{FF2B5EF4-FFF2-40B4-BE49-F238E27FC236}">
                <a16:creationId xmlns:a16="http://schemas.microsoft.com/office/drawing/2014/main" id="{0597FF08-E68B-4189-A644-3C21AF74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84" y="3373071"/>
            <a:ext cx="228600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DE7E21BF-2429-4BA9-9BAE-EACF55C16E71}"/>
              </a:ext>
            </a:extLst>
          </p:cNvPr>
          <p:cNvCxnSpPr>
            <a:cxnSpLocks/>
          </p:cNvCxnSpPr>
          <p:nvPr/>
        </p:nvCxnSpPr>
        <p:spPr>
          <a:xfrm flipH="1" flipV="1">
            <a:off x="8411184" y="5275900"/>
            <a:ext cx="2363129" cy="10329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9" name="Text Placeholder 113">
            <a:extLst>
              <a:ext uri="{FF2B5EF4-FFF2-40B4-BE49-F238E27FC236}">
                <a16:creationId xmlns:a16="http://schemas.microsoft.com/office/drawing/2014/main" id="{40AAC47C-7096-40B9-AE13-99C97EA69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773" y="6222237"/>
            <a:ext cx="23907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13970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Êlectron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dẫn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20" name="Text Placeholder 113">
            <a:extLst>
              <a:ext uri="{FF2B5EF4-FFF2-40B4-BE49-F238E27FC236}">
                <a16:creationId xmlns:a16="http://schemas.microsoft.com/office/drawing/2014/main" id="{076EECEC-F779-4FB6-BCCA-72FAB563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584" y="5945253"/>
            <a:ext cx="2390775" cy="55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32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28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24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5pPr>
            <a:lvl6pPr marL="2743200" marR="0" lvl="5" indent="-3175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atrick Hand"/>
              <a:buChar char="»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6pPr>
            <a:lvl7pPr marL="3200400" marR="0" lvl="6" indent="-3175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atrick Hand"/>
              <a:buChar char="»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7pPr>
            <a:lvl8pPr marL="3657600" marR="0" lvl="7" indent="-3175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atrick Hand"/>
              <a:buChar char="»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8pPr>
            <a:lvl9pPr marL="4114800" marR="0" lvl="8" indent="-3175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atrick Hand"/>
              <a:buChar char="»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ＭＳ Ｐゴシック" charset="0"/>
                <a:cs typeface="Patrick Hand"/>
                <a:sym typeface="Patrick Hand"/>
              </a:defRPr>
            </a:lvl9pPr>
          </a:lstStyle>
          <a:p>
            <a:pPr marL="139700" indent="0">
              <a:buFont typeface="Patrick Hand"/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Lỗ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trống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1E13C860-0FF2-4CE1-9697-DA6DCE9C7B5F}"/>
              </a:ext>
            </a:extLst>
          </p:cNvPr>
          <p:cNvCxnSpPr>
            <a:cxnSpLocks/>
            <a:endCxn id="135" idx="3"/>
          </p:cNvCxnSpPr>
          <p:nvPr/>
        </p:nvCxnSpPr>
        <p:spPr>
          <a:xfrm flipV="1">
            <a:off x="4662525" y="5168429"/>
            <a:ext cx="1496137" cy="8773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5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7CF7330C-89CA-4AA2-9377-0537571AFA89}"/>
              </a:ext>
            </a:extLst>
          </p:cNvPr>
          <p:cNvSpPr txBox="1">
            <a:spLocks/>
          </p:cNvSpPr>
          <p:nvPr/>
        </p:nvSpPr>
        <p:spPr>
          <a:xfrm>
            <a:off x="-173" y="2659269"/>
            <a:ext cx="5064867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Êlectron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156 -0.00069 0.00325 -0.003 0.00482 -0.00208 C 0.00833 0.00024 0.00508 0.01413 0.00482 0.01482 C 0.00273 0.01413 -0.00039 0.01528 -0.00156 0.01274 C -0.00534 0.0044 0.00247 0.00325 0.00482 0.00209 C 0.00638 0.00278 0.00898 0.00209 0.0095 0.00417 C 0.01211 0.01297 0.00664 0.01343 0.00312 0.01482 C -0.00248 0.00695 -0.00052 0.0051 0.00638 0.00209 C 0.01094 0.01112 0.01133 0.01343 0.00312 0.0169 C 0.00104 0.01621 -0.00208 0.01737 -0.00313 0.01482 C -0.00417 0.01227 -0.00352 0.00764 -0.00156 0.00625 C 0.00091 0.00463 0.00377 0.00764 0.00638 0.00834 C 0.00586 0.01112 0.00664 0.01505 0.00482 0.0169 C 0.00351 0.01829 0.00052 0.0169 1.25E-6 0.01482 C -0.00091 0.01135 1.25E-6 0.00718 0.00156 0.00417 C 0.00247 0.00232 0.00482 0.00278 0.00638 0.00209 C 0.00794 0.00348 0.01055 0.00394 0.01107 0.00625 C 0.0125 0.01181 0.0069 0.02338 0.00482 0.02755 C 0.00534 0.03033 0.0056 0.03334 0.00638 0.03588 C 0.00716 0.0382 0.00924 0.03982 0.0095 0.04237 C 0.00989 0.04584 0.00586 0.05278 0.00482 0.05487 C 0.00833 0.05973 0.00638 0.05926 0.0095 0.05926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156 0.0007 0.00404 0.00024 0.00482 0.00232 C 0.0056 0.00417 0.00482 0.00764 0.00325 0.00857 C 0.00169 0.0095 -0.00326 0.00649 -0.00156 0.00649 C 0.00065 0.00649 0.00273 0.00788 0.00482 0.00857 C 0.00325 0.00926 0.00065 0.01274 1.25E-6 0.01065 C -0.00365 -0.00162 0.00156 -0.00208 0.00638 -0.00416 C 0.00586 -0.00138 0.00417 0.00163 0.00482 0.0044 C 0.00586 0.00926 0.01107 0.01713 0.01107 0.01737 C 0.01055 0.01922 0.01055 0.02153 0.0095 0.02338 C 0.00729 0.02732 0.00169 0.03403 0.00169 0.03426 C -0.00104 0.04399 0.00247 0.05139 0.00482 0.06158 C 0.00534 0.06366 0.00638 0.06783 0.00638 0.06806 C 0.00534 0.06991 0.00456 0.07223 0.00325 0.07408 C 0.00221 0.0757 0.00039 0.07639 1.25E-6 0.07848 C -0.00039 0.08056 0.00104 0.08264 0.00169 0.08473 C 0.00534 0.09399 0.01042 0.09329 0.01758 0.09329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156 0.0007 0.00404 0.00024 0.00482 0.00232 C 0.0056 0.00417 0.00482 0.00764 0.00325 0.00857 C 0.00169 0.0095 -0.00326 0.00649 -0.00156 0.00649 C 0.00065 0.00649 0.00273 0.00788 0.00482 0.00857 C 0.00325 0.00926 0.00065 0.01274 1.25E-6 0.01065 C -0.00365 -0.00162 0.00156 -0.00208 0.00638 -0.00416 C 0.00586 -0.00138 0.00417 0.00163 0.00482 0.0044 C 0.00586 0.00926 0.01107 0.01713 0.01107 0.01737 C 0.01055 0.01922 0.01055 0.02153 0.0095 0.02338 C 0.00729 0.02732 0.00169 0.03403 0.00169 0.03426 C -0.00104 0.04399 0.00247 0.05139 0.00482 0.06158 C 0.00534 0.06366 0.00638 0.06783 0.00638 0.06806 C 0.00534 0.06991 0.00456 0.07223 0.00325 0.07408 C 0.00221 0.0757 0.00039 0.07639 1.25E-6 0.07848 C -0.00039 0.08056 0.00104 0.08264 0.00169 0.08473 C 0.00534 0.09399 0.01042 0.09329 0.01758 0.09329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5 C 0.0026 -0.00115 0.00586 -0.00231 0.00781 0.00024 C 0.00898 0.00186 0.00768 0.00556 0.00625 0.00649 C 0.00482 0.00741 0.00312 0.0051 0.00156 0.0044 C -0.00195 -4.81481E-6 -0.00781 -0.00416 -0.00156 -0.0125 C -0.00039 -0.01412 0.00156 -0.01111 0.00312 -0.01041 C 0.00364 -0.00833 0.00625 -0.00486 0.00469 -0.00393 C -0.00326 0.00116 -0.00521 -0.00763 -0.00156 -0.0125 C -0.00039 -0.01412 0.00156 -0.01388 0.00312 -0.01458 C 0.00143 -0.00509 0.00039 0.00116 -0.00638 -0.00833 C -0.00586 -0.01041 -0.00638 -0.01388 -0.00482 -0.01458 C 0.00169 -0.01805 0.00195 -0.01087 0.00312 -0.00625 C 0.00156 -0.00416 -0.003 0.00487 -0.00638 -0.00393 C -0.00729 -0.00625 -0.0043 -0.00833 -0.00326 -0.01041 C -0.00221 -0.00902 0.00052 -0.0081 1.25E-6 -0.00625 C -0.00052 -0.00416 -0.00365 -0.00231 -0.00482 -0.00393 C -0.00586 -0.00532 -0.00261 -0.00694 -0.00156 -0.00833 C 0.00065 -0.00509 0.00586 -0.00046 -0.00156 0.0044 C -0.00352 0.00579 -0.00573 0.00255 -0.00794 0.00232 C -0.01758 0.00116 -0.02708 0.00093 -0.03659 0.00024 C -0.04518 0.00255 -0.04805 0.00255 -0.05404 0.01088 C -0.05586 0.01852 -0.05625 0.01528 -0.05404 0.0213 " pathEditMode="relative" rAng="0" ptsTypes="AAAAAAAAAAAAAAAAAAAAAA">
                                      <p:cBhvr>
                                        <p:cTn id="16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26 0.0007 0.00586 -0.00046 0.00781 0.00209 C 0.00898 0.00371 0.00768 0.00741 0.00625 0.00834 C 0.00482 0.00926 0.00312 0.00695 0.00156 0.00625 C -0.00195 0.00186 -0.00781 -0.00231 -0.00156 -0.01064 C -0.00039 -0.01226 0.00156 -0.00925 0.00312 -0.00856 C 0.00364 -0.00648 0.00625 -0.003 0.00469 -0.00208 C -0.00326 0.00301 -0.00521 -0.00578 -0.00156 -0.01064 C -0.00039 -0.01226 0.00156 -0.01203 0.00312 -0.01273 C 0.00143 -0.00324 0.00039 0.00301 -0.00638 -0.00648 C -0.00586 -0.00856 -0.00638 -0.01203 -0.00482 -0.01273 C 0.00169 -0.0162 0.00195 -0.00902 0.00312 -0.00439 C 0.00156 -0.00231 -0.003 0.00672 -0.00638 -0.00208 C -0.00729 -0.00439 -0.0043 -0.00648 -0.00326 -0.00856 C -0.00221 -0.00717 0.00052 -0.00625 1.25E-6 -0.00439 C -0.00052 -0.00231 -0.00365 -0.00046 -0.00482 -0.00208 C -0.00586 -0.00347 -0.00261 -0.00509 -0.00156 -0.00648 C 0.00065 -0.00324 0.00586 0.00139 -0.00156 0.00625 C -0.00352 0.00764 -0.00573 0.0044 -0.00794 0.00417 C -0.01758 0.00301 -0.02708 0.00278 -0.03659 0.00209 C -0.04518 0.0044 -0.04805 0.0044 -0.05404 0.01274 C -0.05586 0.02038 -0.05625 0.01713 -0.05404 0.02315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C 0.00156 0.00069 0.00482 -0.00023 0.00482 0.00208 C 0.00482 0.0044 0.00156 0.00509 1.25E-6 0.00416 C -0.00156 0.00324 -0.00274 -0.0007 -0.00156 -0.00232 C -0.00039 -0.00394 0.00169 -0.0007 0.00325 1.85185E-6 C 0.00221 0.00139 0.00143 0.00486 1.25E-6 0.00416 C -0.00156 0.00347 -0.00221 -0.00023 -0.00156 -0.00232 C -0.00091 -0.0044 0.00169 -0.00371 0.00325 -0.0044 C 0.00273 -0.00162 0.00364 0.00254 0.00169 0.00416 C 0.00052 0.00532 -0.00208 0.00185 -0.00156 1.85185E-6 C -0.00104 -0.00209 0.00169 -0.00162 0.00325 -0.00232 C 0.00534 -0.00162 0.00742 -0.00093 0.0095 1.85185E-6 C 0.01263 0.00139 0.01914 0.00416 0.01914 0.0044 C 0.03034 0.00254 0.0401 0.00046 0.05091 -0.0044 C 0.05872 -0.00232 0.06029 -0.00255 0.06354 0.00625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579 C -0.00052 0.00856 1.25E-6 0.01227 -0.00104 0.01458 C -0.00221 0.01643 -0.00417 0.01898 -0.0056 0.01759 C -0.0069 0.01597 -0.00508 0.01319 -0.00456 0.01111 C -0.00208 0.01157 0.00143 0.00949 0.00338 0.01204 C 0.00482 0.01342 0.00052 0.01528 -0.00104 0.01458 C -0.00274 0.01389 -0.00261 0.01065 -0.00326 0.00879 C -0.00313 0.00602 -0.00456 0.00139 -0.00248 1.85185E-6 C 0.00325 -0.00463 0.00703 0.00046 0.01081 0.0044 C 0.01042 0.00648 0.01133 0.00995 0.00976 0.01111 C -0.00117 0.01643 -0.00104 0.0125 -0.00378 0.0044 C -0.00169 0.00116 0.00104 -0.00579 0.00573 0.00092 C 0.0069 0.00254 0.00482 0.00532 0.00469 0.00741 C 0.00325 0.01805 0.02018 0.0037 0.02799 0.00139 C 0.04297 -0.00255 0.05651 -0.00741 0.07161 -0.00972 " pathEditMode="relative" rAng="21180000" ptsTypes="AAAAAAAAAAAAAAA">
                                      <p:cBhvr>
                                        <p:cTn id="2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26 C -0.03542 0.03611 -0.06784 0.06342 -0.07292 0.09838 C -0.07774 0.13356 -0.03998 0.19977 -0.03333 0.22037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9" grpId="0" animBg="1"/>
      <p:bldP spid="195" grpId="0" animBg="1"/>
      <p:bldP spid="200" grpId="0" animBg="1"/>
      <p:bldP spid="207" grpId="0" animBg="1"/>
      <p:bldP spid="207" grpId="1" animBg="1"/>
      <p:bldP spid="208" grpId="0" animBg="1"/>
      <p:bldP spid="213" grpId="0" animBg="1"/>
      <p:bldP spid="219" grpId="0"/>
      <p:bldP spid="2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763067D4-6A09-4338-B515-C52D179EE8AE}"/>
              </a:ext>
            </a:extLst>
          </p:cNvPr>
          <p:cNvSpPr txBox="1">
            <a:spLocks/>
          </p:cNvSpPr>
          <p:nvPr/>
        </p:nvSpPr>
        <p:spPr>
          <a:xfrm>
            <a:off x="0" y="130628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3" name="Google Shape;1004;p37">
            <a:hlinkClick r:id="" action="ppaction://noaction"/>
            <a:extLst>
              <a:ext uri="{FF2B5EF4-FFF2-40B4-BE49-F238E27FC236}">
                <a16:creationId xmlns:a16="http://schemas.microsoft.com/office/drawing/2014/main" id="{C4BF19B7-0F67-4474-BB3F-28BC2830D1FC}"/>
              </a:ext>
            </a:extLst>
          </p:cNvPr>
          <p:cNvSpPr txBox="1">
            <a:spLocks/>
          </p:cNvSpPr>
          <p:nvPr/>
        </p:nvSpPr>
        <p:spPr>
          <a:xfrm>
            <a:off x="0" y="807521"/>
            <a:ext cx="12362213" cy="676893"/>
          </a:xfrm>
          <a:prstGeom prst="rect">
            <a:avLst/>
          </a:prstGeom>
        </p:spPr>
        <p:txBody>
          <a:bodyPr spcFirstLastPara="1" wrap="square" lIns="91381" tIns="91381" rIns="91381" bIns="9138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ản chất dd">
            <a:hlinkClick r:id="" action="ppaction://media"/>
            <a:extLst>
              <a:ext uri="{FF2B5EF4-FFF2-40B4-BE49-F238E27FC236}">
                <a16:creationId xmlns:a16="http://schemas.microsoft.com/office/drawing/2014/main" id="{2D8F3912-AE78-45C8-A17A-E814687AA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150" y="1739900"/>
            <a:ext cx="972185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1446</Words>
  <Application>Microsoft Office PowerPoint</Application>
  <PresentationFormat>Widescreen</PresentationFormat>
  <Paragraphs>640</Paragraphs>
  <Slides>20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Nanum Pen Script</vt:lpstr>
      <vt:lpstr>Nunito</vt:lpstr>
      <vt:lpstr>Patrick Hand</vt:lpstr>
      <vt:lpstr>Times New Roman</vt:lpstr>
      <vt:lpstr>UTM Cookies</vt:lpstr>
      <vt:lpstr>Wingdings 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2020-12-23T21:45:06Z</dcterms:created>
  <dcterms:modified xsi:type="dcterms:W3CDTF">2021-08-19T23:34:00Z</dcterms:modified>
</cp:coreProperties>
</file>