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5D1"/>
    <a:srgbClr val="F9FBEF"/>
    <a:srgbClr val="F0F3CB"/>
    <a:srgbClr val="FFFFFF"/>
    <a:srgbClr val="FEFFFF"/>
    <a:srgbClr val="A7D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64" autoAdjust="0"/>
  </p:normalViewPr>
  <p:slideViewPr>
    <p:cSldViewPr snapToGrid="0">
      <p:cViewPr>
        <p:scale>
          <a:sx n="66" d="100"/>
          <a:sy n="66" d="100"/>
        </p:scale>
        <p:origin x="8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0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77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5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96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5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1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7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01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53" t="27930" r="50842" b="31250"/>
          <a:stretch/>
        </p:blipFill>
        <p:spPr>
          <a:xfrm>
            <a:off x="742949" y="1614487"/>
            <a:ext cx="4588671" cy="4080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903" t="27930" r="22182" b="31054"/>
          <a:stretch/>
        </p:blipFill>
        <p:spPr>
          <a:xfrm>
            <a:off x="6772274" y="1614487"/>
            <a:ext cx="4608197" cy="41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21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122" t="27344" r="51171" b="37500"/>
          <a:stretch/>
        </p:blipFill>
        <p:spPr>
          <a:xfrm>
            <a:off x="828676" y="1500188"/>
            <a:ext cx="4749792" cy="3799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441" t="27734" r="22181" b="37500"/>
          <a:stretch/>
        </p:blipFill>
        <p:spPr>
          <a:xfrm>
            <a:off x="6615112" y="1578126"/>
            <a:ext cx="4686462" cy="37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35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61" t="21680" r="61822" b="49219"/>
          <a:stretch/>
        </p:blipFill>
        <p:spPr>
          <a:xfrm>
            <a:off x="835204" y="1714499"/>
            <a:ext cx="2829540" cy="3400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572" t="56250" r="61165" b="10937"/>
          <a:stretch/>
        </p:blipFill>
        <p:spPr>
          <a:xfrm>
            <a:off x="4143375" y="1714499"/>
            <a:ext cx="3171823" cy="383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116" t="41406" r="22621" b="26172"/>
          <a:stretch/>
        </p:blipFill>
        <p:spPr>
          <a:xfrm>
            <a:off x="8272461" y="1954096"/>
            <a:ext cx="3171825" cy="37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80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46" t="30664" r="25366" b="22851"/>
          <a:stretch/>
        </p:blipFill>
        <p:spPr>
          <a:xfrm>
            <a:off x="1671637" y="1028700"/>
            <a:ext cx="8486775" cy="473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47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719" t="30274" r="22401" b="25781"/>
          <a:stretch/>
        </p:blipFill>
        <p:spPr>
          <a:xfrm>
            <a:off x="2357437" y="342900"/>
            <a:ext cx="6786563" cy="58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46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139" t="28321" r="23060" b="50390"/>
          <a:stretch/>
        </p:blipFill>
        <p:spPr>
          <a:xfrm>
            <a:off x="1314450" y="1985963"/>
            <a:ext cx="4769426" cy="3397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9920" t="54296" r="23389" b="24219"/>
          <a:stretch/>
        </p:blipFill>
        <p:spPr>
          <a:xfrm>
            <a:off x="6415087" y="1985963"/>
            <a:ext cx="473825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23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65" t="28711" r="19985" b="20312"/>
          <a:stretch/>
        </p:blipFill>
        <p:spPr>
          <a:xfrm>
            <a:off x="942975" y="1000125"/>
            <a:ext cx="9685120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59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185" t="47656" r="24158" b="17383"/>
          <a:stretch/>
        </p:blipFill>
        <p:spPr>
          <a:xfrm>
            <a:off x="1471613" y="1714500"/>
            <a:ext cx="9283842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4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4349" y="1885947"/>
            <a:ext cx="10872787" cy="3486153"/>
            <a:chOff x="757238" y="1300160"/>
            <a:chExt cx="7129462" cy="19573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3902" t="49218" r="21303" b="24805"/>
            <a:stretch/>
          </p:blipFill>
          <p:spPr>
            <a:xfrm>
              <a:off x="757238" y="1357312"/>
              <a:ext cx="7129462" cy="190023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57238" y="1300160"/>
              <a:ext cx="3742917" cy="7143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7962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39775" y="1828800"/>
            <a:ext cx="10061574" cy="2628900"/>
            <a:chOff x="739775" y="1828800"/>
            <a:chExt cx="10061574" cy="26289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8182" t="26562" r="27013" b="52344"/>
            <a:stretch/>
          </p:blipFill>
          <p:spPr>
            <a:xfrm>
              <a:off x="869430" y="1828800"/>
              <a:ext cx="9931919" cy="26289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39775" y="4102146"/>
              <a:ext cx="1428342" cy="355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701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0" y="495300"/>
            <a:ext cx="8572500" cy="5505450"/>
            <a:chOff x="2552700" y="990600"/>
            <a:chExt cx="6534150" cy="47434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7598" t="23698" r="22184" b="11459"/>
            <a:stretch/>
          </p:blipFill>
          <p:spPr>
            <a:xfrm>
              <a:off x="2552700" y="990600"/>
              <a:ext cx="6534150" cy="47434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552700" y="2552700"/>
              <a:ext cx="2228850" cy="3181350"/>
            </a:xfrm>
            <a:prstGeom prst="rect">
              <a:avLst/>
            </a:prstGeom>
            <a:solidFill>
              <a:srgbClr val="FE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8108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996" t="31300" r="23004" b="41518"/>
          <a:stretch/>
        </p:blipFill>
        <p:spPr>
          <a:xfrm>
            <a:off x="449944" y="2002971"/>
            <a:ext cx="10158096" cy="27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31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577" t="18006" r="16424" b="20090"/>
          <a:stretch/>
        </p:blipFill>
        <p:spPr>
          <a:xfrm>
            <a:off x="2786743" y="254753"/>
            <a:ext cx="5312228" cy="660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70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348" t="30506" r="22892" b="11359"/>
          <a:stretch/>
        </p:blipFill>
        <p:spPr>
          <a:xfrm>
            <a:off x="1523999" y="595085"/>
            <a:ext cx="9469853" cy="59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40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01371" y="508000"/>
            <a:ext cx="8127999" cy="5704114"/>
            <a:chOff x="2975429" y="1509485"/>
            <a:chExt cx="6734628" cy="44319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8996" t="22371" r="20661" b="42113"/>
            <a:stretch/>
          </p:blipFill>
          <p:spPr>
            <a:xfrm>
              <a:off x="2975429" y="1509485"/>
              <a:ext cx="6734628" cy="443198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975429" y="2423885"/>
              <a:ext cx="1930400" cy="667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5924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673" t="53918" r="21554" b="11558"/>
          <a:stretch/>
        </p:blipFill>
        <p:spPr>
          <a:xfrm>
            <a:off x="3178628" y="1422399"/>
            <a:ext cx="5965372" cy="43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82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126" t="26737" r="22448" b="37549"/>
          <a:stretch/>
        </p:blipFill>
        <p:spPr>
          <a:xfrm>
            <a:off x="943430" y="1436914"/>
            <a:ext cx="10334014" cy="40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9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227" t="22768" r="22335" b="37550"/>
          <a:stretch/>
        </p:blipFill>
        <p:spPr>
          <a:xfrm>
            <a:off x="1088571" y="1190172"/>
            <a:ext cx="4766378" cy="4022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008" t="26339" r="22335" b="43304"/>
          <a:stretch/>
        </p:blipFill>
        <p:spPr>
          <a:xfrm>
            <a:off x="6299198" y="2135402"/>
            <a:ext cx="4625600" cy="30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58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33599" y="1311198"/>
            <a:ext cx="8069943" cy="4494517"/>
            <a:chOff x="2598057" y="1485369"/>
            <a:chExt cx="6066973" cy="33769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31705" t="29911" r="21666" b="24057"/>
            <a:stretch/>
          </p:blipFill>
          <p:spPr>
            <a:xfrm>
              <a:off x="2598058" y="1494972"/>
              <a:ext cx="6066972" cy="336731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598057" y="1485369"/>
              <a:ext cx="3831771" cy="2056117"/>
            </a:xfrm>
            <a:prstGeom prst="rect">
              <a:avLst/>
            </a:prstGeom>
            <a:solidFill>
              <a:srgbClr val="F3F5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0511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797" t="21181" r="23004" b="54414"/>
          <a:stretch/>
        </p:blipFill>
        <p:spPr>
          <a:xfrm>
            <a:off x="2902857" y="1277258"/>
            <a:ext cx="6342744" cy="39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43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272" t="47570" r="25458" b="28422"/>
          <a:stretch/>
        </p:blipFill>
        <p:spPr>
          <a:xfrm>
            <a:off x="1480458" y="2090057"/>
            <a:ext cx="9440042" cy="31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77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826" t="52605" r="22328" b="13020"/>
          <a:stretch/>
        </p:blipFill>
        <p:spPr>
          <a:xfrm>
            <a:off x="1962149" y="1314450"/>
            <a:ext cx="7467601" cy="414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9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554" t="26538" r="20439" b="37550"/>
          <a:stretch/>
        </p:blipFill>
        <p:spPr>
          <a:xfrm>
            <a:off x="377372" y="1494972"/>
            <a:ext cx="11216898" cy="39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28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379" t="44197" r="38064" b="15129"/>
          <a:stretch/>
        </p:blipFill>
        <p:spPr>
          <a:xfrm>
            <a:off x="2786742" y="754742"/>
            <a:ext cx="6749143" cy="540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32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139" t="20387" r="50670" b="53224"/>
          <a:stretch/>
        </p:blipFill>
        <p:spPr>
          <a:xfrm>
            <a:off x="1901371" y="304799"/>
            <a:ext cx="3733226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394" t="20387" r="27077" b="53224"/>
          <a:stretch/>
        </p:blipFill>
        <p:spPr>
          <a:xfrm>
            <a:off x="6488590" y="304799"/>
            <a:ext cx="3980734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65" t="53326" r="59930" b="20087"/>
          <a:stretch/>
        </p:blipFill>
        <p:spPr>
          <a:xfrm>
            <a:off x="0" y="3555999"/>
            <a:ext cx="3377822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517" t="64237" r="39294" b="10762"/>
          <a:stretch/>
        </p:blipFill>
        <p:spPr>
          <a:xfrm>
            <a:off x="4007566" y="3555999"/>
            <a:ext cx="3940631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986" t="53326" r="20275" b="20087"/>
          <a:stretch/>
        </p:blipFill>
        <p:spPr>
          <a:xfrm>
            <a:off x="8377357" y="3555999"/>
            <a:ext cx="343923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70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578" t="39236" r="27466" b="21875"/>
          <a:stretch/>
        </p:blipFill>
        <p:spPr>
          <a:xfrm>
            <a:off x="1204686" y="1262742"/>
            <a:ext cx="9549809" cy="464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3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375" t="24553" r="21777" b="52035"/>
          <a:stretch/>
        </p:blipFill>
        <p:spPr>
          <a:xfrm>
            <a:off x="1654629" y="1567542"/>
            <a:ext cx="4347028" cy="3205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0375" t="49155" r="21777" b="29218"/>
          <a:stretch/>
        </p:blipFill>
        <p:spPr>
          <a:xfrm>
            <a:off x="6233886" y="3367313"/>
            <a:ext cx="4347028" cy="29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73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231" t="35466" r="24789" b="22272"/>
          <a:stretch/>
        </p:blipFill>
        <p:spPr>
          <a:xfrm>
            <a:off x="1161142" y="1175656"/>
            <a:ext cx="9653709" cy="44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670" t="27926" r="48327" b="20883"/>
          <a:stretch/>
        </p:blipFill>
        <p:spPr>
          <a:xfrm>
            <a:off x="783772" y="1800270"/>
            <a:ext cx="4912336" cy="4874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398" t="27926" r="21722" b="24852"/>
          <a:stretch/>
        </p:blipFill>
        <p:spPr>
          <a:xfrm>
            <a:off x="7329713" y="1800270"/>
            <a:ext cx="4383315" cy="449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69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342" t="42014" r="48550" b="12153"/>
          <a:stretch/>
        </p:blipFill>
        <p:spPr>
          <a:xfrm>
            <a:off x="1277256" y="1233714"/>
            <a:ext cx="4589492" cy="4362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951" t="42014" r="21387" b="12153"/>
          <a:stretch/>
        </p:blipFill>
        <p:spPr>
          <a:xfrm>
            <a:off x="7111999" y="1233713"/>
            <a:ext cx="4513944" cy="436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8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28900" y="152400"/>
            <a:ext cx="6743699" cy="6419850"/>
            <a:chOff x="1733550" y="-1238250"/>
            <a:chExt cx="7124701" cy="69913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3353" t="23698" r="22035" b="11198"/>
            <a:stretch/>
          </p:blipFill>
          <p:spPr>
            <a:xfrm>
              <a:off x="1733550" y="-1238250"/>
              <a:ext cx="7105650" cy="47625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23207" t="56511" r="22035" b="13021"/>
            <a:stretch/>
          </p:blipFill>
          <p:spPr>
            <a:xfrm>
              <a:off x="1733550" y="3524250"/>
              <a:ext cx="7124701" cy="2228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39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06" t="38672" r="19766" b="17578"/>
          <a:stretch/>
        </p:blipFill>
        <p:spPr>
          <a:xfrm>
            <a:off x="728664" y="1114424"/>
            <a:ext cx="10572942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50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670" t="30273" r="24597" b="15039"/>
          <a:stretch/>
        </p:blipFill>
        <p:spPr>
          <a:xfrm>
            <a:off x="1543050" y="628650"/>
            <a:ext cx="8715375" cy="528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36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255" t="28320" r="20864" b="25391"/>
          <a:stretch/>
        </p:blipFill>
        <p:spPr>
          <a:xfrm>
            <a:off x="1085850" y="1000126"/>
            <a:ext cx="10305087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2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219" t="24805" r="22621" b="41016"/>
          <a:stretch/>
        </p:blipFill>
        <p:spPr>
          <a:xfrm>
            <a:off x="414337" y="1285875"/>
            <a:ext cx="1124630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61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14474" y="671512"/>
            <a:ext cx="8282168" cy="4943476"/>
            <a:chOff x="1514474" y="671512"/>
            <a:chExt cx="8282168" cy="49434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8404" t="35156" r="22291" b="12500"/>
            <a:stretch/>
          </p:blipFill>
          <p:spPr>
            <a:xfrm>
              <a:off x="1514474" y="671512"/>
              <a:ext cx="8282168" cy="494347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600200" y="700088"/>
              <a:ext cx="2571750" cy="4857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682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</cp:revision>
  <dcterms:created xsi:type="dcterms:W3CDTF">2021-08-27T08:20:21Z</dcterms:created>
  <dcterms:modified xsi:type="dcterms:W3CDTF">2021-08-28T05:09:59Z</dcterms:modified>
</cp:coreProperties>
</file>