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4" d="100"/>
          <a:sy n="54" d="100"/>
        </p:scale>
        <p:origin x="618" y="7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BÀN TAY CÔ GIÁO</a:t>
            </a:r>
          </a:p>
        </p:txBody>
      </p:sp>
      <p:sp>
        <p:nvSpPr>
          <p:cNvPr id="10" name="Rectangle 9">
            <a:hlinkClick r:id="rId2" action="ppaction://hlinkpres?slideindex=1&amp;slidetitle="/>
            <a:extLst>
              <a:ext uri="{FF2B5EF4-FFF2-40B4-BE49-F238E27FC236}">
                <a16:creationId xmlns:a16="http://schemas.microsoft.com/office/drawing/2014/main" id="{28A353EC-4503-9A3A-9064-2C7091E4AA07}"/>
              </a:ext>
            </a:extLst>
          </p:cNvPr>
          <p:cNvSpPr/>
          <p:nvPr/>
        </p:nvSpPr>
        <p:spPr>
          <a:xfrm>
            <a:off x="1508919" y="3910280"/>
            <a:ext cx="7848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Mầu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nhiệm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: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36B555-27A2-7163-CFA8-9493959427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719" y="2286000"/>
            <a:ext cx="5295419" cy="630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9696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Dương Thị Lan</cp:lastModifiedBy>
  <cp:revision>1045</cp:revision>
  <dcterms:created xsi:type="dcterms:W3CDTF">2008-09-09T22:52:10Z</dcterms:created>
  <dcterms:modified xsi:type="dcterms:W3CDTF">2022-08-01T14:34:28Z</dcterms:modified>
</cp:coreProperties>
</file>