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5.jpg" ContentType="image/jpeg"/>
  <Override PartName="/ppt/media/image6.jpg" ContentType="image/jpeg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4" r:id="rId1"/>
  </p:sldMasterIdLst>
  <p:notesMasterIdLst>
    <p:notesMasterId r:id="rId18"/>
  </p:notesMasterIdLst>
  <p:sldIdLst>
    <p:sldId id="305" r:id="rId2"/>
    <p:sldId id="257" r:id="rId3"/>
    <p:sldId id="256" r:id="rId4"/>
    <p:sldId id="329" r:id="rId5"/>
    <p:sldId id="306" r:id="rId6"/>
    <p:sldId id="330" r:id="rId7"/>
    <p:sldId id="334" r:id="rId8"/>
    <p:sldId id="335" r:id="rId9"/>
    <p:sldId id="322" r:id="rId10"/>
    <p:sldId id="307" r:id="rId11"/>
    <p:sldId id="263" r:id="rId12"/>
    <p:sldId id="332" r:id="rId13"/>
    <p:sldId id="308" r:id="rId14"/>
    <p:sldId id="328" r:id="rId15"/>
    <p:sldId id="333" r:id="rId16"/>
    <p:sldId id="283" r:id="rId17"/>
  </p:sldIdLst>
  <p:sldSz cx="9144000" cy="5143500" type="screen16x9"/>
  <p:notesSz cx="6858000" cy="9144000"/>
  <p:embeddedFontLst>
    <p:embeddedFont>
      <p:font typeface="Kavoon" charset="0"/>
      <p:regular r:id="rId19"/>
    </p:embeddedFont>
    <p:embeddedFont>
      <p:font typeface="Baloo Tammudu 2" charset="0"/>
      <p:regular r:id="rId20"/>
      <p:bold r:id="rId21"/>
    </p:embeddedFont>
    <p:embeddedFont>
      <p:font typeface="Roboto Condensed Light" charset="0"/>
      <p:regular r:id="rId22"/>
      <p:italic r:id="rId23"/>
    </p:embeddedFont>
    <p:embeddedFont>
      <p:font typeface="Bebas Neue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F546ED-7ECF-497D-804A-B509256F2862}">
  <a:tblStyle styleId="{05F546ED-7ECF-497D-804A-B509256F28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1" autoAdjust="0"/>
  </p:normalViewPr>
  <p:slideViewPr>
    <p:cSldViewPr snapToGrid="0" showGuides="1">
      <p:cViewPr>
        <p:scale>
          <a:sx n="100" d="100"/>
          <a:sy n="100" d="100"/>
        </p:scale>
        <p:origin x="48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0178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7" name="Google Shape;7487;g13cfddbae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8" name="Google Shape;7488;g13cfddbae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2" name="Google Shape;74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2" name="Google Shape;74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32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2" name="Google Shape;74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138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Google Shape;8201;g13d8de14309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2" name="Google Shape;8202;g13d8de14309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2" name="Google Shape;74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642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4" name="Google Shape;8754;g13d8de14309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5" name="Google Shape;8755;g13d8de14309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96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455935" y="3153341"/>
            <a:ext cx="3346100" cy="2659875"/>
          </a:xfrm>
          <a:custGeom>
            <a:avLst/>
            <a:gdLst/>
            <a:ahLst/>
            <a:cxnLst/>
            <a:rect l="l" t="t" r="r" b="b"/>
            <a:pathLst>
              <a:path w="133844" h="106395" extrusionOk="0">
                <a:moveTo>
                  <a:pt x="8062" y="97653"/>
                </a:moveTo>
                <a:cubicBezTo>
                  <a:pt x="-10312" y="92426"/>
                  <a:pt x="7439" y="74581"/>
                  <a:pt x="14925" y="67095"/>
                </a:cubicBezTo>
                <a:cubicBezTo>
                  <a:pt x="22411" y="59609"/>
                  <a:pt x="43429" y="57936"/>
                  <a:pt x="52980" y="52735"/>
                </a:cubicBezTo>
                <a:cubicBezTo>
                  <a:pt x="62531" y="47534"/>
                  <a:pt x="63808" y="41907"/>
                  <a:pt x="72230" y="35891"/>
                </a:cubicBezTo>
                <a:cubicBezTo>
                  <a:pt x="80652" y="29875"/>
                  <a:pt x="95090" y="21855"/>
                  <a:pt x="103512" y="16641"/>
                </a:cubicBezTo>
                <a:cubicBezTo>
                  <a:pt x="111934" y="11427"/>
                  <a:pt x="119154" y="-9027"/>
                  <a:pt x="122763" y="4609"/>
                </a:cubicBezTo>
                <a:cubicBezTo>
                  <a:pt x="126373" y="18245"/>
                  <a:pt x="144286" y="82948"/>
                  <a:pt x="125169" y="98455"/>
                </a:cubicBezTo>
                <a:cubicBezTo>
                  <a:pt x="106052" y="113962"/>
                  <a:pt x="26436" y="102880"/>
                  <a:pt x="8062" y="976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308942" y="-394710"/>
            <a:ext cx="3145725" cy="2518625"/>
          </a:xfrm>
          <a:custGeom>
            <a:avLst/>
            <a:gdLst/>
            <a:ahLst/>
            <a:cxnLst/>
            <a:rect l="l" t="t" r="r" b="b"/>
            <a:pathLst>
              <a:path w="125829" h="100745" extrusionOk="0">
                <a:moveTo>
                  <a:pt x="122086" y="7446"/>
                </a:moveTo>
                <a:cubicBezTo>
                  <a:pt x="136591" y="10654"/>
                  <a:pt x="104841" y="21483"/>
                  <a:pt x="96579" y="26616"/>
                </a:cubicBezTo>
                <a:cubicBezTo>
                  <a:pt x="88317" y="31750"/>
                  <a:pt x="77396" y="31496"/>
                  <a:pt x="72516" y="38247"/>
                </a:cubicBezTo>
                <a:cubicBezTo>
                  <a:pt x="67637" y="44998"/>
                  <a:pt x="76393" y="59637"/>
                  <a:pt x="67302" y="67123"/>
                </a:cubicBezTo>
                <a:cubicBezTo>
                  <a:pt x="58212" y="74609"/>
                  <a:pt x="27999" y="78219"/>
                  <a:pt x="17973" y="83165"/>
                </a:cubicBezTo>
                <a:cubicBezTo>
                  <a:pt x="7947" y="88111"/>
                  <a:pt x="8548" y="109434"/>
                  <a:pt x="7144" y="96801"/>
                </a:cubicBezTo>
                <a:cubicBezTo>
                  <a:pt x="5740" y="84168"/>
                  <a:pt x="-9606" y="22259"/>
                  <a:pt x="9551" y="7366"/>
                </a:cubicBezTo>
                <a:cubicBezTo>
                  <a:pt x="28708" y="-7526"/>
                  <a:pt x="107581" y="4238"/>
                  <a:pt x="122086" y="74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8146922" y="542767"/>
            <a:ext cx="498893" cy="535812"/>
            <a:chOff x="539500" y="356300"/>
            <a:chExt cx="347201" cy="372894"/>
          </a:xfrm>
        </p:grpSpPr>
        <p:sp>
          <p:nvSpPr>
            <p:cNvPr id="13" name="Google Shape;13;p2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1364" y="4277226"/>
            <a:ext cx="347196" cy="510641"/>
            <a:chOff x="3716700" y="1378700"/>
            <a:chExt cx="135825" cy="199750"/>
          </a:xfrm>
        </p:grpSpPr>
        <p:sp>
          <p:nvSpPr>
            <p:cNvPr id="25" name="Google Shape;25;p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1687898">
            <a:off x="4125352" y="338631"/>
            <a:ext cx="342054" cy="418382"/>
            <a:chOff x="2019050" y="1133325"/>
            <a:chExt cx="153525" cy="187750"/>
          </a:xfrm>
        </p:grpSpPr>
        <p:sp>
          <p:nvSpPr>
            <p:cNvPr id="30" name="Google Shape;30;p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7412762" y="3390537"/>
            <a:ext cx="1579734" cy="1657613"/>
            <a:chOff x="-818813" y="1823137"/>
            <a:chExt cx="1579734" cy="1657613"/>
          </a:xfrm>
        </p:grpSpPr>
        <p:sp>
          <p:nvSpPr>
            <p:cNvPr id="35" name="Google Shape;35;p2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 flipH="1">
            <a:off x="241950" y="725399"/>
            <a:ext cx="1185086" cy="1846354"/>
            <a:chOff x="231900" y="729199"/>
            <a:chExt cx="1185086" cy="1846354"/>
          </a:xfrm>
        </p:grpSpPr>
        <p:sp>
          <p:nvSpPr>
            <p:cNvPr id="98" name="Google Shape;98;p2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"/>
          <p:cNvGrpSpPr/>
          <p:nvPr/>
        </p:nvGrpSpPr>
        <p:grpSpPr>
          <a:xfrm rot="2700000">
            <a:off x="194348" y="210685"/>
            <a:ext cx="465087" cy="510642"/>
            <a:chOff x="818450" y="719950"/>
            <a:chExt cx="162075" cy="177950"/>
          </a:xfrm>
        </p:grpSpPr>
        <p:sp>
          <p:nvSpPr>
            <p:cNvPr id="267" name="Google Shape;267;p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2"/>
          <p:cNvGrpSpPr/>
          <p:nvPr/>
        </p:nvGrpSpPr>
        <p:grpSpPr>
          <a:xfrm rot="672145">
            <a:off x="8481945" y="2499366"/>
            <a:ext cx="329643" cy="423839"/>
            <a:chOff x="3526675" y="707075"/>
            <a:chExt cx="187750" cy="241400"/>
          </a:xfrm>
        </p:grpSpPr>
        <p:sp>
          <p:nvSpPr>
            <p:cNvPr id="271" name="Google Shape;271;p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2"/>
          <p:cNvGrpSpPr/>
          <p:nvPr/>
        </p:nvGrpSpPr>
        <p:grpSpPr>
          <a:xfrm>
            <a:off x="4359351" y="4255766"/>
            <a:ext cx="775180" cy="689959"/>
            <a:chOff x="4748225" y="4600750"/>
            <a:chExt cx="332125" cy="295625"/>
          </a:xfrm>
        </p:grpSpPr>
        <p:sp>
          <p:nvSpPr>
            <p:cNvPr id="275" name="Google Shape;275;p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2"/>
          <p:cNvSpPr/>
          <p:nvPr/>
        </p:nvSpPr>
        <p:spPr>
          <a:xfrm>
            <a:off x="8542765" y="1326521"/>
            <a:ext cx="208001" cy="175404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707584" y="3911414"/>
            <a:ext cx="80450" cy="79684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2984222" y="4814498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5425711" y="2547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046529" y="65369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488249" y="2951202"/>
            <a:ext cx="219336" cy="353723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2"/>
          <p:cNvGrpSpPr/>
          <p:nvPr/>
        </p:nvGrpSpPr>
        <p:grpSpPr>
          <a:xfrm>
            <a:off x="8330685" y="3129822"/>
            <a:ext cx="155484" cy="175100"/>
            <a:chOff x="3655550" y="2257032"/>
            <a:chExt cx="192526" cy="161920"/>
          </a:xfrm>
        </p:grpSpPr>
        <p:sp>
          <p:nvSpPr>
            <p:cNvPr id="347" name="Google Shape;347;p2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"/>
          <p:cNvSpPr/>
          <p:nvPr/>
        </p:nvSpPr>
        <p:spPr>
          <a:xfrm>
            <a:off x="6764747" y="25472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1715172" y="12102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778361" y="4605715"/>
            <a:ext cx="219336" cy="353723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 rot="6568607">
            <a:off x="982385" y="119713"/>
            <a:ext cx="219337" cy="353728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 txBox="1">
            <a:spLocks noGrp="1"/>
          </p:cNvSpPr>
          <p:nvPr>
            <p:ph type="ctrTitle"/>
          </p:nvPr>
        </p:nvSpPr>
        <p:spPr>
          <a:xfrm>
            <a:off x="1313850" y="1004638"/>
            <a:ext cx="6516300" cy="25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2"/>
          <p:cNvSpPr txBox="1">
            <a:spLocks noGrp="1"/>
          </p:cNvSpPr>
          <p:nvPr>
            <p:ph type="subTitle" idx="1"/>
          </p:nvPr>
        </p:nvSpPr>
        <p:spPr>
          <a:xfrm>
            <a:off x="1313850" y="3603063"/>
            <a:ext cx="65163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"/>
          <p:cNvSpPr/>
          <p:nvPr/>
        </p:nvSpPr>
        <p:spPr>
          <a:xfrm>
            <a:off x="-407364" y="-312404"/>
            <a:ext cx="1866875" cy="2050450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57" name="Google Shape;357;p3"/>
          <p:cNvSpPr/>
          <p:nvPr/>
        </p:nvSpPr>
        <p:spPr>
          <a:xfrm>
            <a:off x="4398699" y="-505924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pic>
        <p:nvPicPr>
          <p:cNvPr id="358" name="Google Shape;35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p3"/>
          <p:cNvGrpSpPr/>
          <p:nvPr/>
        </p:nvGrpSpPr>
        <p:grpSpPr>
          <a:xfrm rot="3230776">
            <a:off x="7729914" y="4332837"/>
            <a:ext cx="498890" cy="535809"/>
            <a:chOff x="539500" y="356300"/>
            <a:chExt cx="347201" cy="372894"/>
          </a:xfrm>
        </p:grpSpPr>
        <p:sp>
          <p:nvSpPr>
            <p:cNvPr id="360" name="Google Shape;360;p3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3"/>
          <p:cNvGrpSpPr/>
          <p:nvPr/>
        </p:nvGrpSpPr>
        <p:grpSpPr>
          <a:xfrm rot="-669813">
            <a:off x="389777" y="4433082"/>
            <a:ext cx="347191" cy="510633"/>
            <a:chOff x="3716700" y="1378700"/>
            <a:chExt cx="135825" cy="199750"/>
          </a:xfrm>
        </p:grpSpPr>
        <p:sp>
          <p:nvSpPr>
            <p:cNvPr id="372" name="Google Shape;372;p3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3"/>
          <p:cNvSpPr/>
          <p:nvPr/>
        </p:nvSpPr>
        <p:spPr>
          <a:xfrm>
            <a:off x="2984222" y="4814498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"/>
          <p:cNvSpPr/>
          <p:nvPr/>
        </p:nvSpPr>
        <p:spPr>
          <a:xfrm>
            <a:off x="1189561" y="50358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"/>
          <p:cNvSpPr/>
          <p:nvPr/>
        </p:nvSpPr>
        <p:spPr>
          <a:xfrm rot="1576848">
            <a:off x="3289804" y="323521"/>
            <a:ext cx="339524" cy="11063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"/>
          <p:cNvSpPr/>
          <p:nvPr/>
        </p:nvSpPr>
        <p:spPr>
          <a:xfrm rot="-2332220">
            <a:off x="214127" y="2686770"/>
            <a:ext cx="339522" cy="11063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"/>
          <p:cNvSpPr/>
          <p:nvPr/>
        </p:nvSpPr>
        <p:spPr>
          <a:xfrm>
            <a:off x="6564411" y="476880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"/>
          <p:cNvSpPr txBox="1">
            <a:spLocks noGrp="1"/>
          </p:cNvSpPr>
          <p:nvPr>
            <p:ph type="title"/>
          </p:nvPr>
        </p:nvSpPr>
        <p:spPr>
          <a:xfrm>
            <a:off x="720000" y="2123563"/>
            <a:ext cx="3050700" cy="15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2" name="Google Shape;382;p3"/>
          <p:cNvSpPr txBox="1">
            <a:spLocks noGrp="1"/>
          </p:cNvSpPr>
          <p:nvPr>
            <p:ph type="title" idx="2" hasCustomPrompt="1"/>
          </p:nvPr>
        </p:nvSpPr>
        <p:spPr>
          <a:xfrm>
            <a:off x="1627950" y="1052575"/>
            <a:ext cx="123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3" name="Google Shape;383;p3"/>
          <p:cNvSpPr txBox="1">
            <a:spLocks noGrp="1"/>
          </p:cNvSpPr>
          <p:nvPr>
            <p:ph type="subTitle" idx="1"/>
          </p:nvPr>
        </p:nvSpPr>
        <p:spPr>
          <a:xfrm>
            <a:off x="720000" y="3649388"/>
            <a:ext cx="3050700" cy="6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"/>
          <p:cNvSpPr/>
          <p:nvPr/>
        </p:nvSpPr>
        <p:spPr>
          <a:xfrm>
            <a:off x="-802450" y="-774734"/>
            <a:ext cx="2787825" cy="2634975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86" name="Google Shape;386;p4"/>
          <p:cNvSpPr/>
          <p:nvPr/>
        </p:nvSpPr>
        <p:spPr>
          <a:xfrm>
            <a:off x="7411150" y="2685599"/>
            <a:ext cx="2438272" cy="2875714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pic>
        <p:nvPicPr>
          <p:cNvPr id="387" name="Google Shape;38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4"/>
          <p:cNvGrpSpPr/>
          <p:nvPr/>
        </p:nvGrpSpPr>
        <p:grpSpPr>
          <a:xfrm rot="-5400000">
            <a:off x="188821" y="1192972"/>
            <a:ext cx="465090" cy="510645"/>
            <a:chOff x="818450" y="719950"/>
            <a:chExt cx="162075" cy="177950"/>
          </a:xfrm>
        </p:grpSpPr>
        <p:sp>
          <p:nvSpPr>
            <p:cNvPr id="389" name="Google Shape;389;p4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4"/>
          <p:cNvGrpSpPr/>
          <p:nvPr/>
        </p:nvGrpSpPr>
        <p:grpSpPr>
          <a:xfrm rot="672145">
            <a:off x="8693545" y="3507216"/>
            <a:ext cx="329643" cy="423839"/>
            <a:chOff x="3526675" y="707075"/>
            <a:chExt cx="187750" cy="241400"/>
          </a:xfrm>
        </p:grpSpPr>
        <p:sp>
          <p:nvSpPr>
            <p:cNvPr id="393" name="Google Shape;393;p4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4"/>
          <p:cNvSpPr/>
          <p:nvPr/>
        </p:nvSpPr>
        <p:spPr>
          <a:xfrm rot="1258828">
            <a:off x="8664079" y="2246570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"/>
          <p:cNvSpPr/>
          <p:nvPr/>
        </p:nvSpPr>
        <p:spPr>
          <a:xfrm>
            <a:off x="7483947" y="2634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"/>
          <p:cNvSpPr/>
          <p:nvPr/>
        </p:nvSpPr>
        <p:spPr>
          <a:xfrm>
            <a:off x="2196336" y="17205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4"/>
          <p:cNvGrpSpPr/>
          <p:nvPr/>
        </p:nvGrpSpPr>
        <p:grpSpPr>
          <a:xfrm>
            <a:off x="8256508" y="4209892"/>
            <a:ext cx="747560" cy="781725"/>
            <a:chOff x="6290250" y="1718800"/>
            <a:chExt cx="911325" cy="952975"/>
          </a:xfrm>
        </p:grpSpPr>
        <p:sp>
          <p:nvSpPr>
            <p:cNvPr id="400" name="Google Shape;400;p4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4"/>
          <p:cNvGrpSpPr/>
          <p:nvPr/>
        </p:nvGrpSpPr>
        <p:grpSpPr>
          <a:xfrm>
            <a:off x="166059" y="213699"/>
            <a:ext cx="959718" cy="875881"/>
            <a:chOff x="4097300" y="529025"/>
            <a:chExt cx="796050" cy="726450"/>
          </a:xfrm>
        </p:grpSpPr>
        <p:sp>
          <p:nvSpPr>
            <p:cNvPr id="703" name="Google Shape;703;p4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4"/>
          <p:cNvGrpSpPr/>
          <p:nvPr/>
        </p:nvGrpSpPr>
        <p:grpSpPr>
          <a:xfrm rot="-1377965">
            <a:off x="472321" y="4396061"/>
            <a:ext cx="347198" cy="510649"/>
            <a:chOff x="3716700" y="1378700"/>
            <a:chExt cx="135825" cy="199750"/>
          </a:xfrm>
        </p:grpSpPr>
        <p:sp>
          <p:nvSpPr>
            <p:cNvPr id="783" name="Google Shape;783;p4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4"/>
          <p:cNvGrpSpPr/>
          <p:nvPr/>
        </p:nvGrpSpPr>
        <p:grpSpPr>
          <a:xfrm rot="-1687898">
            <a:off x="8421452" y="522181"/>
            <a:ext cx="342054" cy="418382"/>
            <a:chOff x="2019050" y="1133325"/>
            <a:chExt cx="153525" cy="187750"/>
          </a:xfrm>
        </p:grpSpPr>
        <p:sp>
          <p:nvSpPr>
            <p:cNvPr id="788" name="Google Shape;788;p4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4"/>
          <p:cNvGrpSpPr/>
          <p:nvPr/>
        </p:nvGrpSpPr>
        <p:grpSpPr>
          <a:xfrm>
            <a:off x="4531677" y="4438331"/>
            <a:ext cx="579591" cy="515866"/>
            <a:chOff x="4748225" y="4600750"/>
            <a:chExt cx="332125" cy="295625"/>
          </a:xfrm>
        </p:grpSpPr>
        <p:sp>
          <p:nvSpPr>
            <p:cNvPr id="793" name="Google Shape;793;p4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"/>
          <p:cNvSpPr/>
          <p:nvPr/>
        </p:nvSpPr>
        <p:spPr>
          <a:xfrm>
            <a:off x="166047" y="310606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"/>
          <p:cNvSpPr/>
          <p:nvPr/>
        </p:nvSpPr>
        <p:spPr>
          <a:xfrm rot="-107">
            <a:off x="6091454" y="4823455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"/>
          <p:cNvSpPr/>
          <p:nvPr/>
        </p:nvSpPr>
        <p:spPr>
          <a:xfrm>
            <a:off x="2083374" y="472030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4"/>
          <p:cNvSpPr txBox="1">
            <a:spLocks noGrp="1"/>
          </p:cNvSpPr>
          <p:nvPr>
            <p:ph type="body" idx="1"/>
          </p:nvPr>
        </p:nvSpPr>
        <p:spPr>
          <a:xfrm>
            <a:off x="720000" y="1212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17"/>
          <p:cNvSpPr/>
          <p:nvPr/>
        </p:nvSpPr>
        <p:spPr>
          <a:xfrm rot="10800000" flipH="1">
            <a:off x="7308099" y="-592859"/>
            <a:ext cx="2245600" cy="2648475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704" name="Google Shape;3704;p17"/>
          <p:cNvSpPr/>
          <p:nvPr/>
        </p:nvSpPr>
        <p:spPr>
          <a:xfrm rot="10800000" flipH="1">
            <a:off x="-837200" y="3413587"/>
            <a:ext cx="2787825" cy="2634975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3705" name="Google Shape;370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6" name="Google Shape;3706;p17"/>
          <p:cNvGrpSpPr/>
          <p:nvPr/>
        </p:nvGrpSpPr>
        <p:grpSpPr>
          <a:xfrm rot="8949076">
            <a:off x="229543" y="3423785"/>
            <a:ext cx="201708" cy="313098"/>
            <a:chOff x="1036425" y="2562175"/>
            <a:chExt cx="119850" cy="186050"/>
          </a:xfrm>
        </p:grpSpPr>
        <p:sp>
          <p:nvSpPr>
            <p:cNvPr id="3707" name="Google Shape;3707;p17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7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9" name="Google Shape;3709;p17"/>
          <p:cNvGrpSpPr/>
          <p:nvPr/>
        </p:nvGrpSpPr>
        <p:grpSpPr>
          <a:xfrm rot="-6298890">
            <a:off x="198463" y="4219567"/>
            <a:ext cx="909378" cy="770294"/>
            <a:chOff x="6536750" y="766975"/>
            <a:chExt cx="776100" cy="657400"/>
          </a:xfrm>
        </p:grpSpPr>
        <p:sp>
          <p:nvSpPr>
            <p:cNvPr id="3710" name="Google Shape;3710;p17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7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7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7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7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7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7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7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7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7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7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9" name="Google Shape;3889;p17"/>
          <p:cNvGrpSpPr/>
          <p:nvPr/>
        </p:nvGrpSpPr>
        <p:grpSpPr>
          <a:xfrm rot="-2700000" flipH="1">
            <a:off x="8240903" y="239451"/>
            <a:ext cx="732229" cy="1140807"/>
            <a:chOff x="231900" y="729199"/>
            <a:chExt cx="1185086" cy="1846354"/>
          </a:xfrm>
        </p:grpSpPr>
        <p:sp>
          <p:nvSpPr>
            <p:cNvPr id="3890" name="Google Shape;3890;p17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7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7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7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7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7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7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7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7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7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7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7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8" name="Google Shape;4058;p17"/>
          <p:cNvGrpSpPr/>
          <p:nvPr/>
        </p:nvGrpSpPr>
        <p:grpSpPr>
          <a:xfrm rot="10109270">
            <a:off x="8620440" y="1838742"/>
            <a:ext cx="329637" cy="423831"/>
            <a:chOff x="3526675" y="707075"/>
            <a:chExt cx="187750" cy="241400"/>
          </a:xfrm>
        </p:grpSpPr>
        <p:sp>
          <p:nvSpPr>
            <p:cNvPr id="4059" name="Google Shape;4059;p17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7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7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2" name="Google Shape;4062;p17"/>
          <p:cNvGrpSpPr/>
          <p:nvPr/>
        </p:nvGrpSpPr>
        <p:grpSpPr>
          <a:xfrm rot="3230776">
            <a:off x="8251214" y="4463162"/>
            <a:ext cx="498890" cy="535809"/>
            <a:chOff x="539500" y="356300"/>
            <a:chExt cx="347201" cy="372894"/>
          </a:xfrm>
        </p:grpSpPr>
        <p:sp>
          <p:nvSpPr>
            <p:cNvPr id="4063" name="Google Shape;4063;p17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7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7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7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7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7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7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7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7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7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7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4" name="Google Shape;4074;p17"/>
          <p:cNvGrpSpPr/>
          <p:nvPr/>
        </p:nvGrpSpPr>
        <p:grpSpPr>
          <a:xfrm rot="-1687898">
            <a:off x="241977" y="393206"/>
            <a:ext cx="342054" cy="418382"/>
            <a:chOff x="2019050" y="1133325"/>
            <a:chExt cx="153525" cy="187750"/>
          </a:xfrm>
        </p:grpSpPr>
        <p:sp>
          <p:nvSpPr>
            <p:cNvPr id="4075" name="Google Shape;4075;p17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7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7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7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9" name="Google Shape;4079;p17"/>
          <p:cNvSpPr/>
          <p:nvPr/>
        </p:nvSpPr>
        <p:spPr>
          <a:xfrm>
            <a:off x="163547" y="205562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0" name="Google Shape;4080;p17"/>
          <p:cNvSpPr/>
          <p:nvPr/>
        </p:nvSpPr>
        <p:spPr>
          <a:xfrm>
            <a:off x="1481536" y="20818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1" name="Google Shape;4081;p17"/>
          <p:cNvSpPr/>
          <p:nvPr/>
        </p:nvSpPr>
        <p:spPr>
          <a:xfrm rot="-2332220">
            <a:off x="2759802" y="4771320"/>
            <a:ext cx="339522" cy="11063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17"/>
          <p:cNvSpPr/>
          <p:nvPr/>
        </p:nvSpPr>
        <p:spPr>
          <a:xfrm rot="1327221">
            <a:off x="8693927" y="3329044"/>
            <a:ext cx="339523" cy="110640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3" name="Google Shape;4083;p17"/>
          <p:cNvSpPr/>
          <p:nvPr/>
        </p:nvSpPr>
        <p:spPr>
          <a:xfrm>
            <a:off x="5843086" y="480113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4" name="Google Shape;4084;p17"/>
          <p:cNvSpPr/>
          <p:nvPr/>
        </p:nvSpPr>
        <p:spPr>
          <a:xfrm>
            <a:off x="6054097" y="14762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5" name="Google Shape;4085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86" name="Google Shape;4086;p17"/>
          <p:cNvSpPr txBox="1">
            <a:spLocks noGrp="1"/>
          </p:cNvSpPr>
          <p:nvPr>
            <p:ph type="title" idx="2"/>
          </p:nvPr>
        </p:nvSpPr>
        <p:spPr>
          <a:xfrm>
            <a:off x="713100" y="3127800"/>
            <a:ext cx="22701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87" name="Google Shape;4087;p17"/>
          <p:cNvSpPr txBox="1">
            <a:spLocks noGrp="1"/>
          </p:cNvSpPr>
          <p:nvPr>
            <p:ph type="subTitle" idx="1"/>
          </p:nvPr>
        </p:nvSpPr>
        <p:spPr>
          <a:xfrm>
            <a:off x="713100" y="3452275"/>
            <a:ext cx="22701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8" name="Google Shape;4088;p17"/>
          <p:cNvSpPr txBox="1">
            <a:spLocks noGrp="1"/>
          </p:cNvSpPr>
          <p:nvPr>
            <p:ph type="title" idx="3"/>
          </p:nvPr>
        </p:nvSpPr>
        <p:spPr>
          <a:xfrm>
            <a:off x="3436947" y="3127800"/>
            <a:ext cx="22701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89" name="Google Shape;4089;p17"/>
          <p:cNvSpPr txBox="1">
            <a:spLocks noGrp="1"/>
          </p:cNvSpPr>
          <p:nvPr>
            <p:ph type="subTitle" idx="4"/>
          </p:nvPr>
        </p:nvSpPr>
        <p:spPr>
          <a:xfrm>
            <a:off x="3436948" y="3452275"/>
            <a:ext cx="22701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0" name="Google Shape;4090;p17"/>
          <p:cNvSpPr txBox="1">
            <a:spLocks noGrp="1"/>
          </p:cNvSpPr>
          <p:nvPr>
            <p:ph type="title" idx="5"/>
          </p:nvPr>
        </p:nvSpPr>
        <p:spPr>
          <a:xfrm>
            <a:off x="6160801" y="3127800"/>
            <a:ext cx="22701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91" name="Google Shape;4091;p17"/>
          <p:cNvSpPr txBox="1">
            <a:spLocks noGrp="1"/>
          </p:cNvSpPr>
          <p:nvPr>
            <p:ph type="subTitle" idx="6"/>
          </p:nvPr>
        </p:nvSpPr>
        <p:spPr>
          <a:xfrm>
            <a:off x="6160803" y="3452275"/>
            <a:ext cx="22701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3" name="Google Shape;4093;p18"/>
          <p:cNvSpPr/>
          <p:nvPr/>
        </p:nvSpPr>
        <p:spPr>
          <a:xfrm>
            <a:off x="-802450" y="-774734"/>
            <a:ext cx="2787825" cy="2634975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094" name="Google Shape;4094;p18"/>
          <p:cNvSpPr/>
          <p:nvPr/>
        </p:nvSpPr>
        <p:spPr>
          <a:xfrm>
            <a:off x="7411150" y="2685599"/>
            <a:ext cx="2438272" cy="2875714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pic>
        <p:nvPicPr>
          <p:cNvPr id="4095" name="Google Shape;409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6" name="Google Shape;4096;p18"/>
          <p:cNvGrpSpPr/>
          <p:nvPr/>
        </p:nvGrpSpPr>
        <p:grpSpPr>
          <a:xfrm flipH="1">
            <a:off x="109552" y="227438"/>
            <a:ext cx="963817" cy="1007866"/>
            <a:chOff x="6290250" y="1718800"/>
            <a:chExt cx="911325" cy="952975"/>
          </a:xfrm>
        </p:grpSpPr>
        <p:sp>
          <p:nvSpPr>
            <p:cNvPr id="4097" name="Google Shape;4097;p18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8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8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8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8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8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8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8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8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8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8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8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8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8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8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8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8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8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8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8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8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8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8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8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8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8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8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8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8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8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8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8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8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8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8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8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8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8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8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8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8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8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8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8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8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8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8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8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8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8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8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8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8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8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8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8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8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8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8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8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8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8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8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8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8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8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8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8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8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8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8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8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8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8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8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8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8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8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8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8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8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8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8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8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8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8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8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8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8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8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8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8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8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8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8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8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8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8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8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8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8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8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8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8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8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8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8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8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8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8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8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8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8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8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8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8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8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8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8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8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8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8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8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8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8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8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8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8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8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8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8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8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8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8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8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8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8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8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8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8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8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8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8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8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8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8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8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8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8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8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8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8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8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8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8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8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8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8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8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8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8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8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8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8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8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8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8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8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8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8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8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8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8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8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8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8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8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8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8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8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8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8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8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8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8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8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8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8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8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8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8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8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8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8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8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8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8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8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8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8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8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8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8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8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8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8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8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8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8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8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8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8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8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8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8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8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8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8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8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8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8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8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8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8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8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8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8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8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8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8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8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8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8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8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8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8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8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8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8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8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8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8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8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8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8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8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8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8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8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8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8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8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8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8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8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8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8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8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8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8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8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8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8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8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8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8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8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8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8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8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8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8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8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8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8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8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8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8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8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8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8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8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8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8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8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8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8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8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8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8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8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8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8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8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9" name="Google Shape;4399;p18"/>
          <p:cNvGrpSpPr/>
          <p:nvPr/>
        </p:nvGrpSpPr>
        <p:grpSpPr>
          <a:xfrm>
            <a:off x="8013159" y="3970384"/>
            <a:ext cx="1093932" cy="998288"/>
            <a:chOff x="4097300" y="529025"/>
            <a:chExt cx="796050" cy="726450"/>
          </a:xfrm>
        </p:grpSpPr>
        <p:sp>
          <p:nvSpPr>
            <p:cNvPr id="4400" name="Google Shape;4400;p18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8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8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8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8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8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8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8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8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8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8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8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8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8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8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8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8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8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8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8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8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8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8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8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8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8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8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8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8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8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8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8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8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8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8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8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8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8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8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8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8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8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8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8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8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8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8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8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8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8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8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8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8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8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8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8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8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8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8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8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8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8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8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8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8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8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8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8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8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8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8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8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8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8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8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8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8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8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8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9" name="Google Shape;4479;p18"/>
          <p:cNvGrpSpPr/>
          <p:nvPr/>
        </p:nvGrpSpPr>
        <p:grpSpPr>
          <a:xfrm rot="-1377965">
            <a:off x="539596" y="4345398"/>
            <a:ext cx="347198" cy="510649"/>
            <a:chOff x="3716700" y="1378700"/>
            <a:chExt cx="135825" cy="199750"/>
          </a:xfrm>
        </p:grpSpPr>
        <p:sp>
          <p:nvSpPr>
            <p:cNvPr id="4480" name="Google Shape;4480;p18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8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8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8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4" name="Google Shape;4484;p18"/>
          <p:cNvGrpSpPr/>
          <p:nvPr/>
        </p:nvGrpSpPr>
        <p:grpSpPr>
          <a:xfrm rot="-1687898">
            <a:off x="8580627" y="522181"/>
            <a:ext cx="342054" cy="418382"/>
            <a:chOff x="2019050" y="1133325"/>
            <a:chExt cx="153525" cy="187750"/>
          </a:xfrm>
        </p:grpSpPr>
        <p:sp>
          <p:nvSpPr>
            <p:cNvPr id="4485" name="Google Shape;4485;p18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8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8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8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9" name="Google Shape;4489;p18"/>
          <p:cNvGrpSpPr/>
          <p:nvPr/>
        </p:nvGrpSpPr>
        <p:grpSpPr>
          <a:xfrm rot="-5400000">
            <a:off x="222371" y="1427597"/>
            <a:ext cx="465090" cy="510645"/>
            <a:chOff x="818450" y="719950"/>
            <a:chExt cx="162075" cy="177950"/>
          </a:xfrm>
        </p:grpSpPr>
        <p:sp>
          <p:nvSpPr>
            <p:cNvPr id="4490" name="Google Shape;4490;p18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8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8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3" name="Google Shape;4493;p18"/>
          <p:cNvGrpSpPr/>
          <p:nvPr/>
        </p:nvGrpSpPr>
        <p:grpSpPr>
          <a:xfrm rot="672145">
            <a:off x="8739420" y="3359516"/>
            <a:ext cx="329643" cy="423839"/>
            <a:chOff x="3526675" y="707075"/>
            <a:chExt cx="187750" cy="241400"/>
          </a:xfrm>
        </p:grpSpPr>
        <p:sp>
          <p:nvSpPr>
            <p:cNvPr id="4494" name="Google Shape;4494;p18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8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8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7" name="Google Shape;4497;p18"/>
          <p:cNvGrpSpPr/>
          <p:nvPr/>
        </p:nvGrpSpPr>
        <p:grpSpPr>
          <a:xfrm>
            <a:off x="4214726" y="4351341"/>
            <a:ext cx="775180" cy="689959"/>
            <a:chOff x="4748225" y="4600750"/>
            <a:chExt cx="332125" cy="295625"/>
          </a:xfrm>
        </p:grpSpPr>
        <p:sp>
          <p:nvSpPr>
            <p:cNvPr id="4498" name="Google Shape;4498;p18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8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8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8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8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8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8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8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8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8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8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8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8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8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8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8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8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8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8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8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8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8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8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8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8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8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8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8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8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8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8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8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8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8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8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8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8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8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8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8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8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8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8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8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8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8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8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8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8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8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8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8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8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8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8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8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8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8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8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8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8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8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8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8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8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3" name="Google Shape;4563;p18"/>
          <p:cNvSpPr/>
          <p:nvPr/>
        </p:nvSpPr>
        <p:spPr>
          <a:xfrm>
            <a:off x="1776636" y="1765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18"/>
          <p:cNvSpPr/>
          <p:nvPr/>
        </p:nvSpPr>
        <p:spPr>
          <a:xfrm rot="1258828">
            <a:off x="2294629" y="4800920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18"/>
          <p:cNvSpPr/>
          <p:nvPr/>
        </p:nvSpPr>
        <p:spPr>
          <a:xfrm>
            <a:off x="6633411" y="470355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6" name="Google Shape;4566;p18"/>
          <p:cNvSpPr/>
          <p:nvPr/>
        </p:nvSpPr>
        <p:spPr>
          <a:xfrm>
            <a:off x="6788872" y="1765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7" name="Google Shape;456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68" name="Google Shape;4568;p18"/>
          <p:cNvSpPr txBox="1">
            <a:spLocks noGrp="1"/>
          </p:cNvSpPr>
          <p:nvPr>
            <p:ph type="title" idx="2"/>
          </p:nvPr>
        </p:nvSpPr>
        <p:spPr>
          <a:xfrm>
            <a:off x="713100" y="3062525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69" name="Google Shape;4569;p18"/>
          <p:cNvSpPr txBox="1">
            <a:spLocks noGrp="1"/>
          </p:cNvSpPr>
          <p:nvPr>
            <p:ph type="subTitle" idx="1"/>
          </p:nvPr>
        </p:nvSpPr>
        <p:spPr>
          <a:xfrm>
            <a:off x="713100" y="3516450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0" name="Google Shape;4570;p18"/>
          <p:cNvSpPr txBox="1">
            <a:spLocks noGrp="1"/>
          </p:cNvSpPr>
          <p:nvPr>
            <p:ph type="title" idx="3"/>
          </p:nvPr>
        </p:nvSpPr>
        <p:spPr>
          <a:xfrm>
            <a:off x="2642548" y="3062525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71" name="Google Shape;4571;p18"/>
          <p:cNvSpPr txBox="1">
            <a:spLocks noGrp="1"/>
          </p:cNvSpPr>
          <p:nvPr>
            <p:ph type="subTitle" idx="4"/>
          </p:nvPr>
        </p:nvSpPr>
        <p:spPr>
          <a:xfrm>
            <a:off x="2642547" y="3516450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2" name="Google Shape;4572;p18"/>
          <p:cNvSpPr txBox="1">
            <a:spLocks noGrp="1"/>
          </p:cNvSpPr>
          <p:nvPr>
            <p:ph type="title" idx="5"/>
          </p:nvPr>
        </p:nvSpPr>
        <p:spPr>
          <a:xfrm>
            <a:off x="4572001" y="3062525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73" name="Google Shape;4573;p18"/>
          <p:cNvSpPr txBox="1">
            <a:spLocks noGrp="1"/>
          </p:cNvSpPr>
          <p:nvPr>
            <p:ph type="subTitle" idx="6"/>
          </p:nvPr>
        </p:nvSpPr>
        <p:spPr>
          <a:xfrm>
            <a:off x="4572001" y="3516450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4" name="Google Shape;4574;p18"/>
          <p:cNvSpPr txBox="1">
            <a:spLocks noGrp="1"/>
          </p:cNvSpPr>
          <p:nvPr>
            <p:ph type="title" idx="7"/>
          </p:nvPr>
        </p:nvSpPr>
        <p:spPr>
          <a:xfrm>
            <a:off x="6501449" y="3062525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75" name="Google Shape;4575;p18"/>
          <p:cNvSpPr txBox="1">
            <a:spLocks noGrp="1"/>
          </p:cNvSpPr>
          <p:nvPr>
            <p:ph type="subTitle" idx="8"/>
          </p:nvPr>
        </p:nvSpPr>
        <p:spPr>
          <a:xfrm>
            <a:off x="6501449" y="3516450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6" name="Google Shape;4576;p18"/>
          <p:cNvSpPr/>
          <p:nvPr/>
        </p:nvSpPr>
        <p:spPr>
          <a:xfrm>
            <a:off x="8698297" y="21931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7" name="Google Shape;4577;p18"/>
          <p:cNvSpPr/>
          <p:nvPr/>
        </p:nvSpPr>
        <p:spPr>
          <a:xfrm>
            <a:off x="298261" y="3201926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4" name="Google Shape;6954;p25"/>
          <p:cNvSpPr/>
          <p:nvPr/>
        </p:nvSpPr>
        <p:spPr>
          <a:xfrm>
            <a:off x="4972099" y="-1726274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955" name="Google Shape;6955;p25"/>
          <p:cNvSpPr/>
          <p:nvPr/>
        </p:nvSpPr>
        <p:spPr>
          <a:xfrm rot="10800000">
            <a:off x="-1261401" y="2087076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956" name="Google Shape;695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57" name="Google Shape;6957;p25"/>
          <p:cNvGrpSpPr/>
          <p:nvPr/>
        </p:nvGrpSpPr>
        <p:grpSpPr>
          <a:xfrm>
            <a:off x="7829563" y="386247"/>
            <a:ext cx="1118287" cy="1169396"/>
            <a:chOff x="6290250" y="1718800"/>
            <a:chExt cx="911325" cy="952975"/>
          </a:xfrm>
        </p:grpSpPr>
        <p:sp>
          <p:nvSpPr>
            <p:cNvPr id="6958" name="Google Shape;6958;p25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5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5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5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5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5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5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5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5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5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5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5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5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5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5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5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5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5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5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5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5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5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5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5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5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5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5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5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5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5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5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5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5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5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5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5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5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5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5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5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5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5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5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5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5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5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5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5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5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5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5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5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5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5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5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5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5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5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5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5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5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5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5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5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5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5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5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5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5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5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5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5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5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5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5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5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5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5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5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5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5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5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5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5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5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5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5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5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5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5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5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5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5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5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5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5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5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5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5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5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5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5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5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5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5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5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5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0" name="Google Shape;7260;p25"/>
          <p:cNvGrpSpPr/>
          <p:nvPr/>
        </p:nvGrpSpPr>
        <p:grpSpPr>
          <a:xfrm rot="-3555206">
            <a:off x="8676544" y="1113744"/>
            <a:ext cx="201703" cy="313099"/>
            <a:chOff x="1036425" y="2562175"/>
            <a:chExt cx="119850" cy="186050"/>
          </a:xfrm>
        </p:grpSpPr>
        <p:sp>
          <p:nvSpPr>
            <p:cNvPr id="7261" name="Google Shape;7261;p25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3" name="Google Shape;7263;p25"/>
          <p:cNvGrpSpPr/>
          <p:nvPr/>
        </p:nvGrpSpPr>
        <p:grpSpPr>
          <a:xfrm rot="-4199169">
            <a:off x="391975" y="3603636"/>
            <a:ext cx="976227" cy="826919"/>
            <a:chOff x="6536750" y="766975"/>
            <a:chExt cx="776100" cy="657400"/>
          </a:xfrm>
        </p:grpSpPr>
        <p:sp>
          <p:nvSpPr>
            <p:cNvPr id="7264" name="Google Shape;7264;p25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5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5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5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5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5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5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5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5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5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5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5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5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5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5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5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5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5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5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5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5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5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5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5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5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5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5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5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5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5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5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5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5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5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5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5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5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5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5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5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5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5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5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5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5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5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5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5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5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5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5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5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5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5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5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5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5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5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5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5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5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5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5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5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5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5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5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5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5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5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5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5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5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5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5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5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5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5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5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5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5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5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5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5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5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5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5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5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5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5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5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5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5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3" name="Google Shape;7443;p25"/>
          <p:cNvSpPr/>
          <p:nvPr/>
        </p:nvSpPr>
        <p:spPr>
          <a:xfrm>
            <a:off x="1274261" y="267693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4" name="Google Shape;7444;p25"/>
          <p:cNvSpPr/>
          <p:nvPr/>
        </p:nvSpPr>
        <p:spPr>
          <a:xfrm>
            <a:off x="7584059" y="200336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5" name="Google Shape;7445;p25"/>
          <p:cNvSpPr/>
          <p:nvPr/>
        </p:nvSpPr>
        <p:spPr>
          <a:xfrm>
            <a:off x="247929" y="176974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6" name="Google Shape;7446;p25"/>
          <p:cNvGrpSpPr/>
          <p:nvPr/>
        </p:nvGrpSpPr>
        <p:grpSpPr>
          <a:xfrm rot="-5400000" flipH="1">
            <a:off x="422053" y="2832902"/>
            <a:ext cx="391006" cy="429304"/>
            <a:chOff x="818450" y="719950"/>
            <a:chExt cx="162075" cy="177950"/>
          </a:xfrm>
        </p:grpSpPr>
        <p:sp>
          <p:nvSpPr>
            <p:cNvPr id="7447" name="Google Shape;7447;p25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5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5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0" name="Google Shape;7450;p25"/>
          <p:cNvGrpSpPr/>
          <p:nvPr/>
        </p:nvGrpSpPr>
        <p:grpSpPr>
          <a:xfrm rot="10292201">
            <a:off x="8223886" y="1833289"/>
            <a:ext cx="329636" cy="423831"/>
            <a:chOff x="3526675" y="707075"/>
            <a:chExt cx="187750" cy="241400"/>
          </a:xfrm>
        </p:grpSpPr>
        <p:sp>
          <p:nvSpPr>
            <p:cNvPr id="7451" name="Google Shape;7451;p25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5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5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4" name="Google Shape;7454;p25"/>
          <p:cNvGrpSpPr/>
          <p:nvPr/>
        </p:nvGrpSpPr>
        <p:grpSpPr>
          <a:xfrm>
            <a:off x="8277572" y="3963842"/>
            <a:ext cx="498893" cy="535812"/>
            <a:chOff x="539500" y="356300"/>
            <a:chExt cx="347201" cy="372894"/>
          </a:xfrm>
        </p:grpSpPr>
        <p:sp>
          <p:nvSpPr>
            <p:cNvPr id="7455" name="Google Shape;7455;p25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5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5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5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5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5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5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5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5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5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5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6" name="Google Shape;7466;p25"/>
          <p:cNvGrpSpPr/>
          <p:nvPr/>
        </p:nvGrpSpPr>
        <p:grpSpPr>
          <a:xfrm>
            <a:off x="443951" y="287426"/>
            <a:ext cx="347196" cy="510641"/>
            <a:chOff x="3716700" y="1378700"/>
            <a:chExt cx="135825" cy="199750"/>
          </a:xfrm>
        </p:grpSpPr>
        <p:sp>
          <p:nvSpPr>
            <p:cNvPr id="7467" name="Google Shape;7467;p25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5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5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5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1" name="Google Shape;7471;p25"/>
          <p:cNvSpPr/>
          <p:nvPr/>
        </p:nvSpPr>
        <p:spPr>
          <a:xfrm rot="1257298">
            <a:off x="7333079" y="3219960"/>
            <a:ext cx="339528" cy="110635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25"/>
          <p:cNvSpPr/>
          <p:nvPr/>
        </p:nvSpPr>
        <p:spPr>
          <a:xfrm>
            <a:off x="1583309" y="4590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25"/>
          <p:cNvSpPr/>
          <p:nvPr/>
        </p:nvSpPr>
        <p:spPr>
          <a:xfrm>
            <a:off x="7169061" y="475746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3" name="Google Shape;6213;p23"/>
          <p:cNvSpPr/>
          <p:nvPr/>
        </p:nvSpPr>
        <p:spPr>
          <a:xfrm>
            <a:off x="4398699" y="-505924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214" name="Google Shape;62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15" name="Google Shape;6215;p23"/>
          <p:cNvGrpSpPr/>
          <p:nvPr/>
        </p:nvGrpSpPr>
        <p:grpSpPr>
          <a:xfrm flipH="1">
            <a:off x="7777290" y="4365292"/>
            <a:ext cx="498893" cy="535812"/>
            <a:chOff x="539500" y="356300"/>
            <a:chExt cx="347201" cy="372894"/>
          </a:xfrm>
        </p:grpSpPr>
        <p:sp>
          <p:nvSpPr>
            <p:cNvPr id="6216" name="Google Shape;6216;p23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3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3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3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3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3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3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3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3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3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3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7" name="Google Shape;6227;p23"/>
          <p:cNvGrpSpPr/>
          <p:nvPr/>
        </p:nvGrpSpPr>
        <p:grpSpPr>
          <a:xfrm>
            <a:off x="8069532" y="1158901"/>
            <a:ext cx="347196" cy="510641"/>
            <a:chOff x="3716700" y="1378700"/>
            <a:chExt cx="135825" cy="199750"/>
          </a:xfrm>
        </p:grpSpPr>
        <p:sp>
          <p:nvSpPr>
            <p:cNvPr id="6228" name="Google Shape;6228;p23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3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3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3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2" name="Google Shape;6232;p23"/>
          <p:cNvGrpSpPr/>
          <p:nvPr/>
        </p:nvGrpSpPr>
        <p:grpSpPr>
          <a:xfrm>
            <a:off x="6884431" y="1104849"/>
            <a:ext cx="1185086" cy="1846354"/>
            <a:chOff x="231900" y="729199"/>
            <a:chExt cx="1185086" cy="1846354"/>
          </a:xfrm>
        </p:grpSpPr>
        <p:sp>
          <p:nvSpPr>
            <p:cNvPr id="6233" name="Google Shape;6233;p23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3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3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3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3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3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3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3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3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3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3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3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3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3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3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3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3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3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3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3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3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3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3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3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3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3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3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3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3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3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3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3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3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3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3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3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3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3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3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3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3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3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3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3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3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3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3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3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3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3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3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3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3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3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3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3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3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3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3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3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3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3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3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3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3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3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3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3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3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3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3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3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3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3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3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3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3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3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3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3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3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3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3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3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3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3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3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3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3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3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3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3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3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3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3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3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3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3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3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3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3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3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3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3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3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3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3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3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3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3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3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3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3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3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3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3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3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3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3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3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3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3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3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3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3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3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3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3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3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3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3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3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3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3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3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3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3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3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3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3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3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3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3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23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23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23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23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23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23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23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23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23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23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23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3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3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3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3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3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3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1" name="Google Shape;6401;p23"/>
          <p:cNvGrpSpPr/>
          <p:nvPr/>
        </p:nvGrpSpPr>
        <p:grpSpPr>
          <a:xfrm flipH="1">
            <a:off x="4358561" y="4255766"/>
            <a:ext cx="775180" cy="689959"/>
            <a:chOff x="4748225" y="4600750"/>
            <a:chExt cx="332125" cy="295625"/>
          </a:xfrm>
        </p:grpSpPr>
        <p:sp>
          <p:nvSpPr>
            <p:cNvPr id="6402" name="Google Shape;6402;p23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2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2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3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3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23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23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2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2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2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2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2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2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7" name="Google Shape;6467;p23"/>
          <p:cNvSpPr/>
          <p:nvPr/>
        </p:nvSpPr>
        <p:spPr>
          <a:xfrm flipH="1">
            <a:off x="299226" y="724071"/>
            <a:ext cx="208001" cy="175404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8" name="Google Shape;6468;p23"/>
          <p:cNvSpPr/>
          <p:nvPr/>
        </p:nvSpPr>
        <p:spPr>
          <a:xfrm flipH="1">
            <a:off x="8696359" y="4343552"/>
            <a:ext cx="80450" cy="79684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9" name="Google Shape;6469;p23"/>
          <p:cNvSpPr/>
          <p:nvPr/>
        </p:nvSpPr>
        <p:spPr>
          <a:xfrm flipH="1">
            <a:off x="6402166" y="4814498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0" name="Google Shape;6470;p23"/>
          <p:cNvGrpSpPr/>
          <p:nvPr/>
        </p:nvGrpSpPr>
        <p:grpSpPr>
          <a:xfrm flipH="1">
            <a:off x="143747" y="4723122"/>
            <a:ext cx="155484" cy="175100"/>
            <a:chOff x="3655550" y="2257032"/>
            <a:chExt cx="192526" cy="161920"/>
          </a:xfrm>
        </p:grpSpPr>
        <p:sp>
          <p:nvSpPr>
            <p:cNvPr id="6471" name="Google Shape;6471;p23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3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3" name="Google Shape;6473;p23"/>
          <p:cNvSpPr/>
          <p:nvPr/>
        </p:nvSpPr>
        <p:spPr>
          <a:xfrm flipH="1">
            <a:off x="369291" y="2571748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4" name="Google Shape;6474;p23"/>
          <p:cNvSpPr/>
          <p:nvPr/>
        </p:nvSpPr>
        <p:spPr>
          <a:xfrm rot="-6568607" flipH="1">
            <a:off x="7705270" y="240238"/>
            <a:ext cx="219337" cy="353728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5" name="Google Shape;6475;p23"/>
          <p:cNvSpPr/>
          <p:nvPr/>
        </p:nvSpPr>
        <p:spPr>
          <a:xfrm flipH="1">
            <a:off x="3911915" y="2547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6" name="Google Shape;6476;p23"/>
          <p:cNvSpPr txBox="1">
            <a:spLocks noGrp="1"/>
          </p:cNvSpPr>
          <p:nvPr>
            <p:ph type="title"/>
          </p:nvPr>
        </p:nvSpPr>
        <p:spPr>
          <a:xfrm>
            <a:off x="720000" y="375287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77" name="Google Shape;6477;p23"/>
          <p:cNvSpPr txBox="1">
            <a:spLocks noGrp="1"/>
          </p:cNvSpPr>
          <p:nvPr>
            <p:ph type="subTitle" idx="1"/>
          </p:nvPr>
        </p:nvSpPr>
        <p:spPr>
          <a:xfrm>
            <a:off x="720000" y="1858488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3" r:id="rId5"/>
    <p:sldLayoutId id="2147483664" r:id="rId6"/>
    <p:sldLayoutId id="2147483671" r:id="rId7"/>
    <p:sldLayoutId id="214748367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42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89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5">
            <a:extLst>
              <a:ext uri="{FF2B5EF4-FFF2-40B4-BE49-F238E27FC236}">
                <a16:creationId xmlns="" xmlns:a16="http://schemas.microsoft.com/office/drawing/2014/main" id="{19596320-8710-E19A-77E8-138EC49C6093}"/>
              </a:ext>
            </a:extLst>
          </p:cNvPr>
          <p:cNvSpPr txBox="1"/>
          <p:nvPr/>
        </p:nvSpPr>
        <p:spPr>
          <a:xfrm>
            <a:off x="3561413" y="478660"/>
            <a:ext cx="1196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chemeClr val="accent3">
                    <a:lumMod val="75000"/>
                  </a:schemeClr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800" dirty="0">
                <a:solidFill>
                  <a:schemeClr val="accent3">
                    <a:lumMod val="75000"/>
                  </a:schemeClr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9</a:t>
            </a:r>
          </a:p>
        </p:txBody>
      </p:sp>
      <p:sp>
        <p:nvSpPr>
          <p:cNvPr id="5" name="文本框 15">
            <a:extLst>
              <a:ext uri="{FF2B5EF4-FFF2-40B4-BE49-F238E27FC236}">
                <a16:creationId xmlns="" xmlns:a16="http://schemas.microsoft.com/office/drawing/2014/main" id="{448C58DB-53E1-C275-019D-A18020FC7567}"/>
              </a:ext>
            </a:extLst>
          </p:cNvPr>
          <p:cNvSpPr txBox="1"/>
          <p:nvPr/>
        </p:nvSpPr>
        <p:spPr>
          <a:xfrm>
            <a:off x="412989" y="1353363"/>
            <a:ext cx="80137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DB3B44">
                        <a:shade val="30000"/>
                        <a:satMod val="115000"/>
                      </a:srgbClr>
                    </a:gs>
                    <a:gs pos="50000">
                      <a:srgbClr val="DB3B44">
                        <a:shade val="67500"/>
                        <a:satMod val="115000"/>
                      </a:srgbClr>
                    </a:gs>
                    <a:gs pos="100000">
                      <a:srgbClr val="DB3B4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Dumpling" panose="02000000000000000000" pitchFamily="50" charset="0"/>
              </a:rPr>
              <a:t>PHÒNG NGỪA TAI NẠN VŨ KHÍ, CHÁY, NỔ VÀ CÁC CHẤT ĐỘC </a:t>
            </a:r>
            <a:r>
              <a:rPr lang="en-US" sz="32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DB3B44">
                        <a:shade val="30000"/>
                        <a:satMod val="115000"/>
                      </a:srgbClr>
                    </a:gs>
                    <a:gs pos="50000">
                      <a:srgbClr val="DB3B44">
                        <a:shade val="67500"/>
                        <a:satMod val="115000"/>
                      </a:srgbClr>
                    </a:gs>
                    <a:gs pos="100000">
                      <a:srgbClr val="DB3B4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Dumpling" panose="02000000000000000000" pitchFamily="50" charset="0"/>
              </a:rPr>
              <a:t>HẠI (TIẾT 3)</a:t>
            </a:r>
            <a:endParaRPr lang="en-US" sz="3200" b="1" dirty="0">
              <a:ln w="12700" cmpd="sng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DB3B44">
                      <a:shade val="30000"/>
                      <a:satMod val="115000"/>
                    </a:srgbClr>
                  </a:gs>
                  <a:gs pos="50000">
                    <a:srgbClr val="DB3B44">
                      <a:shade val="67500"/>
                      <a:satMod val="115000"/>
                    </a:srgbClr>
                  </a:gs>
                  <a:gs pos="100000">
                    <a:srgbClr val="DB3B44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VN-Dumpling" panose="02000000000000000000" pitchFamily="50" charset="0"/>
            </a:endParaRPr>
          </a:p>
        </p:txBody>
      </p:sp>
      <p:sp>
        <p:nvSpPr>
          <p:cNvPr id="6" name="Google Shape;2395;p38">
            <a:extLst>
              <a:ext uri="{FF2B5EF4-FFF2-40B4-BE49-F238E27FC236}">
                <a16:creationId xmlns="" xmlns:a16="http://schemas.microsoft.com/office/drawing/2014/main" id="{DE453C55-0DB7-CAE7-3569-CC751C391797}"/>
              </a:ext>
            </a:extLst>
          </p:cNvPr>
          <p:cNvSpPr txBox="1">
            <a:spLocks/>
          </p:cNvSpPr>
          <p:nvPr/>
        </p:nvSpPr>
        <p:spPr>
          <a:xfrm rot="-551">
            <a:off x="2643089" y="3885352"/>
            <a:ext cx="3744000" cy="426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latin typeface="SVN-Sarifa" panose="00000500000000000000" pitchFamily="50" charset="0"/>
              </a:rPr>
              <a:t>Giáo viên:</a:t>
            </a:r>
            <a:endParaRPr lang="en-US" dirty="0">
              <a:latin typeface="SVN-Sarifa" panose="000005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BCA84FD-38C8-2E74-FE95-5E214D62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5452">
            <a:off x="-47064" y="-99712"/>
            <a:ext cx="1427798" cy="14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8">
            <a:extLst>
              <a:ext uri="{FF2B5EF4-FFF2-40B4-BE49-F238E27FC236}">
                <a16:creationId xmlns="" xmlns:a16="http://schemas.microsoft.com/office/drawing/2014/main" id="{0B85F5E1-B550-C412-C0B8-4790AC995269}"/>
              </a:ext>
            </a:extLst>
          </p:cNvPr>
          <p:cNvSpPr txBox="1"/>
          <p:nvPr/>
        </p:nvSpPr>
        <p:spPr>
          <a:xfrm>
            <a:off x="2073298" y="1206499"/>
            <a:ext cx="5838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rgbClr val="D8181D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853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980A3A4-541E-26F3-7A99-87C01D6CC3A8}"/>
              </a:ext>
            </a:extLst>
          </p:cNvPr>
          <p:cNvSpPr txBox="1"/>
          <p:nvPr/>
        </p:nvSpPr>
        <p:spPr>
          <a:xfrm>
            <a:off x="712788" y="81260"/>
            <a:ext cx="733044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 CHƠI TIẾP SỨC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C3D1FFF-E641-E14C-5CB3-E323E08B70B1}"/>
              </a:ext>
            </a:extLst>
          </p:cNvPr>
          <p:cNvSpPr txBox="1"/>
          <p:nvPr/>
        </p:nvSpPr>
        <p:spPr>
          <a:xfrm>
            <a:off x="4428808" y="1515169"/>
            <a:ext cx="38198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chay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A9DCD66-8F8D-91A0-4834-1D115BCD68BE}"/>
              </a:ext>
            </a:extLst>
          </p:cNvPr>
          <p:cNvSpPr txBox="1"/>
          <p:nvPr/>
        </p:nvSpPr>
        <p:spPr>
          <a:xfrm>
            <a:off x="622300" y="1469921"/>
            <a:ext cx="3352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48356"/>
              </p:ext>
            </p:extLst>
          </p:nvPr>
        </p:nvGraphicFramePr>
        <p:xfrm>
          <a:off x="1524000" y="539750"/>
          <a:ext cx="6096000" cy="3535680"/>
        </p:xfrm>
        <a:graphic>
          <a:graphicData uri="http://schemas.openxmlformats.org/drawingml/2006/table">
            <a:tbl>
              <a:tblPr firstRow="1" bandRow="1">
                <a:tableStyleId>{05F546ED-7ECF-497D-804A-B509256F2862}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vứt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bừa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cộng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nghịch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nổ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tắt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cắm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khỏi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vi.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nghịch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mốc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8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4">
            <a:extLst>
              <a:ext uri="{FF2B5EF4-FFF2-40B4-BE49-F238E27FC236}">
                <a16:creationId xmlns="" xmlns:a16="http://schemas.microsoft.com/office/drawing/2014/main" id="{152AC15C-9C68-A9B2-4D11-B5E575C397A2}"/>
              </a:ext>
            </a:extLst>
          </p:cNvPr>
          <p:cNvSpPr txBox="1"/>
          <p:nvPr/>
        </p:nvSpPr>
        <p:spPr>
          <a:xfrm>
            <a:off x="2004490" y="1117440"/>
            <a:ext cx="563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rgbClr val="D8181D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9111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1000" r="-1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3CBAB-6DAC-B528-49F3-B6FAFBC6CABD}"/>
              </a:ext>
            </a:extLst>
          </p:cNvPr>
          <p:cNvSpPr txBox="1"/>
          <p:nvPr/>
        </p:nvSpPr>
        <p:spPr>
          <a:xfrm>
            <a:off x="799876" y="1241401"/>
            <a:ext cx="7160852" cy="2677656"/>
          </a:xfrm>
          <a:prstGeom prst="rect">
            <a:avLst/>
          </a:prstGeom>
          <a:noFill/>
          <a:ln w="57150"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 HÃY THIẾT KẾ MỘT SẢN PHẨM ĐỂ TUYÊN TRUYỀN VỀ PHÒNG NGỪA TAI NẠN VŨ KHÍ, CHÁY, NỔ VÀ CÁC CHẤT ĐỘC HẠI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20315"/>
            <a:ext cx="7594600" cy="42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1" name="Google Shape;8761;p56"/>
          <p:cNvGrpSpPr/>
          <p:nvPr/>
        </p:nvGrpSpPr>
        <p:grpSpPr>
          <a:xfrm rot="-1687898">
            <a:off x="4631649" y="863731"/>
            <a:ext cx="342054" cy="418382"/>
            <a:chOff x="2019050" y="1133325"/>
            <a:chExt cx="153525" cy="187750"/>
          </a:xfrm>
        </p:grpSpPr>
        <p:sp>
          <p:nvSpPr>
            <p:cNvPr id="8762" name="Google Shape;8762;p56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56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56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56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6" name="Google Shape;8766;p56"/>
          <p:cNvGrpSpPr/>
          <p:nvPr/>
        </p:nvGrpSpPr>
        <p:grpSpPr>
          <a:xfrm>
            <a:off x="5399572" y="2677012"/>
            <a:ext cx="1579734" cy="1657613"/>
            <a:chOff x="-818813" y="1823137"/>
            <a:chExt cx="1579734" cy="1657613"/>
          </a:xfrm>
        </p:grpSpPr>
        <p:sp>
          <p:nvSpPr>
            <p:cNvPr id="8767" name="Google Shape;8767;p56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56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56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56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56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56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56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56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56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56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56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56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56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56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56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56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56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56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56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56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56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56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56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56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56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56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56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56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56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56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56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56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56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56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56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56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56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56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56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56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56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56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56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56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56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56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56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56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56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56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56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56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56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56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56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56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56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56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56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56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56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56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9" name="Google Shape;8829;p56"/>
          <p:cNvGrpSpPr/>
          <p:nvPr/>
        </p:nvGrpSpPr>
        <p:grpSpPr>
          <a:xfrm rot="5233891" flipH="1">
            <a:off x="7571587" y="3339689"/>
            <a:ext cx="465082" cy="510636"/>
            <a:chOff x="818450" y="719950"/>
            <a:chExt cx="162075" cy="177950"/>
          </a:xfrm>
        </p:grpSpPr>
        <p:sp>
          <p:nvSpPr>
            <p:cNvPr id="8830" name="Google Shape;8830;p56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56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56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3" name="Google Shape;8833;p56"/>
          <p:cNvGrpSpPr/>
          <p:nvPr/>
        </p:nvGrpSpPr>
        <p:grpSpPr>
          <a:xfrm rot="-672145" flipH="1">
            <a:off x="5031893" y="2225179"/>
            <a:ext cx="329643" cy="423839"/>
            <a:chOff x="3526675" y="707075"/>
            <a:chExt cx="187750" cy="241400"/>
          </a:xfrm>
        </p:grpSpPr>
        <p:sp>
          <p:nvSpPr>
            <p:cNvPr id="8834" name="Google Shape;8834;p56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56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56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7" name="Google Shape;8837;p56"/>
          <p:cNvSpPr/>
          <p:nvPr/>
        </p:nvSpPr>
        <p:spPr>
          <a:xfrm rot="1378370" flipH="1">
            <a:off x="6115713" y="1972711"/>
            <a:ext cx="339524" cy="11063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8" name="Google Shape;8838;p56"/>
          <p:cNvSpPr/>
          <p:nvPr/>
        </p:nvSpPr>
        <p:spPr>
          <a:xfrm flipH="1">
            <a:off x="6295466" y="72407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9" name="Google Shape;8839;p56"/>
          <p:cNvSpPr/>
          <p:nvPr/>
        </p:nvSpPr>
        <p:spPr>
          <a:xfrm rot="-6020455" flipH="1">
            <a:off x="4249875" y="2394889"/>
            <a:ext cx="219334" cy="353727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41E974-BA64-972C-06F5-CCBEA8E3F0AA}"/>
              </a:ext>
            </a:extLst>
          </p:cNvPr>
          <p:cNvSpPr txBox="1"/>
          <p:nvPr/>
        </p:nvSpPr>
        <p:spPr>
          <a:xfrm>
            <a:off x="-255451" y="1504601"/>
            <a:ext cx="7737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Tạm</a:t>
            </a:r>
            <a:r>
              <a:rPr lang="vi-VN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biệt</a:t>
            </a:r>
            <a:r>
              <a:rPr lang="vi-VN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và</a:t>
            </a:r>
            <a:r>
              <a:rPr lang="vi-VN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hẹn</a:t>
            </a:r>
            <a:r>
              <a:rPr lang="vi-VN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gặp</a:t>
            </a:r>
            <a:r>
              <a:rPr lang="vi-VN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lại</a:t>
            </a:r>
            <a:r>
              <a:rPr lang="vi-VN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các</a:t>
            </a:r>
            <a:r>
              <a:rPr lang="vi-VN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em 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ở </a:t>
            </a:r>
            <a:r>
              <a:rPr lang="vi-VN" sz="36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bài</a:t>
            </a:r>
            <a:r>
              <a:rPr lang="vi-VN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học</a:t>
            </a:r>
            <a:r>
              <a:rPr lang="vi-VN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tiếp</a:t>
            </a:r>
            <a:r>
              <a:rPr lang="vi-VN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theo.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26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B376CA-7FCF-EFB2-8577-D75640E0AA58}"/>
              </a:ext>
            </a:extLst>
          </p:cNvPr>
          <p:cNvSpPr txBox="1"/>
          <p:nvPr/>
        </p:nvSpPr>
        <p:spPr>
          <a:xfrm>
            <a:off x="1303715" y="209550"/>
            <a:ext cx="647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435B"/>
                </a:solidFill>
                <a:latin typeface="SVN-Caprica Script" pitchFamily="2" charset="0"/>
              </a:rPr>
              <a:t>Mục</a:t>
            </a:r>
            <a:r>
              <a:rPr lang="en-US" sz="3200" dirty="0">
                <a:solidFill>
                  <a:srgbClr val="FF435B"/>
                </a:solidFill>
                <a:latin typeface="SVN-Caprica Script" pitchFamily="2" charset="0"/>
              </a:rPr>
              <a:t> </a:t>
            </a:r>
            <a:r>
              <a:rPr lang="en-US" sz="3200" dirty="0" err="1">
                <a:solidFill>
                  <a:srgbClr val="FF435B"/>
                </a:solidFill>
                <a:latin typeface="SVN-Caprica Script" pitchFamily="2" charset="0"/>
              </a:rPr>
              <a:t>tiêu</a:t>
            </a:r>
            <a:r>
              <a:rPr lang="en-US" sz="3200" dirty="0">
                <a:solidFill>
                  <a:srgbClr val="FF435B"/>
                </a:solidFill>
                <a:latin typeface="SVN-Caprica Script" pitchFamily="2" charset="0"/>
              </a:rPr>
              <a:t> </a:t>
            </a:r>
            <a:r>
              <a:rPr lang="en-US" sz="3200" dirty="0" err="1">
                <a:solidFill>
                  <a:srgbClr val="FF435B"/>
                </a:solidFill>
                <a:latin typeface="SVN-Caprica Script" pitchFamily="2" charset="0"/>
              </a:rPr>
              <a:t>bài</a:t>
            </a:r>
            <a:r>
              <a:rPr lang="en-US" sz="3200" dirty="0">
                <a:solidFill>
                  <a:srgbClr val="FF435B"/>
                </a:solidFill>
                <a:latin typeface="SVN-Caprica Script" pitchFamily="2" charset="0"/>
              </a:rPr>
              <a:t> </a:t>
            </a:r>
            <a:r>
              <a:rPr lang="en-US" sz="3200" dirty="0" err="1">
                <a:solidFill>
                  <a:srgbClr val="FF435B"/>
                </a:solidFill>
                <a:latin typeface="SVN-Caprica Script" pitchFamily="2" charset="0"/>
              </a:rPr>
              <a:t>học</a:t>
            </a:r>
            <a:endParaRPr lang="en-US" sz="3200" dirty="0">
              <a:solidFill>
                <a:srgbClr val="FF435B"/>
              </a:solidFill>
              <a:latin typeface="SVN-Caprica Script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6F8B22-92AD-E13E-CC08-756C97E1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870" y="0"/>
            <a:ext cx="674370" cy="674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9B8006-6099-629C-DDA1-61176F306862}"/>
              </a:ext>
            </a:extLst>
          </p:cNvPr>
          <p:cNvSpPr txBox="1"/>
          <p:nvPr/>
        </p:nvSpPr>
        <p:spPr>
          <a:xfrm>
            <a:off x="337615" y="1160410"/>
            <a:ext cx="8722171" cy="20313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800" dirty="0" smtClean="0"/>
              <a:t>Nhận </a:t>
            </a:r>
            <a:r>
              <a:rPr lang="vi-VN" sz="1800" dirty="0"/>
              <a:t>biết được trách nhiệm của công dân trong việc phòng ngừa tai nạn vũ khí, cháy, nổ và các chất độc hại. </a:t>
            </a:r>
            <a:endParaRPr lang="en-US" sz="1800" dirty="0"/>
          </a:p>
          <a:p>
            <a:pPr algn="just"/>
            <a:endParaRPr lang="vi-VN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800" dirty="0"/>
              <a:t>Thực hiện được việc phòng ngừa tai nạn vũ khí, cháy, nổ và các chất độc hại. </a:t>
            </a:r>
            <a:endParaRPr lang="en-US" sz="1800" dirty="0"/>
          </a:p>
          <a:p>
            <a:pPr algn="just"/>
            <a:endParaRPr lang="vi-VN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800" dirty="0"/>
              <a:t>Nhắc nhở, tuyên truyền người thân, bạn bè chủ động phòng ngừa tai nạn vũ khí, cháy, nổ và các chất độc hại.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855C4E3-D3DA-9961-B80A-C6BD60751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136">
            <a:off x="40611" y="1065636"/>
            <a:ext cx="594009" cy="594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34B0E8F-374D-86EA-108B-6F6B17E6F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136">
            <a:off x="38140" y="1806567"/>
            <a:ext cx="594009" cy="5940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EAE9A2-2126-9A94-2712-99946ED64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136">
            <a:off x="88939" y="2549672"/>
            <a:ext cx="594009" cy="594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6">
            <a:extLst>
              <a:ext uri="{FF2B5EF4-FFF2-40B4-BE49-F238E27FC236}">
                <a16:creationId xmlns="" xmlns:a16="http://schemas.microsoft.com/office/drawing/2014/main" id="{96C247F4-BF74-2D63-3767-9F84A1857F8F}"/>
              </a:ext>
            </a:extLst>
          </p:cNvPr>
          <p:cNvSpPr txBox="1"/>
          <p:nvPr/>
        </p:nvSpPr>
        <p:spPr>
          <a:xfrm>
            <a:off x="1332925" y="2001456"/>
            <a:ext cx="6478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rgbClr val="D8181D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AFFDB75-CBAC-A7E8-9221-A2A85925AF73}"/>
              </a:ext>
            </a:extLst>
          </p:cNvPr>
          <p:cNvSpPr txBox="1"/>
          <p:nvPr/>
        </p:nvSpPr>
        <p:spPr>
          <a:xfrm>
            <a:off x="209550" y="171014"/>
            <a:ext cx="8115300" cy="28007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600" dirty="0"/>
              <a:t>Tại Trường Trung học cơ sở </a:t>
            </a:r>
            <a:r>
              <a:rPr lang="en-US" sz="1600" dirty="0" smtClean="0"/>
              <a:t>A</a:t>
            </a:r>
            <a:r>
              <a:rPr lang="vi-VN" sz="1600" dirty="0" smtClean="0"/>
              <a:t>, </a:t>
            </a:r>
            <a:r>
              <a:rPr lang="vi-VN" sz="1600" dirty="0"/>
              <a:t>nhà trường kết hợp với lực lượng công an của thành </a:t>
            </a:r>
            <a:r>
              <a:rPr lang="vi-VN" sz="1600" dirty="0" smtClean="0"/>
              <a:t>phố, </a:t>
            </a:r>
            <a:r>
              <a:rPr lang="vi-VN" sz="1600" dirty="0"/>
              <a:t>tổ chức buổi tập huấn “Kĩ năng thoát hiểm khi gặp tai nạn vũ khí, cháy, nổ và </a:t>
            </a:r>
            <a:r>
              <a:rPr lang="vi-VN" sz="1600" dirty="0" smtClean="0"/>
              <a:t>các </a:t>
            </a:r>
            <a:r>
              <a:rPr lang="vi-VN" sz="1600" dirty="0"/>
              <a:t>chất độc hại”. Anh </a:t>
            </a:r>
            <a:r>
              <a:rPr lang="en-US" sz="1600" dirty="0" smtClean="0"/>
              <a:t>B</a:t>
            </a:r>
            <a:r>
              <a:rPr lang="en-US" sz="1600" dirty="0"/>
              <a:t> </a:t>
            </a:r>
            <a:r>
              <a:rPr lang="en-US" sz="1600" dirty="0" err="1" smtClean="0"/>
              <a:t>là</a:t>
            </a:r>
            <a:r>
              <a:rPr lang="vi-VN" sz="1600" dirty="0" smtClean="0"/>
              <a:t> </a:t>
            </a:r>
            <a:r>
              <a:rPr lang="vi-VN" sz="1600" dirty="0"/>
              <a:t>cán bộ công an thành </a:t>
            </a:r>
            <a:r>
              <a:rPr lang="vi-VN" sz="1600" dirty="0" smtClean="0"/>
              <a:t>phố</a:t>
            </a:r>
            <a:r>
              <a:rPr lang="en-US" sz="1600" dirty="0" smtClean="0"/>
              <a:t> </a:t>
            </a:r>
            <a:r>
              <a:rPr lang="en-US" sz="1600" dirty="0" err="1" smtClean="0"/>
              <a:t>đã</a:t>
            </a:r>
            <a:r>
              <a:rPr lang="en-US" sz="1600" dirty="0" smtClean="0"/>
              <a:t> </a:t>
            </a:r>
            <a:r>
              <a:rPr lang="vi-VN" sz="1600" dirty="0" smtClean="0"/>
              <a:t>tuyên </a:t>
            </a:r>
            <a:r>
              <a:rPr lang="vi-VN" sz="1600" dirty="0"/>
              <a:t>truyền, hướng dẫn, nói </a:t>
            </a:r>
            <a:r>
              <a:rPr lang="vi-VN" sz="1600" dirty="0" smtClean="0"/>
              <a:t>chuyện </a:t>
            </a:r>
            <a:r>
              <a:rPr lang="vi-VN" sz="1600" dirty="0"/>
              <a:t>và giải đáp mọi thắc mắc của học sinh. </a:t>
            </a:r>
            <a:r>
              <a:rPr lang="vi-VN" sz="1600" dirty="0" smtClean="0"/>
              <a:t>Tr</a:t>
            </a:r>
            <a:r>
              <a:rPr lang="en-US" sz="1600" dirty="0" err="1" smtClean="0"/>
              <a:t>ong</a:t>
            </a:r>
            <a:r>
              <a:rPr lang="en-US" sz="1600" dirty="0" smtClean="0"/>
              <a:t> </a:t>
            </a:r>
            <a:r>
              <a:rPr lang="en-US" sz="1600" dirty="0" err="1" smtClean="0"/>
              <a:t>buổi</a:t>
            </a:r>
            <a:r>
              <a:rPr lang="vi-VN" sz="1600" dirty="0" smtClean="0"/>
              <a:t> tập </a:t>
            </a:r>
            <a:r>
              <a:rPr lang="vi-VN" sz="1600" dirty="0"/>
              <a:t>huấn,  anh </a:t>
            </a:r>
            <a:r>
              <a:rPr lang="en-US" sz="1600" dirty="0" smtClean="0"/>
              <a:t>B</a:t>
            </a:r>
            <a:r>
              <a:rPr lang="vi-VN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vi-VN" sz="1600" dirty="0" smtClean="0"/>
              <a:t>đặt </a:t>
            </a:r>
            <a:r>
              <a:rPr lang="vi-VN" sz="1600" dirty="0"/>
              <a:t>câu hỏi: “Là công dân, em có trách nhiệm gì trong việc phòng ngừa tai nạn </a:t>
            </a:r>
            <a:r>
              <a:rPr lang="vi-VN" sz="1600" dirty="0" smtClean="0"/>
              <a:t>vũ </a:t>
            </a:r>
            <a:r>
              <a:rPr lang="vi-VN" sz="1600" dirty="0"/>
              <a:t>khí, cháy, nổ và các chất độc hại?”.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rất</a:t>
            </a:r>
            <a:r>
              <a:rPr lang="en-US" sz="1600" dirty="0" smtClean="0"/>
              <a:t> </a:t>
            </a:r>
            <a:r>
              <a:rPr lang="en-US" sz="1600" dirty="0" err="1" smtClean="0"/>
              <a:t>nhiều</a:t>
            </a:r>
            <a:r>
              <a:rPr lang="en-US" sz="1600" dirty="0" smtClean="0"/>
              <a:t> ý </a:t>
            </a:r>
            <a:r>
              <a:rPr lang="en-US" sz="1600" dirty="0" err="1" smtClean="0"/>
              <a:t>kiến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đưa</a:t>
            </a:r>
            <a:r>
              <a:rPr lang="en-US" sz="1600" dirty="0" smtClean="0"/>
              <a:t> </a:t>
            </a:r>
            <a:r>
              <a:rPr lang="en-US" sz="1600" dirty="0" err="1" smtClean="0"/>
              <a:t>ra</a:t>
            </a:r>
            <a:r>
              <a:rPr lang="en-US" sz="1600" dirty="0"/>
              <a:t>:</a:t>
            </a:r>
            <a:endParaRPr lang="en-US" sz="1600" dirty="0" smtClean="0"/>
          </a:p>
          <a:p>
            <a:pPr algn="just"/>
            <a:r>
              <a:rPr lang="vi-VN" sz="1600" dirty="0" smtClean="0"/>
              <a:t>Bạn </a:t>
            </a:r>
            <a:r>
              <a:rPr lang="en-US" sz="1600" dirty="0" smtClean="0"/>
              <a:t>T </a:t>
            </a:r>
            <a:r>
              <a:rPr lang="vi-VN" sz="1600" dirty="0" smtClean="0"/>
              <a:t>có </a:t>
            </a:r>
            <a:r>
              <a:rPr lang="vi-VN" sz="1600" dirty="0"/>
              <a:t>ý kiến: “Công dân cần tìm hiểu và  thực hiện các quy định của pháp luật”. </a:t>
            </a:r>
            <a:endParaRPr lang="en-US" sz="1600" dirty="0" smtClean="0"/>
          </a:p>
          <a:p>
            <a:pPr algn="just"/>
            <a:r>
              <a:rPr lang="vi-VN" sz="1600" dirty="0" smtClean="0"/>
              <a:t>Bạn </a:t>
            </a:r>
            <a:r>
              <a:rPr lang="en-US" sz="1600" dirty="0"/>
              <a:t>H</a:t>
            </a:r>
            <a:r>
              <a:rPr lang="vi-VN" sz="1600" dirty="0" smtClean="0"/>
              <a:t> : </a:t>
            </a:r>
            <a:r>
              <a:rPr lang="vi-VN" sz="1600" dirty="0"/>
              <a:t>“Thực hiện các quy định của  pháp luật là cần thiết. Tuy nhiên, chúng ta cần tự trang bị các kĩ năng để xử lí khi gặp  tai nạn”. </a:t>
            </a:r>
            <a:endParaRPr lang="en-US" sz="1600" dirty="0" smtClean="0"/>
          </a:p>
          <a:p>
            <a:pPr algn="just"/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tiếp</a:t>
            </a:r>
            <a:r>
              <a:rPr lang="en-US" sz="1600" dirty="0" smtClean="0"/>
              <a:t> </a:t>
            </a:r>
            <a:r>
              <a:rPr lang="en-US" sz="1600" dirty="0" err="1" smtClean="0"/>
              <a:t>lời</a:t>
            </a:r>
            <a:r>
              <a:rPr lang="vi-VN" sz="1600" dirty="0" smtClean="0"/>
              <a:t>: </a:t>
            </a:r>
            <a:r>
              <a:rPr lang="vi-VN" sz="1600" dirty="0"/>
              <a:t>“Các ý kiến trên đúng nhưng chưa đủ. Chúng ta cần thể hiện trách nhiệm một cách phù hợp với điều kiện, hoàn cảnh”. 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09682C-3245-A686-6DBD-1FC652729A37}"/>
              </a:ext>
            </a:extLst>
          </p:cNvPr>
          <p:cNvSpPr txBox="1"/>
          <p:nvPr/>
        </p:nvSpPr>
        <p:spPr>
          <a:xfrm>
            <a:off x="882650" y="3192049"/>
            <a:ext cx="6800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/>
              <a:t>– Em có nhận xét như thế nào đối với ý kiến của các bạn trong trường hợp trên?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81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8">
            <a:extLst>
              <a:ext uri="{FF2B5EF4-FFF2-40B4-BE49-F238E27FC236}">
                <a16:creationId xmlns="" xmlns:a16="http://schemas.microsoft.com/office/drawing/2014/main" id="{29239E72-8318-FFBA-49FD-93EA4CA3B7DE}"/>
              </a:ext>
            </a:extLst>
          </p:cNvPr>
          <p:cNvSpPr txBox="1"/>
          <p:nvPr/>
        </p:nvSpPr>
        <p:spPr>
          <a:xfrm>
            <a:off x="850900" y="1847850"/>
            <a:ext cx="7169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rgbClr val="D8181D"/>
                </a:solidFill>
                <a:latin typeface="SVN-Caprica Script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196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748600" y="227075"/>
            <a:ext cx="4296600" cy="668275"/>
          </a:xfrm>
        </p:spPr>
        <p:txBody>
          <a:bodyPr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4650" y="1511300"/>
            <a:ext cx="2197100" cy="3149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1, 2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dirty="0" err="1" smtClean="0"/>
              <a:t>i</a:t>
            </a:r>
            <a:r>
              <a:rPr lang="en-US" sz="1800" dirty="0"/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36850" y="1562100"/>
            <a:ext cx="2044700" cy="3098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 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3, 4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59350" y="1584324"/>
            <a:ext cx="2108200" cy="30765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+ 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5, 6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38300" y="857250"/>
            <a:ext cx="2057400" cy="52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95700" y="908050"/>
            <a:ext cx="0" cy="55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95700" y="857250"/>
            <a:ext cx="2127250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748600" y="227075"/>
            <a:ext cx="4296600" cy="668275"/>
          </a:xfrm>
        </p:spPr>
        <p:txBody>
          <a:bodyPr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77950"/>
            <a:ext cx="2476500" cy="36766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mìn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trinh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1500" dirty="0"/>
          </a:p>
        </p:txBody>
      </p:sp>
      <p:sp>
        <p:nvSpPr>
          <p:cNvPr id="6" name="Rounded Rectangle 5"/>
          <p:cNvSpPr/>
          <p:nvPr/>
        </p:nvSpPr>
        <p:spPr>
          <a:xfrm>
            <a:off x="2597150" y="1473200"/>
            <a:ext cx="2438400" cy="3479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 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3, 4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38750" y="1485900"/>
            <a:ext cx="2108200" cy="33686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+ 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5, 6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,….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14450" y="768350"/>
            <a:ext cx="2457450" cy="58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6350" y="873125"/>
            <a:ext cx="0" cy="55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11600" y="768350"/>
            <a:ext cx="2127250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17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833288"/>
            <a:ext cx="6654800" cy="1862412"/>
          </a:xfrm>
        </p:spPr>
        <p:txBody>
          <a:bodyPr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48587E-C583-BA98-1994-57D8609C0BD5}"/>
              </a:ext>
            </a:extLst>
          </p:cNvPr>
          <p:cNvSpPr txBox="1"/>
          <p:nvPr/>
        </p:nvSpPr>
        <p:spPr>
          <a:xfrm>
            <a:off x="209550" y="845031"/>
            <a:ext cx="7493000" cy="42473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– Trách nhiệm của công dân trong việc phòng ngừa tai nạn vũ khí, cháy, nổ và các  chất độc hại: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+ Tự giác tìm hiểu và thực hiện nghiêm chỉnh các quy định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vi-VN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ngừa tai nạn  vũ khí, cháy, nổ và các chất </a:t>
            </a:r>
            <a:r>
              <a:rPr lang="vi-VN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độc hại. 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+ Tuyên truyền, vận động bạn bè và mọi người xung quanh thực hiện tốt các </a:t>
            </a:r>
            <a:r>
              <a:rPr lang="vi-VN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quy định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+ Tố cáo những hành vi vi phạm hoặc xúi giục người khác vi phạm các </a:t>
            </a:r>
            <a:r>
              <a:rPr lang="vi-VN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quy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định </a:t>
            </a:r>
            <a:r>
              <a:rPr lang="vi-VN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trên. </a:t>
            </a:r>
          </a:p>
        </p:txBody>
      </p:sp>
    </p:spTree>
    <p:extLst>
      <p:ext uri="{BB962C8B-B14F-4D97-AF65-F5344CB8AC3E}">
        <p14:creationId xmlns:p14="http://schemas.microsoft.com/office/powerpoint/2010/main" val="21460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 English for Hispanic Speakers Workshop by Slidesgo">
  <a:themeElements>
    <a:clrScheme name="Simple Light">
      <a:dk1>
        <a:srgbClr val="04596F"/>
      </a:dk1>
      <a:lt1>
        <a:srgbClr val="FAEFCC"/>
      </a:lt1>
      <a:dk2>
        <a:srgbClr val="000000"/>
      </a:dk2>
      <a:lt2>
        <a:srgbClr val="DB3B44"/>
      </a:lt2>
      <a:accent1>
        <a:srgbClr val="FBB44B"/>
      </a:accent1>
      <a:accent2>
        <a:srgbClr val="FEAE9D"/>
      </a:accent2>
      <a:accent3>
        <a:srgbClr val="42996F"/>
      </a:accent3>
      <a:accent4>
        <a:srgbClr val="51B7B2"/>
      </a:accent4>
      <a:accent5>
        <a:srgbClr val="C8F1FA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841</Words>
  <PresentationFormat>On-screen Show (16:9)</PresentationFormat>
  <Paragraphs>51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SVN-Caprica Script</vt:lpstr>
      <vt:lpstr>SVN-Sarifa</vt:lpstr>
      <vt:lpstr>Kavoon</vt:lpstr>
      <vt:lpstr>Baloo Tammudu 2</vt:lpstr>
      <vt:lpstr>SVN-Internation</vt:lpstr>
      <vt:lpstr>SVN-Dumpling</vt:lpstr>
      <vt:lpstr>inpin heiti</vt:lpstr>
      <vt:lpstr>Times New Roman</vt:lpstr>
      <vt:lpstr>Roboto Condensed Light</vt:lpstr>
      <vt:lpstr>Bebas Neue</vt:lpstr>
      <vt:lpstr>Basic English for Hispanic Speakers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</vt:lpstr>
      <vt:lpstr>Thảo luận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2023-08-12T15:05:50Z</dcterms:modified>
</cp:coreProperties>
</file>