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6"/>
  </p:notes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42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C4A8"/>
    <a:srgbClr val="CDF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4660"/>
  </p:normalViewPr>
  <p:slideViewPr>
    <p:cSldViewPr>
      <p:cViewPr varScale="1">
        <p:scale>
          <a:sx n="62" d="100"/>
          <a:sy n="62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56CD8-56A5-43E2-92FB-07586437F6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B7CA-EA97-40EB-9BE0-25A9B8F0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3B15F-0A20-4411-8180-5AFB96908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02C2-D0D3-4930-BD0E-A44B78485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57141-D4BF-4EF2-9387-CA9F22376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907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536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7939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3727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4453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70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2691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392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F5428-0566-423D-AECB-BFDF5E4D5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10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487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9694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9002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9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5291-E394-411E-A770-9BF0459AC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580E3-96E6-4705-904F-39F9A9FE7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9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571A-0BE9-4E9A-881C-0732F0701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89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67BC-2A7F-4C9F-B738-DF276A890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F2C3-4660-4B85-A495-B96A9BC98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37467-03A9-4B57-9B17-F6201F5EC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1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DB14-9689-4422-9ABE-07AAD6F4E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290B0-5F92-424A-817A-44675FE260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40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user\My%20Documents\Downloads\Music\24437.mp3" TargetMode="External"/><Relationship Id="rId6" Type="http://schemas.openxmlformats.org/officeDocument/2006/relationships/image" Target="../media/image3.gif"/><Relationship Id="rId11" Type="http://schemas.openxmlformats.org/officeDocument/2006/relationships/image" Target="../media/image6.png"/><Relationship Id="rId5" Type="http://schemas.openxmlformats.org/officeDocument/2006/relationships/image" Target="../media/image2.gif"/><Relationship Id="rId15" Type="http://schemas.openxmlformats.org/officeDocument/2006/relationships/image" Target="../media/image10.jpeg"/><Relationship Id="rId10" Type="http://schemas.openxmlformats.org/officeDocument/2006/relationships/audio" Target="../media/audio2.wav"/><Relationship Id="rId4" Type="http://schemas.openxmlformats.org/officeDocument/2006/relationships/image" Target="../media/image1.jpeg"/><Relationship Id="rId9" Type="http://schemas.openxmlformats.org/officeDocument/2006/relationships/slide" Target="slide2.xml"/><Relationship Id="rId14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12" Type="http://schemas.openxmlformats.org/officeDocument/2006/relationships/image" Target="../media/image1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11.gif"/><Relationship Id="rId4" Type="http://schemas.openxmlformats.org/officeDocument/2006/relationships/image" Target="../media/image2.gif"/><Relationship Id="rId9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12" Type="http://schemas.openxmlformats.org/officeDocument/2006/relationships/image" Target="../media/image1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11.gif"/><Relationship Id="rId4" Type="http://schemas.openxmlformats.org/officeDocument/2006/relationships/image" Target="../media/image2.gif"/><Relationship Id="rId9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12" Type="http://schemas.openxmlformats.org/officeDocument/2006/relationships/image" Target="../media/image1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11.gif"/><Relationship Id="rId4" Type="http://schemas.openxmlformats.org/officeDocument/2006/relationships/image" Target="../media/image2.gif"/><Relationship Id="rId9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12" Type="http://schemas.openxmlformats.org/officeDocument/2006/relationships/image" Target="../media/image1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11.gif"/><Relationship Id="rId4" Type="http://schemas.openxmlformats.org/officeDocument/2006/relationships/image" Target="../media/image2.gif"/><Relationship Id="rId9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8.xml"/><Relationship Id="rId18" Type="http://schemas.openxmlformats.org/officeDocument/2006/relationships/slide" Target="slide11.xml"/><Relationship Id="rId3" Type="http://schemas.openxmlformats.org/officeDocument/2006/relationships/image" Target="../media/image2.gif"/><Relationship Id="rId21" Type="http://schemas.openxmlformats.org/officeDocument/2006/relationships/slide" Target="slide12.xml"/><Relationship Id="rId7" Type="http://schemas.openxmlformats.org/officeDocument/2006/relationships/slide" Target="slide3.xml"/><Relationship Id="rId12" Type="http://schemas.openxmlformats.org/officeDocument/2006/relationships/slide" Target="slide14.xml"/><Relationship Id="rId17" Type="http://schemas.openxmlformats.org/officeDocument/2006/relationships/slide" Target="slide7.xml"/><Relationship Id="rId25" Type="http://schemas.openxmlformats.org/officeDocument/2006/relationships/image" Target="../media/image9.gif"/><Relationship Id="rId2" Type="http://schemas.openxmlformats.org/officeDocument/2006/relationships/image" Target="../media/image1.jpeg"/><Relationship Id="rId16" Type="http://schemas.openxmlformats.org/officeDocument/2006/relationships/slide" Target="slide8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10.xml"/><Relationship Id="rId24" Type="http://schemas.openxmlformats.org/officeDocument/2006/relationships/slide" Target="slide20.xml"/><Relationship Id="rId5" Type="http://schemas.openxmlformats.org/officeDocument/2006/relationships/image" Target="../media/image7.png"/><Relationship Id="rId15" Type="http://schemas.openxmlformats.org/officeDocument/2006/relationships/slide" Target="slide9.xml"/><Relationship Id="rId23" Type="http://schemas.openxmlformats.org/officeDocument/2006/relationships/slide" Target="slide21.xml"/><Relationship Id="rId10" Type="http://schemas.openxmlformats.org/officeDocument/2006/relationships/slide" Target="slide6.xml"/><Relationship Id="rId19" Type="http://schemas.openxmlformats.org/officeDocument/2006/relationships/slide" Target="slide15.xml"/><Relationship Id="rId4" Type="http://schemas.openxmlformats.org/officeDocument/2006/relationships/image" Target="../media/image3.gif"/><Relationship Id="rId9" Type="http://schemas.openxmlformats.org/officeDocument/2006/relationships/slide" Target="slide5.xml"/><Relationship Id="rId14" Type="http://schemas.openxmlformats.org/officeDocument/2006/relationships/slide" Target="slide13.xml"/><Relationship Id="rId22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2.gif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gif"/><Relationship Id="rId4" Type="http://schemas.openxmlformats.org/officeDocument/2006/relationships/image" Target="../media/image3.gif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12" Type="http://schemas.openxmlformats.org/officeDocument/2006/relationships/image" Target="../media/image1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11.gif"/><Relationship Id="rId4" Type="http://schemas.openxmlformats.org/officeDocument/2006/relationships/image" Target="../media/image2.gif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gif"/><Relationship Id="rId5" Type="http://schemas.openxmlformats.org/officeDocument/2006/relationships/image" Target="../media/image7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77f4cba6bafe59c40b88d9b4e913659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dedd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Picture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ddedd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ddedd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ddedd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24437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Picture1d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3200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3124200" y="3094038"/>
            <a:ext cx="3048000" cy="676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Chơi</a:t>
            </a:r>
            <a:endParaRPr lang="en-US" sz="4400" kern="1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2057400" y="4267200"/>
            <a:ext cx="5457825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</a:t>
            </a:r>
          </a:p>
        </p:txBody>
      </p:sp>
      <p:pic>
        <p:nvPicPr>
          <p:cNvPr id="8204" name="Picture 12" descr="ENTER1">
            <a:hlinkClick r:id="rId9" action="ppaction://hlinksldjump">
              <a:snd r:embed="rId10" name="push.wav"/>
            </a:hlinkClick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6521450"/>
            <a:ext cx="8477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Flwr0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Flwr0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 descr="XLIGHT~1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597650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WordArt 21" descr="Denim"/>
          <p:cNvSpPr>
            <a:spLocks noChangeArrowheads="1" noChangeShapeType="1" noTextEdit="1"/>
          </p:cNvSpPr>
          <p:nvPr/>
        </p:nvSpPr>
        <p:spPr bwMode="auto">
          <a:xfrm flipH="1" flipV="1">
            <a:off x="9396413" y="5949950"/>
            <a:ext cx="250825" cy="9366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7200" kern="10" spc="-72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blipFill dpi="0" rotWithShape="1">
                  <a:blip r:embed="rId15"/>
                  <a:srcRect/>
                  <a:tile tx="0" ty="0" sx="100000" sy="100000" flip="none" algn="tl"/>
                </a:blipFill>
                <a:effectLst>
                  <a:outerShdw dist="125724" dir="18900000" algn="ctr" rotWithShape="0">
                    <a:srgbClr val="000099"/>
                  </a:outerShdw>
                </a:effectLst>
                <a:latin typeface=".VnFree"/>
              </a:rPr>
              <a:t>!!!!!!!!!!!!!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17412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8</a:t>
            </a:r>
          </a:p>
        </p:txBody>
      </p:sp>
      <p:pic>
        <p:nvPicPr>
          <p:cNvPr id="17424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5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6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Văn học</a:t>
            </a:r>
          </a:p>
        </p:txBody>
      </p:sp>
      <p:sp>
        <p:nvSpPr>
          <p:cNvPr id="17427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Văn học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812925" y="2438400"/>
            <a:ext cx="5476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400" b="1">
                <a:solidFill>
                  <a:srgbClr val="FF0066"/>
                </a:solidFill>
              </a:rPr>
              <a:t>“ Trái tim lầm lỡ để trên đầu,</a:t>
            </a:r>
          </a:p>
          <a:p>
            <a:pPr algn="ctr" eaLnBrk="0" hangingPunct="0"/>
            <a:r>
              <a:rPr lang="en-US" altLang="en-US" sz="2400" b="1">
                <a:solidFill>
                  <a:srgbClr val="FF0066"/>
                </a:solidFill>
              </a:rPr>
              <a:t>Nỏ thần sơ ý trao tay giặc.”</a:t>
            </a:r>
          </a:p>
          <a:p>
            <a:pPr algn="ctr" eaLnBrk="0" hangingPunct="0"/>
            <a:r>
              <a:rPr lang="en-US" altLang="en-US" sz="2400" b="1">
                <a:solidFill>
                  <a:srgbClr val="FF0066"/>
                </a:solidFill>
              </a:rPr>
              <a:t>Những lời trên Tố Hữu đã viết về ai?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Mỵ Nương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7432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33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1"/>
                  </p:tgtEl>
                </p:cond>
              </p:nextCondLst>
            </p:seq>
          </p:childTnLst>
        </p:cTn>
      </p:par>
    </p:tnLst>
    <p:bldLst>
      <p:bldP spid="17428" grpId="0"/>
      <p:bldP spid="174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18436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1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3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4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8447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9</a:t>
            </a:r>
          </a:p>
        </p:txBody>
      </p:sp>
      <p:pic>
        <p:nvPicPr>
          <p:cNvPr id="18448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9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50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Khác</a:t>
            </a:r>
          </a:p>
        </p:txBody>
      </p:sp>
      <p:sp>
        <p:nvSpPr>
          <p:cNvPr id="18451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Khác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66713" y="2743200"/>
            <a:ext cx="8312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Tổng thống nước nào ở Đông Nam Á hiện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nay là phụ nữ?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Philippines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8456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7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8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4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5"/>
                  </p:tgtEl>
                </p:cond>
              </p:nextCondLst>
            </p:seq>
          </p:childTnLst>
        </p:cTn>
      </p:par>
    </p:tnLst>
    <p:bldLst>
      <p:bldP spid="18452" grpId="0"/>
      <p:bldP spid="184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19460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7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8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9471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10</a:t>
            </a:r>
          </a:p>
        </p:txBody>
      </p:sp>
      <p:pic>
        <p:nvPicPr>
          <p:cNvPr id="19472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3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4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Toán học</a:t>
            </a:r>
          </a:p>
        </p:txBody>
      </p:sp>
      <p:sp>
        <p:nvSpPr>
          <p:cNvPr id="19475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Toán học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98488" y="2743200"/>
            <a:ext cx="7870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Trong một tam giác mà có tổng hai góc 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bằng một góc thì đó là tam giác gì?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Tam giác vuông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9480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1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9"/>
                  </p:tgtEl>
                </p:cond>
              </p:nextCondLst>
            </p:seq>
          </p:childTnLst>
        </p:cTn>
      </p:par>
    </p:tnLst>
    <p:bldLst>
      <p:bldP spid="19476" grpId="0"/>
      <p:bldP spid="194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0484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1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2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11</a:t>
            </a:r>
          </a:p>
        </p:txBody>
      </p:sp>
      <p:pic>
        <p:nvPicPr>
          <p:cNvPr id="20496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Văn học</a:t>
            </a:r>
          </a:p>
        </p:txBody>
      </p:sp>
      <p:sp>
        <p:nvSpPr>
          <p:cNvPr id="20499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Văn học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65125" y="2743200"/>
            <a:ext cx="834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Nhà văn Hemingway đạt giải Nobel với tác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phẩm nào?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Ông già và biển </a:t>
            </a:r>
          </a:p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cả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0504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5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3"/>
                  </p:tgtEl>
                </p:cond>
              </p:nextCondLst>
            </p:seq>
          </p:childTnLst>
        </p:cTn>
      </p:par>
    </p:tnLst>
    <p:bldLst>
      <p:bldP spid="20500" grpId="0"/>
      <p:bldP spid="205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1508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12</a:t>
            </a:r>
          </a:p>
        </p:txBody>
      </p:sp>
      <p:pic>
        <p:nvPicPr>
          <p:cNvPr id="21520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2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Hóa học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Hóa học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203325" y="2743200"/>
            <a:ext cx="6665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Nước nào nhỏ nhất trên thế giới?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Vantican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1528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7"/>
                  </p:tgtEl>
                </p:cond>
              </p:nextCondLst>
            </p:seq>
          </p:childTnLst>
        </p:cTn>
      </p:par>
    </p:tnLst>
    <p:bldLst>
      <p:bldP spid="21524" grpId="0"/>
      <p:bldP spid="215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2532" name="Picture 4" descr="77f4cba6bafe59c40b88d9b4e91365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Picture 10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 descr="Flwr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 descr="Picture1d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2543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13</a:t>
            </a:r>
          </a:p>
        </p:txBody>
      </p:sp>
      <p:pic>
        <p:nvPicPr>
          <p:cNvPr id="22544" name="Picture 16" descr="WHITME~1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5" name="Picture 17" descr="XLIGHT~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Lịch Sử</a:t>
            </a:r>
          </a:p>
        </p:txBody>
      </p:sp>
      <p:sp>
        <p:nvSpPr>
          <p:cNvPr id="22547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Lịch sử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422400" y="2743200"/>
            <a:ext cx="624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Tên Hà Nội do vua nào đặt tên?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Vua Minh Mạng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2552" name="Picture 24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3" name="Picture 25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54" name="Oval 26"/>
          <p:cNvSpPr>
            <a:spLocks noChangeArrowheads="1"/>
          </p:cNvSpPr>
          <p:nvPr/>
        </p:nvSpPr>
        <p:spPr bwMode="auto">
          <a:xfrm rot="-143156">
            <a:off x="5715000" y="5334000"/>
            <a:ext cx="1219200" cy="9906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000" b="1">
                <a:solidFill>
                  <a:srgbClr val="9900FF"/>
                </a:solidFill>
                <a:latin typeface="Times New Roman" panose="02020603050405020304" pitchFamily="18" charset="0"/>
              </a:rPr>
              <a:t>15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5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51"/>
                  </p:tgtEl>
                </p:cond>
              </p:nextCondLst>
            </p:seq>
          </p:childTnLst>
        </p:cTn>
      </p:par>
    </p:tnLst>
    <p:bldLst>
      <p:bldP spid="22548" grpId="0"/>
      <p:bldP spid="22550" grpId="0" animBg="1"/>
      <p:bldP spid="225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3556" name="Picture 4" descr="77f4cba6bafe59c40b88d9b4e91365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2" name="Picture 10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3" name="Picture 11" descr="Flwr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4" name="Picture 12" descr="Picture1d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3567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14</a:t>
            </a:r>
          </a:p>
        </p:txBody>
      </p:sp>
      <p:pic>
        <p:nvPicPr>
          <p:cNvPr id="23568" name="Picture 16" descr="WHITME~1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9" name="Picture 17" descr="XLIGHT~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0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Nghệ Thuật</a:t>
            </a:r>
          </a:p>
        </p:txBody>
      </p:sp>
      <p:sp>
        <p:nvSpPr>
          <p:cNvPr id="23571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Nghệ thuật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65113" y="2743200"/>
            <a:ext cx="85677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Bạn có biết giải Mâm xôi vàng của điện ảnh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Nước nào không?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3574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Điện ảnh Mỹ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3576" name="Picture 24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77" name="Picture 25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78" name="Oval 26"/>
          <p:cNvSpPr>
            <a:spLocks noChangeArrowheads="1"/>
          </p:cNvSpPr>
          <p:nvPr/>
        </p:nvSpPr>
        <p:spPr bwMode="auto">
          <a:xfrm rot="-143156">
            <a:off x="5715000" y="5334000"/>
            <a:ext cx="1219200" cy="9906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000" b="1">
                <a:solidFill>
                  <a:srgbClr val="9900FF"/>
                </a:solidFill>
                <a:latin typeface="Times New Roman" panose="02020603050405020304" pitchFamily="18" charset="0"/>
              </a:rPr>
              <a:t>15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5"/>
                  </p:tgtEl>
                </p:cond>
              </p:nextCondLst>
            </p:seq>
          </p:childTnLst>
        </p:cTn>
      </p:par>
    </p:tnLst>
    <p:bldLst>
      <p:bldP spid="23572" grpId="0"/>
      <p:bldP spid="23574" grpId="0" animBg="1"/>
      <p:bldP spid="235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4580" name="Picture 4" descr="77f4cba6bafe59c40b88d9b4e91365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10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11" descr="Flwr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8" name="Picture 12" descr="Picture1d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4591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15</a:t>
            </a:r>
          </a:p>
        </p:txBody>
      </p:sp>
      <p:pic>
        <p:nvPicPr>
          <p:cNvPr id="24592" name="Picture 16" descr="WHITME~1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93" name="Picture 17" descr="XLIGHT~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4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Hóa học</a:t>
            </a:r>
          </a:p>
        </p:txBody>
      </p:sp>
      <p:sp>
        <p:nvSpPr>
          <p:cNvPr id="24595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Hóa học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88938" y="2743200"/>
            <a:ext cx="8321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Sắt thể hiện hóa trị mấy khi tham gia phản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ứng với Acid Nitric đặc?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4598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4600" name="Picture 24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01" name="Picture 25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02" name="Oval 26"/>
          <p:cNvSpPr>
            <a:spLocks noChangeArrowheads="1"/>
          </p:cNvSpPr>
          <p:nvPr/>
        </p:nvSpPr>
        <p:spPr bwMode="auto">
          <a:xfrm rot="-143156">
            <a:off x="5715000" y="5334000"/>
            <a:ext cx="1219200" cy="9906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000" b="1">
                <a:solidFill>
                  <a:srgbClr val="9900FF"/>
                </a:solidFill>
                <a:latin typeface="Times New Roman" panose="02020603050405020304" pitchFamily="18" charset="0"/>
              </a:rPr>
              <a:t>15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99"/>
                  </p:tgtEl>
                </p:cond>
              </p:nextCondLst>
            </p:seq>
          </p:childTnLst>
        </p:cTn>
      </p:par>
    </p:tnLst>
    <p:bldLst>
      <p:bldP spid="24596" grpId="0"/>
      <p:bldP spid="24598" grpId="0" animBg="1"/>
      <p:bldP spid="246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5604" name="Picture 4" descr="77f4cba6bafe59c40b88d9b4e91365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1" name="Picture 11" descr="Flwr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 descr="Picture1d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5615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16</a:t>
            </a:r>
          </a:p>
        </p:txBody>
      </p:sp>
      <p:pic>
        <p:nvPicPr>
          <p:cNvPr id="25616" name="Picture 16" descr="WHITME~1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7" name="Picture 17" descr="XLIGHT~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8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Khác</a:t>
            </a:r>
          </a:p>
        </p:txBody>
      </p:sp>
      <p:sp>
        <p:nvSpPr>
          <p:cNvPr id="25619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Khác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12763" y="2743200"/>
            <a:ext cx="80660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Trên lá cờ của quốc gia nào có hình con 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chim Kiwi?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New Zealand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5624" name="Picture 24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25" name="Picture 25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26" name="Oval 26"/>
          <p:cNvSpPr>
            <a:spLocks noChangeArrowheads="1"/>
          </p:cNvSpPr>
          <p:nvPr/>
        </p:nvSpPr>
        <p:spPr bwMode="auto">
          <a:xfrm rot="-143156">
            <a:off x="5715000" y="5334000"/>
            <a:ext cx="1219200" cy="9906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000" b="1">
                <a:solidFill>
                  <a:srgbClr val="9900FF"/>
                </a:solidFill>
                <a:latin typeface="Times New Roman" panose="02020603050405020304" pitchFamily="18" charset="0"/>
              </a:rPr>
              <a:t>15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5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23"/>
                  </p:tgtEl>
                </p:cond>
              </p:nextCondLst>
            </p:seq>
          </p:childTnLst>
        </p:cTn>
      </p:par>
    </p:tnLst>
    <p:bldLst>
      <p:bldP spid="25620" grpId="0"/>
      <p:bldP spid="25622" grpId="0" animBg="1"/>
      <p:bldP spid="256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6628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5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6639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17</a:t>
            </a:r>
          </a:p>
        </p:txBody>
      </p:sp>
      <p:pic>
        <p:nvPicPr>
          <p:cNvPr id="26640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41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2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Vật Lý</a:t>
            </a:r>
          </a:p>
        </p:txBody>
      </p:sp>
      <p:sp>
        <p:nvSpPr>
          <p:cNvPr id="26643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Vật Lý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279400" y="2792413"/>
            <a:ext cx="85359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rgbClr val="FF0066"/>
                </a:solidFill>
              </a:rPr>
              <a:t>Một vật đang chuyển động mà chịu tác dụng </a:t>
            </a:r>
          </a:p>
          <a:p>
            <a:pPr algn="ctr" eaLnBrk="0" hangingPunct="0"/>
            <a:r>
              <a:rPr lang="en-US" altLang="en-US" sz="2800" b="1">
                <a:solidFill>
                  <a:srgbClr val="FF0066"/>
                </a:solidFill>
              </a:rPr>
              <a:t>của các lực cân bằng sẽ có vận tốc như thế nào?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Không thay đổi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6648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49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7"/>
                  </p:tgtEl>
                </p:cond>
              </p:nextCondLst>
            </p:seq>
          </p:childTnLst>
        </p:cTn>
      </p:par>
    </p:tnLst>
    <p:bldLst>
      <p:bldP spid="26644" grpId="0"/>
      <p:bldP spid="266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705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05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9229" name="AutoShape 1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42988" y="22050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</a:t>
            </a:r>
          </a:p>
        </p:txBody>
      </p:sp>
      <p:sp>
        <p:nvSpPr>
          <p:cNvPr id="9230" name="AutoShape 1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95600" y="2362200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2</a:t>
            </a:r>
          </a:p>
        </p:txBody>
      </p:sp>
      <p:sp>
        <p:nvSpPr>
          <p:cNvPr id="9231" name="AutoShape 1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716463" y="22050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3</a:t>
            </a:r>
          </a:p>
        </p:txBody>
      </p:sp>
      <p:sp>
        <p:nvSpPr>
          <p:cNvPr id="9232" name="AutoShape 16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477000" y="2362200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4</a:t>
            </a:r>
          </a:p>
        </p:txBody>
      </p:sp>
      <p:sp>
        <p:nvSpPr>
          <p:cNvPr id="9233" name="AutoShape 17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477000" y="3048000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8</a:t>
            </a:r>
          </a:p>
        </p:txBody>
      </p:sp>
      <p:sp>
        <p:nvSpPr>
          <p:cNvPr id="9234" name="AutoShape 18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6443663" y="37163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12</a:t>
            </a:r>
          </a:p>
        </p:txBody>
      </p:sp>
      <p:sp>
        <p:nvSpPr>
          <p:cNvPr id="9235" name="AutoShape 19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6443663" y="4437063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16</a:t>
            </a:r>
          </a:p>
        </p:txBody>
      </p:sp>
      <p:sp>
        <p:nvSpPr>
          <p:cNvPr id="9236" name="AutoShape 20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716463" y="4149725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15</a:t>
            </a:r>
          </a:p>
        </p:txBody>
      </p:sp>
      <p:sp>
        <p:nvSpPr>
          <p:cNvPr id="9237" name="AutoShape 2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716463" y="35004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11</a:t>
            </a:r>
          </a:p>
        </p:txBody>
      </p:sp>
      <p:sp>
        <p:nvSpPr>
          <p:cNvPr id="9238" name="AutoShape 22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716463" y="28527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7</a:t>
            </a:r>
          </a:p>
        </p:txBody>
      </p:sp>
      <p:sp>
        <p:nvSpPr>
          <p:cNvPr id="9239" name="AutoShape 2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2895600" y="3048000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6</a:t>
            </a:r>
          </a:p>
        </p:txBody>
      </p:sp>
      <p:sp>
        <p:nvSpPr>
          <p:cNvPr id="9240" name="AutoShape 24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1042988" y="28527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5</a:t>
            </a:r>
          </a:p>
        </p:txBody>
      </p:sp>
      <p:sp>
        <p:nvSpPr>
          <p:cNvPr id="9241" name="AutoShape 2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1042988" y="35004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9</a:t>
            </a:r>
          </a:p>
        </p:txBody>
      </p:sp>
      <p:sp>
        <p:nvSpPr>
          <p:cNvPr id="9242" name="AutoShape 26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1042988" y="4149725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13</a:t>
            </a:r>
          </a:p>
        </p:txBody>
      </p:sp>
      <p:sp>
        <p:nvSpPr>
          <p:cNvPr id="9243" name="AutoShape 27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2916238" y="4365625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14</a:t>
            </a:r>
          </a:p>
        </p:txBody>
      </p:sp>
      <p:sp>
        <p:nvSpPr>
          <p:cNvPr id="9244" name="AutoShape 28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2916238" y="3716338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10</a:t>
            </a:r>
          </a:p>
        </p:txBody>
      </p:sp>
      <p:sp>
        <p:nvSpPr>
          <p:cNvPr id="9245" name="AutoShap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443663" y="5084763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20</a:t>
            </a:r>
          </a:p>
        </p:txBody>
      </p:sp>
      <p:sp>
        <p:nvSpPr>
          <p:cNvPr id="9246" name="AutoShape 3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1042988" y="4797425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17</a:t>
            </a:r>
          </a:p>
        </p:txBody>
      </p:sp>
      <p:sp>
        <p:nvSpPr>
          <p:cNvPr id="9247" name="AutoShape 31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716463" y="4797425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19</a:t>
            </a:r>
          </a:p>
        </p:txBody>
      </p:sp>
      <p:sp>
        <p:nvSpPr>
          <p:cNvPr id="9248" name="AutoShape 3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2843213" y="5013325"/>
            <a:ext cx="15240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/>
              <a:t>Câu hỏi 18</a:t>
            </a:r>
          </a:p>
        </p:txBody>
      </p:sp>
      <p:pic>
        <p:nvPicPr>
          <p:cNvPr id="9249" name="Picture 33" descr="XLIGHT~1"/>
          <p:cNvPicPr>
            <a:picLocks noChangeAspect="1" noChangeArrowheads="1" noCrop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5"/>
                  </p:tgtEl>
                </p:cond>
              </p:nextCondLst>
            </p:seq>
          </p:childTnLst>
        </p:cTn>
      </p:par>
    </p:tnLst>
    <p:bldLst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  <p:bldP spid="9243" grpId="0" animBg="1"/>
      <p:bldP spid="9244" grpId="0" animBg="1"/>
      <p:bldP spid="9245" grpId="0" animBg="1"/>
      <p:bldP spid="9246" grpId="0" animBg="1"/>
      <p:bldP spid="9247" grpId="0" animBg="1"/>
      <p:bldP spid="92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7652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0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7663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18</a:t>
            </a:r>
          </a:p>
        </p:txBody>
      </p:sp>
      <p:pic>
        <p:nvPicPr>
          <p:cNvPr id="27664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65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6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Toán học</a:t>
            </a:r>
          </a:p>
        </p:txBody>
      </p:sp>
      <p:sp>
        <p:nvSpPr>
          <p:cNvPr id="27667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Toán học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11150" y="2743200"/>
            <a:ext cx="8477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Một tờ báo giảm giá 20%, hỏi nó phải tăng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giá bao nhiều phần trăm để có giá như cũ?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25%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7672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73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7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7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71"/>
                  </p:tgtEl>
                </p:cond>
              </p:nextCondLst>
            </p:seq>
          </p:childTnLst>
        </p:cTn>
      </p:par>
    </p:tnLst>
    <p:bldLst>
      <p:bldP spid="27668" grpId="0"/>
      <p:bldP spid="276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28676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1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2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3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4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28687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19</a:t>
            </a:r>
          </a:p>
        </p:txBody>
      </p:sp>
      <p:pic>
        <p:nvPicPr>
          <p:cNvPr id="28688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9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90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Lịch Sử</a:t>
            </a:r>
          </a:p>
        </p:txBody>
      </p:sp>
      <p:sp>
        <p:nvSpPr>
          <p:cNvPr id="28691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Lịch Sử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33413" y="2792413"/>
            <a:ext cx="787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rgbClr val="FF0066"/>
                </a:solidFill>
              </a:rPr>
              <a:t>Chiến tranh thế giới thứ hai kết thúc vào năm</a:t>
            </a:r>
          </a:p>
          <a:p>
            <a:pPr algn="ctr" eaLnBrk="0" hangingPunct="0"/>
            <a:r>
              <a:rPr lang="en-US" altLang="en-US" sz="2800" b="1">
                <a:solidFill>
                  <a:srgbClr val="FF0066"/>
                </a:solidFill>
              </a:rPr>
              <a:t>nào?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28694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Năm 1945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28696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97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8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95"/>
                  </p:tgtEl>
                </p:cond>
              </p:nextCondLst>
            </p:seq>
          </p:childTnLst>
        </p:cTn>
      </p:par>
    </p:tnLst>
    <p:bldLst>
      <p:bldP spid="28692" grpId="0"/>
      <p:bldP spid="2869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30724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7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8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9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0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1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2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30735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</a:t>
            </a:r>
          </a:p>
        </p:txBody>
      </p:sp>
      <p:pic>
        <p:nvPicPr>
          <p:cNvPr id="30736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7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8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Vật Lý</a:t>
            </a:r>
          </a:p>
        </p:txBody>
      </p:sp>
      <p:sp>
        <p:nvSpPr>
          <p:cNvPr id="30739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Vật Lý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4175" y="2792413"/>
            <a:ext cx="8374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rgbClr val="FF0066"/>
                </a:solidFill>
              </a:rPr>
              <a:t>Có bao nhiêu số chẵn có hai chữ số khác nhau?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41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30744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5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0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0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3"/>
                  </p:tgtEl>
                </p:cond>
              </p:nextCondLst>
            </p:seq>
          </p:childTnLst>
        </p:cTn>
      </p:par>
    </p:tnLst>
    <p:bldLst>
      <p:bldP spid="30740" grpId="0"/>
      <p:bldP spid="307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2195513" y="549275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1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2286000" y="1828800"/>
            <a:ext cx="8477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Địa Lý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5867400" y="1828800"/>
            <a:ext cx="8477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Địa Lý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Châu Úc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0259" name="Picture 19" descr="WHITME~1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0" name="Picture 20" descr="XLIGHT~1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1" name="Picture 21" descr="HAPPYF~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2" name="Picture 22" descr="HAPPYF~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87350" y="2590800"/>
            <a:ext cx="831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Đại lục nào duy nhất chỉ có một quốc gia?</a:t>
            </a:r>
          </a:p>
        </p:txBody>
      </p:sp>
    </p:spTree>
  </p:cSld>
  <p:clrMapOvr>
    <a:masterClrMapping/>
  </p:clrMapOvr>
  <p:transition>
    <p:zoom dir="in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8"/>
                  </p:tgtEl>
                </p:cond>
              </p:nextCondLst>
            </p:seq>
          </p:childTnLst>
        </p:cTn>
      </p:par>
    </p:tnLst>
    <p:bldLst>
      <p:bldP spid="10257" grpId="0" animBg="1"/>
      <p:bldP spid="102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68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1279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2</a:t>
            </a:r>
          </a:p>
        </p:txBody>
      </p:sp>
      <p:sp>
        <p:nvSpPr>
          <p:cNvPr id="11280" name="WordArt 16"/>
          <p:cNvSpPr>
            <a:spLocks noChangeArrowheads="1" noChangeShapeType="1" noTextEdit="1"/>
          </p:cNvSpPr>
          <p:nvPr/>
        </p:nvSpPr>
        <p:spPr bwMode="auto">
          <a:xfrm>
            <a:off x="2286000" y="1828800"/>
            <a:ext cx="8477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Lịch Sử</a:t>
            </a:r>
          </a:p>
        </p:txBody>
      </p: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5867400" y="1828800"/>
            <a:ext cx="8477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Lịch sử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93750" y="2590800"/>
            <a:ext cx="7504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vi-VN" altLang="en-US" sz="3200" b="1">
                <a:solidFill>
                  <a:srgbClr val="FF0066"/>
                </a:solidFill>
              </a:rPr>
              <a:t>C</a:t>
            </a:r>
            <a:r>
              <a:rPr lang="en-US" altLang="en-US" sz="3200" b="1">
                <a:solidFill>
                  <a:srgbClr val="FF0066"/>
                </a:solidFill>
              </a:rPr>
              <a:t>on gái của vua Hùng được gọi là gì?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2971800" y="3886200"/>
            <a:ext cx="3276600" cy="91122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0000FF"/>
                </a:solidFill>
              </a:rPr>
              <a:t>Con trai: Mị Nương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1286" name="Picture 22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7" name="Picture 23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8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9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</p:childTnLst>
        </p:cTn>
      </p:par>
    </p:tnLst>
    <p:bldLst>
      <p:bldP spid="11282" grpId="0"/>
      <p:bldP spid="112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2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3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2286000" y="1828800"/>
            <a:ext cx="8477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Văn học</a:t>
            </a:r>
          </a:p>
        </p:txBody>
      </p:sp>
      <p:sp>
        <p:nvSpPr>
          <p:cNvPr id="12307" name="WordArt 19"/>
          <p:cNvSpPr>
            <a:spLocks noChangeArrowheads="1" noChangeShapeType="1" noTextEdit="1"/>
          </p:cNvSpPr>
          <p:nvPr/>
        </p:nvSpPr>
        <p:spPr bwMode="auto">
          <a:xfrm>
            <a:off x="5943600" y="1828800"/>
            <a:ext cx="8477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Văn học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66725" y="2590800"/>
            <a:ext cx="8178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 dirty="0" err="1">
                <a:solidFill>
                  <a:srgbClr val="FF0066"/>
                </a:solidFill>
              </a:rPr>
              <a:t>Nguyễn</a:t>
            </a:r>
            <a:r>
              <a:rPr lang="en-US" altLang="en-US" sz="3200" b="1" dirty="0">
                <a:solidFill>
                  <a:srgbClr val="FF0066"/>
                </a:solidFill>
              </a:rPr>
              <a:t> Du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đã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tới</a:t>
            </a:r>
            <a:r>
              <a:rPr lang="en-US" altLang="en-US" sz="3200" b="1" dirty="0">
                <a:solidFill>
                  <a:srgbClr val="FF0066"/>
                </a:solidFill>
              </a:rPr>
              <a:t> con </a:t>
            </a:r>
            <a:r>
              <a:rPr lang="en-US" altLang="en-US" sz="3200" b="1" dirty="0" err="1">
                <a:solidFill>
                  <a:srgbClr val="FF0066"/>
                </a:solidFill>
              </a:rPr>
              <a:t>sông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nào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trong</a:t>
            </a:r>
          </a:p>
          <a:p>
            <a:pPr algn="ctr" eaLnBrk="0" hangingPunct="0"/>
            <a:r>
              <a:rPr lang="en-US" altLang="en-US" sz="3200" b="1" dirty="0" err="1">
                <a:solidFill>
                  <a:srgbClr val="FF0066"/>
                </a:solidFill>
              </a:rPr>
              <a:t>bài</a:t>
            </a:r>
            <a:r>
              <a:rPr lang="en-US" altLang="en-US" sz="3200" b="1" dirty="0">
                <a:solidFill>
                  <a:srgbClr val="FF0066"/>
                </a:solidFill>
              </a:rPr>
              <a:t> “</a:t>
            </a:r>
            <a:r>
              <a:rPr lang="en-US" altLang="en-US" sz="3200" b="1" dirty="0" err="1">
                <a:solidFill>
                  <a:srgbClr val="FF0066"/>
                </a:solidFill>
              </a:rPr>
              <a:t>Phản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chiêu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hồn</a:t>
            </a:r>
            <a:r>
              <a:rPr lang="en-US" altLang="en-US" sz="3200" b="1" dirty="0">
                <a:solidFill>
                  <a:srgbClr val="FF0066"/>
                </a:solidFill>
              </a:rPr>
              <a:t>”?</a:t>
            </a: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Sông Mịch La</a:t>
            </a:r>
          </a:p>
        </p:txBody>
      </p:sp>
      <p:pic>
        <p:nvPicPr>
          <p:cNvPr id="12310" name="Picture 22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1" name="Picture 23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2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3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4"/>
                  </p:tgtEl>
                </p:cond>
              </p:nextCondLst>
            </p:seq>
          </p:childTnLst>
        </p:cTn>
      </p:par>
    </p:tnLst>
    <p:bldLst>
      <p:bldP spid="12308" grpId="0"/>
      <p:bldP spid="123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13316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4</a:t>
            </a:r>
          </a:p>
        </p:txBody>
      </p:sp>
      <p:sp>
        <p:nvSpPr>
          <p:cNvPr id="13328" name="WordArt 16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10001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Âm nhạc</a:t>
            </a:r>
          </a:p>
          <a:p>
            <a:pPr algn="ctr"/>
            <a:endParaRPr lang="en-US" sz="24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</a:endParaRPr>
          </a:p>
        </p:txBody>
      </p:sp>
      <p:sp>
        <p:nvSpPr>
          <p:cNvPr id="13329" name="WordArt 17"/>
          <p:cNvSpPr>
            <a:spLocks noChangeArrowheads="1" noChangeShapeType="1" noTextEdit="1"/>
          </p:cNvSpPr>
          <p:nvPr/>
        </p:nvSpPr>
        <p:spPr bwMode="auto">
          <a:xfrm>
            <a:off x="6019800" y="1752600"/>
            <a:ext cx="10001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Âm nhạc</a:t>
            </a:r>
          </a:p>
          <a:p>
            <a:pPr algn="ctr"/>
            <a:endParaRPr lang="en-US" sz="24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33400" y="2743200"/>
            <a:ext cx="7913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Bài hát “Du kích sông Thao” do nhạc sĩ 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nào sáng tác?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NS. Đỗ Nhuận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3334" name="Picture 22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5" name="Picture 23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6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7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3"/>
                  </p:tgtEl>
                </p:cond>
              </p:nextCondLst>
            </p:seq>
          </p:childTnLst>
        </p:cTn>
      </p:par>
    </p:tnLst>
    <p:bldLst>
      <p:bldP spid="13330" grpId="0"/>
      <p:bldP spid="133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14340" name="Picture 4" descr="77f4cba6bafe59c40b88d9b4e91365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Pictur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ddedd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Flwr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Picture1d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5</a:t>
            </a:r>
          </a:p>
        </p:txBody>
      </p:sp>
      <p:pic>
        <p:nvPicPr>
          <p:cNvPr id="14352" name="Picture 16" descr="WHITME~1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3" name="Picture 17" descr="XLIGHT~1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Hóa học</a:t>
            </a: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Hóa học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55625" y="2743200"/>
            <a:ext cx="78914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Ba nguyễn tố nào phổ biến trên Trái Đất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chúng ta?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Nhôm, oxy, silic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4360" name="Picture 24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1" name="Picture 25" descr="HAPPYF~3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2" name="Oval 26"/>
          <p:cNvSpPr>
            <a:spLocks noChangeArrowheads="1"/>
          </p:cNvSpPr>
          <p:nvPr/>
        </p:nvSpPr>
        <p:spPr bwMode="auto">
          <a:xfrm rot="-143156">
            <a:off x="5715000" y="5334000"/>
            <a:ext cx="1219200" cy="9906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000" b="1">
                <a:solidFill>
                  <a:srgbClr val="9900FF"/>
                </a:solidFill>
                <a:latin typeface="Times New Roman" panose="02020603050405020304" pitchFamily="18" charset="0"/>
              </a:rPr>
              <a:t>15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9"/>
                  </p:tgtEl>
                </p:cond>
              </p:nextCondLst>
            </p:seq>
          </p:childTnLst>
        </p:cTn>
      </p:par>
    </p:tnLst>
    <p:bldLst>
      <p:bldP spid="14356" grpId="0"/>
      <p:bldP spid="14358" grpId="0" animBg="1"/>
      <p:bldP spid="143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15364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2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6</a:t>
            </a:r>
          </a:p>
        </p:txBody>
      </p:sp>
      <p:pic>
        <p:nvPicPr>
          <p:cNvPr id="15376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7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33400" y="2514600"/>
            <a:ext cx="79136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Lực gì đã buộc Trái Đất chỉ quay quanh 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Mặt Trời mà không đi nơi khác?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 Lực Vạn vật hấp </a:t>
            </a:r>
          </a:p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dẫn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5382" name="Picture 22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3" name="Picture 23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Vật Lý</a:t>
            </a:r>
          </a:p>
        </p:txBody>
      </p:sp>
      <p:sp>
        <p:nvSpPr>
          <p:cNvPr id="15385" name="WordArt 25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Vật Lý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</p:childTnLst>
        </p:cTn>
      </p:par>
    </p:tnLst>
    <p:bldLst>
      <p:bldP spid="15378" grpId="0"/>
      <p:bldP spid="153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pic>
        <p:nvPicPr>
          <p:cNvPr id="16388" name="Picture 4" descr="77f4cba6bafe59c40b88d9b4e91365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400050"/>
            <a:ext cx="6172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ddedd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6764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5" name="Picture 11" descr="Flwr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5" y="1447800"/>
            <a:ext cx="36512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Picture1d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524000" y="160020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WordArt 14"/>
          <p:cNvSpPr>
            <a:spLocks noChangeArrowheads="1" noChangeShapeType="1" noTextEdit="1"/>
          </p:cNvSpPr>
          <p:nvPr/>
        </p:nvSpPr>
        <p:spPr bwMode="auto">
          <a:xfrm>
            <a:off x="2895600" y="533400"/>
            <a:ext cx="4714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Rung Chuông Vàng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3429000" y="1752600"/>
            <a:ext cx="2238375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oudy Stout" panose="0202090407030B020401" pitchFamily="18" charset="0"/>
              </a:rPr>
              <a:t>Câu 7</a:t>
            </a:r>
          </a:p>
        </p:txBody>
      </p:sp>
      <p:pic>
        <p:nvPicPr>
          <p:cNvPr id="16400" name="Picture 16" descr="WHITME~1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92875"/>
            <a:ext cx="914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1" name="Picture 17" descr="XLIGHT~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83363"/>
            <a:ext cx="7978775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2" name="WordArt 18"/>
          <p:cNvSpPr>
            <a:spLocks noChangeArrowheads="1" noChangeShapeType="1" noTextEdit="1"/>
          </p:cNvSpPr>
          <p:nvPr/>
        </p:nvSpPr>
        <p:spPr bwMode="auto">
          <a:xfrm>
            <a:off x="21336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Địa Lý</a:t>
            </a:r>
          </a:p>
        </p:txBody>
      </p:sp>
      <p:sp>
        <p:nvSpPr>
          <p:cNvPr id="16403" name="WordArt 19"/>
          <p:cNvSpPr>
            <a:spLocks noChangeArrowheads="1" noChangeShapeType="1" noTextEdit="1"/>
          </p:cNvSpPr>
          <p:nvPr/>
        </p:nvSpPr>
        <p:spPr bwMode="auto">
          <a:xfrm>
            <a:off x="6096000" y="1828800"/>
            <a:ext cx="10001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</a:rPr>
              <a:t>Địa Lý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31800" y="2743200"/>
            <a:ext cx="8159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Vĩ tuyến 17 chạy ngang qua địa phận tỉnh</a:t>
            </a:r>
          </a:p>
          <a:p>
            <a:pPr algn="ctr" eaLnBrk="0" hangingPunct="0"/>
            <a:r>
              <a:rPr lang="en-US" altLang="en-US" sz="3200" b="1">
                <a:solidFill>
                  <a:srgbClr val="FF0066"/>
                </a:solidFill>
              </a:rPr>
              <a:t>nào của nước ta?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4290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2971800" y="3886200"/>
            <a:ext cx="3276600" cy="914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solidFill>
                  <a:srgbClr val="0000FF"/>
                </a:solidFill>
              </a:rPr>
              <a:t>Quảng Trị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1828800" y="5867400"/>
            <a:ext cx="1371600" cy="457200"/>
          </a:xfrm>
          <a:prstGeom prst="rect">
            <a:avLst/>
          </a:prstGeom>
          <a:solidFill>
            <a:srgbClr val="CCFFCC"/>
          </a:solidFill>
          <a:ln w="381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800" b="1" u="sng">
                <a:latin typeface="Times New Roman" panose="02020603050405020304" pitchFamily="18" charset="0"/>
              </a:rPr>
              <a:t>Câu hỏi</a:t>
            </a:r>
          </a:p>
        </p:txBody>
      </p:sp>
      <p:pic>
        <p:nvPicPr>
          <p:cNvPr id="16408" name="Picture 24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9" name="Picture 25" descr="HAPPYF~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6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7"/>
                  </p:tgtEl>
                </p:cond>
              </p:nextCondLst>
            </p:seq>
          </p:childTnLst>
        </p:cTn>
      </p:par>
    </p:tnLst>
    <p:bldLst>
      <p:bldP spid="16404" grpId="0"/>
      <p:bldP spid="1640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721</Words>
  <PresentationFormat>Trình chiếu Trên màn hình (4:3)</PresentationFormat>
  <Paragraphs>210</Paragraphs>
  <Slides>23</Slides>
  <Notes>0</Notes>
  <HiddenSlides>0</HiddenSlides>
  <MMClips>1</MMClips>
  <ScaleCrop>false</ScaleCrop>
  <HeadingPairs>
    <vt:vector size="6" baseType="variant">
      <vt:variant>
        <vt:lpstr>Phông được Dùng</vt:lpstr>
      </vt:variant>
      <vt:variant>
        <vt:i4>8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23</vt:i4>
      </vt:variant>
    </vt:vector>
  </HeadingPairs>
  <TitlesOfParts>
    <vt:vector size="33" baseType="lpstr">
      <vt:lpstr>.VnFree</vt:lpstr>
      <vt:lpstr>Arial</vt:lpstr>
      <vt:lpstr>Arial Black</vt:lpstr>
      <vt:lpstr>Calibri</vt:lpstr>
      <vt:lpstr>Calibri Light</vt:lpstr>
      <vt:lpstr>Goudy Stout</vt:lpstr>
      <vt:lpstr>Tahoma</vt:lpstr>
      <vt:lpstr>Times New Roman</vt:lpstr>
      <vt:lpstr>Default Design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2014-11-09T04:42:31Z</dcterms:created>
  <dcterms:modified xsi:type="dcterms:W3CDTF">2023-09-16T12:02:48Z</dcterms:modified>
</cp:coreProperties>
</file>