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26"/>
  </p:notesMasterIdLst>
  <p:sldIdLst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4" r:id="rId24"/>
    <p:sldId id="425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6C4A8"/>
    <a:srgbClr val="CDF1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96" autoAdjust="0"/>
    <p:restoredTop sz="94660"/>
  </p:normalViewPr>
  <p:slideViewPr>
    <p:cSldViewPr>
      <p:cViewPr varScale="1">
        <p:scale>
          <a:sx n="62" d="100"/>
          <a:sy n="62" d="100"/>
        </p:scale>
        <p:origin x="157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8756CD8-56A5-43E2-92FB-07586437F61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FDB7CA-EA97-40EB-9BE0-25A9B8F0AA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824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B3B15F-0A20-4411-8180-5AFB96908E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199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E502C2-D0D3-4930-BD0E-A44B784857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707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0F57141-D4BF-4EF2-9387-CA9F223768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49078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753691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379391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137273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844532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33700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326910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3926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6F5428-0566-423D-AECB-BFDF5E4D5E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71064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854879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9694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690023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4390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685291-E394-411E-A770-9BF0459AC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2176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5580E3-96E6-4705-904F-39F9A9FE7F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0891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15571A-0BE9-4E9A-881C-0732F07017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7897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5067BC-2A7F-4C9F-B738-DF276A8906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63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2F2C3-4660-4B85-A495-B96A9BC985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735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F37467-03A9-4B57-9B17-F6201F5EC7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9195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2CDB14-9689-4422-9ABE-07AAD6F4E9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8668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AF290B0-5F92-424A-817A-44675FE2607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44401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13" Type="http://schemas.openxmlformats.org/officeDocument/2006/relationships/image" Target="../media/image8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12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Documents%20and%20Settings\user\My%20Documents\Downloads\Music\24437.mp3" TargetMode="External"/><Relationship Id="rId6" Type="http://schemas.openxmlformats.org/officeDocument/2006/relationships/image" Target="../media/image3.gif"/><Relationship Id="rId11" Type="http://schemas.openxmlformats.org/officeDocument/2006/relationships/image" Target="../media/image6.png"/><Relationship Id="rId5" Type="http://schemas.openxmlformats.org/officeDocument/2006/relationships/image" Target="../media/image2.gif"/><Relationship Id="rId15" Type="http://schemas.openxmlformats.org/officeDocument/2006/relationships/image" Target="../media/image10.jpeg"/><Relationship Id="rId10" Type="http://schemas.openxmlformats.org/officeDocument/2006/relationships/audio" Target="../media/audio2.wav"/><Relationship Id="rId4" Type="http://schemas.openxmlformats.org/officeDocument/2006/relationships/image" Target="../media/image1.jpeg"/><Relationship Id="rId9" Type="http://schemas.openxmlformats.org/officeDocument/2006/relationships/slide" Target="slide2.xml"/><Relationship Id="rId14" Type="http://schemas.openxmlformats.org/officeDocument/2006/relationships/image" Target="../media/image9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2.gif"/><Relationship Id="rId7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2.gif"/><Relationship Id="rId5" Type="http://schemas.openxmlformats.org/officeDocument/2006/relationships/image" Target="../media/image7.png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11.gi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2.gif"/><Relationship Id="rId7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2.gif"/><Relationship Id="rId5" Type="http://schemas.openxmlformats.org/officeDocument/2006/relationships/image" Target="../media/image7.png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11.gi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2.gif"/><Relationship Id="rId7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2.gif"/><Relationship Id="rId5" Type="http://schemas.openxmlformats.org/officeDocument/2006/relationships/image" Target="../media/image7.png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11.gi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2.gif"/><Relationship Id="rId7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2.gif"/><Relationship Id="rId5" Type="http://schemas.openxmlformats.org/officeDocument/2006/relationships/image" Target="../media/image7.png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11.gi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2.gif"/><Relationship Id="rId7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2.gif"/><Relationship Id="rId5" Type="http://schemas.openxmlformats.org/officeDocument/2006/relationships/image" Target="../media/image7.png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11.gi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image" Target="../media/image1.jpeg"/><Relationship Id="rId7" Type="http://schemas.openxmlformats.org/officeDocument/2006/relationships/image" Target="../media/image8.png"/><Relationship Id="rId12" Type="http://schemas.openxmlformats.org/officeDocument/2006/relationships/image" Target="../media/image12.gi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9.gif"/><Relationship Id="rId5" Type="http://schemas.openxmlformats.org/officeDocument/2006/relationships/image" Target="../media/image3.gif"/><Relationship Id="rId10" Type="http://schemas.openxmlformats.org/officeDocument/2006/relationships/image" Target="../media/image11.gif"/><Relationship Id="rId4" Type="http://schemas.openxmlformats.org/officeDocument/2006/relationships/image" Target="../media/image2.gif"/><Relationship Id="rId9" Type="http://schemas.openxmlformats.org/officeDocument/2006/relationships/slide" Target="slide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image" Target="../media/image1.jpeg"/><Relationship Id="rId7" Type="http://schemas.openxmlformats.org/officeDocument/2006/relationships/image" Target="../media/image8.png"/><Relationship Id="rId12" Type="http://schemas.openxmlformats.org/officeDocument/2006/relationships/image" Target="../media/image12.gi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9.gif"/><Relationship Id="rId5" Type="http://schemas.openxmlformats.org/officeDocument/2006/relationships/image" Target="../media/image3.gif"/><Relationship Id="rId10" Type="http://schemas.openxmlformats.org/officeDocument/2006/relationships/image" Target="../media/image11.gif"/><Relationship Id="rId4" Type="http://schemas.openxmlformats.org/officeDocument/2006/relationships/image" Target="../media/image2.gif"/><Relationship Id="rId9" Type="http://schemas.openxmlformats.org/officeDocument/2006/relationships/slide" Target="slide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image" Target="../media/image1.jpeg"/><Relationship Id="rId7" Type="http://schemas.openxmlformats.org/officeDocument/2006/relationships/image" Target="../media/image8.png"/><Relationship Id="rId12" Type="http://schemas.openxmlformats.org/officeDocument/2006/relationships/image" Target="../media/image12.gi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9.gif"/><Relationship Id="rId5" Type="http://schemas.openxmlformats.org/officeDocument/2006/relationships/image" Target="../media/image3.gif"/><Relationship Id="rId10" Type="http://schemas.openxmlformats.org/officeDocument/2006/relationships/image" Target="../media/image11.gif"/><Relationship Id="rId4" Type="http://schemas.openxmlformats.org/officeDocument/2006/relationships/image" Target="../media/image2.gif"/><Relationship Id="rId9" Type="http://schemas.openxmlformats.org/officeDocument/2006/relationships/slide" Target="slide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image" Target="../media/image1.jpeg"/><Relationship Id="rId7" Type="http://schemas.openxmlformats.org/officeDocument/2006/relationships/image" Target="../media/image8.png"/><Relationship Id="rId12" Type="http://schemas.openxmlformats.org/officeDocument/2006/relationships/image" Target="../media/image12.gi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9.gif"/><Relationship Id="rId5" Type="http://schemas.openxmlformats.org/officeDocument/2006/relationships/image" Target="../media/image3.gif"/><Relationship Id="rId10" Type="http://schemas.openxmlformats.org/officeDocument/2006/relationships/image" Target="../media/image11.gif"/><Relationship Id="rId4" Type="http://schemas.openxmlformats.org/officeDocument/2006/relationships/image" Target="../media/image2.gif"/><Relationship Id="rId9" Type="http://schemas.openxmlformats.org/officeDocument/2006/relationships/slide" Target="slide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2.gif"/><Relationship Id="rId7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2.gif"/><Relationship Id="rId5" Type="http://schemas.openxmlformats.org/officeDocument/2006/relationships/image" Target="../media/image7.png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11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18.xml"/><Relationship Id="rId18" Type="http://schemas.openxmlformats.org/officeDocument/2006/relationships/slide" Target="slide11.xml"/><Relationship Id="rId3" Type="http://schemas.openxmlformats.org/officeDocument/2006/relationships/image" Target="../media/image2.gif"/><Relationship Id="rId21" Type="http://schemas.openxmlformats.org/officeDocument/2006/relationships/slide" Target="slide12.xml"/><Relationship Id="rId7" Type="http://schemas.openxmlformats.org/officeDocument/2006/relationships/slide" Target="slide3.xml"/><Relationship Id="rId12" Type="http://schemas.openxmlformats.org/officeDocument/2006/relationships/slide" Target="slide14.xml"/><Relationship Id="rId17" Type="http://schemas.openxmlformats.org/officeDocument/2006/relationships/slide" Target="slide7.xml"/><Relationship Id="rId25" Type="http://schemas.openxmlformats.org/officeDocument/2006/relationships/image" Target="../media/image9.gif"/><Relationship Id="rId2" Type="http://schemas.openxmlformats.org/officeDocument/2006/relationships/image" Target="../media/image1.jpeg"/><Relationship Id="rId16" Type="http://schemas.openxmlformats.org/officeDocument/2006/relationships/slide" Target="slide8.xml"/><Relationship Id="rId20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slide" Target="slide10.xml"/><Relationship Id="rId24" Type="http://schemas.openxmlformats.org/officeDocument/2006/relationships/slide" Target="slide20.xml"/><Relationship Id="rId5" Type="http://schemas.openxmlformats.org/officeDocument/2006/relationships/image" Target="../media/image7.png"/><Relationship Id="rId15" Type="http://schemas.openxmlformats.org/officeDocument/2006/relationships/slide" Target="slide9.xml"/><Relationship Id="rId23" Type="http://schemas.openxmlformats.org/officeDocument/2006/relationships/slide" Target="slide21.xml"/><Relationship Id="rId10" Type="http://schemas.openxmlformats.org/officeDocument/2006/relationships/slide" Target="slide6.xml"/><Relationship Id="rId19" Type="http://schemas.openxmlformats.org/officeDocument/2006/relationships/slide" Target="slide15.xml"/><Relationship Id="rId4" Type="http://schemas.openxmlformats.org/officeDocument/2006/relationships/image" Target="../media/image3.gif"/><Relationship Id="rId9" Type="http://schemas.openxmlformats.org/officeDocument/2006/relationships/slide" Target="slide5.xml"/><Relationship Id="rId14" Type="http://schemas.openxmlformats.org/officeDocument/2006/relationships/slide" Target="slide13.xml"/><Relationship Id="rId22" Type="http://schemas.openxmlformats.org/officeDocument/2006/relationships/slide" Target="slide19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2.gif"/><Relationship Id="rId7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2.gif"/><Relationship Id="rId5" Type="http://schemas.openxmlformats.org/officeDocument/2006/relationships/image" Target="../media/image7.png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11.gi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2.gif"/><Relationship Id="rId7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2.gif"/><Relationship Id="rId5" Type="http://schemas.openxmlformats.org/officeDocument/2006/relationships/image" Target="../media/image7.png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11.gi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2.gif"/><Relationship Id="rId7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2.gif"/><Relationship Id="rId5" Type="http://schemas.openxmlformats.org/officeDocument/2006/relationships/image" Target="../media/image7.png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11.gi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gif"/><Relationship Id="rId3" Type="http://schemas.openxmlformats.org/officeDocument/2006/relationships/image" Target="../media/image2.gif"/><Relationship Id="rId7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gif"/><Relationship Id="rId4" Type="http://schemas.openxmlformats.org/officeDocument/2006/relationships/image" Target="../media/image3.gif"/><Relationship Id="rId9" Type="http://schemas.openxmlformats.org/officeDocument/2006/relationships/image" Target="../media/image9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2.gif"/><Relationship Id="rId7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2.gif"/><Relationship Id="rId5" Type="http://schemas.openxmlformats.org/officeDocument/2006/relationships/image" Target="../media/image7.png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11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2.gif"/><Relationship Id="rId7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2.gif"/><Relationship Id="rId5" Type="http://schemas.openxmlformats.org/officeDocument/2006/relationships/image" Target="../media/image7.png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11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2.gif"/><Relationship Id="rId7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2.gif"/><Relationship Id="rId5" Type="http://schemas.openxmlformats.org/officeDocument/2006/relationships/image" Target="../media/image7.png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11.gi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image" Target="../media/image1.jpeg"/><Relationship Id="rId7" Type="http://schemas.openxmlformats.org/officeDocument/2006/relationships/image" Target="../media/image8.png"/><Relationship Id="rId12" Type="http://schemas.openxmlformats.org/officeDocument/2006/relationships/image" Target="../media/image12.gi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9.gif"/><Relationship Id="rId5" Type="http://schemas.openxmlformats.org/officeDocument/2006/relationships/image" Target="../media/image3.gif"/><Relationship Id="rId10" Type="http://schemas.openxmlformats.org/officeDocument/2006/relationships/image" Target="../media/image11.gif"/><Relationship Id="rId4" Type="http://schemas.openxmlformats.org/officeDocument/2006/relationships/image" Target="../media/image2.gif"/><Relationship Id="rId9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2.gif"/><Relationship Id="rId7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2.gif"/><Relationship Id="rId5" Type="http://schemas.openxmlformats.org/officeDocument/2006/relationships/image" Target="../media/image7.png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11.gi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2.gif"/><Relationship Id="rId7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2.gif"/><Relationship Id="rId5" Type="http://schemas.openxmlformats.org/officeDocument/2006/relationships/image" Target="../media/image7.png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1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77f4cba6bafe59c40b88d9b4e913659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ddeddd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Picture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-400050"/>
            <a:ext cx="61722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7" name="Picture 5" descr="ddeddd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0292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ddeddd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9" name="Picture 7" descr="ddeddd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92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0" name="24437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1" name="Picture 9" descr="Picture1da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33400"/>
            <a:ext cx="32004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02" name="WordArt 10"/>
          <p:cNvSpPr>
            <a:spLocks noChangeArrowheads="1" noChangeShapeType="1" noTextEdit="1"/>
          </p:cNvSpPr>
          <p:nvPr/>
        </p:nvSpPr>
        <p:spPr bwMode="auto">
          <a:xfrm>
            <a:off x="3124200" y="3094038"/>
            <a:ext cx="3048000" cy="6762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44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Trò Chơi</a:t>
            </a:r>
            <a:endParaRPr lang="en-US" sz="4400" kern="10"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203" name="WordArt 11"/>
          <p:cNvSpPr>
            <a:spLocks noChangeArrowheads="1" noChangeShapeType="1" noTextEdit="1"/>
          </p:cNvSpPr>
          <p:nvPr/>
        </p:nvSpPr>
        <p:spPr bwMode="auto">
          <a:xfrm>
            <a:off x="2057400" y="4267200"/>
            <a:ext cx="5457825" cy="1543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54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Rung Chuông Vàng</a:t>
            </a:r>
          </a:p>
        </p:txBody>
      </p:sp>
      <p:pic>
        <p:nvPicPr>
          <p:cNvPr id="8204" name="Picture 12" descr="ENTER1">
            <a:hlinkClick r:id="rId9" action="ppaction://hlinksldjump">
              <a:snd r:embed="rId10" name="push.wav"/>
            </a:hlinkClick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8175" y="6521450"/>
            <a:ext cx="84772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5" name="Picture 13" descr="Flwr08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6" name="Picture 14" descr="Flwr08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875" y="14478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7" name="Picture 15" descr="XLIGHT~1"/>
          <p:cNvPicPr>
            <a:picLocks noChangeAspect="1" noChangeArrowheads="1" noCrop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597650"/>
            <a:ext cx="7978775" cy="26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13" name="WordArt 21" descr="Denim"/>
          <p:cNvSpPr>
            <a:spLocks noChangeArrowheads="1" noChangeShapeType="1" noTextEdit="1"/>
          </p:cNvSpPr>
          <p:nvPr/>
        </p:nvSpPr>
        <p:spPr bwMode="auto">
          <a:xfrm flipH="1" flipV="1">
            <a:off x="9396413" y="5949950"/>
            <a:ext cx="250825" cy="93663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25000"/>
              </a:avLst>
            </a:prstTxWarp>
          </a:bodyPr>
          <a:lstStyle/>
          <a:p>
            <a:pPr algn="ctr"/>
            <a:r>
              <a:rPr lang="en-US" sz="7200" kern="10" spc="-720">
                <a:ln w="12700">
                  <a:solidFill>
                    <a:schemeClr val="bg2"/>
                  </a:solidFill>
                  <a:round/>
                  <a:headEnd/>
                  <a:tailEnd/>
                </a:ln>
                <a:blipFill dpi="0" rotWithShape="1">
                  <a:blip r:embed="rId15"/>
                  <a:srcRect/>
                  <a:tile tx="0" ty="0" sx="100000" sy="100000" flip="none" algn="tl"/>
                </a:blipFill>
                <a:effectLst>
                  <a:outerShdw dist="125724" dir="18900000" algn="ctr" rotWithShape="0">
                    <a:srgbClr val="000099"/>
                  </a:outerShdw>
                </a:effectLst>
                <a:latin typeface=".VnFree"/>
              </a:rPr>
              <a:t>!!!!!!!!!!!!!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20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" presetClass="emph" presetSubtype="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>
                                        <p:cTn id="8" dur="2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repeatCount="2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" presetID="2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3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4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00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pic>
        <p:nvPicPr>
          <p:cNvPr id="17412" name="Picture 4" descr="77f4cba6bafe59c40b88d9b4e913659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3" name="Picture 5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4" name="Picture 6" descr="Picture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-400050"/>
            <a:ext cx="61722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5" name="Picture 7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0292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6" name="Picture 8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7" name="Picture 9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92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8" name="Picture 10" descr="Flwr0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9" name="Picture 11" descr="Flwr0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875" y="14478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20" name="Picture 12" descr="Picture1da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57200"/>
            <a:ext cx="10668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1524000" y="1600200"/>
            <a:ext cx="6019800" cy="0"/>
          </a:xfrm>
          <a:prstGeom prst="line">
            <a:avLst/>
          </a:prstGeom>
          <a:noFill/>
          <a:ln w="762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WordArt 14"/>
          <p:cNvSpPr>
            <a:spLocks noChangeArrowheads="1" noChangeShapeType="1" noTextEdit="1"/>
          </p:cNvSpPr>
          <p:nvPr/>
        </p:nvSpPr>
        <p:spPr bwMode="auto">
          <a:xfrm>
            <a:off x="2895600" y="533400"/>
            <a:ext cx="4714875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Rung Chuông Vàng</a:t>
            </a:r>
          </a:p>
        </p:txBody>
      </p:sp>
      <p:sp>
        <p:nvSpPr>
          <p:cNvPr id="17423" name="WordArt 15"/>
          <p:cNvSpPr>
            <a:spLocks noChangeArrowheads="1" noChangeShapeType="1" noTextEdit="1"/>
          </p:cNvSpPr>
          <p:nvPr/>
        </p:nvSpPr>
        <p:spPr bwMode="auto">
          <a:xfrm>
            <a:off x="3429000" y="1752600"/>
            <a:ext cx="2238375" cy="390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oudy Stout" panose="0202090407030B020401" pitchFamily="18" charset="0"/>
              </a:rPr>
              <a:t>Câu 8</a:t>
            </a:r>
          </a:p>
        </p:txBody>
      </p:sp>
      <p:pic>
        <p:nvPicPr>
          <p:cNvPr id="17424" name="Picture 16" descr="WHITME~1">
            <a:hlinkClick r:id="rId8" action="ppaction://hlinksldjump"/>
          </p:cNvPr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492875"/>
            <a:ext cx="914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25" name="Picture 17" descr="XLIGHT~1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583363"/>
            <a:ext cx="7978775" cy="26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26" name="WordArt 18"/>
          <p:cNvSpPr>
            <a:spLocks noChangeArrowheads="1" noChangeShapeType="1" noTextEdit="1"/>
          </p:cNvSpPr>
          <p:nvPr/>
        </p:nvSpPr>
        <p:spPr bwMode="auto">
          <a:xfrm>
            <a:off x="2133600" y="1828800"/>
            <a:ext cx="100012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</a:rPr>
              <a:t>Văn học</a:t>
            </a:r>
          </a:p>
        </p:txBody>
      </p:sp>
      <p:sp>
        <p:nvSpPr>
          <p:cNvPr id="17427" name="WordArt 19"/>
          <p:cNvSpPr>
            <a:spLocks noChangeArrowheads="1" noChangeShapeType="1" noTextEdit="1"/>
          </p:cNvSpPr>
          <p:nvPr/>
        </p:nvSpPr>
        <p:spPr bwMode="auto">
          <a:xfrm>
            <a:off x="6096000" y="1828800"/>
            <a:ext cx="100012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</a:rPr>
              <a:t>Văn học</a:t>
            </a:r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1812925" y="2438400"/>
            <a:ext cx="54768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2400" b="1">
                <a:solidFill>
                  <a:srgbClr val="FF0066"/>
                </a:solidFill>
              </a:rPr>
              <a:t>“ Trái tim lầm lỡ để trên đầu,</a:t>
            </a:r>
          </a:p>
          <a:p>
            <a:pPr algn="ctr" eaLnBrk="0" hangingPunct="0"/>
            <a:r>
              <a:rPr lang="en-US" altLang="en-US" sz="2400" b="1">
                <a:solidFill>
                  <a:srgbClr val="FF0066"/>
                </a:solidFill>
              </a:rPr>
              <a:t>Nỏ thần sơ ý trao tay giặc.”</a:t>
            </a:r>
          </a:p>
          <a:p>
            <a:pPr algn="ctr" eaLnBrk="0" hangingPunct="0"/>
            <a:r>
              <a:rPr lang="en-US" altLang="en-US" sz="2400" b="1">
                <a:solidFill>
                  <a:srgbClr val="FF0066"/>
                </a:solidFill>
              </a:rPr>
              <a:t>Những lời trên Tố Hữu đã viết về ai?</a:t>
            </a:r>
          </a:p>
        </p:txBody>
      </p:sp>
      <p:sp>
        <p:nvSpPr>
          <p:cNvPr id="17429" name="Rectangle 21"/>
          <p:cNvSpPr>
            <a:spLocks noChangeArrowheads="1"/>
          </p:cNvSpPr>
          <p:nvPr/>
        </p:nvSpPr>
        <p:spPr bwMode="auto">
          <a:xfrm>
            <a:off x="3429000" y="5867400"/>
            <a:ext cx="1371600" cy="457200"/>
          </a:xfrm>
          <a:prstGeom prst="rect">
            <a:avLst/>
          </a:prstGeom>
          <a:solidFill>
            <a:srgbClr val="CCFFCC"/>
          </a:solidFill>
          <a:ln w="381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800" b="1" u="sng">
                <a:latin typeface="Times New Roman" panose="02020603050405020304" pitchFamily="18" charset="0"/>
              </a:rPr>
              <a:t>Đáp án</a:t>
            </a:r>
          </a:p>
        </p:txBody>
      </p:sp>
      <p:sp>
        <p:nvSpPr>
          <p:cNvPr id="17430" name="AutoShape 22"/>
          <p:cNvSpPr>
            <a:spLocks noChangeArrowheads="1"/>
          </p:cNvSpPr>
          <p:nvPr/>
        </p:nvSpPr>
        <p:spPr bwMode="auto">
          <a:xfrm>
            <a:off x="2971800" y="3886200"/>
            <a:ext cx="3276600" cy="9144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200" b="1">
                <a:solidFill>
                  <a:srgbClr val="0000FF"/>
                </a:solidFill>
              </a:rPr>
              <a:t>Mỵ Nương</a:t>
            </a:r>
          </a:p>
        </p:txBody>
      </p:sp>
      <p:sp>
        <p:nvSpPr>
          <p:cNvPr id="17431" name="Rectangle 23"/>
          <p:cNvSpPr>
            <a:spLocks noChangeArrowheads="1"/>
          </p:cNvSpPr>
          <p:nvPr/>
        </p:nvSpPr>
        <p:spPr bwMode="auto">
          <a:xfrm>
            <a:off x="1828800" y="5867400"/>
            <a:ext cx="1371600" cy="457200"/>
          </a:xfrm>
          <a:prstGeom prst="rect">
            <a:avLst/>
          </a:prstGeom>
          <a:solidFill>
            <a:srgbClr val="CCFFCC"/>
          </a:solidFill>
          <a:ln w="381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800" b="1" u="sng">
                <a:latin typeface="Times New Roman" panose="02020603050405020304" pitchFamily="18" charset="0"/>
              </a:rPr>
              <a:t>Câu hỏi</a:t>
            </a:r>
          </a:p>
        </p:txBody>
      </p:sp>
      <p:pic>
        <p:nvPicPr>
          <p:cNvPr id="17432" name="Picture 24" descr="HAPPYF~3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886200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33" name="Picture 25" descr="HAPPYF~3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886200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74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4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29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74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 nodeType="clickPar">
                      <p:stCondLst>
                        <p:cond delay="0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 tmFilter="0,0; .5, 1; 1, 1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31"/>
                  </p:tgtEl>
                </p:cond>
              </p:nextCondLst>
            </p:seq>
          </p:childTnLst>
        </p:cTn>
      </p:par>
    </p:tnLst>
    <p:bldLst>
      <p:bldP spid="17428" grpId="0"/>
      <p:bldP spid="1743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pic>
        <p:nvPicPr>
          <p:cNvPr id="18436" name="Picture 4" descr="77f4cba6bafe59c40b88d9b4e913659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7" name="Picture 5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8" name="Picture 6" descr="Picture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-400050"/>
            <a:ext cx="61722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9" name="Picture 7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0292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40" name="Picture 8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41" name="Picture 9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92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42" name="Picture 10" descr="Flwr0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43" name="Picture 11" descr="Flwr0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875" y="14478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44" name="Picture 12" descr="Picture1da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57200"/>
            <a:ext cx="10668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1524000" y="1600200"/>
            <a:ext cx="6019800" cy="0"/>
          </a:xfrm>
          <a:prstGeom prst="line">
            <a:avLst/>
          </a:prstGeom>
          <a:noFill/>
          <a:ln w="762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6" name="WordArt 14"/>
          <p:cNvSpPr>
            <a:spLocks noChangeArrowheads="1" noChangeShapeType="1" noTextEdit="1"/>
          </p:cNvSpPr>
          <p:nvPr/>
        </p:nvSpPr>
        <p:spPr bwMode="auto">
          <a:xfrm>
            <a:off x="2895600" y="533400"/>
            <a:ext cx="4714875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Rung Chuông Vàng</a:t>
            </a:r>
          </a:p>
        </p:txBody>
      </p:sp>
      <p:sp>
        <p:nvSpPr>
          <p:cNvPr id="18447" name="WordArt 15"/>
          <p:cNvSpPr>
            <a:spLocks noChangeArrowheads="1" noChangeShapeType="1" noTextEdit="1"/>
          </p:cNvSpPr>
          <p:nvPr/>
        </p:nvSpPr>
        <p:spPr bwMode="auto">
          <a:xfrm>
            <a:off x="3429000" y="1752600"/>
            <a:ext cx="2238375" cy="390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oudy Stout" panose="0202090407030B020401" pitchFamily="18" charset="0"/>
              </a:rPr>
              <a:t>Câu 9</a:t>
            </a:r>
          </a:p>
        </p:txBody>
      </p:sp>
      <p:pic>
        <p:nvPicPr>
          <p:cNvPr id="18448" name="Picture 16" descr="WHITME~1">
            <a:hlinkClick r:id="rId8" action="ppaction://hlinksldjump"/>
          </p:cNvPr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492875"/>
            <a:ext cx="914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49" name="Picture 17" descr="XLIGHT~1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583363"/>
            <a:ext cx="7978775" cy="26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50" name="WordArt 18"/>
          <p:cNvSpPr>
            <a:spLocks noChangeArrowheads="1" noChangeShapeType="1" noTextEdit="1"/>
          </p:cNvSpPr>
          <p:nvPr/>
        </p:nvSpPr>
        <p:spPr bwMode="auto">
          <a:xfrm>
            <a:off x="2133600" y="1828800"/>
            <a:ext cx="100012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</a:rPr>
              <a:t>Khác</a:t>
            </a:r>
          </a:p>
        </p:txBody>
      </p:sp>
      <p:sp>
        <p:nvSpPr>
          <p:cNvPr id="18451" name="WordArt 19"/>
          <p:cNvSpPr>
            <a:spLocks noChangeArrowheads="1" noChangeShapeType="1" noTextEdit="1"/>
          </p:cNvSpPr>
          <p:nvPr/>
        </p:nvSpPr>
        <p:spPr bwMode="auto">
          <a:xfrm>
            <a:off x="6096000" y="1828800"/>
            <a:ext cx="100012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</a:rPr>
              <a:t>Khác</a:t>
            </a:r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366713" y="2743200"/>
            <a:ext cx="83121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3200" b="1">
                <a:solidFill>
                  <a:srgbClr val="FF0066"/>
                </a:solidFill>
              </a:rPr>
              <a:t>Tổng thống nước nào ở Đông Nam Á hiện</a:t>
            </a:r>
          </a:p>
          <a:p>
            <a:pPr algn="ctr" eaLnBrk="0" hangingPunct="0"/>
            <a:r>
              <a:rPr lang="en-US" altLang="en-US" sz="3200" b="1">
                <a:solidFill>
                  <a:srgbClr val="FF0066"/>
                </a:solidFill>
              </a:rPr>
              <a:t>nay là phụ nữ?</a:t>
            </a:r>
          </a:p>
        </p:txBody>
      </p:sp>
      <p:sp>
        <p:nvSpPr>
          <p:cNvPr id="18453" name="Rectangle 21"/>
          <p:cNvSpPr>
            <a:spLocks noChangeArrowheads="1"/>
          </p:cNvSpPr>
          <p:nvPr/>
        </p:nvSpPr>
        <p:spPr bwMode="auto">
          <a:xfrm>
            <a:off x="3429000" y="5867400"/>
            <a:ext cx="1371600" cy="457200"/>
          </a:xfrm>
          <a:prstGeom prst="rect">
            <a:avLst/>
          </a:prstGeom>
          <a:solidFill>
            <a:srgbClr val="CCFFCC"/>
          </a:solidFill>
          <a:ln w="381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800" b="1" u="sng">
                <a:latin typeface="Times New Roman" panose="02020603050405020304" pitchFamily="18" charset="0"/>
              </a:rPr>
              <a:t>Đáp án</a:t>
            </a:r>
          </a:p>
        </p:txBody>
      </p:sp>
      <p:sp>
        <p:nvSpPr>
          <p:cNvPr id="18454" name="AutoShape 22"/>
          <p:cNvSpPr>
            <a:spLocks noChangeArrowheads="1"/>
          </p:cNvSpPr>
          <p:nvPr/>
        </p:nvSpPr>
        <p:spPr bwMode="auto">
          <a:xfrm>
            <a:off x="2971800" y="3886200"/>
            <a:ext cx="3276600" cy="9144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200" b="1">
                <a:solidFill>
                  <a:srgbClr val="0000FF"/>
                </a:solidFill>
              </a:rPr>
              <a:t>Philippines</a:t>
            </a:r>
          </a:p>
        </p:txBody>
      </p:sp>
      <p:sp>
        <p:nvSpPr>
          <p:cNvPr id="18455" name="Rectangle 23"/>
          <p:cNvSpPr>
            <a:spLocks noChangeArrowheads="1"/>
          </p:cNvSpPr>
          <p:nvPr/>
        </p:nvSpPr>
        <p:spPr bwMode="auto">
          <a:xfrm>
            <a:off x="1828800" y="5867400"/>
            <a:ext cx="1371600" cy="457200"/>
          </a:xfrm>
          <a:prstGeom prst="rect">
            <a:avLst/>
          </a:prstGeom>
          <a:solidFill>
            <a:srgbClr val="CCFFCC"/>
          </a:solidFill>
          <a:ln w="381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800" b="1" u="sng">
                <a:latin typeface="Times New Roman" panose="02020603050405020304" pitchFamily="18" charset="0"/>
              </a:rPr>
              <a:t>Câu hỏi</a:t>
            </a:r>
          </a:p>
        </p:txBody>
      </p:sp>
      <p:pic>
        <p:nvPicPr>
          <p:cNvPr id="18456" name="Picture 24" descr="HAPPYF~3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886200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57" name="Picture 25" descr="HAPPYF~3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886200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84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4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4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53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84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 nodeType="clickPar">
                      <p:stCondLst>
                        <p:cond delay="0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 tmFilter="0,0; .5, 1; 1, 1"/>
                                        <p:tgtEl>
                                          <p:spTgt spid="1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55"/>
                  </p:tgtEl>
                </p:cond>
              </p:nextCondLst>
            </p:seq>
          </p:childTnLst>
        </p:cTn>
      </p:par>
    </p:tnLst>
    <p:bldLst>
      <p:bldP spid="18452" grpId="0"/>
      <p:bldP spid="1845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pic>
        <p:nvPicPr>
          <p:cNvPr id="19460" name="Picture 4" descr="77f4cba6bafe59c40b88d9b4e913659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1" name="Picture 5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2" name="Picture 6" descr="Picture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-400050"/>
            <a:ext cx="61722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3" name="Picture 7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0292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4" name="Picture 8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5" name="Picture 9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92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6" name="Picture 10" descr="Flwr0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7" name="Picture 11" descr="Flwr0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875" y="14478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8" name="Picture 12" descr="Picture1da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57200"/>
            <a:ext cx="10668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69" name="Line 13"/>
          <p:cNvSpPr>
            <a:spLocks noChangeShapeType="1"/>
          </p:cNvSpPr>
          <p:nvPr/>
        </p:nvSpPr>
        <p:spPr bwMode="auto">
          <a:xfrm>
            <a:off x="1524000" y="1600200"/>
            <a:ext cx="6019800" cy="0"/>
          </a:xfrm>
          <a:prstGeom prst="line">
            <a:avLst/>
          </a:prstGeom>
          <a:noFill/>
          <a:ln w="762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WordArt 14"/>
          <p:cNvSpPr>
            <a:spLocks noChangeArrowheads="1" noChangeShapeType="1" noTextEdit="1"/>
          </p:cNvSpPr>
          <p:nvPr/>
        </p:nvSpPr>
        <p:spPr bwMode="auto">
          <a:xfrm>
            <a:off x="2895600" y="533400"/>
            <a:ext cx="4714875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Rung Chuông Vàng</a:t>
            </a:r>
          </a:p>
        </p:txBody>
      </p:sp>
      <p:sp>
        <p:nvSpPr>
          <p:cNvPr id="19471" name="WordArt 15"/>
          <p:cNvSpPr>
            <a:spLocks noChangeArrowheads="1" noChangeShapeType="1" noTextEdit="1"/>
          </p:cNvSpPr>
          <p:nvPr/>
        </p:nvSpPr>
        <p:spPr bwMode="auto">
          <a:xfrm>
            <a:off x="3429000" y="1752600"/>
            <a:ext cx="2238375" cy="390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oudy Stout" panose="0202090407030B020401" pitchFamily="18" charset="0"/>
              </a:rPr>
              <a:t>Câu 10</a:t>
            </a:r>
          </a:p>
        </p:txBody>
      </p:sp>
      <p:pic>
        <p:nvPicPr>
          <p:cNvPr id="19472" name="Picture 16" descr="WHITME~1">
            <a:hlinkClick r:id="rId8" action="ppaction://hlinksldjump"/>
          </p:cNvPr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492875"/>
            <a:ext cx="914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73" name="Picture 17" descr="XLIGHT~1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583363"/>
            <a:ext cx="7978775" cy="26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74" name="WordArt 18"/>
          <p:cNvSpPr>
            <a:spLocks noChangeArrowheads="1" noChangeShapeType="1" noTextEdit="1"/>
          </p:cNvSpPr>
          <p:nvPr/>
        </p:nvSpPr>
        <p:spPr bwMode="auto">
          <a:xfrm>
            <a:off x="2133600" y="1828800"/>
            <a:ext cx="100012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</a:rPr>
              <a:t>Toán học</a:t>
            </a:r>
          </a:p>
        </p:txBody>
      </p:sp>
      <p:sp>
        <p:nvSpPr>
          <p:cNvPr id="19475" name="WordArt 19"/>
          <p:cNvSpPr>
            <a:spLocks noChangeArrowheads="1" noChangeShapeType="1" noTextEdit="1"/>
          </p:cNvSpPr>
          <p:nvPr/>
        </p:nvSpPr>
        <p:spPr bwMode="auto">
          <a:xfrm>
            <a:off x="6096000" y="1828800"/>
            <a:ext cx="100012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</a:rPr>
              <a:t>Toán học</a:t>
            </a:r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598488" y="2743200"/>
            <a:ext cx="78708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3200" b="1">
                <a:solidFill>
                  <a:srgbClr val="FF0066"/>
                </a:solidFill>
              </a:rPr>
              <a:t>Trong một tam giác mà có tổng hai góc </a:t>
            </a:r>
          </a:p>
          <a:p>
            <a:pPr algn="ctr" eaLnBrk="0" hangingPunct="0"/>
            <a:r>
              <a:rPr lang="en-US" altLang="en-US" sz="3200" b="1">
                <a:solidFill>
                  <a:srgbClr val="FF0066"/>
                </a:solidFill>
              </a:rPr>
              <a:t>bằng một góc thì đó là tam giác gì?</a:t>
            </a:r>
          </a:p>
        </p:txBody>
      </p:sp>
      <p:sp>
        <p:nvSpPr>
          <p:cNvPr id="19477" name="Rectangle 21"/>
          <p:cNvSpPr>
            <a:spLocks noChangeArrowheads="1"/>
          </p:cNvSpPr>
          <p:nvPr/>
        </p:nvSpPr>
        <p:spPr bwMode="auto">
          <a:xfrm>
            <a:off x="3429000" y="5867400"/>
            <a:ext cx="1371600" cy="457200"/>
          </a:xfrm>
          <a:prstGeom prst="rect">
            <a:avLst/>
          </a:prstGeom>
          <a:solidFill>
            <a:srgbClr val="CCFFCC"/>
          </a:solidFill>
          <a:ln w="381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800" b="1" u="sng">
                <a:latin typeface="Times New Roman" panose="02020603050405020304" pitchFamily="18" charset="0"/>
              </a:rPr>
              <a:t>Đáp án</a:t>
            </a:r>
          </a:p>
        </p:txBody>
      </p:sp>
      <p:sp>
        <p:nvSpPr>
          <p:cNvPr id="19478" name="AutoShape 22"/>
          <p:cNvSpPr>
            <a:spLocks noChangeArrowheads="1"/>
          </p:cNvSpPr>
          <p:nvPr/>
        </p:nvSpPr>
        <p:spPr bwMode="auto">
          <a:xfrm>
            <a:off x="2971800" y="3886200"/>
            <a:ext cx="3276600" cy="9144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200" b="1">
                <a:solidFill>
                  <a:srgbClr val="0000FF"/>
                </a:solidFill>
              </a:rPr>
              <a:t>Tam giác vuông</a:t>
            </a:r>
          </a:p>
        </p:txBody>
      </p:sp>
      <p:sp>
        <p:nvSpPr>
          <p:cNvPr id="19479" name="Rectangle 23"/>
          <p:cNvSpPr>
            <a:spLocks noChangeArrowheads="1"/>
          </p:cNvSpPr>
          <p:nvPr/>
        </p:nvSpPr>
        <p:spPr bwMode="auto">
          <a:xfrm>
            <a:off x="1828800" y="5867400"/>
            <a:ext cx="1371600" cy="457200"/>
          </a:xfrm>
          <a:prstGeom prst="rect">
            <a:avLst/>
          </a:prstGeom>
          <a:solidFill>
            <a:srgbClr val="CCFFCC"/>
          </a:solidFill>
          <a:ln w="381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800" b="1" u="sng">
                <a:latin typeface="Times New Roman" panose="02020603050405020304" pitchFamily="18" charset="0"/>
              </a:rPr>
              <a:t>Câu hỏi</a:t>
            </a:r>
          </a:p>
        </p:txBody>
      </p:sp>
      <p:pic>
        <p:nvPicPr>
          <p:cNvPr id="19480" name="Picture 24" descr="HAPPYF~3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886200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81" name="Picture 25" descr="HAPPYF~3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886200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9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9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94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77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94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 nodeType="clickPar">
                      <p:stCondLst>
                        <p:cond delay="0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4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94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 tmFilter="0,0; .5, 1; 1, 1"/>
                                        <p:tgtEl>
                                          <p:spTgt spid="1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79"/>
                  </p:tgtEl>
                </p:cond>
              </p:nextCondLst>
            </p:seq>
          </p:childTnLst>
        </p:cTn>
      </p:par>
    </p:tnLst>
    <p:bldLst>
      <p:bldP spid="19476" grpId="0"/>
      <p:bldP spid="1947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pic>
        <p:nvPicPr>
          <p:cNvPr id="20484" name="Picture 4" descr="77f4cba6bafe59c40b88d9b4e913659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5" name="Picture 5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6" name="Picture 6" descr="Picture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-400050"/>
            <a:ext cx="61722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7" name="Picture 7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0292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8" name="Picture 8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9" name="Picture 9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92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0" name="Picture 10" descr="Flwr0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1" name="Picture 11" descr="Flwr0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875" y="14478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2" name="Picture 12" descr="Picture1da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57200"/>
            <a:ext cx="10668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93" name="Line 13"/>
          <p:cNvSpPr>
            <a:spLocks noChangeShapeType="1"/>
          </p:cNvSpPr>
          <p:nvPr/>
        </p:nvSpPr>
        <p:spPr bwMode="auto">
          <a:xfrm>
            <a:off x="1524000" y="1600200"/>
            <a:ext cx="6019800" cy="0"/>
          </a:xfrm>
          <a:prstGeom prst="line">
            <a:avLst/>
          </a:prstGeom>
          <a:noFill/>
          <a:ln w="762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4" name="WordArt 14"/>
          <p:cNvSpPr>
            <a:spLocks noChangeArrowheads="1" noChangeShapeType="1" noTextEdit="1"/>
          </p:cNvSpPr>
          <p:nvPr/>
        </p:nvSpPr>
        <p:spPr bwMode="auto">
          <a:xfrm>
            <a:off x="2895600" y="533400"/>
            <a:ext cx="4714875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Rung Chuông Vàng</a:t>
            </a:r>
          </a:p>
        </p:txBody>
      </p:sp>
      <p:sp>
        <p:nvSpPr>
          <p:cNvPr id="20495" name="WordArt 15"/>
          <p:cNvSpPr>
            <a:spLocks noChangeArrowheads="1" noChangeShapeType="1" noTextEdit="1"/>
          </p:cNvSpPr>
          <p:nvPr/>
        </p:nvSpPr>
        <p:spPr bwMode="auto">
          <a:xfrm>
            <a:off x="3429000" y="1752600"/>
            <a:ext cx="2238375" cy="390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oudy Stout" panose="0202090407030B020401" pitchFamily="18" charset="0"/>
              </a:rPr>
              <a:t>Câu 11</a:t>
            </a:r>
          </a:p>
        </p:txBody>
      </p:sp>
      <p:pic>
        <p:nvPicPr>
          <p:cNvPr id="20496" name="Picture 16" descr="WHITME~1">
            <a:hlinkClick r:id="rId8" action="ppaction://hlinksldjump"/>
          </p:cNvPr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492875"/>
            <a:ext cx="914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7" name="Picture 17" descr="XLIGHT~1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583363"/>
            <a:ext cx="7978775" cy="26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98" name="WordArt 18"/>
          <p:cNvSpPr>
            <a:spLocks noChangeArrowheads="1" noChangeShapeType="1" noTextEdit="1"/>
          </p:cNvSpPr>
          <p:nvPr/>
        </p:nvSpPr>
        <p:spPr bwMode="auto">
          <a:xfrm>
            <a:off x="2133600" y="1828800"/>
            <a:ext cx="100012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</a:rPr>
              <a:t>Văn học</a:t>
            </a:r>
          </a:p>
        </p:txBody>
      </p:sp>
      <p:sp>
        <p:nvSpPr>
          <p:cNvPr id="20499" name="WordArt 19"/>
          <p:cNvSpPr>
            <a:spLocks noChangeArrowheads="1" noChangeShapeType="1" noTextEdit="1"/>
          </p:cNvSpPr>
          <p:nvPr/>
        </p:nvSpPr>
        <p:spPr bwMode="auto">
          <a:xfrm>
            <a:off x="6096000" y="1828800"/>
            <a:ext cx="100012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</a:rPr>
              <a:t>Văn học</a:t>
            </a:r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365125" y="2743200"/>
            <a:ext cx="83407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3200" b="1">
                <a:solidFill>
                  <a:srgbClr val="FF0066"/>
                </a:solidFill>
              </a:rPr>
              <a:t>Nhà văn Hemingway đạt giải Nobel với tác</a:t>
            </a:r>
          </a:p>
          <a:p>
            <a:pPr algn="ctr" eaLnBrk="0" hangingPunct="0"/>
            <a:r>
              <a:rPr lang="en-US" altLang="en-US" sz="3200" b="1">
                <a:solidFill>
                  <a:srgbClr val="FF0066"/>
                </a:solidFill>
              </a:rPr>
              <a:t>phẩm nào?</a:t>
            </a:r>
          </a:p>
        </p:txBody>
      </p:sp>
      <p:sp>
        <p:nvSpPr>
          <p:cNvPr id="20501" name="Rectangle 21"/>
          <p:cNvSpPr>
            <a:spLocks noChangeArrowheads="1"/>
          </p:cNvSpPr>
          <p:nvPr/>
        </p:nvSpPr>
        <p:spPr bwMode="auto">
          <a:xfrm>
            <a:off x="3429000" y="5867400"/>
            <a:ext cx="1371600" cy="457200"/>
          </a:xfrm>
          <a:prstGeom prst="rect">
            <a:avLst/>
          </a:prstGeom>
          <a:solidFill>
            <a:srgbClr val="CCFFCC"/>
          </a:solidFill>
          <a:ln w="381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800" b="1" u="sng">
                <a:latin typeface="Times New Roman" panose="02020603050405020304" pitchFamily="18" charset="0"/>
              </a:rPr>
              <a:t>Đáp án</a:t>
            </a:r>
          </a:p>
        </p:txBody>
      </p:sp>
      <p:sp>
        <p:nvSpPr>
          <p:cNvPr id="20502" name="AutoShape 22"/>
          <p:cNvSpPr>
            <a:spLocks noChangeArrowheads="1"/>
          </p:cNvSpPr>
          <p:nvPr/>
        </p:nvSpPr>
        <p:spPr bwMode="auto">
          <a:xfrm>
            <a:off x="2971800" y="3886200"/>
            <a:ext cx="3276600" cy="9906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200" b="1">
                <a:solidFill>
                  <a:srgbClr val="0000FF"/>
                </a:solidFill>
              </a:rPr>
              <a:t>Ông già và biển </a:t>
            </a:r>
          </a:p>
          <a:p>
            <a:pPr algn="ctr" eaLnBrk="0" hangingPunct="0"/>
            <a:r>
              <a:rPr lang="en-US" altLang="en-US" sz="3200" b="1">
                <a:solidFill>
                  <a:srgbClr val="0000FF"/>
                </a:solidFill>
              </a:rPr>
              <a:t>cả</a:t>
            </a:r>
          </a:p>
        </p:txBody>
      </p:sp>
      <p:sp>
        <p:nvSpPr>
          <p:cNvPr id="20503" name="Rectangle 23"/>
          <p:cNvSpPr>
            <a:spLocks noChangeArrowheads="1"/>
          </p:cNvSpPr>
          <p:nvPr/>
        </p:nvSpPr>
        <p:spPr bwMode="auto">
          <a:xfrm>
            <a:off x="1828800" y="5867400"/>
            <a:ext cx="1371600" cy="457200"/>
          </a:xfrm>
          <a:prstGeom prst="rect">
            <a:avLst/>
          </a:prstGeom>
          <a:solidFill>
            <a:srgbClr val="CCFFCC"/>
          </a:solidFill>
          <a:ln w="381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800" b="1" u="sng">
                <a:latin typeface="Times New Roman" panose="02020603050405020304" pitchFamily="18" charset="0"/>
              </a:rPr>
              <a:t>Câu hỏi</a:t>
            </a:r>
          </a:p>
        </p:txBody>
      </p:sp>
      <p:pic>
        <p:nvPicPr>
          <p:cNvPr id="20504" name="Picture 24" descr="HAPPYF~3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886200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5" name="Picture 25" descr="HAPPYF~3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886200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04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04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204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204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05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5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5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5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01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205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 nodeType="clickPar">
                      <p:stCondLst>
                        <p:cond delay="0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 tmFilter="0,0; .5, 1; 1, 1"/>
                                        <p:tgtEl>
                                          <p:spTgt spid="2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03"/>
                  </p:tgtEl>
                </p:cond>
              </p:nextCondLst>
            </p:seq>
          </p:childTnLst>
        </p:cTn>
      </p:par>
    </p:tnLst>
    <p:bldLst>
      <p:bldP spid="20500" grpId="0"/>
      <p:bldP spid="2050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pic>
        <p:nvPicPr>
          <p:cNvPr id="21508" name="Picture 4" descr="77f4cba6bafe59c40b88d9b4e913659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9" name="Picture 5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0" name="Picture 6" descr="Picture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-400050"/>
            <a:ext cx="61722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1" name="Picture 7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0292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2" name="Picture 8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3" name="Picture 9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92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4" name="Picture 10" descr="Flwr0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5" name="Picture 11" descr="Flwr0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875" y="14478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6" name="Picture 12" descr="Picture1da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57200"/>
            <a:ext cx="10668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17" name="Line 13"/>
          <p:cNvSpPr>
            <a:spLocks noChangeShapeType="1"/>
          </p:cNvSpPr>
          <p:nvPr/>
        </p:nvSpPr>
        <p:spPr bwMode="auto">
          <a:xfrm>
            <a:off x="1524000" y="1600200"/>
            <a:ext cx="6019800" cy="0"/>
          </a:xfrm>
          <a:prstGeom prst="line">
            <a:avLst/>
          </a:prstGeom>
          <a:noFill/>
          <a:ln w="762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WordArt 14"/>
          <p:cNvSpPr>
            <a:spLocks noChangeArrowheads="1" noChangeShapeType="1" noTextEdit="1"/>
          </p:cNvSpPr>
          <p:nvPr/>
        </p:nvSpPr>
        <p:spPr bwMode="auto">
          <a:xfrm>
            <a:off x="2895600" y="533400"/>
            <a:ext cx="4714875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Rung Chuông Vàng</a:t>
            </a:r>
          </a:p>
        </p:txBody>
      </p:sp>
      <p:sp>
        <p:nvSpPr>
          <p:cNvPr id="21519" name="WordArt 15"/>
          <p:cNvSpPr>
            <a:spLocks noChangeArrowheads="1" noChangeShapeType="1" noTextEdit="1"/>
          </p:cNvSpPr>
          <p:nvPr/>
        </p:nvSpPr>
        <p:spPr bwMode="auto">
          <a:xfrm>
            <a:off x="3429000" y="1752600"/>
            <a:ext cx="2238375" cy="390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oudy Stout" panose="0202090407030B020401" pitchFamily="18" charset="0"/>
              </a:rPr>
              <a:t>Câu 12</a:t>
            </a:r>
          </a:p>
        </p:txBody>
      </p:sp>
      <p:pic>
        <p:nvPicPr>
          <p:cNvPr id="21520" name="Picture 16" descr="WHITME~1">
            <a:hlinkClick r:id="rId8" action="ppaction://hlinksldjump"/>
          </p:cNvPr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492875"/>
            <a:ext cx="914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1" name="Picture 17" descr="XLIGHT~1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583363"/>
            <a:ext cx="7978775" cy="26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22" name="WordArt 18"/>
          <p:cNvSpPr>
            <a:spLocks noChangeArrowheads="1" noChangeShapeType="1" noTextEdit="1"/>
          </p:cNvSpPr>
          <p:nvPr/>
        </p:nvSpPr>
        <p:spPr bwMode="auto">
          <a:xfrm>
            <a:off x="2133600" y="1828800"/>
            <a:ext cx="100012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</a:rPr>
              <a:t>Hóa học</a:t>
            </a:r>
          </a:p>
        </p:txBody>
      </p:sp>
      <p:sp>
        <p:nvSpPr>
          <p:cNvPr id="21523" name="WordArt 19"/>
          <p:cNvSpPr>
            <a:spLocks noChangeArrowheads="1" noChangeShapeType="1" noTextEdit="1"/>
          </p:cNvSpPr>
          <p:nvPr/>
        </p:nvSpPr>
        <p:spPr bwMode="auto">
          <a:xfrm>
            <a:off x="6096000" y="1828800"/>
            <a:ext cx="100012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</a:rPr>
              <a:t>Hóa học</a:t>
            </a:r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1203325" y="2743200"/>
            <a:ext cx="66659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3200" b="1">
                <a:solidFill>
                  <a:srgbClr val="FF0066"/>
                </a:solidFill>
              </a:rPr>
              <a:t>Nước nào nhỏ nhất trên thế giới?</a:t>
            </a:r>
          </a:p>
        </p:txBody>
      </p:sp>
      <p:sp>
        <p:nvSpPr>
          <p:cNvPr id="21525" name="Rectangle 21"/>
          <p:cNvSpPr>
            <a:spLocks noChangeArrowheads="1"/>
          </p:cNvSpPr>
          <p:nvPr/>
        </p:nvSpPr>
        <p:spPr bwMode="auto">
          <a:xfrm>
            <a:off x="3429000" y="5867400"/>
            <a:ext cx="1371600" cy="457200"/>
          </a:xfrm>
          <a:prstGeom prst="rect">
            <a:avLst/>
          </a:prstGeom>
          <a:solidFill>
            <a:srgbClr val="CCFFCC"/>
          </a:solidFill>
          <a:ln w="381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800" b="1" u="sng">
                <a:latin typeface="Times New Roman" panose="02020603050405020304" pitchFamily="18" charset="0"/>
              </a:rPr>
              <a:t>Đáp án</a:t>
            </a:r>
          </a:p>
        </p:txBody>
      </p:sp>
      <p:sp>
        <p:nvSpPr>
          <p:cNvPr id="21526" name="AutoShape 22"/>
          <p:cNvSpPr>
            <a:spLocks noChangeArrowheads="1"/>
          </p:cNvSpPr>
          <p:nvPr/>
        </p:nvSpPr>
        <p:spPr bwMode="auto">
          <a:xfrm>
            <a:off x="2971800" y="3886200"/>
            <a:ext cx="3276600" cy="9144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200" b="1">
                <a:solidFill>
                  <a:srgbClr val="0000FF"/>
                </a:solidFill>
              </a:rPr>
              <a:t>Vantican</a:t>
            </a:r>
          </a:p>
        </p:txBody>
      </p:sp>
      <p:sp>
        <p:nvSpPr>
          <p:cNvPr id="21527" name="Rectangle 23"/>
          <p:cNvSpPr>
            <a:spLocks noChangeArrowheads="1"/>
          </p:cNvSpPr>
          <p:nvPr/>
        </p:nvSpPr>
        <p:spPr bwMode="auto">
          <a:xfrm>
            <a:off x="1828800" y="5867400"/>
            <a:ext cx="1371600" cy="457200"/>
          </a:xfrm>
          <a:prstGeom prst="rect">
            <a:avLst/>
          </a:prstGeom>
          <a:solidFill>
            <a:srgbClr val="CCFFCC"/>
          </a:solidFill>
          <a:ln w="381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800" b="1" u="sng">
                <a:latin typeface="Times New Roman" panose="02020603050405020304" pitchFamily="18" charset="0"/>
              </a:rPr>
              <a:t>Câu hỏi</a:t>
            </a:r>
          </a:p>
        </p:txBody>
      </p:sp>
      <p:pic>
        <p:nvPicPr>
          <p:cNvPr id="21528" name="Picture 24" descr="HAPPYF~3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886200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9" name="Picture 25" descr="HAPPYF~3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886200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15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5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5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25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215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 nodeType="clickPar">
                      <p:stCondLst>
                        <p:cond delay="0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 tmFilter="0,0; .5, 1; 1, 1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27"/>
                  </p:tgtEl>
                </p:cond>
              </p:nextCondLst>
            </p:seq>
          </p:childTnLst>
        </p:cTn>
      </p:par>
    </p:tnLst>
    <p:bldLst>
      <p:bldP spid="21524" grpId="0"/>
      <p:bldP spid="2152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pic>
        <p:nvPicPr>
          <p:cNvPr id="22532" name="Picture 4" descr="77f4cba6bafe59c40b88d9b4e913659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3" name="Picture 5" descr="ddeddd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4" name="Picture 6" descr="Pictur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-400050"/>
            <a:ext cx="61722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5" name="Picture 7" descr="ddeddd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0292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6" name="Picture 8" descr="ddeddd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7" name="Picture 9" descr="ddeddd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92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8" name="Picture 10" descr="Flwr0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9" name="Picture 11" descr="Flwr0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875" y="14478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40" name="Picture 12" descr="Picture1da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57200"/>
            <a:ext cx="10668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1524000" y="1600200"/>
            <a:ext cx="6019800" cy="0"/>
          </a:xfrm>
          <a:prstGeom prst="line">
            <a:avLst/>
          </a:prstGeom>
          <a:noFill/>
          <a:ln w="762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WordArt 14"/>
          <p:cNvSpPr>
            <a:spLocks noChangeArrowheads="1" noChangeShapeType="1" noTextEdit="1"/>
          </p:cNvSpPr>
          <p:nvPr/>
        </p:nvSpPr>
        <p:spPr bwMode="auto">
          <a:xfrm>
            <a:off x="2895600" y="533400"/>
            <a:ext cx="4714875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Rung Chuông Vàng</a:t>
            </a:r>
          </a:p>
        </p:txBody>
      </p:sp>
      <p:sp>
        <p:nvSpPr>
          <p:cNvPr id="22543" name="WordArt 15"/>
          <p:cNvSpPr>
            <a:spLocks noChangeArrowheads="1" noChangeShapeType="1" noTextEdit="1"/>
          </p:cNvSpPr>
          <p:nvPr/>
        </p:nvSpPr>
        <p:spPr bwMode="auto">
          <a:xfrm>
            <a:off x="3429000" y="1752600"/>
            <a:ext cx="2238375" cy="390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oudy Stout" panose="0202090407030B020401" pitchFamily="18" charset="0"/>
              </a:rPr>
              <a:t>Câu 13</a:t>
            </a:r>
          </a:p>
        </p:txBody>
      </p:sp>
      <p:pic>
        <p:nvPicPr>
          <p:cNvPr id="22544" name="Picture 16" descr="WHITME~1">
            <a:hlinkClick r:id="rId9" action="ppaction://hlinksldjump"/>
          </p:cNvPr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492875"/>
            <a:ext cx="914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45" name="Picture 17" descr="XLIGHT~1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583363"/>
            <a:ext cx="7978775" cy="26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46" name="WordArt 18"/>
          <p:cNvSpPr>
            <a:spLocks noChangeArrowheads="1" noChangeShapeType="1" noTextEdit="1"/>
          </p:cNvSpPr>
          <p:nvPr/>
        </p:nvSpPr>
        <p:spPr bwMode="auto">
          <a:xfrm>
            <a:off x="2133600" y="1828800"/>
            <a:ext cx="100012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</a:rPr>
              <a:t>Lịch Sử</a:t>
            </a:r>
          </a:p>
        </p:txBody>
      </p:sp>
      <p:sp>
        <p:nvSpPr>
          <p:cNvPr id="22547" name="WordArt 19"/>
          <p:cNvSpPr>
            <a:spLocks noChangeArrowheads="1" noChangeShapeType="1" noTextEdit="1"/>
          </p:cNvSpPr>
          <p:nvPr/>
        </p:nvSpPr>
        <p:spPr bwMode="auto">
          <a:xfrm>
            <a:off x="6096000" y="1828800"/>
            <a:ext cx="100012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</a:rPr>
              <a:t>Lịch sử</a:t>
            </a:r>
          </a:p>
        </p:txBody>
      </p:sp>
      <p:sp>
        <p:nvSpPr>
          <p:cNvPr id="22548" name="Text Box 20"/>
          <p:cNvSpPr txBox="1">
            <a:spLocks noChangeArrowheads="1"/>
          </p:cNvSpPr>
          <p:nvPr/>
        </p:nvSpPr>
        <p:spPr bwMode="auto">
          <a:xfrm>
            <a:off x="1422400" y="2743200"/>
            <a:ext cx="62452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3200" b="1">
                <a:solidFill>
                  <a:srgbClr val="FF0066"/>
                </a:solidFill>
              </a:rPr>
              <a:t>Tên Hà Nội do vua nào đặt tên?</a:t>
            </a:r>
          </a:p>
        </p:txBody>
      </p:sp>
      <p:sp>
        <p:nvSpPr>
          <p:cNvPr id="22549" name="Rectangle 21"/>
          <p:cNvSpPr>
            <a:spLocks noChangeArrowheads="1"/>
          </p:cNvSpPr>
          <p:nvPr/>
        </p:nvSpPr>
        <p:spPr bwMode="auto">
          <a:xfrm>
            <a:off x="3429000" y="5867400"/>
            <a:ext cx="1371600" cy="457200"/>
          </a:xfrm>
          <a:prstGeom prst="rect">
            <a:avLst/>
          </a:prstGeom>
          <a:solidFill>
            <a:srgbClr val="CCFFCC"/>
          </a:solidFill>
          <a:ln w="381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800" b="1" u="sng">
                <a:latin typeface="Times New Roman" panose="02020603050405020304" pitchFamily="18" charset="0"/>
              </a:rPr>
              <a:t>Đáp án</a:t>
            </a:r>
          </a:p>
        </p:txBody>
      </p:sp>
      <p:sp>
        <p:nvSpPr>
          <p:cNvPr id="22550" name="AutoShape 22"/>
          <p:cNvSpPr>
            <a:spLocks noChangeArrowheads="1"/>
          </p:cNvSpPr>
          <p:nvPr/>
        </p:nvSpPr>
        <p:spPr bwMode="auto">
          <a:xfrm>
            <a:off x="2971800" y="3886200"/>
            <a:ext cx="3276600" cy="9144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200" b="1">
                <a:solidFill>
                  <a:srgbClr val="0000FF"/>
                </a:solidFill>
              </a:rPr>
              <a:t>Vua Minh Mạng</a:t>
            </a:r>
          </a:p>
        </p:txBody>
      </p:sp>
      <p:sp>
        <p:nvSpPr>
          <p:cNvPr id="22551" name="Rectangle 23"/>
          <p:cNvSpPr>
            <a:spLocks noChangeArrowheads="1"/>
          </p:cNvSpPr>
          <p:nvPr/>
        </p:nvSpPr>
        <p:spPr bwMode="auto">
          <a:xfrm>
            <a:off x="1828800" y="5867400"/>
            <a:ext cx="1371600" cy="457200"/>
          </a:xfrm>
          <a:prstGeom prst="rect">
            <a:avLst/>
          </a:prstGeom>
          <a:solidFill>
            <a:srgbClr val="CCFFCC"/>
          </a:solidFill>
          <a:ln w="381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800" b="1" u="sng">
                <a:latin typeface="Times New Roman" panose="02020603050405020304" pitchFamily="18" charset="0"/>
              </a:rPr>
              <a:t>Câu hỏi</a:t>
            </a:r>
          </a:p>
        </p:txBody>
      </p:sp>
      <p:pic>
        <p:nvPicPr>
          <p:cNvPr id="22552" name="Picture 24" descr="HAPPYF~3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886200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53" name="Picture 25" descr="HAPPYF~3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886200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54" name="Oval 26"/>
          <p:cNvSpPr>
            <a:spLocks noChangeArrowheads="1"/>
          </p:cNvSpPr>
          <p:nvPr/>
        </p:nvSpPr>
        <p:spPr bwMode="auto">
          <a:xfrm rot="-143156">
            <a:off x="5715000" y="5334000"/>
            <a:ext cx="1219200" cy="990600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000" b="1">
                <a:solidFill>
                  <a:srgbClr val="9900FF"/>
                </a:solidFill>
                <a:latin typeface="Times New Roman" panose="02020603050405020304" pitchFamily="18" charset="0"/>
              </a:rPr>
              <a:t>15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225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25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 nodeType="clickPar">
                      <p:stCondLst>
                        <p:cond delay="0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49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25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 tmFilter="0,0; .5, 1; 1, 1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51"/>
                  </p:tgtEl>
                </p:cond>
              </p:nextCondLst>
            </p:seq>
          </p:childTnLst>
        </p:cTn>
      </p:par>
    </p:tnLst>
    <p:bldLst>
      <p:bldP spid="22548" grpId="0"/>
      <p:bldP spid="22550" grpId="0" animBg="1"/>
      <p:bldP spid="2255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pic>
        <p:nvPicPr>
          <p:cNvPr id="23556" name="Picture 4" descr="77f4cba6bafe59c40b88d9b4e913659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57" name="Picture 5" descr="ddeddd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58" name="Picture 6" descr="Pictur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-400050"/>
            <a:ext cx="61722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59" name="Picture 7" descr="ddeddd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0292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60" name="Picture 8" descr="ddeddd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61" name="Picture 9" descr="ddeddd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92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62" name="Picture 10" descr="Flwr0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63" name="Picture 11" descr="Flwr0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875" y="14478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64" name="Picture 12" descr="Picture1da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57200"/>
            <a:ext cx="10668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1524000" y="1600200"/>
            <a:ext cx="6019800" cy="0"/>
          </a:xfrm>
          <a:prstGeom prst="line">
            <a:avLst/>
          </a:prstGeom>
          <a:noFill/>
          <a:ln w="762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WordArt 14"/>
          <p:cNvSpPr>
            <a:spLocks noChangeArrowheads="1" noChangeShapeType="1" noTextEdit="1"/>
          </p:cNvSpPr>
          <p:nvPr/>
        </p:nvSpPr>
        <p:spPr bwMode="auto">
          <a:xfrm>
            <a:off x="2895600" y="533400"/>
            <a:ext cx="4714875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Rung Chuông Vàng</a:t>
            </a:r>
          </a:p>
        </p:txBody>
      </p:sp>
      <p:sp>
        <p:nvSpPr>
          <p:cNvPr id="23567" name="WordArt 15"/>
          <p:cNvSpPr>
            <a:spLocks noChangeArrowheads="1" noChangeShapeType="1" noTextEdit="1"/>
          </p:cNvSpPr>
          <p:nvPr/>
        </p:nvSpPr>
        <p:spPr bwMode="auto">
          <a:xfrm>
            <a:off x="3429000" y="1752600"/>
            <a:ext cx="2238375" cy="390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oudy Stout" panose="0202090407030B020401" pitchFamily="18" charset="0"/>
              </a:rPr>
              <a:t>Câu 14</a:t>
            </a:r>
          </a:p>
        </p:txBody>
      </p:sp>
      <p:pic>
        <p:nvPicPr>
          <p:cNvPr id="23568" name="Picture 16" descr="WHITME~1">
            <a:hlinkClick r:id="rId9" action="ppaction://hlinksldjump"/>
          </p:cNvPr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492875"/>
            <a:ext cx="914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69" name="Picture 17" descr="XLIGHT~1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583363"/>
            <a:ext cx="7978775" cy="26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70" name="WordArt 18"/>
          <p:cNvSpPr>
            <a:spLocks noChangeArrowheads="1" noChangeShapeType="1" noTextEdit="1"/>
          </p:cNvSpPr>
          <p:nvPr/>
        </p:nvSpPr>
        <p:spPr bwMode="auto">
          <a:xfrm>
            <a:off x="2133600" y="1828800"/>
            <a:ext cx="100012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</a:rPr>
              <a:t>Nghệ Thuật</a:t>
            </a:r>
          </a:p>
        </p:txBody>
      </p:sp>
      <p:sp>
        <p:nvSpPr>
          <p:cNvPr id="23571" name="WordArt 19"/>
          <p:cNvSpPr>
            <a:spLocks noChangeArrowheads="1" noChangeShapeType="1" noTextEdit="1"/>
          </p:cNvSpPr>
          <p:nvPr/>
        </p:nvSpPr>
        <p:spPr bwMode="auto">
          <a:xfrm>
            <a:off x="6096000" y="1828800"/>
            <a:ext cx="100012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</a:rPr>
              <a:t>Nghệ thuật</a:t>
            </a:r>
          </a:p>
        </p:txBody>
      </p:sp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265113" y="2743200"/>
            <a:ext cx="8567737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3200" b="1">
                <a:solidFill>
                  <a:srgbClr val="FF0066"/>
                </a:solidFill>
              </a:rPr>
              <a:t>Bạn có biết giải Mâm xôi vàng của điện ảnh</a:t>
            </a:r>
          </a:p>
          <a:p>
            <a:pPr algn="ctr" eaLnBrk="0" hangingPunct="0"/>
            <a:r>
              <a:rPr lang="en-US" altLang="en-US" sz="3200" b="1">
                <a:solidFill>
                  <a:srgbClr val="FF0066"/>
                </a:solidFill>
              </a:rPr>
              <a:t>Nước nào không?</a:t>
            </a:r>
          </a:p>
        </p:txBody>
      </p:sp>
      <p:sp>
        <p:nvSpPr>
          <p:cNvPr id="23573" name="Rectangle 21"/>
          <p:cNvSpPr>
            <a:spLocks noChangeArrowheads="1"/>
          </p:cNvSpPr>
          <p:nvPr/>
        </p:nvSpPr>
        <p:spPr bwMode="auto">
          <a:xfrm>
            <a:off x="3429000" y="5867400"/>
            <a:ext cx="1371600" cy="457200"/>
          </a:xfrm>
          <a:prstGeom prst="rect">
            <a:avLst/>
          </a:prstGeom>
          <a:solidFill>
            <a:srgbClr val="CCFFCC"/>
          </a:solidFill>
          <a:ln w="381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800" b="1" u="sng">
                <a:latin typeface="Times New Roman" panose="02020603050405020304" pitchFamily="18" charset="0"/>
              </a:rPr>
              <a:t>Đáp án</a:t>
            </a:r>
          </a:p>
        </p:txBody>
      </p:sp>
      <p:sp>
        <p:nvSpPr>
          <p:cNvPr id="23574" name="AutoShape 22"/>
          <p:cNvSpPr>
            <a:spLocks noChangeArrowheads="1"/>
          </p:cNvSpPr>
          <p:nvPr/>
        </p:nvSpPr>
        <p:spPr bwMode="auto">
          <a:xfrm>
            <a:off x="2971800" y="3886200"/>
            <a:ext cx="3276600" cy="9144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200" b="1">
                <a:solidFill>
                  <a:srgbClr val="0000FF"/>
                </a:solidFill>
              </a:rPr>
              <a:t>Điện ảnh Mỹ</a:t>
            </a:r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1828800" y="5867400"/>
            <a:ext cx="1371600" cy="457200"/>
          </a:xfrm>
          <a:prstGeom prst="rect">
            <a:avLst/>
          </a:prstGeom>
          <a:solidFill>
            <a:srgbClr val="CCFFCC"/>
          </a:solidFill>
          <a:ln w="381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800" b="1" u="sng">
                <a:latin typeface="Times New Roman" panose="02020603050405020304" pitchFamily="18" charset="0"/>
              </a:rPr>
              <a:t>Câu hỏi</a:t>
            </a:r>
          </a:p>
        </p:txBody>
      </p:sp>
      <p:pic>
        <p:nvPicPr>
          <p:cNvPr id="23576" name="Picture 24" descr="HAPPYF~3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886200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77" name="Picture 25" descr="HAPPYF~3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886200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78" name="Oval 26"/>
          <p:cNvSpPr>
            <a:spLocks noChangeArrowheads="1"/>
          </p:cNvSpPr>
          <p:nvPr/>
        </p:nvSpPr>
        <p:spPr bwMode="auto">
          <a:xfrm rot="-143156">
            <a:off x="5715000" y="5334000"/>
            <a:ext cx="1219200" cy="990600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000" b="1">
                <a:solidFill>
                  <a:srgbClr val="9900FF"/>
                </a:solidFill>
                <a:latin typeface="Times New Roman" panose="02020603050405020304" pitchFamily="18" charset="0"/>
              </a:rPr>
              <a:t>15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235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35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 nodeType="clickPar">
                      <p:stCondLst>
                        <p:cond delay="0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5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5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5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5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3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73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35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 tmFilter="0,0; .5, 1; 1, 1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75"/>
                  </p:tgtEl>
                </p:cond>
              </p:nextCondLst>
            </p:seq>
          </p:childTnLst>
        </p:cTn>
      </p:par>
    </p:tnLst>
    <p:bldLst>
      <p:bldP spid="23572" grpId="0"/>
      <p:bldP spid="23574" grpId="0" animBg="1"/>
      <p:bldP spid="2357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pic>
        <p:nvPicPr>
          <p:cNvPr id="24580" name="Picture 4" descr="77f4cba6bafe59c40b88d9b4e913659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1" name="Picture 5" descr="ddeddd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2" name="Picture 6" descr="Pictur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-400050"/>
            <a:ext cx="61722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3" name="Picture 7" descr="ddeddd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0292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4" name="Picture 8" descr="ddeddd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5" name="Picture 9" descr="ddeddd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92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6" name="Picture 10" descr="Flwr0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7" name="Picture 11" descr="Flwr0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875" y="14478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8" name="Picture 12" descr="Picture1da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57200"/>
            <a:ext cx="10668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1524000" y="1600200"/>
            <a:ext cx="6019800" cy="0"/>
          </a:xfrm>
          <a:prstGeom prst="line">
            <a:avLst/>
          </a:prstGeom>
          <a:noFill/>
          <a:ln w="762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WordArt 14"/>
          <p:cNvSpPr>
            <a:spLocks noChangeArrowheads="1" noChangeShapeType="1" noTextEdit="1"/>
          </p:cNvSpPr>
          <p:nvPr/>
        </p:nvSpPr>
        <p:spPr bwMode="auto">
          <a:xfrm>
            <a:off x="2895600" y="533400"/>
            <a:ext cx="4714875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Rung Chuông Vàng</a:t>
            </a:r>
          </a:p>
        </p:txBody>
      </p:sp>
      <p:sp>
        <p:nvSpPr>
          <p:cNvPr id="24591" name="WordArt 15"/>
          <p:cNvSpPr>
            <a:spLocks noChangeArrowheads="1" noChangeShapeType="1" noTextEdit="1"/>
          </p:cNvSpPr>
          <p:nvPr/>
        </p:nvSpPr>
        <p:spPr bwMode="auto">
          <a:xfrm>
            <a:off x="3429000" y="1752600"/>
            <a:ext cx="2238375" cy="390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oudy Stout" panose="0202090407030B020401" pitchFamily="18" charset="0"/>
              </a:rPr>
              <a:t>Câu 15</a:t>
            </a:r>
          </a:p>
        </p:txBody>
      </p:sp>
      <p:pic>
        <p:nvPicPr>
          <p:cNvPr id="24592" name="Picture 16" descr="WHITME~1">
            <a:hlinkClick r:id="rId9" action="ppaction://hlinksldjump"/>
          </p:cNvPr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492875"/>
            <a:ext cx="914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93" name="Picture 17" descr="XLIGHT~1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583363"/>
            <a:ext cx="7978775" cy="26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94" name="WordArt 18"/>
          <p:cNvSpPr>
            <a:spLocks noChangeArrowheads="1" noChangeShapeType="1" noTextEdit="1"/>
          </p:cNvSpPr>
          <p:nvPr/>
        </p:nvSpPr>
        <p:spPr bwMode="auto">
          <a:xfrm>
            <a:off x="2133600" y="1828800"/>
            <a:ext cx="100012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</a:rPr>
              <a:t>Hóa học</a:t>
            </a:r>
          </a:p>
        </p:txBody>
      </p:sp>
      <p:sp>
        <p:nvSpPr>
          <p:cNvPr id="24595" name="WordArt 19"/>
          <p:cNvSpPr>
            <a:spLocks noChangeArrowheads="1" noChangeShapeType="1" noTextEdit="1"/>
          </p:cNvSpPr>
          <p:nvPr/>
        </p:nvSpPr>
        <p:spPr bwMode="auto">
          <a:xfrm>
            <a:off x="6096000" y="1828800"/>
            <a:ext cx="100012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</a:rPr>
              <a:t>Hóa học</a:t>
            </a:r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388938" y="2743200"/>
            <a:ext cx="832167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3200" b="1">
                <a:solidFill>
                  <a:srgbClr val="FF0066"/>
                </a:solidFill>
              </a:rPr>
              <a:t>Sắt thể hiện hóa trị mấy khi tham gia phản</a:t>
            </a:r>
          </a:p>
          <a:p>
            <a:pPr algn="ctr" eaLnBrk="0" hangingPunct="0"/>
            <a:r>
              <a:rPr lang="en-US" altLang="en-US" sz="3200" b="1">
                <a:solidFill>
                  <a:srgbClr val="FF0066"/>
                </a:solidFill>
              </a:rPr>
              <a:t>ứng với Acid Nitric đặc?</a:t>
            </a:r>
          </a:p>
        </p:txBody>
      </p:sp>
      <p:sp>
        <p:nvSpPr>
          <p:cNvPr id="24597" name="Rectangle 21"/>
          <p:cNvSpPr>
            <a:spLocks noChangeArrowheads="1"/>
          </p:cNvSpPr>
          <p:nvPr/>
        </p:nvSpPr>
        <p:spPr bwMode="auto">
          <a:xfrm>
            <a:off x="3429000" y="5867400"/>
            <a:ext cx="1371600" cy="457200"/>
          </a:xfrm>
          <a:prstGeom prst="rect">
            <a:avLst/>
          </a:prstGeom>
          <a:solidFill>
            <a:srgbClr val="CCFFCC"/>
          </a:solidFill>
          <a:ln w="381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800" b="1" u="sng">
                <a:latin typeface="Times New Roman" panose="02020603050405020304" pitchFamily="18" charset="0"/>
              </a:rPr>
              <a:t>Đáp án</a:t>
            </a:r>
          </a:p>
        </p:txBody>
      </p:sp>
      <p:sp>
        <p:nvSpPr>
          <p:cNvPr id="24598" name="AutoShape 22"/>
          <p:cNvSpPr>
            <a:spLocks noChangeArrowheads="1"/>
          </p:cNvSpPr>
          <p:nvPr/>
        </p:nvSpPr>
        <p:spPr bwMode="auto">
          <a:xfrm>
            <a:off x="2971800" y="3886200"/>
            <a:ext cx="3276600" cy="9144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2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24599" name="Rectangle 23"/>
          <p:cNvSpPr>
            <a:spLocks noChangeArrowheads="1"/>
          </p:cNvSpPr>
          <p:nvPr/>
        </p:nvSpPr>
        <p:spPr bwMode="auto">
          <a:xfrm>
            <a:off x="1828800" y="5867400"/>
            <a:ext cx="1371600" cy="457200"/>
          </a:xfrm>
          <a:prstGeom prst="rect">
            <a:avLst/>
          </a:prstGeom>
          <a:solidFill>
            <a:srgbClr val="CCFFCC"/>
          </a:solidFill>
          <a:ln w="381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800" b="1" u="sng">
                <a:latin typeface="Times New Roman" panose="02020603050405020304" pitchFamily="18" charset="0"/>
              </a:rPr>
              <a:t>Câu hỏi</a:t>
            </a:r>
          </a:p>
        </p:txBody>
      </p:sp>
      <p:pic>
        <p:nvPicPr>
          <p:cNvPr id="24600" name="Picture 24" descr="HAPPYF~3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886200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601" name="Picture 25" descr="HAPPYF~3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886200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602" name="Oval 26"/>
          <p:cNvSpPr>
            <a:spLocks noChangeArrowheads="1"/>
          </p:cNvSpPr>
          <p:nvPr/>
        </p:nvSpPr>
        <p:spPr bwMode="auto">
          <a:xfrm rot="-143156">
            <a:off x="5715000" y="5334000"/>
            <a:ext cx="1219200" cy="990600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000" b="1">
                <a:solidFill>
                  <a:srgbClr val="9900FF"/>
                </a:solidFill>
                <a:latin typeface="Times New Roman" panose="02020603050405020304" pitchFamily="18" charset="0"/>
              </a:rPr>
              <a:t>15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246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45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 nodeType="clickPar">
                      <p:stCondLst>
                        <p:cond delay="0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5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5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6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6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6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6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6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4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97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45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45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45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 tmFilter="0,0; .5, 1; 1, 1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99"/>
                  </p:tgtEl>
                </p:cond>
              </p:nextCondLst>
            </p:seq>
          </p:childTnLst>
        </p:cTn>
      </p:par>
    </p:tnLst>
    <p:bldLst>
      <p:bldP spid="24596" grpId="0"/>
      <p:bldP spid="24598" grpId="0" animBg="1"/>
      <p:bldP spid="2460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pic>
        <p:nvPicPr>
          <p:cNvPr id="25604" name="Picture 4" descr="77f4cba6bafe59c40b88d9b4e913659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5" name="Picture 5" descr="ddeddd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6" name="Picture 6" descr="Pictur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-400050"/>
            <a:ext cx="61722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7" name="Picture 7" descr="ddeddd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0292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8" name="Picture 8" descr="ddeddd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9" name="Picture 9" descr="ddeddd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92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10" name="Picture 10" descr="Flwr0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11" name="Picture 11" descr="Flwr0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875" y="14478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12" name="Picture 12" descr="Picture1da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57200"/>
            <a:ext cx="10668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1524000" y="1600200"/>
            <a:ext cx="6019800" cy="0"/>
          </a:xfrm>
          <a:prstGeom prst="line">
            <a:avLst/>
          </a:prstGeom>
          <a:noFill/>
          <a:ln w="762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WordArt 14"/>
          <p:cNvSpPr>
            <a:spLocks noChangeArrowheads="1" noChangeShapeType="1" noTextEdit="1"/>
          </p:cNvSpPr>
          <p:nvPr/>
        </p:nvSpPr>
        <p:spPr bwMode="auto">
          <a:xfrm>
            <a:off x="2895600" y="533400"/>
            <a:ext cx="4714875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Rung Chuông Vàng</a:t>
            </a:r>
          </a:p>
        </p:txBody>
      </p:sp>
      <p:sp>
        <p:nvSpPr>
          <p:cNvPr id="25615" name="WordArt 15"/>
          <p:cNvSpPr>
            <a:spLocks noChangeArrowheads="1" noChangeShapeType="1" noTextEdit="1"/>
          </p:cNvSpPr>
          <p:nvPr/>
        </p:nvSpPr>
        <p:spPr bwMode="auto">
          <a:xfrm>
            <a:off x="3429000" y="1752600"/>
            <a:ext cx="2238375" cy="390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oudy Stout" panose="0202090407030B020401" pitchFamily="18" charset="0"/>
              </a:rPr>
              <a:t>Câu 16</a:t>
            </a:r>
          </a:p>
        </p:txBody>
      </p:sp>
      <p:pic>
        <p:nvPicPr>
          <p:cNvPr id="25616" name="Picture 16" descr="WHITME~1">
            <a:hlinkClick r:id="rId9" action="ppaction://hlinksldjump"/>
          </p:cNvPr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492875"/>
            <a:ext cx="914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17" name="Picture 17" descr="XLIGHT~1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583363"/>
            <a:ext cx="7978775" cy="26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18" name="WordArt 18"/>
          <p:cNvSpPr>
            <a:spLocks noChangeArrowheads="1" noChangeShapeType="1" noTextEdit="1"/>
          </p:cNvSpPr>
          <p:nvPr/>
        </p:nvSpPr>
        <p:spPr bwMode="auto">
          <a:xfrm>
            <a:off x="2133600" y="1828800"/>
            <a:ext cx="100012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</a:rPr>
              <a:t>Khác</a:t>
            </a:r>
          </a:p>
        </p:txBody>
      </p:sp>
      <p:sp>
        <p:nvSpPr>
          <p:cNvPr id="25619" name="WordArt 19"/>
          <p:cNvSpPr>
            <a:spLocks noChangeArrowheads="1" noChangeShapeType="1" noTextEdit="1"/>
          </p:cNvSpPr>
          <p:nvPr/>
        </p:nvSpPr>
        <p:spPr bwMode="auto">
          <a:xfrm>
            <a:off x="6096000" y="1828800"/>
            <a:ext cx="100012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</a:rPr>
              <a:t>Khác</a:t>
            </a:r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512763" y="2743200"/>
            <a:ext cx="8066087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3200" b="1">
                <a:solidFill>
                  <a:srgbClr val="FF0066"/>
                </a:solidFill>
              </a:rPr>
              <a:t>Trên lá cờ của quốc gia nào có hình con </a:t>
            </a:r>
          </a:p>
          <a:p>
            <a:pPr algn="ctr" eaLnBrk="0" hangingPunct="0"/>
            <a:r>
              <a:rPr lang="en-US" altLang="en-US" sz="3200" b="1">
                <a:solidFill>
                  <a:srgbClr val="FF0066"/>
                </a:solidFill>
              </a:rPr>
              <a:t>chim Kiwi?</a:t>
            </a:r>
          </a:p>
        </p:txBody>
      </p:sp>
      <p:sp>
        <p:nvSpPr>
          <p:cNvPr id="25621" name="Rectangle 21"/>
          <p:cNvSpPr>
            <a:spLocks noChangeArrowheads="1"/>
          </p:cNvSpPr>
          <p:nvPr/>
        </p:nvSpPr>
        <p:spPr bwMode="auto">
          <a:xfrm>
            <a:off x="3429000" y="5867400"/>
            <a:ext cx="1371600" cy="457200"/>
          </a:xfrm>
          <a:prstGeom prst="rect">
            <a:avLst/>
          </a:prstGeom>
          <a:solidFill>
            <a:srgbClr val="CCFFCC"/>
          </a:solidFill>
          <a:ln w="381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800" b="1" u="sng">
                <a:latin typeface="Times New Roman" panose="02020603050405020304" pitchFamily="18" charset="0"/>
              </a:rPr>
              <a:t>Đáp án</a:t>
            </a:r>
          </a:p>
        </p:txBody>
      </p:sp>
      <p:sp>
        <p:nvSpPr>
          <p:cNvPr id="25622" name="AutoShape 22"/>
          <p:cNvSpPr>
            <a:spLocks noChangeArrowheads="1"/>
          </p:cNvSpPr>
          <p:nvPr/>
        </p:nvSpPr>
        <p:spPr bwMode="auto">
          <a:xfrm>
            <a:off x="2971800" y="3886200"/>
            <a:ext cx="3276600" cy="9144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200" b="1">
                <a:solidFill>
                  <a:srgbClr val="0000FF"/>
                </a:solidFill>
              </a:rPr>
              <a:t>New Zealand</a:t>
            </a:r>
          </a:p>
        </p:txBody>
      </p:sp>
      <p:sp>
        <p:nvSpPr>
          <p:cNvPr id="25623" name="Rectangle 23"/>
          <p:cNvSpPr>
            <a:spLocks noChangeArrowheads="1"/>
          </p:cNvSpPr>
          <p:nvPr/>
        </p:nvSpPr>
        <p:spPr bwMode="auto">
          <a:xfrm>
            <a:off x="1828800" y="5867400"/>
            <a:ext cx="1371600" cy="457200"/>
          </a:xfrm>
          <a:prstGeom prst="rect">
            <a:avLst/>
          </a:prstGeom>
          <a:solidFill>
            <a:srgbClr val="CCFFCC"/>
          </a:solidFill>
          <a:ln w="381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800" b="1" u="sng">
                <a:latin typeface="Times New Roman" panose="02020603050405020304" pitchFamily="18" charset="0"/>
              </a:rPr>
              <a:t>Câu hỏi</a:t>
            </a:r>
          </a:p>
        </p:txBody>
      </p:sp>
      <p:pic>
        <p:nvPicPr>
          <p:cNvPr id="25624" name="Picture 24" descr="HAPPYF~3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886200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25" name="Picture 25" descr="HAPPYF~3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886200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26" name="Oval 26"/>
          <p:cNvSpPr>
            <a:spLocks noChangeArrowheads="1"/>
          </p:cNvSpPr>
          <p:nvPr/>
        </p:nvSpPr>
        <p:spPr bwMode="auto">
          <a:xfrm rot="-143156">
            <a:off x="5715000" y="5334000"/>
            <a:ext cx="1219200" cy="990600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000" b="1">
                <a:solidFill>
                  <a:srgbClr val="9900FF"/>
                </a:solidFill>
                <a:latin typeface="Times New Roman" panose="02020603050405020304" pitchFamily="18" charset="0"/>
              </a:rPr>
              <a:t>15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256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56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 nodeType="clickPar">
                      <p:stCondLst>
                        <p:cond delay="0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6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6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6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6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6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6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5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5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2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56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 tmFilter="0,0; .5, 1; 1, 1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23"/>
                  </p:tgtEl>
                </p:cond>
              </p:nextCondLst>
            </p:seq>
          </p:childTnLst>
        </p:cTn>
      </p:par>
    </p:tnLst>
    <p:bldLst>
      <p:bldP spid="25620" grpId="0"/>
      <p:bldP spid="25622" grpId="0" animBg="1"/>
      <p:bldP spid="2562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pic>
        <p:nvPicPr>
          <p:cNvPr id="26628" name="Picture 4" descr="77f4cba6bafe59c40b88d9b4e913659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29" name="Picture 5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0" name="Picture 6" descr="Picture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-400050"/>
            <a:ext cx="61722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1" name="Picture 7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0292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2" name="Picture 8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3" name="Picture 9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92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4" name="Picture 10" descr="Flwr0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5" name="Picture 11" descr="Flwr0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875" y="14478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6" name="Picture 12" descr="Picture1da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57200"/>
            <a:ext cx="10668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1524000" y="1600200"/>
            <a:ext cx="6019800" cy="0"/>
          </a:xfrm>
          <a:prstGeom prst="line">
            <a:avLst/>
          </a:prstGeom>
          <a:noFill/>
          <a:ln w="762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8" name="WordArt 14"/>
          <p:cNvSpPr>
            <a:spLocks noChangeArrowheads="1" noChangeShapeType="1" noTextEdit="1"/>
          </p:cNvSpPr>
          <p:nvPr/>
        </p:nvSpPr>
        <p:spPr bwMode="auto">
          <a:xfrm>
            <a:off x="2895600" y="533400"/>
            <a:ext cx="4714875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Rung Chuông Vàng</a:t>
            </a:r>
          </a:p>
        </p:txBody>
      </p:sp>
      <p:sp>
        <p:nvSpPr>
          <p:cNvPr id="26639" name="WordArt 15"/>
          <p:cNvSpPr>
            <a:spLocks noChangeArrowheads="1" noChangeShapeType="1" noTextEdit="1"/>
          </p:cNvSpPr>
          <p:nvPr/>
        </p:nvSpPr>
        <p:spPr bwMode="auto">
          <a:xfrm>
            <a:off x="3429000" y="1752600"/>
            <a:ext cx="2238375" cy="390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oudy Stout" panose="0202090407030B020401" pitchFamily="18" charset="0"/>
              </a:rPr>
              <a:t>Câu 17</a:t>
            </a:r>
          </a:p>
        </p:txBody>
      </p:sp>
      <p:pic>
        <p:nvPicPr>
          <p:cNvPr id="26640" name="Picture 16" descr="WHITME~1">
            <a:hlinkClick r:id="rId8" action="ppaction://hlinksldjump"/>
          </p:cNvPr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492875"/>
            <a:ext cx="914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41" name="Picture 17" descr="XLIGHT~1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583363"/>
            <a:ext cx="7978775" cy="26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42" name="WordArt 18"/>
          <p:cNvSpPr>
            <a:spLocks noChangeArrowheads="1" noChangeShapeType="1" noTextEdit="1"/>
          </p:cNvSpPr>
          <p:nvPr/>
        </p:nvSpPr>
        <p:spPr bwMode="auto">
          <a:xfrm>
            <a:off x="2133600" y="1828800"/>
            <a:ext cx="100012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</a:rPr>
              <a:t>Vật Lý</a:t>
            </a:r>
          </a:p>
        </p:txBody>
      </p:sp>
      <p:sp>
        <p:nvSpPr>
          <p:cNvPr id="26643" name="WordArt 19"/>
          <p:cNvSpPr>
            <a:spLocks noChangeArrowheads="1" noChangeShapeType="1" noTextEdit="1"/>
          </p:cNvSpPr>
          <p:nvPr/>
        </p:nvSpPr>
        <p:spPr bwMode="auto">
          <a:xfrm>
            <a:off x="6096000" y="1828800"/>
            <a:ext cx="100012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</a:rPr>
              <a:t>Vật Lý</a:t>
            </a:r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279400" y="2792413"/>
            <a:ext cx="853598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2800" b="1">
                <a:solidFill>
                  <a:srgbClr val="FF0066"/>
                </a:solidFill>
              </a:rPr>
              <a:t>Một vật đang chuyển động mà chịu tác dụng </a:t>
            </a:r>
          </a:p>
          <a:p>
            <a:pPr algn="ctr" eaLnBrk="0" hangingPunct="0"/>
            <a:r>
              <a:rPr lang="en-US" altLang="en-US" sz="2800" b="1">
                <a:solidFill>
                  <a:srgbClr val="FF0066"/>
                </a:solidFill>
              </a:rPr>
              <a:t>của các lực cân bằng sẽ có vận tốc như thế nào?</a:t>
            </a:r>
          </a:p>
        </p:txBody>
      </p:sp>
      <p:sp>
        <p:nvSpPr>
          <p:cNvPr id="26645" name="Rectangle 21"/>
          <p:cNvSpPr>
            <a:spLocks noChangeArrowheads="1"/>
          </p:cNvSpPr>
          <p:nvPr/>
        </p:nvSpPr>
        <p:spPr bwMode="auto">
          <a:xfrm>
            <a:off x="3429000" y="5867400"/>
            <a:ext cx="1371600" cy="457200"/>
          </a:xfrm>
          <a:prstGeom prst="rect">
            <a:avLst/>
          </a:prstGeom>
          <a:solidFill>
            <a:srgbClr val="CCFFCC"/>
          </a:solidFill>
          <a:ln w="381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800" b="1" u="sng">
                <a:latin typeface="Times New Roman" panose="02020603050405020304" pitchFamily="18" charset="0"/>
              </a:rPr>
              <a:t>Đáp án</a:t>
            </a:r>
          </a:p>
        </p:txBody>
      </p:sp>
      <p:sp>
        <p:nvSpPr>
          <p:cNvPr id="26646" name="AutoShape 22"/>
          <p:cNvSpPr>
            <a:spLocks noChangeArrowheads="1"/>
          </p:cNvSpPr>
          <p:nvPr/>
        </p:nvSpPr>
        <p:spPr bwMode="auto">
          <a:xfrm>
            <a:off x="2971800" y="3886200"/>
            <a:ext cx="3276600" cy="9144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200" b="1">
                <a:solidFill>
                  <a:srgbClr val="0000FF"/>
                </a:solidFill>
              </a:rPr>
              <a:t>Không thay đổi</a:t>
            </a:r>
          </a:p>
        </p:txBody>
      </p:sp>
      <p:sp>
        <p:nvSpPr>
          <p:cNvPr id="26647" name="Rectangle 23"/>
          <p:cNvSpPr>
            <a:spLocks noChangeArrowheads="1"/>
          </p:cNvSpPr>
          <p:nvPr/>
        </p:nvSpPr>
        <p:spPr bwMode="auto">
          <a:xfrm>
            <a:off x="1828800" y="5867400"/>
            <a:ext cx="1371600" cy="457200"/>
          </a:xfrm>
          <a:prstGeom prst="rect">
            <a:avLst/>
          </a:prstGeom>
          <a:solidFill>
            <a:srgbClr val="CCFFCC"/>
          </a:solidFill>
          <a:ln w="381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800" b="1" u="sng">
                <a:latin typeface="Times New Roman" panose="02020603050405020304" pitchFamily="18" charset="0"/>
              </a:rPr>
              <a:t>Câu hỏi</a:t>
            </a:r>
          </a:p>
        </p:txBody>
      </p:sp>
      <p:pic>
        <p:nvPicPr>
          <p:cNvPr id="26648" name="Picture 24" descr="HAPPYF~3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886200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49" name="Picture 25" descr="HAPPYF~3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886200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266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266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66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66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6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6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66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66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6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6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645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266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 nodeType="clickPar">
                      <p:stCondLst>
                        <p:cond delay="0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6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6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66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6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 tmFilter="0,0; .5, 1; 1, 1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647"/>
                  </p:tgtEl>
                </p:cond>
              </p:nextCondLst>
            </p:seq>
          </p:childTnLst>
        </p:cTn>
      </p:par>
    </p:tnLst>
    <p:bldLst>
      <p:bldP spid="26644" grpId="0"/>
      <p:bldP spid="2664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77f4cba6bafe59c40b88d9b4e913659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Picture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-400050"/>
            <a:ext cx="61722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1" name="Picture 5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2705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3" name="Picture 7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705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4" name="Picture 8" descr="Flwr0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5" name="Picture 9" descr="Flwr0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875" y="14478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1524000" y="1600200"/>
            <a:ext cx="6019800" cy="0"/>
          </a:xfrm>
          <a:prstGeom prst="line">
            <a:avLst/>
          </a:prstGeom>
          <a:noFill/>
          <a:ln w="762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WordArt 12"/>
          <p:cNvSpPr>
            <a:spLocks noChangeArrowheads="1" noChangeShapeType="1" noTextEdit="1"/>
          </p:cNvSpPr>
          <p:nvPr/>
        </p:nvSpPr>
        <p:spPr bwMode="auto">
          <a:xfrm>
            <a:off x="2195513" y="476250"/>
            <a:ext cx="4714875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Rung Chuông Vàng</a:t>
            </a:r>
          </a:p>
        </p:txBody>
      </p:sp>
      <p:sp>
        <p:nvSpPr>
          <p:cNvPr id="9229" name="AutoShape 13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1042988" y="2205038"/>
            <a:ext cx="1524000" cy="457200"/>
          </a:xfrm>
          <a:prstGeom prst="flowChartAlternateProcess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000" b="1"/>
              <a:t>Câu hỏi 1</a:t>
            </a:r>
          </a:p>
        </p:txBody>
      </p:sp>
      <p:sp>
        <p:nvSpPr>
          <p:cNvPr id="9230" name="AutoShape 14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2895600" y="2362200"/>
            <a:ext cx="1524000" cy="457200"/>
          </a:xfrm>
          <a:prstGeom prst="flowChartAlternateProcess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000" b="1"/>
              <a:t>Câu hỏi 2</a:t>
            </a:r>
          </a:p>
        </p:txBody>
      </p:sp>
      <p:sp>
        <p:nvSpPr>
          <p:cNvPr id="9231" name="AutoShape 15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716463" y="2205038"/>
            <a:ext cx="1524000" cy="457200"/>
          </a:xfrm>
          <a:prstGeom prst="flowChartAlternateProcess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000" b="1"/>
              <a:t>Câu hỏi 3</a:t>
            </a:r>
          </a:p>
        </p:txBody>
      </p:sp>
      <p:sp>
        <p:nvSpPr>
          <p:cNvPr id="9232" name="AutoShape 16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6477000" y="2362200"/>
            <a:ext cx="1524000" cy="457200"/>
          </a:xfrm>
          <a:prstGeom prst="flowChartAlternateProcess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000" b="1"/>
              <a:t>Câu hỏi 4</a:t>
            </a:r>
          </a:p>
        </p:txBody>
      </p:sp>
      <p:sp>
        <p:nvSpPr>
          <p:cNvPr id="9233" name="AutoShape 17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6477000" y="3048000"/>
            <a:ext cx="1524000" cy="457200"/>
          </a:xfrm>
          <a:prstGeom prst="flowChartAlternateProcess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000" b="1"/>
              <a:t>Câu hỏi 8</a:t>
            </a:r>
          </a:p>
        </p:txBody>
      </p:sp>
      <p:sp>
        <p:nvSpPr>
          <p:cNvPr id="9234" name="AutoShape 18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6443663" y="3716338"/>
            <a:ext cx="1524000" cy="457200"/>
          </a:xfrm>
          <a:prstGeom prst="flowChartAlternateProcess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000" b="1"/>
              <a:t>Câu hỏi 12</a:t>
            </a:r>
          </a:p>
        </p:txBody>
      </p:sp>
      <p:sp>
        <p:nvSpPr>
          <p:cNvPr id="9235" name="AutoShape 19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6443663" y="4437063"/>
            <a:ext cx="1524000" cy="457200"/>
          </a:xfrm>
          <a:prstGeom prst="flowChartAlternateProcess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000" b="1"/>
              <a:t>Câu hỏi 16</a:t>
            </a:r>
          </a:p>
        </p:txBody>
      </p:sp>
      <p:sp>
        <p:nvSpPr>
          <p:cNvPr id="9236" name="AutoShape 20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4716463" y="4149725"/>
            <a:ext cx="1524000" cy="457200"/>
          </a:xfrm>
          <a:prstGeom prst="flowChartAlternateProcess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000" b="1"/>
              <a:t>Câu hỏi 15</a:t>
            </a:r>
          </a:p>
        </p:txBody>
      </p:sp>
      <p:sp>
        <p:nvSpPr>
          <p:cNvPr id="9237" name="AutoShap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4716463" y="3500438"/>
            <a:ext cx="1524000" cy="457200"/>
          </a:xfrm>
          <a:prstGeom prst="flowChartAlternateProcess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000" b="1"/>
              <a:t>Câu hỏi 11</a:t>
            </a:r>
          </a:p>
        </p:txBody>
      </p:sp>
      <p:sp>
        <p:nvSpPr>
          <p:cNvPr id="9238" name="AutoShape 22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4716463" y="2852738"/>
            <a:ext cx="1524000" cy="457200"/>
          </a:xfrm>
          <a:prstGeom prst="flowChartAlternateProcess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000" b="1"/>
              <a:t>Câu hỏi 7</a:t>
            </a:r>
          </a:p>
        </p:txBody>
      </p:sp>
      <p:sp>
        <p:nvSpPr>
          <p:cNvPr id="9239" name="AutoShape 23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2895600" y="3048000"/>
            <a:ext cx="1524000" cy="457200"/>
          </a:xfrm>
          <a:prstGeom prst="flowChartAlternateProcess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000" b="1"/>
              <a:t>Câu hỏi 6</a:t>
            </a:r>
          </a:p>
        </p:txBody>
      </p:sp>
      <p:sp>
        <p:nvSpPr>
          <p:cNvPr id="9240" name="AutoShape 24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1042988" y="2852738"/>
            <a:ext cx="1524000" cy="457200"/>
          </a:xfrm>
          <a:prstGeom prst="flowChartAlternateProcess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000" b="1"/>
              <a:t>Câu hỏi 5</a:t>
            </a:r>
          </a:p>
        </p:txBody>
      </p:sp>
      <p:sp>
        <p:nvSpPr>
          <p:cNvPr id="9241" name="AutoShape 25">
            <a:hlinkClick r:id="rId18" action="ppaction://hlinksldjump"/>
          </p:cNvPr>
          <p:cNvSpPr>
            <a:spLocks noChangeArrowheads="1"/>
          </p:cNvSpPr>
          <p:nvPr/>
        </p:nvSpPr>
        <p:spPr bwMode="auto">
          <a:xfrm>
            <a:off x="1042988" y="3500438"/>
            <a:ext cx="1524000" cy="457200"/>
          </a:xfrm>
          <a:prstGeom prst="flowChartAlternateProcess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000" b="1"/>
              <a:t>Câu hỏi 9</a:t>
            </a:r>
          </a:p>
        </p:txBody>
      </p:sp>
      <p:sp>
        <p:nvSpPr>
          <p:cNvPr id="9242" name="AutoShape 26">
            <a:hlinkClick r:id="rId19" action="ppaction://hlinksldjump"/>
          </p:cNvPr>
          <p:cNvSpPr>
            <a:spLocks noChangeArrowheads="1"/>
          </p:cNvSpPr>
          <p:nvPr/>
        </p:nvSpPr>
        <p:spPr bwMode="auto">
          <a:xfrm>
            <a:off x="1042988" y="4149725"/>
            <a:ext cx="1524000" cy="457200"/>
          </a:xfrm>
          <a:prstGeom prst="flowChartAlternateProcess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000" b="1"/>
              <a:t>Câu hỏi 13</a:t>
            </a:r>
          </a:p>
        </p:txBody>
      </p:sp>
      <p:sp>
        <p:nvSpPr>
          <p:cNvPr id="9243" name="AutoShape 27">
            <a:hlinkClick r:id="rId20" action="ppaction://hlinksldjump"/>
          </p:cNvPr>
          <p:cNvSpPr>
            <a:spLocks noChangeArrowheads="1"/>
          </p:cNvSpPr>
          <p:nvPr/>
        </p:nvSpPr>
        <p:spPr bwMode="auto">
          <a:xfrm>
            <a:off x="2916238" y="4365625"/>
            <a:ext cx="1524000" cy="457200"/>
          </a:xfrm>
          <a:prstGeom prst="flowChartAlternateProcess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000" b="1"/>
              <a:t>Câu hỏi 14</a:t>
            </a:r>
          </a:p>
        </p:txBody>
      </p:sp>
      <p:sp>
        <p:nvSpPr>
          <p:cNvPr id="9244" name="AutoShape 28">
            <a:hlinkClick r:id="rId21" action="ppaction://hlinksldjump"/>
          </p:cNvPr>
          <p:cNvSpPr>
            <a:spLocks noChangeArrowheads="1"/>
          </p:cNvSpPr>
          <p:nvPr/>
        </p:nvSpPr>
        <p:spPr bwMode="auto">
          <a:xfrm>
            <a:off x="2916238" y="3716338"/>
            <a:ext cx="1524000" cy="457200"/>
          </a:xfrm>
          <a:prstGeom prst="flowChartAlternateProcess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000" b="1"/>
              <a:t>Câu hỏi 10</a:t>
            </a:r>
          </a:p>
        </p:txBody>
      </p:sp>
      <p:sp>
        <p:nvSpPr>
          <p:cNvPr id="9245" name="AutoShape 29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443663" y="5084763"/>
            <a:ext cx="1524000" cy="457200"/>
          </a:xfrm>
          <a:prstGeom prst="flowChartAlternateProcess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000" b="1"/>
              <a:t>Câu hỏi 20</a:t>
            </a:r>
          </a:p>
        </p:txBody>
      </p:sp>
      <p:sp>
        <p:nvSpPr>
          <p:cNvPr id="9246" name="AutoShape 30">
            <a:hlinkClick r:id="rId22" action="ppaction://hlinksldjump"/>
          </p:cNvPr>
          <p:cNvSpPr>
            <a:spLocks noChangeArrowheads="1"/>
          </p:cNvSpPr>
          <p:nvPr/>
        </p:nvSpPr>
        <p:spPr bwMode="auto">
          <a:xfrm>
            <a:off x="1042988" y="4797425"/>
            <a:ext cx="1524000" cy="457200"/>
          </a:xfrm>
          <a:prstGeom prst="flowChartAlternateProcess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000" b="1"/>
              <a:t>Câu hỏi 17</a:t>
            </a:r>
          </a:p>
        </p:txBody>
      </p:sp>
      <p:sp>
        <p:nvSpPr>
          <p:cNvPr id="9247" name="AutoShape 31">
            <a:hlinkClick r:id="rId23" action="ppaction://hlinksldjump"/>
          </p:cNvPr>
          <p:cNvSpPr>
            <a:spLocks noChangeArrowheads="1"/>
          </p:cNvSpPr>
          <p:nvPr/>
        </p:nvSpPr>
        <p:spPr bwMode="auto">
          <a:xfrm>
            <a:off x="4716463" y="4797425"/>
            <a:ext cx="1524000" cy="457200"/>
          </a:xfrm>
          <a:prstGeom prst="flowChartAlternateProcess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000" b="1"/>
              <a:t>Câu hỏi 19</a:t>
            </a:r>
          </a:p>
        </p:txBody>
      </p:sp>
      <p:sp>
        <p:nvSpPr>
          <p:cNvPr id="9248" name="AutoShape 32">
            <a:hlinkClick r:id="rId24" action="ppaction://hlinksldjump"/>
          </p:cNvPr>
          <p:cNvSpPr>
            <a:spLocks noChangeArrowheads="1"/>
          </p:cNvSpPr>
          <p:nvPr/>
        </p:nvSpPr>
        <p:spPr bwMode="auto">
          <a:xfrm>
            <a:off x="2843213" y="5013325"/>
            <a:ext cx="1524000" cy="457200"/>
          </a:xfrm>
          <a:prstGeom prst="flowChartAlternateProcess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000" b="1"/>
              <a:t>Câu hỏi 18</a:t>
            </a:r>
          </a:p>
        </p:txBody>
      </p:sp>
      <p:pic>
        <p:nvPicPr>
          <p:cNvPr id="9249" name="Picture 33" descr="XLIGHT~1"/>
          <p:cNvPicPr>
            <a:picLocks noChangeAspect="1" noChangeArrowheads="1" noCrop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583363"/>
            <a:ext cx="7978775" cy="26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2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6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2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xit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2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3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2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xit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8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3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2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xit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4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3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2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xit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30" dur="5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4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2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xit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36" dur="5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39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92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xit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42" dur="5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3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92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xit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48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3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92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 nodeType="clickPar">
                      <p:stCondLst>
                        <p:cond delay="0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xit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54" dur="5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41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92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 nodeType="clickPar">
                      <p:stCondLst>
                        <p:cond delay="0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xit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60" dur="5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4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92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xit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66" dur="5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37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92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 nodeType="clickPar">
                      <p:stCondLst>
                        <p:cond delay="0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xit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72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34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92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 nodeType="clickPar">
                      <p:stCondLst>
                        <p:cond delay="0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xit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78" dur="5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42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92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 nodeType="clickPar">
                      <p:stCondLst>
                        <p:cond delay="0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xit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84" dur="5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43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92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 nodeType="clickPar">
                      <p:stCondLst>
                        <p:cond delay="0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xit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90" dur="5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36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92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 nodeType="clickPar">
                      <p:stCondLst>
                        <p:cond delay="0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xit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96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3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92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 nodeType="clickPar">
                      <p:stCondLst>
                        <p:cond delay="0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xit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02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46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92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 nodeType="clickPar">
                      <p:stCondLst>
                        <p:cond delay="0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xit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08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48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92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 nodeType="clickPar">
                      <p:stCondLst>
                        <p:cond delay="0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xit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14" dur="5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47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92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 nodeType="clickPar">
                      <p:stCondLst>
                        <p:cond delay="0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xit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20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45"/>
                  </p:tgtEl>
                </p:cond>
              </p:nextCondLst>
            </p:seq>
          </p:childTnLst>
        </p:cTn>
      </p:par>
    </p:tnLst>
    <p:bldLst>
      <p:bldP spid="9229" grpId="0" animBg="1"/>
      <p:bldP spid="9230" grpId="0" animBg="1"/>
      <p:bldP spid="9231" grpId="0" animBg="1"/>
      <p:bldP spid="9232" grpId="0" animBg="1"/>
      <p:bldP spid="9233" grpId="0" animBg="1"/>
      <p:bldP spid="9234" grpId="0" animBg="1"/>
      <p:bldP spid="9235" grpId="0" animBg="1"/>
      <p:bldP spid="9236" grpId="0" animBg="1"/>
      <p:bldP spid="9237" grpId="0" animBg="1"/>
      <p:bldP spid="9238" grpId="0" animBg="1"/>
      <p:bldP spid="9239" grpId="0" animBg="1"/>
      <p:bldP spid="9240" grpId="0" animBg="1"/>
      <p:bldP spid="9241" grpId="0" animBg="1"/>
      <p:bldP spid="9242" grpId="0" animBg="1"/>
      <p:bldP spid="9243" grpId="0" animBg="1"/>
      <p:bldP spid="9244" grpId="0" animBg="1"/>
      <p:bldP spid="9245" grpId="0" animBg="1"/>
      <p:bldP spid="9246" grpId="0" animBg="1"/>
      <p:bldP spid="9247" grpId="0" animBg="1"/>
      <p:bldP spid="924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pic>
        <p:nvPicPr>
          <p:cNvPr id="27652" name="Picture 4" descr="77f4cba6bafe59c40b88d9b4e913659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3" name="Picture 5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4" name="Picture 6" descr="Picture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-400050"/>
            <a:ext cx="61722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5" name="Picture 7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0292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6" name="Picture 8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7" name="Picture 9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92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8" name="Picture 10" descr="Flwr0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9" name="Picture 11" descr="Flwr0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875" y="14478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60" name="Picture 12" descr="Picture1da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57200"/>
            <a:ext cx="10668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1524000" y="1600200"/>
            <a:ext cx="6019800" cy="0"/>
          </a:xfrm>
          <a:prstGeom prst="line">
            <a:avLst/>
          </a:prstGeom>
          <a:noFill/>
          <a:ln w="762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WordArt 14"/>
          <p:cNvSpPr>
            <a:spLocks noChangeArrowheads="1" noChangeShapeType="1" noTextEdit="1"/>
          </p:cNvSpPr>
          <p:nvPr/>
        </p:nvSpPr>
        <p:spPr bwMode="auto">
          <a:xfrm>
            <a:off x="2895600" y="533400"/>
            <a:ext cx="4714875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Rung Chuông Vàng</a:t>
            </a:r>
          </a:p>
        </p:txBody>
      </p:sp>
      <p:sp>
        <p:nvSpPr>
          <p:cNvPr id="27663" name="WordArt 15"/>
          <p:cNvSpPr>
            <a:spLocks noChangeArrowheads="1" noChangeShapeType="1" noTextEdit="1"/>
          </p:cNvSpPr>
          <p:nvPr/>
        </p:nvSpPr>
        <p:spPr bwMode="auto">
          <a:xfrm>
            <a:off x="3429000" y="1752600"/>
            <a:ext cx="2238375" cy="390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oudy Stout" panose="0202090407030B020401" pitchFamily="18" charset="0"/>
              </a:rPr>
              <a:t>Câu 18</a:t>
            </a:r>
          </a:p>
        </p:txBody>
      </p:sp>
      <p:pic>
        <p:nvPicPr>
          <p:cNvPr id="27664" name="Picture 16" descr="WHITME~1">
            <a:hlinkClick r:id="rId8" action="ppaction://hlinksldjump"/>
          </p:cNvPr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492875"/>
            <a:ext cx="914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65" name="Picture 17" descr="XLIGHT~1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583363"/>
            <a:ext cx="7978775" cy="26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66" name="WordArt 18"/>
          <p:cNvSpPr>
            <a:spLocks noChangeArrowheads="1" noChangeShapeType="1" noTextEdit="1"/>
          </p:cNvSpPr>
          <p:nvPr/>
        </p:nvSpPr>
        <p:spPr bwMode="auto">
          <a:xfrm>
            <a:off x="2133600" y="1828800"/>
            <a:ext cx="100012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</a:rPr>
              <a:t>Toán học</a:t>
            </a:r>
          </a:p>
        </p:txBody>
      </p:sp>
      <p:sp>
        <p:nvSpPr>
          <p:cNvPr id="27667" name="WordArt 19"/>
          <p:cNvSpPr>
            <a:spLocks noChangeArrowheads="1" noChangeShapeType="1" noTextEdit="1"/>
          </p:cNvSpPr>
          <p:nvPr/>
        </p:nvSpPr>
        <p:spPr bwMode="auto">
          <a:xfrm>
            <a:off x="6096000" y="1828800"/>
            <a:ext cx="100012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</a:rPr>
              <a:t>Toán học</a:t>
            </a:r>
          </a:p>
        </p:txBody>
      </p:sp>
      <p:sp>
        <p:nvSpPr>
          <p:cNvPr id="27668" name="Text Box 20"/>
          <p:cNvSpPr txBox="1">
            <a:spLocks noChangeArrowheads="1"/>
          </p:cNvSpPr>
          <p:nvPr/>
        </p:nvSpPr>
        <p:spPr bwMode="auto">
          <a:xfrm>
            <a:off x="311150" y="2743200"/>
            <a:ext cx="84772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3200" b="1">
                <a:solidFill>
                  <a:srgbClr val="FF0066"/>
                </a:solidFill>
              </a:rPr>
              <a:t>Một tờ báo giảm giá 20%, hỏi nó phải tăng</a:t>
            </a:r>
          </a:p>
          <a:p>
            <a:pPr algn="ctr" eaLnBrk="0" hangingPunct="0"/>
            <a:r>
              <a:rPr lang="en-US" altLang="en-US" sz="3200" b="1">
                <a:solidFill>
                  <a:srgbClr val="FF0066"/>
                </a:solidFill>
              </a:rPr>
              <a:t>giá bao nhiều phần trăm để có giá như cũ?</a:t>
            </a:r>
          </a:p>
        </p:txBody>
      </p:sp>
      <p:sp>
        <p:nvSpPr>
          <p:cNvPr id="27669" name="Rectangle 21"/>
          <p:cNvSpPr>
            <a:spLocks noChangeArrowheads="1"/>
          </p:cNvSpPr>
          <p:nvPr/>
        </p:nvSpPr>
        <p:spPr bwMode="auto">
          <a:xfrm>
            <a:off x="3429000" y="5867400"/>
            <a:ext cx="1371600" cy="457200"/>
          </a:xfrm>
          <a:prstGeom prst="rect">
            <a:avLst/>
          </a:prstGeom>
          <a:solidFill>
            <a:srgbClr val="CCFFCC"/>
          </a:solidFill>
          <a:ln w="381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800" b="1" u="sng">
                <a:latin typeface="Times New Roman" panose="02020603050405020304" pitchFamily="18" charset="0"/>
              </a:rPr>
              <a:t>Đáp án</a:t>
            </a:r>
          </a:p>
        </p:txBody>
      </p:sp>
      <p:sp>
        <p:nvSpPr>
          <p:cNvPr id="27670" name="AutoShape 22"/>
          <p:cNvSpPr>
            <a:spLocks noChangeArrowheads="1"/>
          </p:cNvSpPr>
          <p:nvPr/>
        </p:nvSpPr>
        <p:spPr bwMode="auto">
          <a:xfrm>
            <a:off x="2971800" y="3886200"/>
            <a:ext cx="3276600" cy="9144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200" b="1">
                <a:solidFill>
                  <a:srgbClr val="0000FF"/>
                </a:solidFill>
              </a:rPr>
              <a:t>25%</a:t>
            </a:r>
          </a:p>
        </p:txBody>
      </p:sp>
      <p:sp>
        <p:nvSpPr>
          <p:cNvPr id="27671" name="Rectangle 23"/>
          <p:cNvSpPr>
            <a:spLocks noChangeArrowheads="1"/>
          </p:cNvSpPr>
          <p:nvPr/>
        </p:nvSpPr>
        <p:spPr bwMode="auto">
          <a:xfrm>
            <a:off x="1828800" y="5867400"/>
            <a:ext cx="1371600" cy="457200"/>
          </a:xfrm>
          <a:prstGeom prst="rect">
            <a:avLst/>
          </a:prstGeom>
          <a:solidFill>
            <a:srgbClr val="CCFFCC"/>
          </a:solidFill>
          <a:ln w="381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800" b="1" u="sng">
                <a:latin typeface="Times New Roman" panose="02020603050405020304" pitchFamily="18" charset="0"/>
              </a:rPr>
              <a:t>Câu hỏi</a:t>
            </a:r>
          </a:p>
        </p:txBody>
      </p:sp>
      <p:pic>
        <p:nvPicPr>
          <p:cNvPr id="27672" name="Picture 24" descr="HAPPYF~3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886200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73" name="Picture 25" descr="HAPPYF~3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886200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76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76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6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6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7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6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6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669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276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 nodeType="clickPar">
                      <p:stCondLst>
                        <p:cond delay="0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 tmFilter="0,0; .5, 1; 1, 1"/>
                                        <p:tgtEl>
                                          <p:spTgt spid="2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671"/>
                  </p:tgtEl>
                </p:cond>
              </p:nextCondLst>
            </p:seq>
          </p:childTnLst>
        </p:cTn>
      </p:par>
    </p:tnLst>
    <p:bldLst>
      <p:bldP spid="27668" grpId="0"/>
      <p:bldP spid="2767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pic>
        <p:nvPicPr>
          <p:cNvPr id="28676" name="Picture 4" descr="77f4cba6bafe59c40b88d9b4e913659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77" name="Picture 5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78" name="Picture 6" descr="Picture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-400050"/>
            <a:ext cx="61722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79" name="Picture 7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0292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80" name="Picture 8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81" name="Picture 9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92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82" name="Picture 10" descr="Flwr0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83" name="Picture 11" descr="Flwr0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875" y="14478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84" name="Picture 12" descr="Picture1da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57200"/>
            <a:ext cx="10668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685" name="Line 13"/>
          <p:cNvSpPr>
            <a:spLocks noChangeShapeType="1"/>
          </p:cNvSpPr>
          <p:nvPr/>
        </p:nvSpPr>
        <p:spPr bwMode="auto">
          <a:xfrm>
            <a:off x="1524000" y="1600200"/>
            <a:ext cx="6019800" cy="0"/>
          </a:xfrm>
          <a:prstGeom prst="line">
            <a:avLst/>
          </a:prstGeom>
          <a:noFill/>
          <a:ln w="762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WordArt 14"/>
          <p:cNvSpPr>
            <a:spLocks noChangeArrowheads="1" noChangeShapeType="1" noTextEdit="1"/>
          </p:cNvSpPr>
          <p:nvPr/>
        </p:nvSpPr>
        <p:spPr bwMode="auto">
          <a:xfrm>
            <a:off x="2895600" y="533400"/>
            <a:ext cx="4714875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Rung Chuông Vàng</a:t>
            </a:r>
          </a:p>
        </p:txBody>
      </p:sp>
      <p:sp>
        <p:nvSpPr>
          <p:cNvPr id="28687" name="WordArt 15"/>
          <p:cNvSpPr>
            <a:spLocks noChangeArrowheads="1" noChangeShapeType="1" noTextEdit="1"/>
          </p:cNvSpPr>
          <p:nvPr/>
        </p:nvSpPr>
        <p:spPr bwMode="auto">
          <a:xfrm>
            <a:off x="3429000" y="1752600"/>
            <a:ext cx="2238375" cy="390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oudy Stout" panose="0202090407030B020401" pitchFamily="18" charset="0"/>
              </a:rPr>
              <a:t>Câu 19</a:t>
            </a:r>
          </a:p>
        </p:txBody>
      </p:sp>
      <p:pic>
        <p:nvPicPr>
          <p:cNvPr id="28688" name="Picture 16" descr="WHITME~1">
            <a:hlinkClick r:id="rId8" action="ppaction://hlinksldjump"/>
          </p:cNvPr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492875"/>
            <a:ext cx="914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89" name="Picture 17" descr="XLIGHT~1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583363"/>
            <a:ext cx="7978775" cy="26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690" name="WordArt 18"/>
          <p:cNvSpPr>
            <a:spLocks noChangeArrowheads="1" noChangeShapeType="1" noTextEdit="1"/>
          </p:cNvSpPr>
          <p:nvPr/>
        </p:nvSpPr>
        <p:spPr bwMode="auto">
          <a:xfrm>
            <a:off x="2133600" y="1828800"/>
            <a:ext cx="100012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</a:rPr>
              <a:t>Lịch Sử</a:t>
            </a:r>
          </a:p>
        </p:txBody>
      </p:sp>
      <p:sp>
        <p:nvSpPr>
          <p:cNvPr id="28691" name="WordArt 19"/>
          <p:cNvSpPr>
            <a:spLocks noChangeArrowheads="1" noChangeShapeType="1" noTextEdit="1"/>
          </p:cNvSpPr>
          <p:nvPr/>
        </p:nvSpPr>
        <p:spPr bwMode="auto">
          <a:xfrm>
            <a:off x="6096000" y="1828800"/>
            <a:ext cx="100012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</a:rPr>
              <a:t>Lịch Sử</a:t>
            </a:r>
          </a:p>
        </p:txBody>
      </p:sp>
      <p:sp>
        <p:nvSpPr>
          <p:cNvPr id="28692" name="Text Box 20"/>
          <p:cNvSpPr txBox="1">
            <a:spLocks noChangeArrowheads="1"/>
          </p:cNvSpPr>
          <p:nvPr/>
        </p:nvSpPr>
        <p:spPr bwMode="auto">
          <a:xfrm>
            <a:off x="633413" y="2792413"/>
            <a:ext cx="787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2800" b="1">
                <a:solidFill>
                  <a:srgbClr val="FF0066"/>
                </a:solidFill>
              </a:rPr>
              <a:t>Chiến tranh thế giới thứ hai kết thúc vào năm</a:t>
            </a:r>
          </a:p>
          <a:p>
            <a:pPr algn="ctr" eaLnBrk="0" hangingPunct="0"/>
            <a:r>
              <a:rPr lang="en-US" altLang="en-US" sz="2800" b="1">
                <a:solidFill>
                  <a:srgbClr val="FF0066"/>
                </a:solidFill>
              </a:rPr>
              <a:t>nào?</a:t>
            </a:r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3429000" y="5867400"/>
            <a:ext cx="1371600" cy="457200"/>
          </a:xfrm>
          <a:prstGeom prst="rect">
            <a:avLst/>
          </a:prstGeom>
          <a:solidFill>
            <a:srgbClr val="CCFFCC"/>
          </a:solidFill>
          <a:ln w="381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800" b="1" u="sng">
                <a:latin typeface="Times New Roman" panose="02020603050405020304" pitchFamily="18" charset="0"/>
              </a:rPr>
              <a:t>Đáp án</a:t>
            </a:r>
          </a:p>
        </p:txBody>
      </p:sp>
      <p:sp>
        <p:nvSpPr>
          <p:cNvPr id="28694" name="AutoShape 22"/>
          <p:cNvSpPr>
            <a:spLocks noChangeArrowheads="1"/>
          </p:cNvSpPr>
          <p:nvPr/>
        </p:nvSpPr>
        <p:spPr bwMode="auto">
          <a:xfrm>
            <a:off x="2971800" y="3886200"/>
            <a:ext cx="3276600" cy="9144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200" b="1">
                <a:solidFill>
                  <a:srgbClr val="0000FF"/>
                </a:solidFill>
              </a:rPr>
              <a:t>Năm 1945</a:t>
            </a:r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1828800" y="5867400"/>
            <a:ext cx="1371600" cy="457200"/>
          </a:xfrm>
          <a:prstGeom prst="rect">
            <a:avLst/>
          </a:prstGeom>
          <a:solidFill>
            <a:srgbClr val="CCFFCC"/>
          </a:solidFill>
          <a:ln w="381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800" b="1" u="sng">
                <a:latin typeface="Times New Roman" panose="02020603050405020304" pitchFamily="18" charset="0"/>
              </a:rPr>
              <a:t>Câu hỏi</a:t>
            </a:r>
          </a:p>
        </p:txBody>
      </p:sp>
      <p:pic>
        <p:nvPicPr>
          <p:cNvPr id="28696" name="Picture 24" descr="HAPPYF~3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886200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97" name="Picture 25" descr="HAPPYF~3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886200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286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286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86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6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86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6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6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8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8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6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6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8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8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693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286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 nodeType="clickPar">
                      <p:stCondLst>
                        <p:cond delay="0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 tmFilter="0,0; .5, 1; 1, 1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695"/>
                  </p:tgtEl>
                </p:cond>
              </p:nextCondLst>
            </p:seq>
          </p:childTnLst>
        </p:cTn>
      </p:par>
    </p:tnLst>
    <p:bldLst>
      <p:bldP spid="28692" grpId="0"/>
      <p:bldP spid="2869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pic>
        <p:nvPicPr>
          <p:cNvPr id="30724" name="Picture 4" descr="77f4cba6bafe59c40b88d9b4e913659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25" name="Picture 5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26" name="Picture 6" descr="Picture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-400050"/>
            <a:ext cx="61722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27" name="Picture 7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0292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28" name="Picture 8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29" name="Picture 9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92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0" name="Picture 10" descr="Flwr0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1" name="Picture 11" descr="Flwr0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875" y="14478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2" name="Picture 12" descr="Picture1da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57200"/>
            <a:ext cx="10668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33" name="Line 13"/>
          <p:cNvSpPr>
            <a:spLocks noChangeShapeType="1"/>
          </p:cNvSpPr>
          <p:nvPr/>
        </p:nvSpPr>
        <p:spPr bwMode="auto">
          <a:xfrm>
            <a:off x="1524000" y="1600200"/>
            <a:ext cx="6019800" cy="0"/>
          </a:xfrm>
          <a:prstGeom prst="line">
            <a:avLst/>
          </a:prstGeom>
          <a:noFill/>
          <a:ln w="762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4" name="WordArt 14"/>
          <p:cNvSpPr>
            <a:spLocks noChangeArrowheads="1" noChangeShapeType="1" noTextEdit="1"/>
          </p:cNvSpPr>
          <p:nvPr/>
        </p:nvSpPr>
        <p:spPr bwMode="auto">
          <a:xfrm>
            <a:off x="2895600" y="533400"/>
            <a:ext cx="4714875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Rung Chuông Vàng</a:t>
            </a:r>
          </a:p>
        </p:txBody>
      </p:sp>
      <p:sp>
        <p:nvSpPr>
          <p:cNvPr id="30735" name="WordArt 15"/>
          <p:cNvSpPr>
            <a:spLocks noChangeArrowheads="1" noChangeShapeType="1" noTextEdit="1"/>
          </p:cNvSpPr>
          <p:nvPr/>
        </p:nvSpPr>
        <p:spPr bwMode="auto">
          <a:xfrm>
            <a:off x="3429000" y="1752600"/>
            <a:ext cx="2238375" cy="390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oudy Stout" panose="0202090407030B020401" pitchFamily="18" charset="0"/>
              </a:rPr>
              <a:t>Câu 1</a:t>
            </a:r>
          </a:p>
        </p:txBody>
      </p:sp>
      <p:pic>
        <p:nvPicPr>
          <p:cNvPr id="30736" name="Picture 16" descr="WHITME~1">
            <a:hlinkClick r:id="rId8" action="ppaction://hlinksldjump"/>
          </p:cNvPr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492875"/>
            <a:ext cx="914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7" name="Picture 17" descr="XLIGHT~1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583363"/>
            <a:ext cx="7978775" cy="26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38" name="WordArt 18"/>
          <p:cNvSpPr>
            <a:spLocks noChangeArrowheads="1" noChangeShapeType="1" noTextEdit="1"/>
          </p:cNvSpPr>
          <p:nvPr/>
        </p:nvSpPr>
        <p:spPr bwMode="auto">
          <a:xfrm>
            <a:off x="2133600" y="1828800"/>
            <a:ext cx="100012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</a:rPr>
              <a:t>Vật Lý</a:t>
            </a:r>
          </a:p>
        </p:txBody>
      </p:sp>
      <p:sp>
        <p:nvSpPr>
          <p:cNvPr id="30739" name="WordArt 19"/>
          <p:cNvSpPr>
            <a:spLocks noChangeArrowheads="1" noChangeShapeType="1" noTextEdit="1"/>
          </p:cNvSpPr>
          <p:nvPr/>
        </p:nvSpPr>
        <p:spPr bwMode="auto">
          <a:xfrm>
            <a:off x="6096000" y="1828800"/>
            <a:ext cx="100012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</a:rPr>
              <a:t>Vật Lý</a:t>
            </a:r>
          </a:p>
        </p:txBody>
      </p:sp>
      <p:sp>
        <p:nvSpPr>
          <p:cNvPr id="30740" name="Text Box 20"/>
          <p:cNvSpPr txBox="1">
            <a:spLocks noChangeArrowheads="1"/>
          </p:cNvSpPr>
          <p:nvPr/>
        </p:nvSpPr>
        <p:spPr bwMode="auto">
          <a:xfrm>
            <a:off x="384175" y="2792413"/>
            <a:ext cx="83740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2800" b="1">
                <a:solidFill>
                  <a:srgbClr val="FF0066"/>
                </a:solidFill>
              </a:rPr>
              <a:t>Có bao nhiêu số chẵn có hai chữ số khác nhau?</a:t>
            </a:r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3429000" y="5867400"/>
            <a:ext cx="1371600" cy="457200"/>
          </a:xfrm>
          <a:prstGeom prst="rect">
            <a:avLst/>
          </a:prstGeom>
          <a:solidFill>
            <a:srgbClr val="CCFFCC"/>
          </a:solidFill>
          <a:ln w="381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800" b="1" u="sng">
                <a:latin typeface="Times New Roman" panose="02020603050405020304" pitchFamily="18" charset="0"/>
              </a:rPr>
              <a:t>Đáp án</a:t>
            </a:r>
          </a:p>
        </p:txBody>
      </p:sp>
      <p:sp>
        <p:nvSpPr>
          <p:cNvPr id="30742" name="AutoShape 22"/>
          <p:cNvSpPr>
            <a:spLocks noChangeArrowheads="1"/>
          </p:cNvSpPr>
          <p:nvPr/>
        </p:nvSpPr>
        <p:spPr bwMode="auto">
          <a:xfrm>
            <a:off x="2971800" y="3886200"/>
            <a:ext cx="3276600" cy="9144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200" b="1">
                <a:solidFill>
                  <a:srgbClr val="0000FF"/>
                </a:solidFill>
              </a:rPr>
              <a:t>41</a:t>
            </a:r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>
            <a:off x="1828800" y="5867400"/>
            <a:ext cx="1371600" cy="457200"/>
          </a:xfrm>
          <a:prstGeom prst="rect">
            <a:avLst/>
          </a:prstGeom>
          <a:solidFill>
            <a:srgbClr val="CCFFCC"/>
          </a:solidFill>
          <a:ln w="381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800" b="1" u="sng">
                <a:latin typeface="Times New Roman" panose="02020603050405020304" pitchFamily="18" charset="0"/>
              </a:rPr>
              <a:t>Câu hỏi</a:t>
            </a:r>
          </a:p>
        </p:txBody>
      </p:sp>
      <p:pic>
        <p:nvPicPr>
          <p:cNvPr id="30744" name="Picture 24" descr="HAPPYF~3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886200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5" name="Picture 25" descr="HAPPYF~3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886200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307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41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307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 nodeType="clickPar">
                      <p:stCondLst>
                        <p:cond delay="0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 tmFilter="0,0; .5, 1; 1, 1"/>
                                        <p:tgtEl>
                                          <p:spTgt spid="30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43"/>
                  </p:tgtEl>
                </p:cond>
              </p:nextCondLst>
            </p:seq>
          </p:childTnLst>
        </p:cTn>
      </p:par>
    </p:tnLst>
    <p:bldLst>
      <p:bldP spid="30740" grpId="0"/>
      <p:bldP spid="3074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457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SƯU TẦM: ĐOÀN VĂN DOANH, NAM TRỰC, NAM ĐỊNH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LINK NHÓM DÀNH CHO GV BỘ MÔN VẬT LÝ TRAO ĐỔI TÀI LIỆU VÀ CHUYÊN MÔN CT 2018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  <a:hlinkClick r:id="rId2"/>
              </a:rPr>
              <a:t>https://www.facebook.com/groups/299257004355186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996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77f4cba6bafe59c40b88d9b4e913659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Picture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-400050"/>
            <a:ext cx="61722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5" name="Picture 5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0292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6" name="Picture 6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7" name="Picture 7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92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8" name="Picture 8" descr="Flwr0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9" name="Picture 9" descr="Flwr0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875" y="14478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1524000" y="1600200"/>
            <a:ext cx="6019800" cy="0"/>
          </a:xfrm>
          <a:prstGeom prst="line">
            <a:avLst/>
          </a:prstGeom>
          <a:noFill/>
          <a:ln w="762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2" name="WordArt 12"/>
          <p:cNvSpPr>
            <a:spLocks noChangeArrowheads="1" noChangeShapeType="1" noTextEdit="1"/>
          </p:cNvSpPr>
          <p:nvPr/>
        </p:nvSpPr>
        <p:spPr bwMode="auto">
          <a:xfrm>
            <a:off x="2195513" y="549275"/>
            <a:ext cx="4714875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Rung Chuông Vàng</a:t>
            </a:r>
          </a:p>
        </p:txBody>
      </p:sp>
      <p:sp>
        <p:nvSpPr>
          <p:cNvPr id="10253" name="WordArt 13"/>
          <p:cNvSpPr>
            <a:spLocks noChangeArrowheads="1" noChangeShapeType="1" noTextEdit="1"/>
          </p:cNvSpPr>
          <p:nvPr/>
        </p:nvSpPr>
        <p:spPr bwMode="auto">
          <a:xfrm>
            <a:off x="3429000" y="1752600"/>
            <a:ext cx="2238375" cy="390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oudy Stout" panose="0202090407030B020401" pitchFamily="18" charset="0"/>
              </a:rPr>
              <a:t>Câu 1</a:t>
            </a:r>
          </a:p>
        </p:txBody>
      </p:sp>
      <p:sp>
        <p:nvSpPr>
          <p:cNvPr id="10254" name="WordArt 14"/>
          <p:cNvSpPr>
            <a:spLocks noChangeArrowheads="1" noChangeShapeType="1" noTextEdit="1"/>
          </p:cNvSpPr>
          <p:nvPr/>
        </p:nvSpPr>
        <p:spPr bwMode="auto">
          <a:xfrm>
            <a:off x="2286000" y="1828800"/>
            <a:ext cx="847725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</a:rPr>
              <a:t>Địa Lý</a:t>
            </a:r>
          </a:p>
        </p:txBody>
      </p:sp>
      <p:sp>
        <p:nvSpPr>
          <p:cNvPr id="10255" name="WordArt 15"/>
          <p:cNvSpPr>
            <a:spLocks noChangeArrowheads="1" noChangeShapeType="1" noTextEdit="1"/>
          </p:cNvSpPr>
          <p:nvPr/>
        </p:nvSpPr>
        <p:spPr bwMode="auto">
          <a:xfrm>
            <a:off x="5867400" y="1828800"/>
            <a:ext cx="847725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</a:rPr>
              <a:t>Địa Lý</a:t>
            </a: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3429000" y="5867400"/>
            <a:ext cx="1371600" cy="457200"/>
          </a:xfrm>
          <a:prstGeom prst="rect">
            <a:avLst/>
          </a:prstGeom>
          <a:solidFill>
            <a:srgbClr val="CCFFCC"/>
          </a:solidFill>
          <a:ln w="381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800" b="1" u="sng">
                <a:latin typeface="Times New Roman" panose="02020603050405020304" pitchFamily="18" charset="0"/>
              </a:rPr>
              <a:t>Đáp án</a:t>
            </a:r>
          </a:p>
        </p:txBody>
      </p:sp>
      <p:sp>
        <p:nvSpPr>
          <p:cNvPr id="10257" name="AutoShape 17"/>
          <p:cNvSpPr>
            <a:spLocks noChangeArrowheads="1"/>
          </p:cNvSpPr>
          <p:nvPr/>
        </p:nvSpPr>
        <p:spPr bwMode="auto">
          <a:xfrm>
            <a:off x="2971800" y="3886200"/>
            <a:ext cx="3276600" cy="9144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200" b="1">
                <a:solidFill>
                  <a:srgbClr val="0000FF"/>
                </a:solidFill>
              </a:rPr>
              <a:t>Châu Úc</a:t>
            </a:r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1828800" y="5867400"/>
            <a:ext cx="1371600" cy="457200"/>
          </a:xfrm>
          <a:prstGeom prst="rect">
            <a:avLst/>
          </a:prstGeom>
          <a:solidFill>
            <a:srgbClr val="CCFFCC"/>
          </a:solidFill>
          <a:ln w="381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800" b="1" u="sng">
                <a:latin typeface="Times New Roman" panose="02020603050405020304" pitchFamily="18" charset="0"/>
              </a:rPr>
              <a:t>Câu hỏi</a:t>
            </a:r>
          </a:p>
        </p:txBody>
      </p:sp>
      <p:pic>
        <p:nvPicPr>
          <p:cNvPr id="10259" name="Picture 19" descr="WHITME~1">
            <a:hlinkClick r:id="rId7" action="ppaction://hlinksldjump"/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492875"/>
            <a:ext cx="914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0" name="Picture 20" descr="XLIGHT~1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583363"/>
            <a:ext cx="7978775" cy="26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1" name="Picture 21" descr="HAPPYF~3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886200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2" name="Picture 22" descr="HAPPYF~3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886200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387350" y="2590800"/>
            <a:ext cx="83185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3200" b="1">
                <a:solidFill>
                  <a:srgbClr val="FF0066"/>
                </a:solidFill>
              </a:rPr>
              <a:t>Đại lục nào duy nhất chỉ có một quốc gia?</a:t>
            </a:r>
          </a:p>
        </p:txBody>
      </p:sp>
    </p:spTree>
  </p:cSld>
  <p:clrMapOvr>
    <a:masterClrMapping/>
  </p:clrMapOvr>
  <p:transition>
    <p:zoom dir="in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02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56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02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 nodeType="clickPar">
                      <p:stCondLst>
                        <p:cond delay="0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 tmFilter="0,0; .5, 1; 1, 1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58"/>
                  </p:tgtEl>
                </p:cond>
              </p:nextCondLst>
            </p:seq>
          </p:childTnLst>
        </p:cTn>
      </p:par>
    </p:tnLst>
    <p:bldLst>
      <p:bldP spid="10257" grpId="0" animBg="1"/>
      <p:bldP spid="1026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11268" name="Picture 4" descr="77f4cba6bafe59c40b88d9b4e913659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9" name="Picture 5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0" name="Picture 6" descr="Picture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-400050"/>
            <a:ext cx="61722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1" name="Picture 7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0292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2" name="Picture 8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3" name="Picture 9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92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4" name="Picture 10" descr="Flwr0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5" name="Picture 11" descr="Flwr0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875" y="14478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6" name="Picture 12" descr="Picture1da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57200"/>
            <a:ext cx="10668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77" name="Line 13"/>
          <p:cNvSpPr>
            <a:spLocks noChangeShapeType="1"/>
          </p:cNvSpPr>
          <p:nvPr/>
        </p:nvSpPr>
        <p:spPr bwMode="auto">
          <a:xfrm>
            <a:off x="1524000" y="1600200"/>
            <a:ext cx="6019800" cy="0"/>
          </a:xfrm>
          <a:prstGeom prst="line">
            <a:avLst/>
          </a:prstGeom>
          <a:noFill/>
          <a:ln w="762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8" name="WordArt 14"/>
          <p:cNvSpPr>
            <a:spLocks noChangeArrowheads="1" noChangeShapeType="1" noTextEdit="1"/>
          </p:cNvSpPr>
          <p:nvPr/>
        </p:nvSpPr>
        <p:spPr bwMode="auto">
          <a:xfrm>
            <a:off x="2895600" y="533400"/>
            <a:ext cx="4714875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Rung Chuông Vàng</a:t>
            </a:r>
          </a:p>
        </p:txBody>
      </p:sp>
      <p:sp>
        <p:nvSpPr>
          <p:cNvPr id="11279" name="WordArt 15"/>
          <p:cNvSpPr>
            <a:spLocks noChangeArrowheads="1" noChangeShapeType="1" noTextEdit="1"/>
          </p:cNvSpPr>
          <p:nvPr/>
        </p:nvSpPr>
        <p:spPr bwMode="auto">
          <a:xfrm>
            <a:off x="3429000" y="1752600"/>
            <a:ext cx="2238375" cy="390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oudy Stout" panose="0202090407030B020401" pitchFamily="18" charset="0"/>
              </a:rPr>
              <a:t>Câu 2</a:t>
            </a:r>
          </a:p>
        </p:txBody>
      </p:sp>
      <p:sp>
        <p:nvSpPr>
          <p:cNvPr id="11280" name="WordArt 16"/>
          <p:cNvSpPr>
            <a:spLocks noChangeArrowheads="1" noChangeShapeType="1" noTextEdit="1"/>
          </p:cNvSpPr>
          <p:nvPr/>
        </p:nvSpPr>
        <p:spPr bwMode="auto">
          <a:xfrm>
            <a:off x="2286000" y="1828800"/>
            <a:ext cx="847725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</a:rPr>
              <a:t>Lịch Sử</a:t>
            </a:r>
          </a:p>
        </p:txBody>
      </p:sp>
      <p:sp>
        <p:nvSpPr>
          <p:cNvPr id="11281" name="WordArt 17"/>
          <p:cNvSpPr>
            <a:spLocks noChangeArrowheads="1" noChangeShapeType="1" noTextEdit="1"/>
          </p:cNvSpPr>
          <p:nvPr/>
        </p:nvSpPr>
        <p:spPr bwMode="auto">
          <a:xfrm>
            <a:off x="5867400" y="1828800"/>
            <a:ext cx="847725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</a:rPr>
              <a:t>Lịch sử</a:t>
            </a: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793750" y="2590800"/>
            <a:ext cx="75041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vi-VN" altLang="en-US" sz="3200" b="1">
                <a:solidFill>
                  <a:srgbClr val="FF0066"/>
                </a:solidFill>
              </a:rPr>
              <a:t>C</a:t>
            </a:r>
            <a:r>
              <a:rPr lang="en-US" altLang="en-US" sz="3200" b="1">
                <a:solidFill>
                  <a:srgbClr val="FF0066"/>
                </a:solidFill>
              </a:rPr>
              <a:t>on gái của vua Hùng được gọi là gì?</a:t>
            </a:r>
          </a:p>
        </p:txBody>
      </p:sp>
      <p:sp>
        <p:nvSpPr>
          <p:cNvPr id="11283" name="AutoShape 19"/>
          <p:cNvSpPr>
            <a:spLocks noChangeArrowheads="1"/>
          </p:cNvSpPr>
          <p:nvPr/>
        </p:nvSpPr>
        <p:spPr bwMode="auto">
          <a:xfrm>
            <a:off x="2971800" y="3886200"/>
            <a:ext cx="3276600" cy="911225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b="1">
                <a:solidFill>
                  <a:srgbClr val="0000FF"/>
                </a:solidFill>
              </a:rPr>
              <a:t>Con trai: Mị Nương</a:t>
            </a:r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3429000" y="5867400"/>
            <a:ext cx="1371600" cy="457200"/>
          </a:xfrm>
          <a:prstGeom prst="rect">
            <a:avLst/>
          </a:prstGeom>
          <a:solidFill>
            <a:srgbClr val="CCFFCC"/>
          </a:solidFill>
          <a:ln w="381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800" b="1" u="sng">
                <a:latin typeface="Times New Roman" panose="02020603050405020304" pitchFamily="18" charset="0"/>
              </a:rPr>
              <a:t>Đáp án</a:t>
            </a:r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1828800" y="5867400"/>
            <a:ext cx="1371600" cy="457200"/>
          </a:xfrm>
          <a:prstGeom prst="rect">
            <a:avLst/>
          </a:prstGeom>
          <a:solidFill>
            <a:srgbClr val="CCFFCC"/>
          </a:solidFill>
          <a:ln w="381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800" b="1" u="sng">
                <a:latin typeface="Times New Roman" panose="02020603050405020304" pitchFamily="18" charset="0"/>
              </a:rPr>
              <a:t>Câu hỏi</a:t>
            </a:r>
          </a:p>
        </p:txBody>
      </p:sp>
      <p:pic>
        <p:nvPicPr>
          <p:cNvPr id="11286" name="Picture 22" descr="WHITME~1">
            <a:hlinkClick r:id="rId8" action="ppaction://hlinksldjump"/>
          </p:cNvPr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492875"/>
            <a:ext cx="914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87" name="Picture 23" descr="XLIGHT~1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583363"/>
            <a:ext cx="7978775" cy="26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88" name="Picture 24" descr="HAPPYF~3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886200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89" name="Picture 25" descr="HAPPYF~3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886200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12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8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12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2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2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84"/>
                  </p:tgtEl>
                </p:cond>
              </p:nextCondLst>
            </p:seq>
          </p:childTnLst>
        </p:cTn>
      </p:par>
    </p:tnLst>
    <p:bldLst>
      <p:bldP spid="11282" grpId="0"/>
      <p:bldP spid="1128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12292" name="Picture 4" descr="77f4cba6bafe59c40b88d9b4e913659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3" name="Picture 5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4" name="Picture 6" descr="Picture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-400050"/>
            <a:ext cx="61722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5" name="Picture 7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0292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6" name="Picture 8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7" name="Picture 9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92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8" name="Picture 10" descr="Flwr0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9" name="Picture 11" descr="Flwr0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875" y="14478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00" name="Picture 12" descr="Picture1da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57200"/>
            <a:ext cx="10668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1524000" y="1600200"/>
            <a:ext cx="6019800" cy="0"/>
          </a:xfrm>
          <a:prstGeom prst="line">
            <a:avLst/>
          </a:prstGeom>
          <a:noFill/>
          <a:ln w="762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2" name="WordArt 14"/>
          <p:cNvSpPr>
            <a:spLocks noChangeArrowheads="1" noChangeShapeType="1" noTextEdit="1"/>
          </p:cNvSpPr>
          <p:nvPr/>
        </p:nvSpPr>
        <p:spPr bwMode="auto">
          <a:xfrm>
            <a:off x="2895600" y="533400"/>
            <a:ext cx="4714875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Rung Chuông Vàng</a:t>
            </a:r>
          </a:p>
        </p:txBody>
      </p:sp>
      <p:sp>
        <p:nvSpPr>
          <p:cNvPr id="12303" name="WordArt 15"/>
          <p:cNvSpPr>
            <a:spLocks noChangeArrowheads="1" noChangeShapeType="1" noTextEdit="1"/>
          </p:cNvSpPr>
          <p:nvPr/>
        </p:nvSpPr>
        <p:spPr bwMode="auto">
          <a:xfrm>
            <a:off x="3429000" y="1752600"/>
            <a:ext cx="2238375" cy="390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oudy Stout" panose="0202090407030B020401" pitchFamily="18" charset="0"/>
              </a:rPr>
              <a:t>Câu 3</a:t>
            </a:r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3429000" y="5867400"/>
            <a:ext cx="1371600" cy="457200"/>
          </a:xfrm>
          <a:prstGeom prst="rect">
            <a:avLst/>
          </a:prstGeom>
          <a:solidFill>
            <a:srgbClr val="CCFFCC"/>
          </a:solidFill>
          <a:ln w="381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800" b="1" u="sng">
                <a:latin typeface="Times New Roman" panose="02020603050405020304" pitchFamily="18" charset="0"/>
              </a:rPr>
              <a:t>Đáp án</a:t>
            </a:r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1828800" y="5867400"/>
            <a:ext cx="1371600" cy="457200"/>
          </a:xfrm>
          <a:prstGeom prst="rect">
            <a:avLst/>
          </a:prstGeom>
          <a:solidFill>
            <a:srgbClr val="CCFFCC"/>
          </a:solidFill>
          <a:ln w="381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800" b="1" u="sng">
                <a:latin typeface="Times New Roman" panose="02020603050405020304" pitchFamily="18" charset="0"/>
              </a:rPr>
              <a:t>Câu hỏi</a:t>
            </a:r>
          </a:p>
        </p:txBody>
      </p:sp>
      <p:sp>
        <p:nvSpPr>
          <p:cNvPr id="12306" name="WordArt 18"/>
          <p:cNvSpPr>
            <a:spLocks noChangeArrowheads="1" noChangeShapeType="1" noTextEdit="1"/>
          </p:cNvSpPr>
          <p:nvPr/>
        </p:nvSpPr>
        <p:spPr bwMode="auto">
          <a:xfrm>
            <a:off x="2286000" y="1828800"/>
            <a:ext cx="847725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</a:rPr>
              <a:t>Văn học</a:t>
            </a:r>
          </a:p>
        </p:txBody>
      </p:sp>
      <p:sp>
        <p:nvSpPr>
          <p:cNvPr id="12307" name="WordArt 19"/>
          <p:cNvSpPr>
            <a:spLocks noChangeArrowheads="1" noChangeShapeType="1" noTextEdit="1"/>
          </p:cNvSpPr>
          <p:nvPr/>
        </p:nvSpPr>
        <p:spPr bwMode="auto">
          <a:xfrm>
            <a:off x="5943600" y="1828800"/>
            <a:ext cx="847725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</a:rPr>
              <a:t>Văn học</a:t>
            </a: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466725" y="2590800"/>
            <a:ext cx="8178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3200" b="1" dirty="0" err="1">
                <a:solidFill>
                  <a:srgbClr val="FF0066"/>
                </a:solidFill>
              </a:rPr>
              <a:t>Nguyễn</a:t>
            </a:r>
            <a:r>
              <a:rPr lang="en-US" altLang="en-US" sz="3200" b="1" dirty="0">
                <a:solidFill>
                  <a:srgbClr val="FF0066"/>
                </a:solidFill>
              </a:rPr>
              <a:t> Du </a:t>
            </a:r>
            <a:r>
              <a:rPr lang="en-US" altLang="en-US" sz="3200" b="1" dirty="0" err="1">
                <a:solidFill>
                  <a:srgbClr val="FF0066"/>
                </a:solidFill>
              </a:rPr>
              <a:t>đã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nói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tới</a:t>
            </a:r>
            <a:r>
              <a:rPr lang="en-US" altLang="en-US" sz="3200" b="1" dirty="0">
                <a:solidFill>
                  <a:srgbClr val="FF0066"/>
                </a:solidFill>
              </a:rPr>
              <a:t> con </a:t>
            </a:r>
            <a:r>
              <a:rPr lang="en-US" altLang="en-US" sz="3200" b="1" dirty="0" err="1">
                <a:solidFill>
                  <a:srgbClr val="FF0066"/>
                </a:solidFill>
              </a:rPr>
              <a:t>sông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nào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trong</a:t>
            </a:r>
          </a:p>
          <a:p>
            <a:pPr algn="ctr" eaLnBrk="0" hangingPunct="0"/>
            <a:r>
              <a:rPr lang="en-US" altLang="en-US" sz="3200" b="1" dirty="0" err="1">
                <a:solidFill>
                  <a:srgbClr val="FF0066"/>
                </a:solidFill>
              </a:rPr>
              <a:t>bài</a:t>
            </a:r>
            <a:r>
              <a:rPr lang="en-US" altLang="en-US" sz="3200" b="1" dirty="0">
                <a:solidFill>
                  <a:srgbClr val="FF0066"/>
                </a:solidFill>
              </a:rPr>
              <a:t> “</a:t>
            </a:r>
            <a:r>
              <a:rPr lang="en-US" altLang="en-US" sz="3200" b="1" dirty="0" err="1">
                <a:solidFill>
                  <a:srgbClr val="FF0066"/>
                </a:solidFill>
              </a:rPr>
              <a:t>Phản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chiêu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hồn</a:t>
            </a:r>
            <a:r>
              <a:rPr lang="en-US" altLang="en-US" sz="3200" b="1" dirty="0">
                <a:solidFill>
                  <a:srgbClr val="FF0066"/>
                </a:solidFill>
              </a:rPr>
              <a:t>”?</a:t>
            </a:r>
          </a:p>
        </p:txBody>
      </p:sp>
      <p:sp>
        <p:nvSpPr>
          <p:cNvPr id="12309" name="AutoShape 21"/>
          <p:cNvSpPr>
            <a:spLocks noChangeArrowheads="1"/>
          </p:cNvSpPr>
          <p:nvPr/>
        </p:nvSpPr>
        <p:spPr bwMode="auto">
          <a:xfrm>
            <a:off x="2971800" y="3886200"/>
            <a:ext cx="3276600" cy="9144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200" b="1">
                <a:solidFill>
                  <a:srgbClr val="0000FF"/>
                </a:solidFill>
              </a:rPr>
              <a:t>Sông Mịch La</a:t>
            </a:r>
          </a:p>
        </p:txBody>
      </p:sp>
      <p:pic>
        <p:nvPicPr>
          <p:cNvPr id="12310" name="Picture 22" descr="WHITME~1">
            <a:hlinkClick r:id="rId8" action="ppaction://hlinksldjump"/>
          </p:cNvPr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492875"/>
            <a:ext cx="914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11" name="Picture 23" descr="XLIGHT~1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583363"/>
            <a:ext cx="7978775" cy="26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12" name="Picture 24" descr="HAPPYF~3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886200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13" name="Picture 25" descr="HAPPYF~3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886200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23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0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23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3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3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3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3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04"/>
                  </p:tgtEl>
                </p:cond>
              </p:nextCondLst>
            </p:seq>
          </p:childTnLst>
        </p:cTn>
      </p:par>
    </p:tnLst>
    <p:bldLst>
      <p:bldP spid="12308" grpId="0"/>
      <p:bldP spid="1230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pic>
        <p:nvPicPr>
          <p:cNvPr id="13316" name="Picture 4" descr="77f4cba6bafe59c40b88d9b4e913659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7" name="Picture 5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8" name="Picture 6" descr="Picture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-400050"/>
            <a:ext cx="61722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9" name="Picture 7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0292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0" name="Picture 8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1" name="Picture 9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92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2" name="Picture 10" descr="Flwr0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3" name="Picture 11" descr="Flwr0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875" y="14478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4" name="Picture 12" descr="Picture1da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57200"/>
            <a:ext cx="10668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1524000" y="1600200"/>
            <a:ext cx="6019800" cy="0"/>
          </a:xfrm>
          <a:prstGeom prst="line">
            <a:avLst/>
          </a:prstGeom>
          <a:noFill/>
          <a:ln w="762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6" name="WordArt 14"/>
          <p:cNvSpPr>
            <a:spLocks noChangeArrowheads="1" noChangeShapeType="1" noTextEdit="1"/>
          </p:cNvSpPr>
          <p:nvPr/>
        </p:nvSpPr>
        <p:spPr bwMode="auto">
          <a:xfrm>
            <a:off x="2895600" y="533400"/>
            <a:ext cx="4714875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Rung Chuông Vàng</a:t>
            </a:r>
          </a:p>
        </p:txBody>
      </p:sp>
      <p:sp>
        <p:nvSpPr>
          <p:cNvPr id="13327" name="WordArt 15"/>
          <p:cNvSpPr>
            <a:spLocks noChangeArrowheads="1" noChangeShapeType="1" noTextEdit="1"/>
          </p:cNvSpPr>
          <p:nvPr/>
        </p:nvSpPr>
        <p:spPr bwMode="auto">
          <a:xfrm>
            <a:off x="3429000" y="1752600"/>
            <a:ext cx="2238375" cy="390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oudy Stout" panose="0202090407030B020401" pitchFamily="18" charset="0"/>
              </a:rPr>
              <a:t>Câu 4</a:t>
            </a:r>
          </a:p>
        </p:txBody>
      </p:sp>
      <p:sp>
        <p:nvSpPr>
          <p:cNvPr id="13328" name="WordArt 16"/>
          <p:cNvSpPr>
            <a:spLocks noChangeArrowheads="1" noChangeShapeType="1" noTextEdit="1"/>
          </p:cNvSpPr>
          <p:nvPr/>
        </p:nvSpPr>
        <p:spPr bwMode="auto">
          <a:xfrm>
            <a:off x="2133600" y="1752600"/>
            <a:ext cx="1000125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</a:rPr>
              <a:t>Âm nhạc</a:t>
            </a:r>
          </a:p>
          <a:p>
            <a:pPr algn="ctr"/>
            <a:endParaRPr lang="en-US" sz="2400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000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</a:endParaRPr>
          </a:p>
        </p:txBody>
      </p:sp>
      <p:sp>
        <p:nvSpPr>
          <p:cNvPr id="13329" name="WordArt 17"/>
          <p:cNvSpPr>
            <a:spLocks noChangeArrowheads="1" noChangeShapeType="1" noTextEdit="1"/>
          </p:cNvSpPr>
          <p:nvPr/>
        </p:nvSpPr>
        <p:spPr bwMode="auto">
          <a:xfrm>
            <a:off x="6019800" y="1752600"/>
            <a:ext cx="1000125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</a:rPr>
              <a:t>Âm nhạc</a:t>
            </a:r>
          </a:p>
          <a:p>
            <a:pPr algn="ctr"/>
            <a:endParaRPr lang="en-US" sz="2400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000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</a:endParaRP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533400" y="2743200"/>
            <a:ext cx="791368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3200" b="1">
                <a:solidFill>
                  <a:srgbClr val="FF0066"/>
                </a:solidFill>
              </a:rPr>
              <a:t>Bài hát “Du kích sông Thao” do nhạc sĩ </a:t>
            </a:r>
          </a:p>
          <a:p>
            <a:pPr algn="ctr" eaLnBrk="0" hangingPunct="0"/>
            <a:r>
              <a:rPr lang="en-US" altLang="en-US" sz="3200" b="1">
                <a:solidFill>
                  <a:srgbClr val="FF0066"/>
                </a:solidFill>
              </a:rPr>
              <a:t>nào sáng tác?</a:t>
            </a:r>
          </a:p>
        </p:txBody>
      </p:sp>
      <p:sp>
        <p:nvSpPr>
          <p:cNvPr id="13331" name="Rectangle 19"/>
          <p:cNvSpPr>
            <a:spLocks noChangeArrowheads="1"/>
          </p:cNvSpPr>
          <p:nvPr/>
        </p:nvSpPr>
        <p:spPr bwMode="auto">
          <a:xfrm>
            <a:off x="3429000" y="5867400"/>
            <a:ext cx="1371600" cy="457200"/>
          </a:xfrm>
          <a:prstGeom prst="rect">
            <a:avLst/>
          </a:prstGeom>
          <a:solidFill>
            <a:srgbClr val="CCFFCC"/>
          </a:solidFill>
          <a:ln w="381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800" b="1" u="sng">
                <a:latin typeface="Times New Roman" panose="02020603050405020304" pitchFamily="18" charset="0"/>
              </a:rPr>
              <a:t>Đáp án</a:t>
            </a:r>
          </a:p>
        </p:txBody>
      </p:sp>
      <p:sp>
        <p:nvSpPr>
          <p:cNvPr id="13332" name="AutoShape 20"/>
          <p:cNvSpPr>
            <a:spLocks noChangeArrowheads="1"/>
          </p:cNvSpPr>
          <p:nvPr/>
        </p:nvSpPr>
        <p:spPr bwMode="auto">
          <a:xfrm>
            <a:off x="2971800" y="3886200"/>
            <a:ext cx="3276600" cy="9144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200" b="1">
                <a:solidFill>
                  <a:srgbClr val="0000FF"/>
                </a:solidFill>
              </a:rPr>
              <a:t>NS. Đỗ Nhuận</a:t>
            </a:r>
          </a:p>
        </p:txBody>
      </p:sp>
      <p:sp>
        <p:nvSpPr>
          <p:cNvPr id="13333" name="Rectangle 21"/>
          <p:cNvSpPr>
            <a:spLocks noChangeArrowheads="1"/>
          </p:cNvSpPr>
          <p:nvPr/>
        </p:nvSpPr>
        <p:spPr bwMode="auto">
          <a:xfrm>
            <a:off x="1828800" y="5867400"/>
            <a:ext cx="1371600" cy="457200"/>
          </a:xfrm>
          <a:prstGeom prst="rect">
            <a:avLst/>
          </a:prstGeom>
          <a:solidFill>
            <a:srgbClr val="CCFFCC"/>
          </a:solidFill>
          <a:ln w="381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800" b="1" u="sng">
                <a:latin typeface="Times New Roman" panose="02020603050405020304" pitchFamily="18" charset="0"/>
              </a:rPr>
              <a:t>Câu hỏi</a:t>
            </a:r>
          </a:p>
        </p:txBody>
      </p:sp>
      <p:pic>
        <p:nvPicPr>
          <p:cNvPr id="13334" name="Picture 22" descr="WHITME~1">
            <a:hlinkClick r:id="rId8" action="ppaction://hlinksldjump"/>
          </p:cNvPr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492875"/>
            <a:ext cx="914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35" name="Picture 23" descr="XLIGHT~1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583363"/>
            <a:ext cx="7978775" cy="26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36" name="Picture 24" descr="HAPPYF~3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886200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37" name="Picture 25" descr="HAPPYF~3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886200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33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31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33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 nodeType="clickPar">
                      <p:stCondLst>
                        <p:cond delay="0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 tmFilter="0,0; .5, 1; 1, 1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33"/>
                  </p:tgtEl>
                </p:cond>
              </p:nextCondLst>
            </p:seq>
          </p:childTnLst>
        </p:cTn>
      </p:par>
    </p:tnLst>
    <p:bldLst>
      <p:bldP spid="13330" grpId="0"/>
      <p:bldP spid="133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pic>
        <p:nvPicPr>
          <p:cNvPr id="14340" name="Picture 4" descr="77f4cba6bafe59c40b88d9b4e913659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1" name="Picture 5" descr="ddeddd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2" name="Picture 6" descr="Pictur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-400050"/>
            <a:ext cx="61722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3" name="Picture 7" descr="ddeddd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0292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4" name="Picture 8" descr="ddeddd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5" name="Picture 9" descr="ddeddd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92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6" name="Picture 10" descr="Flwr0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7" name="Picture 11" descr="Flwr0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875" y="14478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8" name="Picture 12" descr="Picture1da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57200"/>
            <a:ext cx="10668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9" name="Line 13"/>
          <p:cNvSpPr>
            <a:spLocks noChangeShapeType="1"/>
          </p:cNvSpPr>
          <p:nvPr/>
        </p:nvSpPr>
        <p:spPr bwMode="auto">
          <a:xfrm>
            <a:off x="1524000" y="1600200"/>
            <a:ext cx="6019800" cy="0"/>
          </a:xfrm>
          <a:prstGeom prst="line">
            <a:avLst/>
          </a:prstGeom>
          <a:noFill/>
          <a:ln w="762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0" name="WordArt 14"/>
          <p:cNvSpPr>
            <a:spLocks noChangeArrowheads="1" noChangeShapeType="1" noTextEdit="1"/>
          </p:cNvSpPr>
          <p:nvPr/>
        </p:nvSpPr>
        <p:spPr bwMode="auto">
          <a:xfrm>
            <a:off x="2895600" y="533400"/>
            <a:ext cx="4714875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Rung Chuông Vàng</a:t>
            </a:r>
          </a:p>
        </p:txBody>
      </p:sp>
      <p:sp>
        <p:nvSpPr>
          <p:cNvPr id="14351" name="WordArt 15"/>
          <p:cNvSpPr>
            <a:spLocks noChangeArrowheads="1" noChangeShapeType="1" noTextEdit="1"/>
          </p:cNvSpPr>
          <p:nvPr/>
        </p:nvSpPr>
        <p:spPr bwMode="auto">
          <a:xfrm>
            <a:off x="3429000" y="1752600"/>
            <a:ext cx="2238375" cy="390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oudy Stout" panose="0202090407030B020401" pitchFamily="18" charset="0"/>
              </a:rPr>
              <a:t>Câu 5</a:t>
            </a:r>
          </a:p>
        </p:txBody>
      </p:sp>
      <p:pic>
        <p:nvPicPr>
          <p:cNvPr id="14352" name="Picture 16" descr="WHITME~1">
            <a:hlinkClick r:id="rId9" action="ppaction://hlinksldjump"/>
          </p:cNvPr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492875"/>
            <a:ext cx="914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53" name="Picture 17" descr="XLIGHT~1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583363"/>
            <a:ext cx="7978775" cy="26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54" name="WordArt 18"/>
          <p:cNvSpPr>
            <a:spLocks noChangeArrowheads="1" noChangeShapeType="1" noTextEdit="1"/>
          </p:cNvSpPr>
          <p:nvPr/>
        </p:nvSpPr>
        <p:spPr bwMode="auto">
          <a:xfrm>
            <a:off x="2133600" y="1828800"/>
            <a:ext cx="100012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</a:rPr>
              <a:t>Hóa học</a:t>
            </a:r>
          </a:p>
        </p:txBody>
      </p:sp>
      <p:sp>
        <p:nvSpPr>
          <p:cNvPr id="14355" name="WordArt 19"/>
          <p:cNvSpPr>
            <a:spLocks noChangeArrowheads="1" noChangeShapeType="1" noTextEdit="1"/>
          </p:cNvSpPr>
          <p:nvPr/>
        </p:nvSpPr>
        <p:spPr bwMode="auto">
          <a:xfrm>
            <a:off x="6096000" y="1828800"/>
            <a:ext cx="100012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</a:rPr>
              <a:t>Hóa học</a:t>
            </a:r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555625" y="2743200"/>
            <a:ext cx="7891463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3200" b="1">
                <a:solidFill>
                  <a:srgbClr val="FF0066"/>
                </a:solidFill>
              </a:rPr>
              <a:t>Ba nguyễn tố nào phổ biến trên Trái Đất</a:t>
            </a:r>
          </a:p>
          <a:p>
            <a:pPr algn="ctr" eaLnBrk="0" hangingPunct="0"/>
            <a:r>
              <a:rPr lang="en-US" altLang="en-US" sz="3200" b="1">
                <a:solidFill>
                  <a:srgbClr val="FF0066"/>
                </a:solidFill>
              </a:rPr>
              <a:t>chúng ta?</a:t>
            </a:r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3429000" y="5867400"/>
            <a:ext cx="1371600" cy="457200"/>
          </a:xfrm>
          <a:prstGeom prst="rect">
            <a:avLst/>
          </a:prstGeom>
          <a:solidFill>
            <a:srgbClr val="CCFFCC"/>
          </a:solidFill>
          <a:ln w="381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800" b="1" u="sng">
                <a:latin typeface="Times New Roman" panose="02020603050405020304" pitchFamily="18" charset="0"/>
              </a:rPr>
              <a:t>Đáp án</a:t>
            </a:r>
          </a:p>
        </p:txBody>
      </p:sp>
      <p:sp>
        <p:nvSpPr>
          <p:cNvPr id="14358" name="AutoShape 22"/>
          <p:cNvSpPr>
            <a:spLocks noChangeArrowheads="1"/>
          </p:cNvSpPr>
          <p:nvPr/>
        </p:nvSpPr>
        <p:spPr bwMode="auto">
          <a:xfrm>
            <a:off x="2971800" y="3886200"/>
            <a:ext cx="3276600" cy="9144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200" b="1">
                <a:solidFill>
                  <a:srgbClr val="0000FF"/>
                </a:solidFill>
              </a:rPr>
              <a:t>Nhôm, oxy, silic</a:t>
            </a:r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1828800" y="5867400"/>
            <a:ext cx="1371600" cy="457200"/>
          </a:xfrm>
          <a:prstGeom prst="rect">
            <a:avLst/>
          </a:prstGeom>
          <a:solidFill>
            <a:srgbClr val="CCFFCC"/>
          </a:solidFill>
          <a:ln w="381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800" b="1" u="sng">
                <a:latin typeface="Times New Roman" panose="02020603050405020304" pitchFamily="18" charset="0"/>
              </a:rPr>
              <a:t>Câu hỏi</a:t>
            </a:r>
          </a:p>
        </p:txBody>
      </p:sp>
      <p:pic>
        <p:nvPicPr>
          <p:cNvPr id="14360" name="Picture 24" descr="HAPPYF~3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886200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61" name="Picture 25" descr="HAPPYF~3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886200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62" name="Oval 26"/>
          <p:cNvSpPr>
            <a:spLocks noChangeArrowheads="1"/>
          </p:cNvSpPr>
          <p:nvPr/>
        </p:nvSpPr>
        <p:spPr bwMode="auto">
          <a:xfrm rot="-143156">
            <a:off x="5715000" y="5334000"/>
            <a:ext cx="1219200" cy="990600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000" b="1">
                <a:solidFill>
                  <a:srgbClr val="9900FF"/>
                </a:solidFill>
                <a:latin typeface="Times New Roman" panose="02020603050405020304" pitchFamily="18" charset="0"/>
              </a:rPr>
              <a:t>15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143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43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 nodeType="clickPar">
                      <p:stCondLst>
                        <p:cond delay="0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57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43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 tmFilter="0,0; .5, 1; 1, 1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59"/>
                  </p:tgtEl>
                </p:cond>
              </p:nextCondLst>
            </p:seq>
          </p:childTnLst>
        </p:cTn>
      </p:par>
    </p:tnLst>
    <p:bldLst>
      <p:bldP spid="14356" grpId="0"/>
      <p:bldP spid="14358" grpId="0" animBg="1"/>
      <p:bldP spid="1436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pic>
        <p:nvPicPr>
          <p:cNvPr id="15364" name="Picture 4" descr="77f4cba6bafe59c40b88d9b4e913659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5" name="Picture 5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6" name="Picture 6" descr="Picture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-400050"/>
            <a:ext cx="61722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7" name="Picture 7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0292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8" name="Picture 8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9" name="Picture 9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92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70" name="Picture 10" descr="Flwr0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71" name="Picture 11" descr="Flwr0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875" y="14478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72" name="Picture 12" descr="Picture1da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57200"/>
            <a:ext cx="10668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73" name="Line 13"/>
          <p:cNvSpPr>
            <a:spLocks noChangeShapeType="1"/>
          </p:cNvSpPr>
          <p:nvPr/>
        </p:nvSpPr>
        <p:spPr bwMode="auto">
          <a:xfrm>
            <a:off x="1524000" y="1600200"/>
            <a:ext cx="6019800" cy="0"/>
          </a:xfrm>
          <a:prstGeom prst="line">
            <a:avLst/>
          </a:prstGeom>
          <a:noFill/>
          <a:ln w="762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4" name="WordArt 14"/>
          <p:cNvSpPr>
            <a:spLocks noChangeArrowheads="1" noChangeShapeType="1" noTextEdit="1"/>
          </p:cNvSpPr>
          <p:nvPr/>
        </p:nvSpPr>
        <p:spPr bwMode="auto">
          <a:xfrm>
            <a:off x="2895600" y="533400"/>
            <a:ext cx="4714875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Rung Chuông Vàng</a:t>
            </a:r>
          </a:p>
        </p:txBody>
      </p:sp>
      <p:sp>
        <p:nvSpPr>
          <p:cNvPr id="15375" name="WordArt 15"/>
          <p:cNvSpPr>
            <a:spLocks noChangeArrowheads="1" noChangeShapeType="1" noTextEdit="1"/>
          </p:cNvSpPr>
          <p:nvPr/>
        </p:nvSpPr>
        <p:spPr bwMode="auto">
          <a:xfrm>
            <a:off x="3429000" y="1752600"/>
            <a:ext cx="2238375" cy="390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oudy Stout" panose="0202090407030B020401" pitchFamily="18" charset="0"/>
              </a:rPr>
              <a:t>Câu 6</a:t>
            </a:r>
          </a:p>
        </p:txBody>
      </p:sp>
      <p:pic>
        <p:nvPicPr>
          <p:cNvPr id="15376" name="Picture 16" descr="WHITME~1">
            <a:hlinkClick r:id="rId8" action="ppaction://hlinksldjump"/>
          </p:cNvPr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492875"/>
            <a:ext cx="914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77" name="Picture 17" descr="XLIGHT~1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583363"/>
            <a:ext cx="7978775" cy="26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533400" y="2514600"/>
            <a:ext cx="791368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3200" b="1">
                <a:solidFill>
                  <a:srgbClr val="FF0066"/>
                </a:solidFill>
              </a:rPr>
              <a:t>Lực gì đã buộc Trái Đất chỉ quay quanh </a:t>
            </a:r>
          </a:p>
          <a:p>
            <a:pPr algn="ctr" eaLnBrk="0" hangingPunct="0"/>
            <a:r>
              <a:rPr lang="en-US" altLang="en-US" sz="3200" b="1">
                <a:solidFill>
                  <a:srgbClr val="FF0066"/>
                </a:solidFill>
              </a:rPr>
              <a:t>Mặt Trời mà không đi nơi khác?</a:t>
            </a:r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3429000" y="5867400"/>
            <a:ext cx="1371600" cy="457200"/>
          </a:xfrm>
          <a:prstGeom prst="rect">
            <a:avLst/>
          </a:prstGeom>
          <a:solidFill>
            <a:srgbClr val="CCFFCC"/>
          </a:solidFill>
          <a:ln w="381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800" b="1" u="sng">
                <a:latin typeface="Times New Roman" panose="02020603050405020304" pitchFamily="18" charset="0"/>
              </a:rPr>
              <a:t>Đáp án</a:t>
            </a:r>
          </a:p>
        </p:txBody>
      </p:sp>
      <p:sp>
        <p:nvSpPr>
          <p:cNvPr id="15380" name="AutoShape 20"/>
          <p:cNvSpPr>
            <a:spLocks noChangeArrowheads="1"/>
          </p:cNvSpPr>
          <p:nvPr/>
        </p:nvSpPr>
        <p:spPr bwMode="auto">
          <a:xfrm>
            <a:off x="2971800" y="3886200"/>
            <a:ext cx="3276600" cy="9144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200" b="1">
                <a:solidFill>
                  <a:srgbClr val="0000FF"/>
                </a:solidFill>
              </a:rPr>
              <a:t> Lực Vạn vật hấp </a:t>
            </a:r>
          </a:p>
          <a:p>
            <a:pPr algn="ctr" eaLnBrk="0" hangingPunct="0"/>
            <a:r>
              <a:rPr lang="en-US" altLang="en-US" sz="3200" b="1">
                <a:solidFill>
                  <a:srgbClr val="0000FF"/>
                </a:solidFill>
              </a:rPr>
              <a:t>dẫn</a:t>
            </a:r>
          </a:p>
        </p:txBody>
      </p:sp>
      <p:sp>
        <p:nvSpPr>
          <p:cNvPr id="15381" name="Rectangle 21"/>
          <p:cNvSpPr>
            <a:spLocks noChangeArrowheads="1"/>
          </p:cNvSpPr>
          <p:nvPr/>
        </p:nvSpPr>
        <p:spPr bwMode="auto">
          <a:xfrm>
            <a:off x="1828800" y="5867400"/>
            <a:ext cx="1371600" cy="457200"/>
          </a:xfrm>
          <a:prstGeom prst="rect">
            <a:avLst/>
          </a:prstGeom>
          <a:solidFill>
            <a:srgbClr val="CCFFCC"/>
          </a:solidFill>
          <a:ln w="381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800" b="1" u="sng">
                <a:latin typeface="Times New Roman" panose="02020603050405020304" pitchFamily="18" charset="0"/>
              </a:rPr>
              <a:t>Câu hỏi</a:t>
            </a:r>
          </a:p>
        </p:txBody>
      </p:sp>
      <p:pic>
        <p:nvPicPr>
          <p:cNvPr id="15382" name="Picture 22" descr="HAPPYF~3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886200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83" name="Picture 23" descr="HAPPYF~3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886200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84" name="WordArt 24"/>
          <p:cNvSpPr>
            <a:spLocks noChangeArrowheads="1" noChangeShapeType="1" noTextEdit="1"/>
          </p:cNvSpPr>
          <p:nvPr/>
        </p:nvSpPr>
        <p:spPr bwMode="auto">
          <a:xfrm>
            <a:off x="2133600" y="1828800"/>
            <a:ext cx="100012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</a:rPr>
              <a:t>Vật Lý</a:t>
            </a:r>
          </a:p>
        </p:txBody>
      </p:sp>
      <p:sp>
        <p:nvSpPr>
          <p:cNvPr id="15385" name="WordArt 25"/>
          <p:cNvSpPr>
            <a:spLocks noChangeArrowheads="1" noChangeShapeType="1" noTextEdit="1"/>
          </p:cNvSpPr>
          <p:nvPr/>
        </p:nvSpPr>
        <p:spPr bwMode="auto">
          <a:xfrm>
            <a:off x="6096000" y="1828800"/>
            <a:ext cx="100012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</a:rPr>
              <a:t>Vật Lý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15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15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53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79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53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 nodeType="clickPar">
                      <p:stCondLst>
                        <p:cond delay="0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 tmFilter="0,0; .5, 1; 1, 1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81"/>
                  </p:tgtEl>
                </p:cond>
              </p:nextCondLst>
            </p:seq>
          </p:childTnLst>
        </p:cTn>
      </p:par>
    </p:tnLst>
    <p:bldLst>
      <p:bldP spid="15378" grpId="0"/>
      <p:bldP spid="1538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pic>
        <p:nvPicPr>
          <p:cNvPr id="16388" name="Picture 4" descr="77f4cba6bafe59c40b88d9b4e913659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9" name="Picture 5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0" name="Picture 6" descr="Picture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-400050"/>
            <a:ext cx="61722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1" name="Picture 7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0292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2" name="Picture 8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3" name="Picture 9" descr="ddedd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9200"/>
            <a:ext cx="16764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4" name="Picture 10" descr="Flwr0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5" name="Picture 11" descr="Flwr0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875" y="1447800"/>
            <a:ext cx="36512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6" name="Picture 12" descr="Picture1da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57200"/>
            <a:ext cx="10668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1524000" y="1600200"/>
            <a:ext cx="6019800" cy="0"/>
          </a:xfrm>
          <a:prstGeom prst="line">
            <a:avLst/>
          </a:prstGeom>
          <a:noFill/>
          <a:ln w="762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WordArt 14"/>
          <p:cNvSpPr>
            <a:spLocks noChangeArrowheads="1" noChangeShapeType="1" noTextEdit="1"/>
          </p:cNvSpPr>
          <p:nvPr/>
        </p:nvSpPr>
        <p:spPr bwMode="auto">
          <a:xfrm>
            <a:off x="2895600" y="533400"/>
            <a:ext cx="4714875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Rung Chuông Vàng</a:t>
            </a:r>
          </a:p>
        </p:txBody>
      </p:sp>
      <p:sp>
        <p:nvSpPr>
          <p:cNvPr id="16399" name="WordArt 15"/>
          <p:cNvSpPr>
            <a:spLocks noChangeArrowheads="1" noChangeShapeType="1" noTextEdit="1"/>
          </p:cNvSpPr>
          <p:nvPr/>
        </p:nvSpPr>
        <p:spPr bwMode="auto">
          <a:xfrm>
            <a:off x="3429000" y="1752600"/>
            <a:ext cx="2238375" cy="390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oudy Stout" panose="0202090407030B020401" pitchFamily="18" charset="0"/>
              </a:rPr>
              <a:t>Câu 7</a:t>
            </a:r>
          </a:p>
        </p:txBody>
      </p:sp>
      <p:pic>
        <p:nvPicPr>
          <p:cNvPr id="16400" name="Picture 16" descr="WHITME~1">
            <a:hlinkClick r:id="rId8" action="ppaction://hlinksldjump"/>
          </p:cNvPr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492875"/>
            <a:ext cx="914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01" name="Picture 17" descr="XLIGHT~1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583363"/>
            <a:ext cx="7978775" cy="26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402" name="WordArt 18"/>
          <p:cNvSpPr>
            <a:spLocks noChangeArrowheads="1" noChangeShapeType="1" noTextEdit="1"/>
          </p:cNvSpPr>
          <p:nvPr/>
        </p:nvSpPr>
        <p:spPr bwMode="auto">
          <a:xfrm>
            <a:off x="2133600" y="1828800"/>
            <a:ext cx="100012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</a:rPr>
              <a:t>Địa Lý</a:t>
            </a:r>
          </a:p>
        </p:txBody>
      </p:sp>
      <p:sp>
        <p:nvSpPr>
          <p:cNvPr id="16403" name="WordArt 19"/>
          <p:cNvSpPr>
            <a:spLocks noChangeArrowheads="1" noChangeShapeType="1" noTextEdit="1"/>
          </p:cNvSpPr>
          <p:nvPr/>
        </p:nvSpPr>
        <p:spPr bwMode="auto">
          <a:xfrm>
            <a:off x="6096000" y="1828800"/>
            <a:ext cx="100012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</a:rPr>
              <a:t>Địa Lý</a:t>
            </a:r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431800" y="2743200"/>
            <a:ext cx="81597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3200" b="1">
                <a:solidFill>
                  <a:srgbClr val="FF0066"/>
                </a:solidFill>
              </a:rPr>
              <a:t>Vĩ tuyến 17 chạy ngang qua địa phận tỉnh</a:t>
            </a:r>
          </a:p>
          <a:p>
            <a:pPr algn="ctr" eaLnBrk="0" hangingPunct="0"/>
            <a:r>
              <a:rPr lang="en-US" altLang="en-US" sz="3200" b="1">
                <a:solidFill>
                  <a:srgbClr val="FF0066"/>
                </a:solidFill>
              </a:rPr>
              <a:t>nào của nước ta?</a:t>
            </a:r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3429000" y="5867400"/>
            <a:ext cx="1371600" cy="457200"/>
          </a:xfrm>
          <a:prstGeom prst="rect">
            <a:avLst/>
          </a:prstGeom>
          <a:solidFill>
            <a:srgbClr val="CCFFCC"/>
          </a:solidFill>
          <a:ln w="381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800" b="1" u="sng">
                <a:latin typeface="Times New Roman" panose="02020603050405020304" pitchFamily="18" charset="0"/>
              </a:rPr>
              <a:t>Đáp án</a:t>
            </a:r>
          </a:p>
        </p:txBody>
      </p:sp>
      <p:sp>
        <p:nvSpPr>
          <p:cNvPr id="16406" name="AutoShape 22"/>
          <p:cNvSpPr>
            <a:spLocks noChangeArrowheads="1"/>
          </p:cNvSpPr>
          <p:nvPr/>
        </p:nvSpPr>
        <p:spPr bwMode="auto">
          <a:xfrm>
            <a:off x="2971800" y="3886200"/>
            <a:ext cx="3276600" cy="9144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200" b="1">
                <a:solidFill>
                  <a:srgbClr val="0000FF"/>
                </a:solidFill>
              </a:rPr>
              <a:t>Quảng Trị</a:t>
            </a:r>
          </a:p>
        </p:txBody>
      </p:sp>
      <p:sp>
        <p:nvSpPr>
          <p:cNvPr id="16407" name="Rectangle 23"/>
          <p:cNvSpPr>
            <a:spLocks noChangeArrowheads="1"/>
          </p:cNvSpPr>
          <p:nvPr/>
        </p:nvSpPr>
        <p:spPr bwMode="auto">
          <a:xfrm>
            <a:off x="1828800" y="5867400"/>
            <a:ext cx="1371600" cy="457200"/>
          </a:xfrm>
          <a:prstGeom prst="rect">
            <a:avLst/>
          </a:prstGeom>
          <a:solidFill>
            <a:srgbClr val="CCFFCC"/>
          </a:solidFill>
          <a:ln w="381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800" b="1" u="sng">
                <a:latin typeface="Times New Roman" panose="02020603050405020304" pitchFamily="18" charset="0"/>
              </a:rPr>
              <a:t>Câu hỏi</a:t>
            </a:r>
          </a:p>
        </p:txBody>
      </p:sp>
      <p:pic>
        <p:nvPicPr>
          <p:cNvPr id="16408" name="Picture 24" descr="HAPPYF~3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886200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09" name="Picture 25" descr="HAPPYF~3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886200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64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05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64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 nodeType="clickPar">
                      <p:stCondLst>
                        <p:cond delay="0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 tmFilter="0,0; .5, 1; 1, 1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07"/>
                  </p:tgtEl>
                </p:cond>
              </p:nextCondLst>
            </p:seq>
          </p:childTnLst>
        </p:cTn>
      </p:par>
    </p:tnLst>
    <p:bldLst>
      <p:bldP spid="16404" grpId="0"/>
      <p:bldP spid="16406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721</Words>
  <PresentationFormat>Trình chiếu Trên màn hình (4:3)</PresentationFormat>
  <Paragraphs>210</Paragraphs>
  <Slides>23</Slides>
  <Notes>0</Notes>
  <HiddenSlides>0</HiddenSlides>
  <MMClips>1</MMClips>
  <ScaleCrop>false</ScaleCrop>
  <HeadingPairs>
    <vt:vector size="6" baseType="variant">
      <vt:variant>
        <vt:lpstr>Phông được Dùng</vt:lpstr>
      </vt:variant>
      <vt:variant>
        <vt:i4>8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23</vt:i4>
      </vt:variant>
    </vt:vector>
  </HeadingPairs>
  <TitlesOfParts>
    <vt:vector size="33" baseType="lpstr">
      <vt:lpstr>.VnFree</vt:lpstr>
      <vt:lpstr>Arial</vt:lpstr>
      <vt:lpstr>Arial Black</vt:lpstr>
      <vt:lpstr>Calibri</vt:lpstr>
      <vt:lpstr>Calibri Light</vt:lpstr>
      <vt:lpstr>Goudy Stout</vt:lpstr>
      <vt:lpstr>Tahoma</vt:lpstr>
      <vt:lpstr>Times New Roman</vt:lpstr>
      <vt:lpstr>Default Design</vt:lpstr>
      <vt:lpstr>Office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2014-11-09T04:42:31Z</dcterms:created>
  <dcterms:modified xsi:type="dcterms:W3CDTF">2023-09-16T12:02:48Z</dcterms:modified>
</cp:coreProperties>
</file>