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67" r:id="rId3"/>
  </p:sldMasterIdLst>
  <p:notesMasterIdLst>
    <p:notesMasterId r:id="rId17"/>
  </p:notes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0C0DE2-30F4-426D-9D44-ED28A08D8355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FD2CD0-7099-4DD8-84BB-688C80D86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610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147" name="文本占位符 81922"/>
          <p:cNvSpPr>
            <a:spLocks noGrp="1"/>
          </p:cNvSpPr>
          <p:nvPr>
            <p:ph type="body" idx="1"/>
          </p:nvPr>
        </p:nvSpPr>
        <p:spPr>
          <a:xfrm>
            <a:off x="711200" y="4860925"/>
            <a:ext cx="5683250" cy="4605338"/>
          </a:xfrm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/>
            <a:endParaRPr dirty="0">
              <a:ea typeface="等线" charset="-122"/>
            </a:endParaRPr>
          </a:p>
        </p:txBody>
      </p:sp>
      <p:sp>
        <p:nvSpPr>
          <p:cNvPr id="6148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3815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r>
              <a:rPr dirty="0"/>
              <a:t>Chạm vào chú chim để quay trở lại.</a:t>
            </a:r>
          </a:p>
        </p:txBody>
      </p:sp>
      <p:sp>
        <p:nvSpPr>
          <p:cNvPr id="922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5092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r>
              <a:rPr dirty="0"/>
              <a:t>Nhấp vào số 1, 2.. -&gt;Hoàn thành bài nhấp vào lồng chim để giải cứu những chú chim</a:t>
            </a:r>
          </a:p>
        </p:txBody>
      </p:sp>
      <p:sp>
        <p:nvSpPr>
          <p:cNvPr id="12292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3113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5224545"/>
      </p:ext>
    </p:extLst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08749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12316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00816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0474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94169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21781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57122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380527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62E484-0924-4E6D-A4E6-CBA5956EBD93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19C908-EBFD-4801-9AEE-5D20B0983C13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94736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1DB1F8-DFF6-40BD-ABA8-76130196DA82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BABA22-0082-4CB7-89FC-E587E1DE3747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72171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984953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18138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7078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1074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8764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9825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ransition spd="slow">
    <p:random/>
  </p:transition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5318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8451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slide" Target="slide7.xml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slide" Target="slide11.xml"/><Relationship Id="rId2" Type="http://schemas.openxmlformats.org/officeDocument/2006/relationships/slideLayout" Target="../slideLayouts/slideLayout6.xml"/><Relationship Id="rId16" Type="http://schemas.openxmlformats.org/officeDocument/2006/relationships/slide" Target="slide9.xml"/><Relationship Id="rId1" Type="http://schemas.openxmlformats.org/officeDocument/2006/relationships/tags" Target="../tags/tag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audio" Target="../media/audio2.wav"/><Relationship Id="rId10" Type="http://schemas.openxmlformats.org/officeDocument/2006/relationships/image" Target="../media/image18.png"/><Relationship Id="rId19" Type="http://schemas.openxmlformats.org/officeDocument/2006/relationships/slide" Target="slide12.xml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t="5244" b="10434"/>
          <a:stretch>
            <a:fillRect/>
          </a:stretch>
        </p:blipFill>
        <p:spPr>
          <a:xfrm>
            <a:off x="0" y="0"/>
            <a:ext cx="12199938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t="35313" b="20813"/>
          <a:stretch>
            <a:fillRect/>
          </a:stretch>
        </p:blipFill>
        <p:spPr>
          <a:xfrm>
            <a:off x="-7937" y="-136525"/>
            <a:ext cx="12207875" cy="3810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527050" y="4214813"/>
            <a:ext cx="10602913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字魂17号-萌趣果冻体"/>
                <a:cs typeface="+mn-cs"/>
              </a:rPr>
              <a:t>Xin chào tất cả các con!</a:t>
            </a:r>
            <a:endParaRPr kumimoji="0" lang="zh-CN" altLang="en-US" sz="7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ea typeface="字魂17号-萌趣果冻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3897659"/>
      </p:ext>
    </p:extLst>
  </p:cSld>
  <p:clrMapOvr>
    <a:masterClrMapping/>
  </p:clrMapOvr>
  <p:transition spd="slow">
    <p:random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21" name="Picture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263" y="1601788"/>
            <a:ext cx="792162" cy="8175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Rounded Rectangle 2"/>
          <p:cNvSpPr/>
          <p:nvPr/>
        </p:nvSpPr>
        <p:spPr>
          <a:xfrm>
            <a:off x="2014855" y="1261110"/>
            <a:ext cx="8063865" cy="146939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Thấy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Mai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ra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vườn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,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bà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nhắc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Mai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điều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gì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charset="0"/>
              <a:ea typeface="+mn-ea"/>
              <a:cs typeface="UTM Avo" panose="0204060305050602020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905000" y="3410585"/>
            <a:ext cx="8063865" cy="146939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 smtClean="0">
                <a:solidFill>
                  <a:prstClr val="black"/>
                </a:solidFill>
                <a:latin typeface="UTM Avo" panose="02040603050506020204" charset="0"/>
                <a:cs typeface="UTM Avo" panose="02040603050506020204" charset="0"/>
              </a:rPr>
              <a:t>Đi</a:t>
            </a:r>
            <a:r>
              <a:rPr lang="en-US" sz="3200" dirty="0" smtClean="0">
                <a:solidFill>
                  <a:prstClr val="black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UTM Avo" panose="02040603050506020204" charset="0"/>
                <a:cs typeface="UTM Avo" panose="02040603050506020204" charset="0"/>
              </a:rPr>
              <a:t>cẩn</a:t>
            </a:r>
            <a:r>
              <a:rPr lang="en-US" sz="3200" dirty="0" smtClean="0">
                <a:solidFill>
                  <a:prstClr val="black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UTM Avo" panose="02040603050506020204" charset="0"/>
                <a:cs typeface="UTM Avo" panose="02040603050506020204" charset="0"/>
              </a:rPr>
              <a:t>thận</a:t>
            </a:r>
            <a:r>
              <a:rPr lang="en-US" sz="3200" dirty="0" smtClean="0">
                <a:solidFill>
                  <a:prstClr val="black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UTM Avo" panose="02040603050506020204" charset="0"/>
                <a:cs typeface="UTM Avo" panose="02040603050506020204" charset="0"/>
              </a:rPr>
              <a:t>kẻo</a:t>
            </a:r>
            <a:r>
              <a:rPr lang="en-US" sz="3200" dirty="0" smtClean="0">
                <a:solidFill>
                  <a:prstClr val="black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UTM Avo" panose="02040603050506020204" charset="0"/>
                <a:cs typeface="UTM Avo" panose="02040603050506020204" charset="0"/>
              </a:rPr>
              <a:t>ngã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charset="0"/>
              <a:ea typeface="+mn-ea"/>
              <a:cs typeface="UTM Avo" panose="02040603050506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978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bldLvl="0" animBg="1"/>
      <p:bldP spid="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6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2813" y="4837113"/>
            <a:ext cx="1550987" cy="15509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itle 1"/>
          <p:cNvSpPr txBox="1"/>
          <p:nvPr/>
        </p:nvSpPr>
        <p:spPr>
          <a:xfrm>
            <a:off x="1688624" y="1583531"/>
            <a:ext cx="8484870" cy="893445"/>
          </a:xfrm>
          <a:prstGeom prst="rect">
            <a:avLst/>
          </a:prstGeom>
          <a:solidFill>
            <a:srgbClr val="ED7D31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 smtClean="0">
                <a:solidFill>
                  <a:prstClr val="black"/>
                </a:solidFill>
                <a:latin typeface="UTM Avo" panose="02040603050506020204" charset="0"/>
                <a:cs typeface="UTM Avo" panose="02040603050506020204" charset="0"/>
              </a:rPr>
              <a:t>Vì</a:t>
            </a:r>
            <a:r>
              <a:rPr lang="en-US" sz="4000" dirty="0" smtClean="0">
                <a:solidFill>
                  <a:prstClr val="black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UTM Avo" panose="02040603050506020204" charset="0"/>
                <a:cs typeface="UTM Avo" panose="02040603050506020204" charset="0"/>
              </a:rPr>
              <a:t>sao</a:t>
            </a:r>
            <a:r>
              <a:rPr lang="en-US" sz="4000" dirty="0" smtClean="0">
                <a:solidFill>
                  <a:prstClr val="black"/>
                </a:solidFill>
                <a:latin typeface="UTM Avo" panose="02040603050506020204" charset="0"/>
                <a:cs typeface="UTM Avo" panose="02040603050506020204" charset="0"/>
              </a:rPr>
              <a:t> Mai </a:t>
            </a:r>
            <a:r>
              <a:rPr lang="en-US" sz="4000" dirty="0" err="1" smtClean="0">
                <a:solidFill>
                  <a:prstClr val="black"/>
                </a:solidFill>
                <a:latin typeface="UTM Avo" panose="02040603050506020204" charset="0"/>
                <a:cs typeface="UTM Avo" panose="02040603050506020204" charset="0"/>
              </a:rPr>
              <a:t>nghĩ</a:t>
            </a:r>
            <a:r>
              <a:rPr lang="en-US" sz="4000" dirty="0" smtClean="0">
                <a:solidFill>
                  <a:prstClr val="black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UTM Avo" panose="02040603050506020204" charset="0"/>
                <a:cs typeface="UTM Avo" panose="02040603050506020204" charset="0"/>
              </a:rPr>
              <a:t>hoa</a:t>
            </a:r>
            <a:r>
              <a:rPr lang="en-US" sz="4000" dirty="0" smtClean="0">
                <a:solidFill>
                  <a:prstClr val="black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UTM Avo" panose="02040603050506020204" charset="0"/>
                <a:cs typeface="UTM Avo" panose="02040603050506020204" charset="0"/>
              </a:rPr>
              <a:t>đang</a:t>
            </a:r>
            <a:r>
              <a:rPr lang="en-US" sz="4000" dirty="0" smtClean="0">
                <a:solidFill>
                  <a:prstClr val="black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UTM Avo" panose="02040603050506020204" charset="0"/>
                <a:cs typeface="UTM Avo" panose="02040603050506020204" charset="0"/>
              </a:rPr>
              <a:t>khóc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charset="0"/>
              <a:ea typeface="+mn-ea"/>
              <a:cs typeface="UTM Avo" panose="02040603050506020204" charset="0"/>
            </a:endParaRPr>
          </a:p>
        </p:txBody>
      </p:sp>
      <p:sp>
        <p:nvSpPr>
          <p:cNvPr id="18449" name="Content Placeholder 6"/>
          <p:cNvSpPr>
            <a:spLocks noGrp="1"/>
          </p:cNvSpPr>
          <p:nvPr>
            <p:ph idx="1"/>
          </p:nvPr>
        </p:nvSpPr>
        <p:spPr bwMode="auto">
          <a:xfrm>
            <a:off x="0" y="0"/>
            <a:ext cx="0" cy="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indent="0" eaLnBrk="1" hangingPunct="1">
              <a:lnSpc>
                <a:spcPct val="70000"/>
              </a:lnSpc>
              <a:buNone/>
            </a:pPr>
            <a:endParaRPr sz="700" dirty="0">
              <a:latin typeface="UTM Avo" panose="02040603050506020204" charset="0"/>
              <a:cs typeface="UTM Avo" panose="02040603050506020204" charset="0"/>
            </a:endParaRPr>
          </a:p>
        </p:txBody>
      </p:sp>
      <p:pic>
        <p:nvPicPr>
          <p:cNvPr id="18450" name="Picture 2">
            <a:hlinkClick r:id="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8350" y="1068388"/>
            <a:ext cx="1030288" cy="10302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itle 1"/>
          <p:cNvSpPr txBox="1"/>
          <p:nvPr/>
        </p:nvSpPr>
        <p:spPr>
          <a:xfrm>
            <a:off x="1688624" y="3291146"/>
            <a:ext cx="8484870" cy="893445"/>
          </a:xfrm>
          <a:prstGeom prst="rect">
            <a:avLst/>
          </a:prstGeom>
          <a:solidFill>
            <a:srgbClr val="ED7D31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Vì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cành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hoa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gãy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đang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ứa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nhựa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.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charset="0"/>
              <a:ea typeface="+mn-ea"/>
              <a:cs typeface="UTM Avo" panose="02040603050506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017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 anchor="ctr" anchorCtr="0"/>
          <a:lstStyle/>
          <a:p>
            <a:pPr eaLnBrk="1" hangingPunct="1"/>
            <a:endParaRPr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pic>
        <p:nvPicPr>
          <p:cNvPr id="19464" name="Picture 10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1513" y="5689600"/>
            <a:ext cx="1725612" cy="1079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630" y="1902372"/>
            <a:ext cx="7509883" cy="207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269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 idx="4294967295"/>
          </p:nvPr>
        </p:nvSpPr>
        <p:spPr>
          <a:xfrm>
            <a:off x="623888" y="260350"/>
            <a:ext cx="10972800" cy="1143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anchor="ctr" anchorCtr="0"/>
          <a:lstStyle/>
          <a:p>
            <a:pPr eaLnBrk="1" hangingPunct="1"/>
            <a:endParaRPr lang="en-US" altLang="zh-CN" dirty="0">
              <a:ea typeface="SimSun" panose="02010600030101010101" pitchFamily="2" charset="-122"/>
            </a:endParaRPr>
          </a:p>
        </p:txBody>
      </p:sp>
      <p:pic>
        <p:nvPicPr>
          <p:cNvPr id="20483" name="Content Placeholder 5" descr="slide-ket-thuc-trong-powerpoint-dep-62_103209562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-25400" y="14288"/>
            <a:ext cx="12268200" cy="6884987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289521493"/>
      </p:ext>
    </p:extLst>
  </p:cSld>
  <p:clrMapOvr>
    <a:masterClrMapping/>
  </p:clrMapOvr>
  <p:transition spd="slow"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4" name="Text Box 4"/>
          <p:cNvSpPr txBox="1"/>
          <p:nvPr/>
        </p:nvSpPr>
        <p:spPr>
          <a:xfrm>
            <a:off x="2743200" y="2921000"/>
            <a:ext cx="6604000" cy="1095375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Avo" pitchFamily="2" charset="0"/>
                <a:ea typeface="SimSun" panose="02010600030101010101" pitchFamily="2" charset="-122"/>
                <a:cs typeface="+mn-cs"/>
              </a:rPr>
              <a:t>KHÔÛI ÑOÄNG</a:t>
            </a:r>
          </a:p>
        </p:txBody>
      </p:sp>
    </p:spTree>
    <p:extLst>
      <p:ext uri="{BB962C8B-B14F-4D97-AF65-F5344CB8AC3E}">
        <p14:creationId xmlns:p14="http://schemas.microsoft.com/office/powerpoint/2010/main" val="4007692643"/>
      </p:ext>
    </p:extLst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1"/>
          <p:cNvSpPr txBox="1"/>
          <p:nvPr/>
        </p:nvSpPr>
        <p:spPr>
          <a:xfrm>
            <a:off x="0" y="0"/>
            <a:ext cx="2466975" cy="771525"/>
          </a:xfrm>
          <a:prstGeom prst="rect">
            <a:avLst/>
          </a:prstGeom>
          <a:solidFill>
            <a:srgbClr val="ED7D31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TËp ®äc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0" cy="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5338" y="1933903"/>
            <a:ext cx="6725799" cy="261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431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Content Placeholder 4"/>
          <p:cNvPicPr>
            <a:picLocks noGrp="1" noChangeAspect="1"/>
          </p:cNvPicPr>
          <p:nvPr>
            <p:ph idx="1"/>
          </p:nvPr>
        </p:nvPicPr>
        <p:blipFill>
          <a:blip r:embed="rId4"/>
          <a:srcRect l="5824" r="7954"/>
          <a:stretch>
            <a:fillRect/>
          </a:stretch>
        </p:blipFill>
        <p:spPr>
          <a:xfrm>
            <a:off x="-109537" y="0"/>
            <a:ext cx="1230153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2605088" y="1905000"/>
            <a:ext cx="7000875" cy="21050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Tập đọc: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Chuyện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trong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vườn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UTM Avo" panose="02040603050506020204" charset="0"/>
              <a:ea typeface="+mn-ea"/>
              <a:cs typeface="UTM Avo" panose="02040603050506020204" charset="0"/>
            </a:endParaRPr>
          </a:p>
        </p:txBody>
      </p:sp>
      <p:sp>
        <p:nvSpPr>
          <p:cNvPr id="8197" name="TextBox 2"/>
          <p:cNvSpPr txBox="1"/>
          <p:nvPr/>
        </p:nvSpPr>
        <p:spPr>
          <a:xfrm>
            <a:off x="2497138" y="311150"/>
            <a:ext cx="7607300" cy="1600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Thứ  ngày  tháng   năm 2021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1459844"/>
      </p:ext>
    </p:extLst>
  </p:cSld>
  <p:clrMapOvr>
    <a:masterClrMapping/>
  </p:clrMapOvr>
  <p:transition spd="slow"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47375" y="3327005"/>
            <a:ext cx="6733810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GIẢI CỨU NHỮNG CHÚ CHIM</a:t>
            </a:r>
          </a:p>
        </p:txBody>
      </p:sp>
      <p:pic>
        <p:nvPicPr>
          <p:cNvPr id="10243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1700" y="1692275"/>
            <a:ext cx="2228850" cy="2228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4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3875" y="2049463"/>
            <a:ext cx="1554163" cy="1277937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502049318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4313" y="3108325"/>
            <a:ext cx="790575" cy="904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12313" y="2974975"/>
            <a:ext cx="1274762" cy="796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80350" y="1468438"/>
            <a:ext cx="1030288" cy="1031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3613" y="1006475"/>
            <a:ext cx="835025" cy="6048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42000" y="650875"/>
            <a:ext cx="787400" cy="8207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13113" y="1171575"/>
            <a:ext cx="765175" cy="881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12960" y="2624138"/>
            <a:ext cx="1298575" cy="2041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9613" y="544513"/>
            <a:ext cx="1298575" cy="20431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32900" y="2352675"/>
            <a:ext cx="1654175" cy="2041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14882" y="585788"/>
            <a:ext cx="1298575" cy="2041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6" name="Picture 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964613" y="282575"/>
            <a:ext cx="1430337" cy="1352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54938" y="1006475"/>
            <a:ext cx="1298575" cy="20431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03863" y="157163"/>
            <a:ext cx="1298575" cy="20431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9" name="Picture 1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107363" y="0"/>
            <a:ext cx="1714500" cy="1704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Oval 17">
            <a:hlinkClick r:id="rId14" action="ppaction://hlinksldjump">
              <a:snd r:embed="rId15" name="chimes.wav"/>
            </a:hlinkClick>
          </p:cNvPr>
          <p:cNvSpPr/>
          <p:nvPr/>
        </p:nvSpPr>
        <p:spPr>
          <a:xfrm>
            <a:off x="1274763" y="2174875"/>
            <a:ext cx="419100" cy="45243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9" name="Oval 18">
            <a:hlinkClick r:id="rId16" action="ppaction://hlinksldjump">
              <a:snd r:embed="rId15" name="chimes.wav"/>
            </a:hlinkClick>
          </p:cNvPr>
          <p:cNvSpPr/>
          <p:nvPr/>
        </p:nvSpPr>
        <p:spPr>
          <a:xfrm>
            <a:off x="3486150" y="2706688"/>
            <a:ext cx="419100" cy="40957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0" name="Oval 19">
            <a:hlinkClick r:id="rId17" action="ppaction://hlinksldjump">
              <a:snd r:embed="rId15" name="chimes.wav"/>
            </a:hlinkClick>
          </p:cNvPr>
          <p:cNvSpPr/>
          <p:nvPr/>
        </p:nvSpPr>
        <p:spPr>
          <a:xfrm>
            <a:off x="5946775" y="2117725"/>
            <a:ext cx="476250" cy="4699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1" name="Oval 20">
            <a:hlinkClick r:id="rId17" action="ppaction://hlinksldjump">
              <a:snd r:embed="rId15" name="chimes.wav"/>
            </a:hlinkClick>
          </p:cNvPr>
          <p:cNvSpPr/>
          <p:nvPr/>
        </p:nvSpPr>
        <p:spPr>
          <a:xfrm>
            <a:off x="8161338" y="3060700"/>
            <a:ext cx="468313" cy="511175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2" name="Oval 21">
            <a:hlinkClick r:id="rId18" action="ppaction://hlinksldjump">
              <a:snd r:embed="rId15" name="chimes.wav"/>
            </a:hlinkClick>
          </p:cNvPr>
          <p:cNvSpPr/>
          <p:nvPr/>
        </p:nvSpPr>
        <p:spPr>
          <a:xfrm>
            <a:off x="1693863" y="4665663"/>
            <a:ext cx="425450" cy="4699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3" name="Oval 22">
            <a:hlinkClick r:id="rId19" action="ppaction://hlinksldjump">
              <a:snd r:embed="rId15" name="chimes.wav"/>
            </a:hlinkClick>
          </p:cNvPr>
          <p:cNvSpPr/>
          <p:nvPr/>
        </p:nvSpPr>
        <p:spPr>
          <a:xfrm>
            <a:off x="9858375" y="4440238"/>
            <a:ext cx="454025" cy="466725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" name="Right Arrow 1">
            <a:hlinkClick r:id=""/>
          </p:cNvPr>
          <p:cNvSpPr/>
          <p:nvPr/>
        </p:nvSpPr>
        <p:spPr>
          <a:xfrm>
            <a:off x="10693400" y="6046788"/>
            <a:ext cx="1281113" cy="7175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51060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0.0037 L 0.12188 0.14607 L 0.16289 0.29583 L 0.24089 0.35162 L 0.34154 0.33287 L 0.4099 0.31945 L 0.49284 0.31273 L 0.50352 0.27732 L 0.52487 -0.05579 L 0.93203 -0.06574 " pathEditMode="relative" rAng="0" ptsTypes="AAAAAAAAAA">
                                      <p:cBhvr>
                                        <p:cTn id="10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60200" y="1465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6 L 0.08178 0.17593 L 0.15456 0.3507 L 0.23256 0.44885 L 0.33464 0.48056 L 0.53282 0.47385 L 0.66524 0.47871 L 0.71993 0.43704 L 0.74128 0.44051 " pathEditMode="relative" rAng="0" ptsTypes="AAAAAAAAA">
                                      <p:cBhvr>
                                        <p:cTn id="23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05700" y="2402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7 L 0.08502 -0.01528 L 0.37656 -0.06991 L 0.52539 -0.06088 " pathEditMode="relative" rAng="0" ptsTypes="AAAA">
                                      <p:cBhvr>
                                        <p:cTn id="3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6300" y="-34950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L -0.0957 0.16134 L -0.25963 0.21227 L -0.32552 0.20695 L -0.39622 0.32801 L -0.40508 0.34051 L -0.5293 0.4581 C -0.53255 0.46227 -0.53555 0.4669 -0.53919 0.47037 C -0.54349 0.47431 -0.55299 0.48102 -0.55299 0.48125 L -0.62864 0.56181 L -0.63737 0.57222 L -0.73164 0.60232 " pathEditMode="relative" rAng="0" ptsTypes="AAAAAAAAAAAA"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8900" y="3011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7.40741E-7 L -0.09714 0.1088 L -0.19596 0.13727 L -0.29414 0.12546 L -0.49635 0.1507 L -0.62096 0.28634 L -0.79128 0.42732 L -0.84557 0.22616 L -0.88698 0.04838 L -0.91576 0.05671 " pathEditMode="relative" rAng="0" ptsTypes="AAAAAAAAAA">
                                      <p:cBhvr>
                                        <p:cTn id="60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79400" y="2136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232 L 0.09635 0.00047 L 0.22057 -0.01643 L 0.29114 -0.07916 L 0.39765 -0.10301 C 0.40703 -0.10648 0.40442 -0.10277 0.40755 -0.1081 L 0.4582 -0.14004 L 0.47916 -0.05532 C 0.4845 -0.03912 0.48255 -0.04537 0.48502 -0.0368 L 0.5 0.00394 C 0.50638 0.01644 0.50377 0.01227 0.50703 0.01736 L 0.51888 0.0294 C 0.52226 0.03056 0.52552 0.03148 0.52877 0.03264 C 0.52994 0.03334 0.53073 0.03426 0.5319 0.03449 C 0.53659 0.03635 0.53606 0.03635 0.5388 0.03635 L 0.56172 0.04283 L 0.5707 0.04283 L 0.60338 0.06181 L 0.6164 0.1125 C 0.61849 0.12848 0.61836 0.12246 0.61836 0.12963 L 0.63125 0.1669 L 0.66015 0.21111 C 0.66237 0.21482 0.66458 0.21945 0.66705 0.22292 C 0.66888 0.22547 0.67304 0.22963 0.67304 0.22986 L 0.69388 0.24676 C 0.69687 0.24838 0.69974 0.25047 0.70286 0.25162 C 0.70547 0.25278 0.7082 0.25232 0.7108 0.25348 C 0.71224 0.25394 0.71484 0.25672 0.71484 0.25695 L 0.87799 0.28588 " pathEditMode="relative" rAng="0" ptsTypes="AAAAAAAAAAAAAAAAAAAAAAAAAAAAA">
                                      <p:cBhvr>
                                        <p:cTn id="7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89300" y="70600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pic>
        <p:nvPicPr>
          <p:cNvPr id="11" name="Picture 10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579" y="462455"/>
            <a:ext cx="790575" cy="904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3504" y="1250731"/>
            <a:ext cx="7283668" cy="4550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510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9" name="Picture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8" y="1978025"/>
            <a:ext cx="835025" cy="603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0" cy="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8341" y="420414"/>
            <a:ext cx="8782050" cy="592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316751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85" name="Picture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200" y="1711325"/>
            <a:ext cx="768350" cy="8842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8341" y="574456"/>
            <a:ext cx="8782050" cy="5772150"/>
          </a:xfrm>
          <a:prstGeom prst="rect">
            <a:avLst/>
          </a:prstGeom>
        </p:spPr>
      </p:pic>
      <p:sp>
        <p:nvSpPr>
          <p:cNvPr id="39" name="6-Point Star 38"/>
          <p:cNvSpPr/>
          <p:nvPr/>
        </p:nvSpPr>
        <p:spPr>
          <a:xfrm>
            <a:off x="2042839" y="1358735"/>
            <a:ext cx="412750" cy="376238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</a:p>
        </p:txBody>
      </p:sp>
      <p:sp>
        <p:nvSpPr>
          <p:cNvPr id="40" name="6-Point Star 39"/>
          <p:cNvSpPr/>
          <p:nvPr/>
        </p:nvSpPr>
        <p:spPr>
          <a:xfrm>
            <a:off x="2042839" y="2595563"/>
            <a:ext cx="412750" cy="376238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" name="6-Point Star 40"/>
          <p:cNvSpPr/>
          <p:nvPr/>
        </p:nvSpPr>
        <p:spPr>
          <a:xfrm>
            <a:off x="2042839" y="5027640"/>
            <a:ext cx="412750" cy="376238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4252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9D03CF2D-778C-470E-A293-AFA70ED22D46}"/>
  <p:tag name="GENSWF_ADVANCE_TIME" val="5"/>
  <p:tag name="ISPRING_CUSTOM_TIMING_USED" val="1"/>
</p:tagLst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101</Words>
  <Application>Microsoft Office PowerPoint</Application>
  <PresentationFormat>Widescreen</PresentationFormat>
  <Paragraphs>24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6" baseType="lpstr">
      <vt:lpstr>SimSun</vt:lpstr>
      <vt:lpstr>.VnAvant</vt:lpstr>
      <vt:lpstr>Arial</vt:lpstr>
      <vt:lpstr>Calibri</vt:lpstr>
      <vt:lpstr>Calibri Light</vt:lpstr>
      <vt:lpstr>等线</vt:lpstr>
      <vt:lpstr>HP001 4 hàng</vt:lpstr>
      <vt:lpstr>UTM Avo</vt:lpstr>
      <vt:lpstr>VNI-Avo</vt:lpstr>
      <vt:lpstr>字魂17号-萌趣果冻体</vt:lpstr>
      <vt:lpstr>1_Office Theme</vt:lpstr>
      <vt:lpstr>Office 主题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2021-01-19T04:31:00Z</dcterms:created>
  <dcterms:modified xsi:type="dcterms:W3CDTF">2021-01-19T04:38:30Z</dcterms:modified>
</cp:coreProperties>
</file>